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0.svg" ContentType="image/svg+xml"/>
  <Override PartName="/ppt/media/image102.svg" ContentType="image/svg+xml"/>
  <Override PartName="/ppt/media/image104.svg" ContentType="image/svg+xml"/>
  <Override PartName="/ppt/media/image106.svg" ContentType="image/svg+xml"/>
  <Override PartName="/ppt/media/image108.svg" ContentType="image/svg+xml"/>
  <Override PartName="/ppt/media/image110.svg" ContentType="image/svg+xml"/>
  <Override PartName="/ppt/media/image112.svg" ContentType="image/svg+xml"/>
  <Override PartName="/ppt/media/image114.svg" ContentType="image/svg+xml"/>
  <Override PartName="/ppt/media/image116.svg" ContentType="image/svg+xml"/>
  <Override PartName="/ppt/media/image118.svg" ContentType="image/svg+xml"/>
  <Override PartName="/ppt/media/image120.svg" ContentType="image/svg+xml"/>
  <Override PartName="/ppt/media/image122.svg" ContentType="image/svg+xml"/>
  <Override PartName="/ppt/media/image124.svg" ContentType="image/svg+xml"/>
  <Override PartName="/ppt/media/image126.svg" ContentType="image/svg+xml"/>
  <Override PartName="/ppt/media/image128.svg" ContentType="image/svg+xml"/>
  <Override PartName="/ppt/media/image13.svg" ContentType="image/svg+xml"/>
  <Override PartName="/ppt/media/image130.svg" ContentType="image/svg+xml"/>
  <Override PartName="/ppt/media/image132.svg" ContentType="image/svg+xml"/>
  <Override PartName="/ppt/media/image134.svg" ContentType="image/svg+xml"/>
  <Override PartName="/ppt/media/image137.svg" ContentType="image/svg+xml"/>
  <Override PartName="/ppt/media/image139.svg" ContentType="image/svg+xml"/>
  <Override PartName="/ppt/media/image141.svg" ContentType="image/svg+xml"/>
  <Override PartName="/ppt/media/image143.svg" ContentType="image/svg+xml"/>
  <Override PartName="/ppt/media/image145.svg" ContentType="image/svg+xml"/>
  <Override PartName="/ppt/media/image147.svg" ContentType="image/svg+xml"/>
  <Override PartName="/ppt/media/image149.svg" ContentType="image/svg+xml"/>
  <Override PartName="/ppt/media/image15.svg" ContentType="image/svg+xml"/>
  <Override PartName="/ppt/media/image152.svg" ContentType="image/svg+xml"/>
  <Override PartName="/ppt/media/image154.svg" ContentType="image/svg+xml"/>
  <Override PartName="/ppt/media/image156.svg" ContentType="image/svg+xml"/>
  <Override PartName="/ppt/media/image158.svg" ContentType="image/svg+xml"/>
  <Override PartName="/ppt/media/image160.svg" ContentType="image/svg+xml"/>
  <Override PartName="/ppt/media/image162.svg" ContentType="image/svg+xml"/>
  <Override PartName="/ppt/media/image164.svg" ContentType="image/svg+xml"/>
  <Override PartName="/ppt/media/image166.svg" ContentType="image/svg+xml"/>
  <Override PartName="/ppt/media/image168.svg" ContentType="image/svg+xml"/>
  <Override PartName="/ppt/media/image17.svg" ContentType="image/svg+xml"/>
  <Override PartName="/ppt/media/image170.svg" ContentType="image/svg+xml"/>
  <Override PartName="/ppt/media/image172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3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1.svg" ContentType="image/svg+xml"/>
  <Override PartName="/ppt/media/image83.svg" ContentType="image/svg+xml"/>
  <Override PartName="/ppt/media/image85.svg" ContentType="image/svg+xml"/>
  <Override PartName="/ppt/media/image87.svg" ContentType="image/svg+xml"/>
  <Override PartName="/ppt/media/image89.svg" ContentType="image/svg+xml"/>
  <Override PartName="/ppt/media/image91.svg" ContentType="image/svg+xml"/>
  <Override PartName="/ppt/media/image93.svg" ContentType="image/svg+xml"/>
  <Override PartName="/ppt/media/image95.svg" ContentType="image/svg+xml"/>
  <Override PartName="/ppt/media/image9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9"/>
  </p:notesMasterIdLst>
  <p:handoutMasterIdLst>
    <p:handoutMasterId r:id="rId32"/>
  </p:handoutMasterIdLst>
  <p:sldIdLst>
    <p:sldId id="291" r:id="rId4"/>
    <p:sldId id="261" r:id="rId5"/>
    <p:sldId id="262" r:id="rId6"/>
    <p:sldId id="263" r:id="rId7"/>
    <p:sldId id="293" r:id="rId8"/>
    <p:sldId id="264" r:id="rId10"/>
    <p:sldId id="294" r:id="rId11"/>
    <p:sldId id="283" r:id="rId12"/>
    <p:sldId id="284" r:id="rId13"/>
    <p:sldId id="285" r:id="rId14"/>
    <p:sldId id="286" r:id="rId15"/>
    <p:sldId id="287" r:id="rId16"/>
    <p:sldId id="288" r:id="rId17"/>
    <p:sldId id="266" r:id="rId18"/>
    <p:sldId id="267" r:id="rId19"/>
    <p:sldId id="268" r:id="rId20"/>
    <p:sldId id="269" r:id="rId21"/>
    <p:sldId id="289" r:id="rId22"/>
    <p:sldId id="271" r:id="rId23"/>
    <p:sldId id="272" r:id="rId24"/>
    <p:sldId id="273" r:id="rId25"/>
    <p:sldId id="274" r:id="rId26"/>
    <p:sldId id="275" r:id="rId27"/>
    <p:sldId id="277" r:id="rId28"/>
    <p:sldId id="278" r:id="rId29"/>
    <p:sldId id="280" r:id="rId30"/>
    <p:sldId id="281" r:id="rId3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609600"/>
            <a:ext cx="10973435" cy="5638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56" y="1524000"/>
            <a:ext cx="10972888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84" y="1523857"/>
            <a:ext cx="5257842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22060" y="1524000"/>
            <a:ext cx="5266690" cy="4724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601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060" y="1524000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24411" y="1523712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324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300" y="6314440"/>
            <a:ext cx="2709545" cy="31686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609457"/>
            <a:ext cx="355602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772660" y="609600"/>
            <a:ext cx="6807254" cy="563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311400"/>
            <a:ext cx="3556000" cy="393703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页脚占位符 29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2" name="日期占位符 3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47860" y="609600"/>
            <a:ext cx="2032016" cy="563884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636069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56" y="1524000"/>
            <a:ext cx="10972888" cy="472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54.xml"/><Relationship Id="rId8" Type="http://schemas.openxmlformats.org/officeDocument/2006/relationships/tags" Target="../tags/tag153.xml"/><Relationship Id="rId7" Type="http://schemas.openxmlformats.org/officeDocument/2006/relationships/image" Target="../media/image31.svg"/><Relationship Id="rId63" Type="http://schemas.openxmlformats.org/officeDocument/2006/relationships/slideLayout" Target="../slideLayouts/slideLayout17.xml"/><Relationship Id="rId62" Type="http://schemas.openxmlformats.org/officeDocument/2006/relationships/tags" Target="../tags/tag203.xml"/><Relationship Id="rId61" Type="http://schemas.openxmlformats.org/officeDocument/2006/relationships/tags" Target="../tags/tag202.xml"/><Relationship Id="rId60" Type="http://schemas.openxmlformats.org/officeDocument/2006/relationships/tags" Target="../tags/tag201.xml"/><Relationship Id="rId6" Type="http://schemas.openxmlformats.org/officeDocument/2006/relationships/image" Target="../media/image30.png"/><Relationship Id="rId59" Type="http://schemas.openxmlformats.org/officeDocument/2006/relationships/tags" Target="../tags/tag200.xml"/><Relationship Id="rId58" Type="http://schemas.openxmlformats.org/officeDocument/2006/relationships/tags" Target="../tags/tag199.xml"/><Relationship Id="rId57" Type="http://schemas.openxmlformats.org/officeDocument/2006/relationships/tags" Target="../tags/tag198.xml"/><Relationship Id="rId56" Type="http://schemas.openxmlformats.org/officeDocument/2006/relationships/tags" Target="../tags/tag197.xml"/><Relationship Id="rId55" Type="http://schemas.openxmlformats.org/officeDocument/2006/relationships/tags" Target="../tags/tag196.xml"/><Relationship Id="rId54" Type="http://schemas.openxmlformats.org/officeDocument/2006/relationships/tags" Target="../tags/tag195.xml"/><Relationship Id="rId53" Type="http://schemas.openxmlformats.org/officeDocument/2006/relationships/tags" Target="../tags/tag194.xml"/><Relationship Id="rId52" Type="http://schemas.openxmlformats.org/officeDocument/2006/relationships/tags" Target="../tags/tag193.xml"/><Relationship Id="rId51" Type="http://schemas.openxmlformats.org/officeDocument/2006/relationships/tags" Target="../tags/tag192.xml"/><Relationship Id="rId50" Type="http://schemas.openxmlformats.org/officeDocument/2006/relationships/tags" Target="../tags/tag191.xml"/><Relationship Id="rId5" Type="http://schemas.openxmlformats.org/officeDocument/2006/relationships/tags" Target="../tags/tag152.xml"/><Relationship Id="rId49" Type="http://schemas.openxmlformats.org/officeDocument/2006/relationships/tags" Target="../tags/tag190.xml"/><Relationship Id="rId48" Type="http://schemas.openxmlformats.org/officeDocument/2006/relationships/tags" Target="../tags/tag189.xml"/><Relationship Id="rId47" Type="http://schemas.openxmlformats.org/officeDocument/2006/relationships/image" Target="../media/image35.svg"/><Relationship Id="rId46" Type="http://schemas.openxmlformats.org/officeDocument/2006/relationships/image" Target="../media/image34.png"/><Relationship Id="rId45" Type="http://schemas.openxmlformats.org/officeDocument/2006/relationships/tags" Target="../tags/tag188.xml"/><Relationship Id="rId44" Type="http://schemas.openxmlformats.org/officeDocument/2006/relationships/tags" Target="../tags/tag187.xml"/><Relationship Id="rId43" Type="http://schemas.openxmlformats.org/officeDocument/2006/relationships/tags" Target="../tags/tag186.xml"/><Relationship Id="rId42" Type="http://schemas.openxmlformats.org/officeDocument/2006/relationships/tags" Target="../tags/tag185.xml"/><Relationship Id="rId41" Type="http://schemas.openxmlformats.org/officeDocument/2006/relationships/tags" Target="../tags/tag184.xml"/><Relationship Id="rId40" Type="http://schemas.openxmlformats.org/officeDocument/2006/relationships/tags" Target="../tags/tag183.xml"/><Relationship Id="rId4" Type="http://schemas.openxmlformats.org/officeDocument/2006/relationships/tags" Target="../tags/tag151.xml"/><Relationship Id="rId39" Type="http://schemas.openxmlformats.org/officeDocument/2006/relationships/tags" Target="../tags/tag182.xml"/><Relationship Id="rId38" Type="http://schemas.openxmlformats.org/officeDocument/2006/relationships/tags" Target="../tags/tag181.xml"/><Relationship Id="rId37" Type="http://schemas.openxmlformats.org/officeDocument/2006/relationships/tags" Target="../tags/tag180.xml"/><Relationship Id="rId36" Type="http://schemas.openxmlformats.org/officeDocument/2006/relationships/tags" Target="../tags/tag179.xml"/><Relationship Id="rId35" Type="http://schemas.openxmlformats.org/officeDocument/2006/relationships/tags" Target="../tags/tag178.xml"/><Relationship Id="rId34" Type="http://schemas.openxmlformats.org/officeDocument/2006/relationships/tags" Target="../tags/tag177.xml"/><Relationship Id="rId33" Type="http://schemas.openxmlformats.org/officeDocument/2006/relationships/tags" Target="../tags/tag176.xml"/><Relationship Id="rId32" Type="http://schemas.openxmlformats.org/officeDocument/2006/relationships/tags" Target="../tags/tag175.xml"/><Relationship Id="rId31" Type="http://schemas.openxmlformats.org/officeDocument/2006/relationships/tags" Target="../tags/tag174.xml"/><Relationship Id="rId30" Type="http://schemas.openxmlformats.org/officeDocument/2006/relationships/tags" Target="../tags/tag173.xml"/><Relationship Id="rId3" Type="http://schemas.openxmlformats.org/officeDocument/2006/relationships/tags" Target="../tags/tag150.xml"/><Relationship Id="rId29" Type="http://schemas.openxmlformats.org/officeDocument/2006/relationships/tags" Target="../tags/tag172.xml"/><Relationship Id="rId28" Type="http://schemas.openxmlformats.org/officeDocument/2006/relationships/tags" Target="../tags/tag171.xml"/><Relationship Id="rId27" Type="http://schemas.openxmlformats.org/officeDocument/2006/relationships/image" Target="../media/image33.svg"/><Relationship Id="rId26" Type="http://schemas.openxmlformats.org/officeDocument/2006/relationships/image" Target="../media/image32.png"/><Relationship Id="rId25" Type="http://schemas.openxmlformats.org/officeDocument/2006/relationships/tags" Target="../tags/tag170.xml"/><Relationship Id="rId24" Type="http://schemas.openxmlformats.org/officeDocument/2006/relationships/tags" Target="../tags/tag169.xml"/><Relationship Id="rId23" Type="http://schemas.openxmlformats.org/officeDocument/2006/relationships/tags" Target="../tags/tag168.xml"/><Relationship Id="rId22" Type="http://schemas.openxmlformats.org/officeDocument/2006/relationships/tags" Target="../tags/tag167.xml"/><Relationship Id="rId21" Type="http://schemas.openxmlformats.org/officeDocument/2006/relationships/tags" Target="../tags/tag166.xml"/><Relationship Id="rId20" Type="http://schemas.openxmlformats.org/officeDocument/2006/relationships/tags" Target="../tags/tag165.xml"/><Relationship Id="rId2" Type="http://schemas.openxmlformats.org/officeDocument/2006/relationships/tags" Target="../tags/tag149.xml"/><Relationship Id="rId19" Type="http://schemas.openxmlformats.org/officeDocument/2006/relationships/tags" Target="../tags/tag164.xml"/><Relationship Id="rId18" Type="http://schemas.openxmlformats.org/officeDocument/2006/relationships/tags" Target="../tags/tag163.xml"/><Relationship Id="rId17" Type="http://schemas.openxmlformats.org/officeDocument/2006/relationships/tags" Target="../tags/tag162.xml"/><Relationship Id="rId16" Type="http://schemas.openxmlformats.org/officeDocument/2006/relationships/tags" Target="../tags/tag161.xml"/><Relationship Id="rId15" Type="http://schemas.openxmlformats.org/officeDocument/2006/relationships/tags" Target="../tags/tag160.xml"/><Relationship Id="rId14" Type="http://schemas.openxmlformats.org/officeDocument/2006/relationships/tags" Target="../tags/tag159.xml"/><Relationship Id="rId13" Type="http://schemas.openxmlformats.org/officeDocument/2006/relationships/tags" Target="../tags/tag158.xml"/><Relationship Id="rId12" Type="http://schemas.openxmlformats.org/officeDocument/2006/relationships/tags" Target="../tags/tag157.xml"/><Relationship Id="rId11" Type="http://schemas.openxmlformats.org/officeDocument/2006/relationships/tags" Target="../tags/tag156.xml"/><Relationship Id="rId10" Type="http://schemas.openxmlformats.org/officeDocument/2006/relationships/tags" Target="../tags/tag155.xml"/><Relationship Id="rId1" Type="http://schemas.openxmlformats.org/officeDocument/2006/relationships/tags" Target="../tags/tag148.xml"/></Relationships>
</file>

<file path=ppt/slides/_rels/slide15.xml.rels><?xml version="1.0" encoding="UTF-8" standalone="yes"?>
<Relationships xmlns="http://schemas.openxmlformats.org/package/2006/relationships"><Relationship Id="rId99" Type="http://schemas.openxmlformats.org/officeDocument/2006/relationships/tags" Target="../tags/tag288.xml"/><Relationship Id="rId98" Type="http://schemas.openxmlformats.org/officeDocument/2006/relationships/tags" Target="../tags/tag287.xml"/><Relationship Id="rId97" Type="http://schemas.openxmlformats.org/officeDocument/2006/relationships/tags" Target="../tags/tag286.xml"/><Relationship Id="rId96" Type="http://schemas.openxmlformats.org/officeDocument/2006/relationships/tags" Target="../tags/tag285.xml"/><Relationship Id="rId95" Type="http://schemas.openxmlformats.org/officeDocument/2006/relationships/tags" Target="../tags/tag284.xml"/><Relationship Id="rId94" Type="http://schemas.openxmlformats.org/officeDocument/2006/relationships/tags" Target="../tags/tag283.xml"/><Relationship Id="rId93" Type="http://schemas.openxmlformats.org/officeDocument/2006/relationships/tags" Target="../tags/tag282.xml"/><Relationship Id="rId92" Type="http://schemas.openxmlformats.org/officeDocument/2006/relationships/tags" Target="../tags/tag281.xml"/><Relationship Id="rId91" Type="http://schemas.openxmlformats.org/officeDocument/2006/relationships/tags" Target="../tags/tag280.xml"/><Relationship Id="rId90" Type="http://schemas.openxmlformats.org/officeDocument/2006/relationships/tags" Target="../tags/tag279.xml"/><Relationship Id="rId9" Type="http://schemas.openxmlformats.org/officeDocument/2006/relationships/image" Target="../media/image37.svg"/><Relationship Id="rId89" Type="http://schemas.openxmlformats.org/officeDocument/2006/relationships/image" Target="../media/image49.svg"/><Relationship Id="rId88" Type="http://schemas.openxmlformats.org/officeDocument/2006/relationships/image" Target="../media/image48.png"/><Relationship Id="rId87" Type="http://schemas.openxmlformats.org/officeDocument/2006/relationships/tags" Target="../tags/tag278.xml"/><Relationship Id="rId86" Type="http://schemas.openxmlformats.org/officeDocument/2006/relationships/tags" Target="../tags/tag277.xml"/><Relationship Id="rId85" Type="http://schemas.openxmlformats.org/officeDocument/2006/relationships/tags" Target="../tags/tag276.xml"/><Relationship Id="rId84" Type="http://schemas.openxmlformats.org/officeDocument/2006/relationships/tags" Target="../tags/tag275.xml"/><Relationship Id="rId83" Type="http://schemas.openxmlformats.org/officeDocument/2006/relationships/tags" Target="../tags/tag274.xml"/><Relationship Id="rId82" Type="http://schemas.openxmlformats.org/officeDocument/2006/relationships/tags" Target="../tags/tag273.xml"/><Relationship Id="rId81" Type="http://schemas.openxmlformats.org/officeDocument/2006/relationships/tags" Target="../tags/tag272.xml"/><Relationship Id="rId80" Type="http://schemas.openxmlformats.org/officeDocument/2006/relationships/tags" Target="../tags/tag271.xml"/><Relationship Id="rId8" Type="http://schemas.openxmlformats.org/officeDocument/2006/relationships/image" Target="../media/image36.png"/><Relationship Id="rId79" Type="http://schemas.openxmlformats.org/officeDocument/2006/relationships/tags" Target="../tags/tag270.xml"/><Relationship Id="rId78" Type="http://schemas.openxmlformats.org/officeDocument/2006/relationships/tags" Target="../tags/tag269.xml"/><Relationship Id="rId77" Type="http://schemas.openxmlformats.org/officeDocument/2006/relationships/tags" Target="../tags/tag268.xml"/><Relationship Id="rId76" Type="http://schemas.openxmlformats.org/officeDocument/2006/relationships/tags" Target="../tags/tag267.xml"/><Relationship Id="rId75" Type="http://schemas.openxmlformats.org/officeDocument/2006/relationships/tags" Target="../tags/tag266.xml"/><Relationship Id="rId74" Type="http://schemas.openxmlformats.org/officeDocument/2006/relationships/tags" Target="../tags/tag265.xml"/><Relationship Id="rId73" Type="http://schemas.openxmlformats.org/officeDocument/2006/relationships/image" Target="../media/image47.svg"/><Relationship Id="rId72" Type="http://schemas.openxmlformats.org/officeDocument/2006/relationships/image" Target="../media/image46.png"/><Relationship Id="rId71" Type="http://schemas.openxmlformats.org/officeDocument/2006/relationships/tags" Target="../tags/tag264.xml"/><Relationship Id="rId70" Type="http://schemas.openxmlformats.org/officeDocument/2006/relationships/tags" Target="../tags/tag263.xml"/><Relationship Id="rId7" Type="http://schemas.openxmlformats.org/officeDocument/2006/relationships/tags" Target="../tags/tag210.xml"/><Relationship Id="rId69" Type="http://schemas.openxmlformats.org/officeDocument/2006/relationships/tags" Target="../tags/tag262.xml"/><Relationship Id="rId68" Type="http://schemas.openxmlformats.org/officeDocument/2006/relationships/tags" Target="../tags/tag261.xml"/><Relationship Id="rId67" Type="http://schemas.openxmlformats.org/officeDocument/2006/relationships/tags" Target="../tags/tag260.xml"/><Relationship Id="rId66" Type="http://schemas.openxmlformats.org/officeDocument/2006/relationships/tags" Target="../tags/tag259.xml"/><Relationship Id="rId65" Type="http://schemas.openxmlformats.org/officeDocument/2006/relationships/tags" Target="../tags/tag258.xml"/><Relationship Id="rId64" Type="http://schemas.openxmlformats.org/officeDocument/2006/relationships/tags" Target="../tags/tag257.xml"/><Relationship Id="rId63" Type="http://schemas.openxmlformats.org/officeDocument/2006/relationships/tags" Target="../tags/tag256.xml"/><Relationship Id="rId62" Type="http://schemas.openxmlformats.org/officeDocument/2006/relationships/tags" Target="../tags/tag255.xml"/><Relationship Id="rId61" Type="http://schemas.openxmlformats.org/officeDocument/2006/relationships/tags" Target="../tags/tag254.xml"/><Relationship Id="rId60" Type="http://schemas.openxmlformats.org/officeDocument/2006/relationships/tags" Target="../tags/tag253.xml"/><Relationship Id="rId6" Type="http://schemas.openxmlformats.org/officeDocument/2006/relationships/tags" Target="../tags/tag209.xml"/><Relationship Id="rId59" Type="http://schemas.openxmlformats.org/officeDocument/2006/relationships/tags" Target="../tags/tag252.xml"/><Relationship Id="rId58" Type="http://schemas.openxmlformats.org/officeDocument/2006/relationships/tags" Target="../tags/tag251.xml"/><Relationship Id="rId57" Type="http://schemas.openxmlformats.org/officeDocument/2006/relationships/tags" Target="../tags/tag250.xml"/><Relationship Id="rId56" Type="http://schemas.openxmlformats.org/officeDocument/2006/relationships/tags" Target="../tags/tag249.xml"/><Relationship Id="rId55" Type="http://schemas.openxmlformats.org/officeDocument/2006/relationships/image" Target="../media/image45.svg"/><Relationship Id="rId54" Type="http://schemas.openxmlformats.org/officeDocument/2006/relationships/image" Target="../media/image44.png"/><Relationship Id="rId53" Type="http://schemas.openxmlformats.org/officeDocument/2006/relationships/tags" Target="../tags/tag248.xml"/><Relationship Id="rId52" Type="http://schemas.openxmlformats.org/officeDocument/2006/relationships/tags" Target="../tags/tag247.xml"/><Relationship Id="rId51" Type="http://schemas.openxmlformats.org/officeDocument/2006/relationships/tags" Target="../tags/tag246.xml"/><Relationship Id="rId50" Type="http://schemas.openxmlformats.org/officeDocument/2006/relationships/tags" Target="../tags/tag245.xml"/><Relationship Id="rId5" Type="http://schemas.openxmlformats.org/officeDocument/2006/relationships/tags" Target="../tags/tag208.xml"/><Relationship Id="rId49" Type="http://schemas.openxmlformats.org/officeDocument/2006/relationships/tags" Target="../tags/tag244.xml"/><Relationship Id="rId48" Type="http://schemas.openxmlformats.org/officeDocument/2006/relationships/tags" Target="../tags/tag243.xml"/><Relationship Id="rId47" Type="http://schemas.openxmlformats.org/officeDocument/2006/relationships/tags" Target="../tags/tag242.xml"/><Relationship Id="rId46" Type="http://schemas.openxmlformats.org/officeDocument/2006/relationships/tags" Target="../tags/tag241.xml"/><Relationship Id="rId45" Type="http://schemas.openxmlformats.org/officeDocument/2006/relationships/tags" Target="../tags/tag240.xml"/><Relationship Id="rId44" Type="http://schemas.openxmlformats.org/officeDocument/2006/relationships/tags" Target="../tags/tag239.xml"/><Relationship Id="rId43" Type="http://schemas.openxmlformats.org/officeDocument/2006/relationships/tags" Target="../tags/tag238.xml"/><Relationship Id="rId42" Type="http://schemas.openxmlformats.org/officeDocument/2006/relationships/tags" Target="../tags/tag237.xml"/><Relationship Id="rId41" Type="http://schemas.openxmlformats.org/officeDocument/2006/relationships/tags" Target="../tags/tag236.xml"/><Relationship Id="rId40" Type="http://schemas.openxmlformats.org/officeDocument/2006/relationships/tags" Target="../tags/tag235.xml"/><Relationship Id="rId4" Type="http://schemas.openxmlformats.org/officeDocument/2006/relationships/tags" Target="../tags/tag207.xml"/><Relationship Id="rId39" Type="http://schemas.openxmlformats.org/officeDocument/2006/relationships/tags" Target="../tags/tag234.xml"/><Relationship Id="rId38" Type="http://schemas.openxmlformats.org/officeDocument/2006/relationships/tags" Target="../tags/tag233.xml"/><Relationship Id="rId37" Type="http://schemas.openxmlformats.org/officeDocument/2006/relationships/image" Target="../media/image43.svg"/><Relationship Id="rId36" Type="http://schemas.openxmlformats.org/officeDocument/2006/relationships/image" Target="../media/image42.png"/><Relationship Id="rId35" Type="http://schemas.openxmlformats.org/officeDocument/2006/relationships/tags" Target="../tags/tag232.xml"/><Relationship Id="rId34" Type="http://schemas.openxmlformats.org/officeDocument/2006/relationships/tags" Target="../tags/tag231.xml"/><Relationship Id="rId33" Type="http://schemas.openxmlformats.org/officeDocument/2006/relationships/tags" Target="../tags/tag230.xml"/><Relationship Id="rId32" Type="http://schemas.openxmlformats.org/officeDocument/2006/relationships/tags" Target="../tags/tag229.xml"/><Relationship Id="rId31" Type="http://schemas.openxmlformats.org/officeDocument/2006/relationships/tags" Target="../tags/tag228.xml"/><Relationship Id="rId30" Type="http://schemas.openxmlformats.org/officeDocument/2006/relationships/tags" Target="../tags/tag227.xml"/><Relationship Id="rId3" Type="http://schemas.openxmlformats.org/officeDocument/2006/relationships/tags" Target="../tags/tag206.xml"/><Relationship Id="rId29" Type="http://schemas.openxmlformats.org/officeDocument/2006/relationships/tags" Target="../tags/tag226.xml"/><Relationship Id="rId28" Type="http://schemas.openxmlformats.org/officeDocument/2006/relationships/tags" Target="../tags/tag225.xml"/><Relationship Id="rId27" Type="http://schemas.openxmlformats.org/officeDocument/2006/relationships/tags" Target="../tags/tag224.xml"/><Relationship Id="rId26" Type="http://schemas.openxmlformats.org/officeDocument/2006/relationships/tags" Target="../tags/tag223.xml"/><Relationship Id="rId25" Type="http://schemas.openxmlformats.org/officeDocument/2006/relationships/tags" Target="../tags/tag222.xml"/><Relationship Id="rId24" Type="http://schemas.openxmlformats.org/officeDocument/2006/relationships/tags" Target="../tags/tag221.xml"/><Relationship Id="rId23" Type="http://schemas.openxmlformats.org/officeDocument/2006/relationships/tags" Target="../tags/tag220.xml"/><Relationship Id="rId22" Type="http://schemas.openxmlformats.org/officeDocument/2006/relationships/tags" Target="../tags/tag219.xml"/><Relationship Id="rId21" Type="http://schemas.openxmlformats.org/officeDocument/2006/relationships/tags" Target="../tags/tag218.xml"/><Relationship Id="rId20" Type="http://schemas.openxmlformats.org/officeDocument/2006/relationships/tags" Target="../tags/tag217.xml"/><Relationship Id="rId2" Type="http://schemas.openxmlformats.org/officeDocument/2006/relationships/tags" Target="../tags/tag205.xml"/><Relationship Id="rId19" Type="http://schemas.openxmlformats.org/officeDocument/2006/relationships/image" Target="../media/image41.svg"/><Relationship Id="rId18" Type="http://schemas.openxmlformats.org/officeDocument/2006/relationships/image" Target="../media/image40.png"/><Relationship Id="rId17" Type="http://schemas.openxmlformats.org/officeDocument/2006/relationships/tags" Target="../tags/tag216.xml"/><Relationship Id="rId16" Type="http://schemas.openxmlformats.org/officeDocument/2006/relationships/tags" Target="../tags/tag215.xml"/><Relationship Id="rId15" Type="http://schemas.openxmlformats.org/officeDocument/2006/relationships/tags" Target="../tags/tag214.xml"/><Relationship Id="rId14" Type="http://schemas.openxmlformats.org/officeDocument/2006/relationships/tags" Target="../tags/tag213.xml"/><Relationship Id="rId13" Type="http://schemas.openxmlformats.org/officeDocument/2006/relationships/image" Target="../media/image39.svg"/><Relationship Id="rId12" Type="http://schemas.openxmlformats.org/officeDocument/2006/relationships/image" Target="../media/image38.png"/><Relationship Id="rId11" Type="http://schemas.openxmlformats.org/officeDocument/2006/relationships/tags" Target="../tags/tag212.xml"/><Relationship Id="rId103" Type="http://schemas.openxmlformats.org/officeDocument/2006/relationships/slideLayout" Target="../slideLayouts/slideLayout17.xml"/><Relationship Id="rId102" Type="http://schemas.openxmlformats.org/officeDocument/2006/relationships/tags" Target="../tags/tag291.xml"/><Relationship Id="rId101" Type="http://schemas.openxmlformats.org/officeDocument/2006/relationships/tags" Target="../tags/tag290.xml"/><Relationship Id="rId100" Type="http://schemas.openxmlformats.org/officeDocument/2006/relationships/tags" Target="../tags/tag289.xml"/><Relationship Id="rId10" Type="http://schemas.openxmlformats.org/officeDocument/2006/relationships/tags" Target="../tags/tag211.xml"/><Relationship Id="rId1" Type="http://schemas.openxmlformats.org/officeDocument/2006/relationships/tags" Target="../tags/tag204.xml"/></Relationships>
</file>

<file path=ppt/slides/_rels/slide16.xml.rels><?xml version="1.0" encoding="UTF-8" standalone="yes"?>
<Relationships xmlns="http://schemas.openxmlformats.org/package/2006/relationships"><Relationship Id="rId99" Type="http://schemas.openxmlformats.org/officeDocument/2006/relationships/tags" Target="../tags/tag362.xml"/><Relationship Id="rId98" Type="http://schemas.openxmlformats.org/officeDocument/2006/relationships/tags" Target="../tags/tag361.xml"/><Relationship Id="rId97" Type="http://schemas.openxmlformats.org/officeDocument/2006/relationships/tags" Target="../tags/tag360.xml"/><Relationship Id="rId96" Type="http://schemas.openxmlformats.org/officeDocument/2006/relationships/tags" Target="../tags/tag359.xml"/><Relationship Id="rId95" Type="http://schemas.openxmlformats.org/officeDocument/2006/relationships/tags" Target="../tags/tag358.xml"/><Relationship Id="rId94" Type="http://schemas.openxmlformats.org/officeDocument/2006/relationships/tags" Target="../tags/tag357.xml"/><Relationship Id="rId93" Type="http://schemas.openxmlformats.org/officeDocument/2006/relationships/image" Target="../media/image77.svg"/><Relationship Id="rId92" Type="http://schemas.openxmlformats.org/officeDocument/2006/relationships/image" Target="../media/image76.png"/><Relationship Id="rId91" Type="http://schemas.openxmlformats.org/officeDocument/2006/relationships/tags" Target="../tags/tag356.xml"/><Relationship Id="rId90" Type="http://schemas.openxmlformats.org/officeDocument/2006/relationships/tags" Target="../tags/tag355.xml"/><Relationship Id="rId9" Type="http://schemas.openxmlformats.org/officeDocument/2006/relationships/tags" Target="../tags/tag298.xml"/><Relationship Id="rId89" Type="http://schemas.openxmlformats.org/officeDocument/2006/relationships/tags" Target="../tags/tag354.xml"/><Relationship Id="rId88" Type="http://schemas.openxmlformats.org/officeDocument/2006/relationships/image" Target="../media/image75.svg"/><Relationship Id="rId87" Type="http://schemas.openxmlformats.org/officeDocument/2006/relationships/image" Target="../media/image74.png"/><Relationship Id="rId86" Type="http://schemas.openxmlformats.org/officeDocument/2006/relationships/tags" Target="../tags/tag353.xml"/><Relationship Id="rId85" Type="http://schemas.openxmlformats.org/officeDocument/2006/relationships/tags" Target="../tags/tag352.xml"/><Relationship Id="rId84" Type="http://schemas.openxmlformats.org/officeDocument/2006/relationships/tags" Target="../tags/tag351.xml"/><Relationship Id="rId83" Type="http://schemas.openxmlformats.org/officeDocument/2006/relationships/tags" Target="../tags/tag350.xml"/><Relationship Id="rId82" Type="http://schemas.openxmlformats.org/officeDocument/2006/relationships/tags" Target="../tags/tag349.xml"/><Relationship Id="rId81" Type="http://schemas.openxmlformats.org/officeDocument/2006/relationships/tags" Target="../tags/tag348.xml"/><Relationship Id="rId80" Type="http://schemas.openxmlformats.org/officeDocument/2006/relationships/tags" Target="../tags/tag347.xml"/><Relationship Id="rId8" Type="http://schemas.openxmlformats.org/officeDocument/2006/relationships/tags" Target="../tags/tag297.xml"/><Relationship Id="rId79" Type="http://schemas.openxmlformats.org/officeDocument/2006/relationships/tags" Target="../tags/tag346.xml"/><Relationship Id="rId78" Type="http://schemas.openxmlformats.org/officeDocument/2006/relationships/image" Target="../media/image73.svg"/><Relationship Id="rId77" Type="http://schemas.openxmlformats.org/officeDocument/2006/relationships/image" Target="../media/image72.png"/><Relationship Id="rId76" Type="http://schemas.openxmlformats.org/officeDocument/2006/relationships/tags" Target="../tags/tag345.xml"/><Relationship Id="rId75" Type="http://schemas.openxmlformats.org/officeDocument/2006/relationships/tags" Target="../tags/tag344.xml"/><Relationship Id="rId74" Type="http://schemas.openxmlformats.org/officeDocument/2006/relationships/tags" Target="../tags/tag343.xml"/><Relationship Id="rId73" Type="http://schemas.openxmlformats.org/officeDocument/2006/relationships/image" Target="../media/image71.svg"/><Relationship Id="rId72" Type="http://schemas.openxmlformats.org/officeDocument/2006/relationships/image" Target="../media/image70.png"/><Relationship Id="rId71" Type="http://schemas.openxmlformats.org/officeDocument/2006/relationships/tags" Target="../tags/tag342.xml"/><Relationship Id="rId70" Type="http://schemas.openxmlformats.org/officeDocument/2006/relationships/tags" Target="../tags/tag341.xml"/><Relationship Id="rId7" Type="http://schemas.openxmlformats.org/officeDocument/2006/relationships/image" Target="../media/image51.svg"/><Relationship Id="rId69" Type="http://schemas.openxmlformats.org/officeDocument/2006/relationships/tags" Target="../tags/tag340.xml"/><Relationship Id="rId68" Type="http://schemas.openxmlformats.org/officeDocument/2006/relationships/tags" Target="../tags/tag339.xml"/><Relationship Id="rId67" Type="http://schemas.openxmlformats.org/officeDocument/2006/relationships/tags" Target="../tags/tag338.xml"/><Relationship Id="rId66" Type="http://schemas.openxmlformats.org/officeDocument/2006/relationships/tags" Target="../tags/tag337.xml"/><Relationship Id="rId65" Type="http://schemas.openxmlformats.org/officeDocument/2006/relationships/tags" Target="../tags/tag336.xml"/><Relationship Id="rId64" Type="http://schemas.openxmlformats.org/officeDocument/2006/relationships/tags" Target="../tags/tag335.xml"/><Relationship Id="rId63" Type="http://schemas.openxmlformats.org/officeDocument/2006/relationships/image" Target="../media/image69.svg"/><Relationship Id="rId62" Type="http://schemas.openxmlformats.org/officeDocument/2006/relationships/image" Target="../media/image68.png"/><Relationship Id="rId61" Type="http://schemas.openxmlformats.org/officeDocument/2006/relationships/tags" Target="../tags/tag334.xml"/><Relationship Id="rId60" Type="http://schemas.openxmlformats.org/officeDocument/2006/relationships/tags" Target="../tags/tag333.xml"/><Relationship Id="rId6" Type="http://schemas.openxmlformats.org/officeDocument/2006/relationships/image" Target="../media/image50.png"/><Relationship Id="rId59" Type="http://schemas.openxmlformats.org/officeDocument/2006/relationships/tags" Target="../tags/tag332.xml"/><Relationship Id="rId58" Type="http://schemas.openxmlformats.org/officeDocument/2006/relationships/image" Target="../media/image67.svg"/><Relationship Id="rId57" Type="http://schemas.openxmlformats.org/officeDocument/2006/relationships/image" Target="../media/image66.png"/><Relationship Id="rId56" Type="http://schemas.openxmlformats.org/officeDocument/2006/relationships/tags" Target="../tags/tag331.xml"/><Relationship Id="rId55" Type="http://schemas.openxmlformats.org/officeDocument/2006/relationships/tags" Target="../tags/tag330.xml"/><Relationship Id="rId54" Type="http://schemas.openxmlformats.org/officeDocument/2006/relationships/tags" Target="../tags/tag329.xml"/><Relationship Id="rId53" Type="http://schemas.openxmlformats.org/officeDocument/2006/relationships/tags" Target="../tags/tag328.xml"/><Relationship Id="rId52" Type="http://schemas.openxmlformats.org/officeDocument/2006/relationships/tags" Target="../tags/tag327.xml"/><Relationship Id="rId51" Type="http://schemas.openxmlformats.org/officeDocument/2006/relationships/tags" Target="../tags/tag326.xml"/><Relationship Id="rId50" Type="http://schemas.openxmlformats.org/officeDocument/2006/relationships/tags" Target="../tags/tag325.xml"/><Relationship Id="rId5" Type="http://schemas.openxmlformats.org/officeDocument/2006/relationships/tags" Target="../tags/tag296.xml"/><Relationship Id="rId49" Type="http://schemas.openxmlformats.org/officeDocument/2006/relationships/image" Target="../media/image65.svg"/><Relationship Id="rId48" Type="http://schemas.openxmlformats.org/officeDocument/2006/relationships/image" Target="../media/image64.png"/><Relationship Id="rId47" Type="http://schemas.openxmlformats.org/officeDocument/2006/relationships/tags" Target="../tags/tag324.xml"/><Relationship Id="rId46" Type="http://schemas.openxmlformats.org/officeDocument/2006/relationships/tags" Target="../tags/tag323.xml"/><Relationship Id="rId45" Type="http://schemas.openxmlformats.org/officeDocument/2006/relationships/tags" Target="../tags/tag322.xml"/><Relationship Id="rId44" Type="http://schemas.openxmlformats.org/officeDocument/2006/relationships/tags" Target="../tags/tag321.xml"/><Relationship Id="rId43" Type="http://schemas.openxmlformats.org/officeDocument/2006/relationships/image" Target="../media/image63.svg"/><Relationship Id="rId42" Type="http://schemas.openxmlformats.org/officeDocument/2006/relationships/image" Target="../media/image62.png"/><Relationship Id="rId41" Type="http://schemas.openxmlformats.org/officeDocument/2006/relationships/tags" Target="../tags/tag320.xml"/><Relationship Id="rId40" Type="http://schemas.openxmlformats.org/officeDocument/2006/relationships/tags" Target="../tags/tag319.xml"/><Relationship Id="rId4" Type="http://schemas.openxmlformats.org/officeDocument/2006/relationships/tags" Target="../tags/tag295.xml"/><Relationship Id="rId39" Type="http://schemas.openxmlformats.org/officeDocument/2006/relationships/tags" Target="../tags/tag318.xml"/><Relationship Id="rId38" Type="http://schemas.openxmlformats.org/officeDocument/2006/relationships/tags" Target="../tags/tag317.xml"/><Relationship Id="rId37" Type="http://schemas.openxmlformats.org/officeDocument/2006/relationships/image" Target="../media/image61.svg"/><Relationship Id="rId36" Type="http://schemas.openxmlformats.org/officeDocument/2006/relationships/image" Target="../media/image60.png"/><Relationship Id="rId35" Type="http://schemas.openxmlformats.org/officeDocument/2006/relationships/tags" Target="../tags/tag316.xml"/><Relationship Id="rId34" Type="http://schemas.openxmlformats.org/officeDocument/2006/relationships/tags" Target="../tags/tag315.xml"/><Relationship Id="rId33" Type="http://schemas.openxmlformats.org/officeDocument/2006/relationships/tags" Target="../tags/tag314.xml"/><Relationship Id="rId32" Type="http://schemas.openxmlformats.org/officeDocument/2006/relationships/tags" Target="../tags/tag313.xml"/><Relationship Id="rId31" Type="http://schemas.openxmlformats.org/officeDocument/2006/relationships/image" Target="../media/image59.svg"/><Relationship Id="rId30" Type="http://schemas.openxmlformats.org/officeDocument/2006/relationships/image" Target="../media/image58.png"/><Relationship Id="rId3" Type="http://schemas.openxmlformats.org/officeDocument/2006/relationships/tags" Target="../tags/tag294.xml"/><Relationship Id="rId29" Type="http://schemas.openxmlformats.org/officeDocument/2006/relationships/tags" Target="../tags/tag312.xml"/><Relationship Id="rId28" Type="http://schemas.openxmlformats.org/officeDocument/2006/relationships/tags" Target="../tags/tag311.xml"/><Relationship Id="rId27" Type="http://schemas.openxmlformats.org/officeDocument/2006/relationships/tags" Target="../tags/tag310.xml"/><Relationship Id="rId26" Type="http://schemas.openxmlformats.org/officeDocument/2006/relationships/tags" Target="../tags/tag309.xml"/><Relationship Id="rId25" Type="http://schemas.openxmlformats.org/officeDocument/2006/relationships/image" Target="../media/image57.svg"/><Relationship Id="rId24" Type="http://schemas.openxmlformats.org/officeDocument/2006/relationships/image" Target="../media/image56.png"/><Relationship Id="rId23" Type="http://schemas.openxmlformats.org/officeDocument/2006/relationships/tags" Target="../tags/tag308.xml"/><Relationship Id="rId22" Type="http://schemas.openxmlformats.org/officeDocument/2006/relationships/tags" Target="../tags/tag307.xml"/><Relationship Id="rId21" Type="http://schemas.openxmlformats.org/officeDocument/2006/relationships/tags" Target="../tags/tag306.xml"/><Relationship Id="rId20" Type="http://schemas.openxmlformats.org/officeDocument/2006/relationships/tags" Target="../tags/tag305.xml"/><Relationship Id="rId2" Type="http://schemas.openxmlformats.org/officeDocument/2006/relationships/tags" Target="../tags/tag293.xml"/><Relationship Id="rId19" Type="http://schemas.openxmlformats.org/officeDocument/2006/relationships/image" Target="../media/image55.svg"/><Relationship Id="rId18" Type="http://schemas.openxmlformats.org/officeDocument/2006/relationships/image" Target="../media/image54.png"/><Relationship Id="rId170" Type="http://schemas.openxmlformats.org/officeDocument/2006/relationships/slideLayout" Target="../slideLayouts/slideLayout17.xml"/><Relationship Id="rId17" Type="http://schemas.openxmlformats.org/officeDocument/2006/relationships/tags" Target="../tags/tag304.xml"/><Relationship Id="rId169" Type="http://schemas.openxmlformats.org/officeDocument/2006/relationships/tags" Target="../tags/tag412.xml"/><Relationship Id="rId168" Type="http://schemas.openxmlformats.org/officeDocument/2006/relationships/image" Target="../media/image97.svg"/><Relationship Id="rId167" Type="http://schemas.openxmlformats.org/officeDocument/2006/relationships/image" Target="../media/image96.png"/><Relationship Id="rId166" Type="http://schemas.openxmlformats.org/officeDocument/2006/relationships/tags" Target="../tags/tag411.xml"/><Relationship Id="rId165" Type="http://schemas.openxmlformats.org/officeDocument/2006/relationships/tags" Target="../tags/tag410.xml"/><Relationship Id="rId164" Type="http://schemas.openxmlformats.org/officeDocument/2006/relationships/tags" Target="../tags/tag409.xml"/><Relationship Id="rId163" Type="http://schemas.openxmlformats.org/officeDocument/2006/relationships/image" Target="../media/image95.svg"/><Relationship Id="rId162" Type="http://schemas.openxmlformats.org/officeDocument/2006/relationships/image" Target="../media/image94.png"/><Relationship Id="rId161" Type="http://schemas.openxmlformats.org/officeDocument/2006/relationships/tags" Target="../tags/tag408.xml"/><Relationship Id="rId160" Type="http://schemas.openxmlformats.org/officeDocument/2006/relationships/tags" Target="../tags/tag407.xml"/><Relationship Id="rId16" Type="http://schemas.openxmlformats.org/officeDocument/2006/relationships/tags" Target="../tags/tag303.xml"/><Relationship Id="rId159" Type="http://schemas.openxmlformats.org/officeDocument/2006/relationships/tags" Target="../tags/tag406.xml"/><Relationship Id="rId158" Type="http://schemas.openxmlformats.org/officeDocument/2006/relationships/tags" Target="../tags/tag405.xml"/><Relationship Id="rId157" Type="http://schemas.openxmlformats.org/officeDocument/2006/relationships/tags" Target="../tags/tag404.xml"/><Relationship Id="rId156" Type="http://schemas.openxmlformats.org/officeDocument/2006/relationships/tags" Target="../tags/tag403.xml"/><Relationship Id="rId155" Type="http://schemas.openxmlformats.org/officeDocument/2006/relationships/tags" Target="../tags/tag402.xml"/><Relationship Id="rId154" Type="http://schemas.openxmlformats.org/officeDocument/2006/relationships/tags" Target="../tags/tag401.xml"/><Relationship Id="rId153" Type="http://schemas.openxmlformats.org/officeDocument/2006/relationships/image" Target="../media/image93.svg"/><Relationship Id="rId152" Type="http://schemas.openxmlformats.org/officeDocument/2006/relationships/image" Target="../media/image92.png"/><Relationship Id="rId151" Type="http://schemas.openxmlformats.org/officeDocument/2006/relationships/tags" Target="../tags/tag400.xml"/><Relationship Id="rId150" Type="http://schemas.openxmlformats.org/officeDocument/2006/relationships/tags" Target="../tags/tag399.xml"/><Relationship Id="rId15" Type="http://schemas.openxmlformats.org/officeDocument/2006/relationships/tags" Target="../tags/tag302.xml"/><Relationship Id="rId149" Type="http://schemas.openxmlformats.org/officeDocument/2006/relationships/tags" Target="../tags/tag398.xml"/><Relationship Id="rId148" Type="http://schemas.openxmlformats.org/officeDocument/2006/relationships/image" Target="../media/image91.svg"/><Relationship Id="rId147" Type="http://schemas.openxmlformats.org/officeDocument/2006/relationships/image" Target="../media/image90.png"/><Relationship Id="rId146" Type="http://schemas.openxmlformats.org/officeDocument/2006/relationships/tags" Target="../tags/tag397.xml"/><Relationship Id="rId145" Type="http://schemas.openxmlformats.org/officeDocument/2006/relationships/tags" Target="../tags/tag396.xml"/><Relationship Id="rId144" Type="http://schemas.openxmlformats.org/officeDocument/2006/relationships/tags" Target="../tags/tag395.xml"/><Relationship Id="rId143" Type="http://schemas.openxmlformats.org/officeDocument/2006/relationships/tags" Target="../tags/tag394.xml"/><Relationship Id="rId142" Type="http://schemas.openxmlformats.org/officeDocument/2006/relationships/tags" Target="../tags/tag393.xml"/><Relationship Id="rId141" Type="http://schemas.openxmlformats.org/officeDocument/2006/relationships/tags" Target="../tags/tag392.xml"/><Relationship Id="rId140" Type="http://schemas.openxmlformats.org/officeDocument/2006/relationships/tags" Target="../tags/tag391.xml"/><Relationship Id="rId14" Type="http://schemas.openxmlformats.org/officeDocument/2006/relationships/tags" Target="../tags/tag301.xml"/><Relationship Id="rId139" Type="http://schemas.openxmlformats.org/officeDocument/2006/relationships/tags" Target="../tags/tag390.xml"/><Relationship Id="rId138" Type="http://schemas.openxmlformats.org/officeDocument/2006/relationships/image" Target="../media/image89.svg"/><Relationship Id="rId137" Type="http://schemas.openxmlformats.org/officeDocument/2006/relationships/image" Target="../media/image88.png"/><Relationship Id="rId136" Type="http://schemas.openxmlformats.org/officeDocument/2006/relationships/tags" Target="../tags/tag389.xml"/><Relationship Id="rId135" Type="http://schemas.openxmlformats.org/officeDocument/2006/relationships/tags" Target="../tags/tag388.xml"/><Relationship Id="rId134" Type="http://schemas.openxmlformats.org/officeDocument/2006/relationships/tags" Target="../tags/tag387.xml"/><Relationship Id="rId133" Type="http://schemas.openxmlformats.org/officeDocument/2006/relationships/image" Target="../media/image87.svg"/><Relationship Id="rId132" Type="http://schemas.openxmlformats.org/officeDocument/2006/relationships/image" Target="../media/image86.png"/><Relationship Id="rId131" Type="http://schemas.openxmlformats.org/officeDocument/2006/relationships/tags" Target="../tags/tag386.xml"/><Relationship Id="rId130" Type="http://schemas.openxmlformats.org/officeDocument/2006/relationships/tags" Target="../tags/tag385.xml"/><Relationship Id="rId13" Type="http://schemas.openxmlformats.org/officeDocument/2006/relationships/image" Target="../media/image53.svg"/><Relationship Id="rId129" Type="http://schemas.openxmlformats.org/officeDocument/2006/relationships/tags" Target="../tags/tag384.xml"/><Relationship Id="rId128" Type="http://schemas.openxmlformats.org/officeDocument/2006/relationships/tags" Target="../tags/tag383.xml"/><Relationship Id="rId127" Type="http://schemas.openxmlformats.org/officeDocument/2006/relationships/tags" Target="../tags/tag382.xml"/><Relationship Id="rId126" Type="http://schemas.openxmlformats.org/officeDocument/2006/relationships/tags" Target="../tags/tag381.xml"/><Relationship Id="rId125" Type="http://schemas.openxmlformats.org/officeDocument/2006/relationships/tags" Target="../tags/tag380.xml"/><Relationship Id="rId124" Type="http://schemas.openxmlformats.org/officeDocument/2006/relationships/tags" Target="../tags/tag379.xml"/><Relationship Id="rId123" Type="http://schemas.openxmlformats.org/officeDocument/2006/relationships/image" Target="../media/image85.svg"/><Relationship Id="rId122" Type="http://schemas.openxmlformats.org/officeDocument/2006/relationships/image" Target="../media/image84.png"/><Relationship Id="rId121" Type="http://schemas.openxmlformats.org/officeDocument/2006/relationships/tags" Target="../tags/tag378.xml"/><Relationship Id="rId120" Type="http://schemas.openxmlformats.org/officeDocument/2006/relationships/tags" Target="../tags/tag377.xml"/><Relationship Id="rId12" Type="http://schemas.openxmlformats.org/officeDocument/2006/relationships/image" Target="../media/image52.png"/><Relationship Id="rId119" Type="http://schemas.openxmlformats.org/officeDocument/2006/relationships/tags" Target="../tags/tag376.xml"/><Relationship Id="rId118" Type="http://schemas.openxmlformats.org/officeDocument/2006/relationships/image" Target="../media/image83.svg"/><Relationship Id="rId117" Type="http://schemas.openxmlformats.org/officeDocument/2006/relationships/image" Target="../media/image82.png"/><Relationship Id="rId116" Type="http://schemas.openxmlformats.org/officeDocument/2006/relationships/tags" Target="../tags/tag375.xml"/><Relationship Id="rId115" Type="http://schemas.openxmlformats.org/officeDocument/2006/relationships/tags" Target="../tags/tag374.xml"/><Relationship Id="rId114" Type="http://schemas.openxmlformats.org/officeDocument/2006/relationships/tags" Target="../tags/tag373.xml"/><Relationship Id="rId113" Type="http://schemas.openxmlformats.org/officeDocument/2006/relationships/tags" Target="../tags/tag372.xml"/><Relationship Id="rId112" Type="http://schemas.openxmlformats.org/officeDocument/2006/relationships/tags" Target="../tags/tag371.xml"/><Relationship Id="rId111" Type="http://schemas.openxmlformats.org/officeDocument/2006/relationships/tags" Target="../tags/tag370.xml"/><Relationship Id="rId110" Type="http://schemas.openxmlformats.org/officeDocument/2006/relationships/tags" Target="../tags/tag369.xml"/><Relationship Id="rId11" Type="http://schemas.openxmlformats.org/officeDocument/2006/relationships/tags" Target="../tags/tag300.xml"/><Relationship Id="rId109" Type="http://schemas.openxmlformats.org/officeDocument/2006/relationships/tags" Target="../tags/tag368.xml"/><Relationship Id="rId108" Type="http://schemas.openxmlformats.org/officeDocument/2006/relationships/image" Target="../media/image81.svg"/><Relationship Id="rId107" Type="http://schemas.openxmlformats.org/officeDocument/2006/relationships/image" Target="../media/image80.png"/><Relationship Id="rId106" Type="http://schemas.openxmlformats.org/officeDocument/2006/relationships/tags" Target="../tags/tag367.xml"/><Relationship Id="rId105" Type="http://schemas.openxmlformats.org/officeDocument/2006/relationships/tags" Target="../tags/tag366.xml"/><Relationship Id="rId104" Type="http://schemas.openxmlformats.org/officeDocument/2006/relationships/tags" Target="../tags/tag365.xml"/><Relationship Id="rId103" Type="http://schemas.openxmlformats.org/officeDocument/2006/relationships/image" Target="../media/image79.svg"/><Relationship Id="rId102" Type="http://schemas.openxmlformats.org/officeDocument/2006/relationships/image" Target="../media/image78.png"/><Relationship Id="rId101" Type="http://schemas.openxmlformats.org/officeDocument/2006/relationships/tags" Target="../tags/tag364.xml"/><Relationship Id="rId100" Type="http://schemas.openxmlformats.org/officeDocument/2006/relationships/tags" Target="../tags/tag363.xml"/><Relationship Id="rId10" Type="http://schemas.openxmlformats.org/officeDocument/2006/relationships/tags" Target="../tags/tag299.xml"/><Relationship Id="rId1" Type="http://schemas.openxmlformats.org/officeDocument/2006/relationships/tags" Target="../tags/tag29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414.xml"/><Relationship Id="rId1" Type="http://schemas.openxmlformats.org/officeDocument/2006/relationships/tags" Target="../tags/tag4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0.svg"/><Relationship Id="rId8" Type="http://schemas.openxmlformats.org/officeDocument/2006/relationships/image" Target="../media/image99.png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2" Type="http://schemas.openxmlformats.org/officeDocument/2006/relationships/slideLayout" Target="../slideLayouts/slideLayout17.xml"/><Relationship Id="rId41" Type="http://schemas.openxmlformats.org/officeDocument/2006/relationships/image" Target="../media/image106.svg"/><Relationship Id="rId40" Type="http://schemas.openxmlformats.org/officeDocument/2006/relationships/image" Target="../media/image105.png"/><Relationship Id="rId4" Type="http://schemas.openxmlformats.org/officeDocument/2006/relationships/tags" Target="../tags/tag418.xml"/><Relationship Id="rId39" Type="http://schemas.openxmlformats.org/officeDocument/2006/relationships/tags" Target="../tags/tag447.xml"/><Relationship Id="rId38" Type="http://schemas.openxmlformats.org/officeDocument/2006/relationships/tags" Target="../tags/tag446.xml"/><Relationship Id="rId37" Type="http://schemas.openxmlformats.org/officeDocument/2006/relationships/tags" Target="../tags/tag445.xml"/><Relationship Id="rId36" Type="http://schemas.openxmlformats.org/officeDocument/2006/relationships/tags" Target="../tags/tag444.xml"/><Relationship Id="rId35" Type="http://schemas.openxmlformats.org/officeDocument/2006/relationships/tags" Target="../tags/tag443.xml"/><Relationship Id="rId34" Type="http://schemas.openxmlformats.org/officeDocument/2006/relationships/tags" Target="../tags/tag442.xml"/><Relationship Id="rId33" Type="http://schemas.openxmlformats.org/officeDocument/2006/relationships/tags" Target="../tags/tag441.xml"/><Relationship Id="rId32" Type="http://schemas.openxmlformats.org/officeDocument/2006/relationships/tags" Target="../tags/tag440.xml"/><Relationship Id="rId31" Type="http://schemas.openxmlformats.org/officeDocument/2006/relationships/tags" Target="../tags/tag439.xml"/><Relationship Id="rId30" Type="http://schemas.openxmlformats.org/officeDocument/2006/relationships/tags" Target="../tags/tag438.xml"/><Relationship Id="rId3" Type="http://schemas.openxmlformats.org/officeDocument/2006/relationships/tags" Target="../tags/tag417.xml"/><Relationship Id="rId29" Type="http://schemas.openxmlformats.org/officeDocument/2006/relationships/tags" Target="../tags/tag437.xml"/><Relationship Id="rId28" Type="http://schemas.openxmlformats.org/officeDocument/2006/relationships/tags" Target="../tags/tag436.xml"/><Relationship Id="rId27" Type="http://schemas.openxmlformats.org/officeDocument/2006/relationships/tags" Target="../tags/tag435.xml"/><Relationship Id="rId26" Type="http://schemas.openxmlformats.org/officeDocument/2006/relationships/tags" Target="../tags/tag434.xml"/><Relationship Id="rId25" Type="http://schemas.openxmlformats.org/officeDocument/2006/relationships/image" Target="../media/image104.svg"/><Relationship Id="rId24" Type="http://schemas.openxmlformats.org/officeDocument/2006/relationships/image" Target="../media/image103.png"/><Relationship Id="rId23" Type="http://schemas.openxmlformats.org/officeDocument/2006/relationships/tags" Target="../tags/tag433.xml"/><Relationship Id="rId22" Type="http://schemas.openxmlformats.org/officeDocument/2006/relationships/tags" Target="../tags/tag432.xml"/><Relationship Id="rId21" Type="http://schemas.openxmlformats.org/officeDocument/2006/relationships/tags" Target="../tags/tag431.xml"/><Relationship Id="rId20" Type="http://schemas.openxmlformats.org/officeDocument/2006/relationships/tags" Target="../tags/tag430.xml"/><Relationship Id="rId2" Type="http://schemas.openxmlformats.org/officeDocument/2006/relationships/tags" Target="../tags/tag416.xml"/><Relationship Id="rId19" Type="http://schemas.openxmlformats.org/officeDocument/2006/relationships/tags" Target="../tags/tag429.xml"/><Relationship Id="rId18" Type="http://schemas.openxmlformats.org/officeDocument/2006/relationships/tags" Target="../tags/tag428.xml"/><Relationship Id="rId17" Type="http://schemas.openxmlformats.org/officeDocument/2006/relationships/image" Target="../media/image102.svg"/><Relationship Id="rId16" Type="http://schemas.openxmlformats.org/officeDocument/2006/relationships/image" Target="../media/image101.png"/><Relationship Id="rId15" Type="http://schemas.openxmlformats.org/officeDocument/2006/relationships/tags" Target="../tags/tag427.xml"/><Relationship Id="rId14" Type="http://schemas.openxmlformats.org/officeDocument/2006/relationships/tags" Target="../tags/tag426.xml"/><Relationship Id="rId13" Type="http://schemas.openxmlformats.org/officeDocument/2006/relationships/tags" Target="../tags/tag425.xml"/><Relationship Id="rId12" Type="http://schemas.openxmlformats.org/officeDocument/2006/relationships/tags" Target="../tags/tag424.xml"/><Relationship Id="rId11" Type="http://schemas.openxmlformats.org/officeDocument/2006/relationships/tags" Target="../tags/tag423.xml"/><Relationship Id="rId10" Type="http://schemas.openxmlformats.org/officeDocument/2006/relationships/tags" Target="../tags/tag422.xml"/><Relationship Id="rId1" Type="http://schemas.openxmlformats.org/officeDocument/2006/relationships/tags" Target="../tags/tag41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5" Type="http://schemas.openxmlformats.org/officeDocument/2006/relationships/slideLayout" Target="../slideLayouts/slideLayout17.xml"/><Relationship Id="rId24" Type="http://schemas.openxmlformats.org/officeDocument/2006/relationships/tags" Target="../tags/tag57.xml"/><Relationship Id="rId23" Type="http://schemas.openxmlformats.org/officeDocument/2006/relationships/tags" Target="../tags/tag56.xml"/><Relationship Id="rId22" Type="http://schemas.openxmlformats.org/officeDocument/2006/relationships/tags" Target="../tags/tag55.xml"/><Relationship Id="rId21" Type="http://schemas.openxmlformats.org/officeDocument/2006/relationships/tags" Target="../tags/tag54.xml"/><Relationship Id="rId20" Type="http://schemas.openxmlformats.org/officeDocument/2006/relationships/tags" Target="../tags/tag53.xml"/><Relationship Id="rId2" Type="http://schemas.openxmlformats.org/officeDocument/2006/relationships/tags" Target="../tags/tag35.xml"/><Relationship Id="rId19" Type="http://schemas.openxmlformats.org/officeDocument/2006/relationships/tags" Target="../tags/tag52.xml"/><Relationship Id="rId18" Type="http://schemas.openxmlformats.org/officeDocument/2006/relationships/tags" Target="../tags/tag51.xml"/><Relationship Id="rId17" Type="http://schemas.openxmlformats.org/officeDocument/2006/relationships/tags" Target="../tags/tag50.xml"/><Relationship Id="rId16" Type="http://schemas.openxmlformats.org/officeDocument/2006/relationships/tags" Target="../tags/tag49.xml"/><Relationship Id="rId15" Type="http://schemas.openxmlformats.org/officeDocument/2006/relationships/tags" Target="../tags/tag48.xml"/><Relationship Id="rId14" Type="http://schemas.openxmlformats.org/officeDocument/2006/relationships/tags" Target="../tags/tag47.xml"/><Relationship Id="rId13" Type="http://schemas.openxmlformats.org/officeDocument/2006/relationships/tags" Target="../tags/tag46.xml"/><Relationship Id="rId12" Type="http://schemas.openxmlformats.org/officeDocument/2006/relationships/tags" Target="../tags/tag45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tags" Target="../tags/tag34.xml"/></Relationships>
</file>

<file path=ppt/slides/_rels/slide20.xml.rels><?xml version="1.0" encoding="UTF-8" standalone="yes"?>
<Relationships xmlns="http://schemas.openxmlformats.org/package/2006/relationships"><Relationship Id="rId99" Type="http://schemas.openxmlformats.org/officeDocument/2006/relationships/tags" Target="../tags/tag536.xml"/><Relationship Id="rId98" Type="http://schemas.openxmlformats.org/officeDocument/2006/relationships/tags" Target="../tags/tag535.xml"/><Relationship Id="rId97" Type="http://schemas.openxmlformats.org/officeDocument/2006/relationships/tags" Target="../tags/tag534.xml"/><Relationship Id="rId96" Type="http://schemas.openxmlformats.org/officeDocument/2006/relationships/tags" Target="../tags/tag533.xml"/><Relationship Id="rId95" Type="http://schemas.openxmlformats.org/officeDocument/2006/relationships/tags" Target="../tags/tag532.xml"/><Relationship Id="rId94" Type="http://schemas.openxmlformats.org/officeDocument/2006/relationships/tags" Target="../tags/tag531.xml"/><Relationship Id="rId93" Type="http://schemas.openxmlformats.org/officeDocument/2006/relationships/tags" Target="../tags/tag530.xml"/><Relationship Id="rId92" Type="http://schemas.openxmlformats.org/officeDocument/2006/relationships/tags" Target="../tags/tag529.xml"/><Relationship Id="rId91" Type="http://schemas.openxmlformats.org/officeDocument/2006/relationships/tags" Target="../tags/tag528.xml"/><Relationship Id="rId90" Type="http://schemas.openxmlformats.org/officeDocument/2006/relationships/tags" Target="../tags/tag527.xml"/><Relationship Id="rId9" Type="http://schemas.openxmlformats.org/officeDocument/2006/relationships/image" Target="../media/image107.png"/><Relationship Id="rId89" Type="http://schemas.openxmlformats.org/officeDocument/2006/relationships/tags" Target="../tags/tag526.xml"/><Relationship Id="rId88" Type="http://schemas.openxmlformats.org/officeDocument/2006/relationships/tags" Target="../tags/tag525.xml"/><Relationship Id="rId87" Type="http://schemas.openxmlformats.org/officeDocument/2006/relationships/tags" Target="../tags/tag524.xml"/><Relationship Id="rId86" Type="http://schemas.openxmlformats.org/officeDocument/2006/relationships/tags" Target="../tags/tag523.xml"/><Relationship Id="rId85" Type="http://schemas.openxmlformats.org/officeDocument/2006/relationships/tags" Target="../tags/tag522.xml"/><Relationship Id="rId84" Type="http://schemas.openxmlformats.org/officeDocument/2006/relationships/tags" Target="../tags/tag521.xml"/><Relationship Id="rId83" Type="http://schemas.openxmlformats.org/officeDocument/2006/relationships/tags" Target="../tags/tag520.xml"/><Relationship Id="rId82" Type="http://schemas.openxmlformats.org/officeDocument/2006/relationships/tags" Target="../tags/tag519.xml"/><Relationship Id="rId81" Type="http://schemas.openxmlformats.org/officeDocument/2006/relationships/image" Target="../media/image116.svg"/><Relationship Id="rId80" Type="http://schemas.openxmlformats.org/officeDocument/2006/relationships/image" Target="../media/image115.png"/><Relationship Id="rId8" Type="http://schemas.openxmlformats.org/officeDocument/2006/relationships/tags" Target="../tags/tag455.xml"/><Relationship Id="rId79" Type="http://schemas.openxmlformats.org/officeDocument/2006/relationships/tags" Target="../tags/tag518.xml"/><Relationship Id="rId78" Type="http://schemas.openxmlformats.org/officeDocument/2006/relationships/tags" Target="../tags/tag517.xml"/><Relationship Id="rId77" Type="http://schemas.openxmlformats.org/officeDocument/2006/relationships/tags" Target="../tags/tag516.xml"/><Relationship Id="rId76" Type="http://schemas.openxmlformats.org/officeDocument/2006/relationships/tags" Target="../tags/tag515.xml"/><Relationship Id="rId75" Type="http://schemas.openxmlformats.org/officeDocument/2006/relationships/tags" Target="../tags/tag514.xml"/><Relationship Id="rId74" Type="http://schemas.openxmlformats.org/officeDocument/2006/relationships/tags" Target="../tags/tag513.xml"/><Relationship Id="rId73" Type="http://schemas.openxmlformats.org/officeDocument/2006/relationships/tags" Target="../tags/tag512.xml"/><Relationship Id="rId72" Type="http://schemas.openxmlformats.org/officeDocument/2006/relationships/tags" Target="../tags/tag511.xml"/><Relationship Id="rId71" Type="http://schemas.openxmlformats.org/officeDocument/2006/relationships/tags" Target="../tags/tag510.xml"/><Relationship Id="rId70" Type="http://schemas.openxmlformats.org/officeDocument/2006/relationships/tags" Target="../tags/tag509.xml"/><Relationship Id="rId7" Type="http://schemas.openxmlformats.org/officeDocument/2006/relationships/tags" Target="../tags/tag454.xml"/><Relationship Id="rId69" Type="http://schemas.openxmlformats.org/officeDocument/2006/relationships/tags" Target="../tags/tag508.xml"/><Relationship Id="rId68" Type="http://schemas.openxmlformats.org/officeDocument/2006/relationships/tags" Target="../tags/tag507.xml"/><Relationship Id="rId67" Type="http://schemas.openxmlformats.org/officeDocument/2006/relationships/tags" Target="../tags/tag506.xml"/><Relationship Id="rId66" Type="http://schemas.openxmlformats.org/officeDocument/2006/relationships/tags" Target="../tags/tag505.xml"/><Relationship Id="rId65" Type="http://schemas.openxmlformats.org/officeDocument/2006/relationships/tags" Target="../tags/tag504.xml"/><Relationship Id="rId64" Type="http://schemas.openxmlformats.org/officeDocument/2006/relationships/tags" Target="../tags/tag503.xml"/><Relationship Id="rId63" Type="http://schemas.openxmlformats.org/officeDocument/2006/relationships/tags" Target="../tags/tag502.xml"/><Relationship Id="rId62" Type="http://schemas.openxmlformats.org/officeDocument/2006/relationships/tags" Target="../tags/tag501.xml"/><Relationship Id="rId61" Type="http://schemas.openxmlformats.org/officeDocument/2006/relationships/tags" Target="../tags/tag500.xml"/><Relationship Id="rId60" Type="http://schemas.openxmlformats.org/officeDocument/2006/relationships/tags" Target="../tags/tag499.xml"/><Relationship Id="rId6" Type="http://schemas.openxmlformats.org/officeDocument/2006/relationships/tags" Target="../tags/tag453.xml"/><Relationship Id="rId59" Type="http://schemas.openxmlformats.org/officeDocument/2006/relationships/tags" Target="../tags/tag498.xml"/><Relationship Id="rId58" Type="http://schemas.openxmlformats.org/officeDocument/2006/relationships/image" Target="../media/image114.svg"/><Relationship Id="rId57" Type="http://schemas.openxmlformats.org/officeDocument/2006/relationships/image" Target="../media/image113.png"/><Relationship Id="rId56" Type="http://schemas.openxmlformats.org/officeDocument/2006/relationships/tags" Target="../tags/tag497.xml"/><Relationship Id="rId55" Type="http://schemas.openxmlformats.org/officeDocument/2006/relationships/tags" Target="../tags/tag496.xml"/><Relationship Id="rId54" Type="http://schemas.openxmlformats.org/officeDocument/2006/relationships/tags" Target="../tags/tag495.xml"/><Relationship Id="rId53" Type="http://schemas.openxmlformats.org/officeDocument/2006/relationships/tags" Target="../tags/tag494.xml"/><Relationship Id="rId52" Type="http://schemas.openxmlformats.org/officeDocument/2006/relationships/tags" Target="../tags/tag493.xml"/><Relationship Id="rId51" Type="http://schemas.openxmlformats.org/officeDocument/2006/relationships/tags" Target="../tags/tag492.xml"/><Relationship Id="rId50" Type="http://schemas.openxmlformats.org/officeDocument/2006/relationships/tags" Target="../tags/tag491.xml"/><Relationship Id="rId5" Type="http://schemas.openxmlformats.org/officeDocument/2006/relationships/tags" Target="../tags/tag452.xml"/><Relationship Id="rId49" Type="http://schemas.openxmlformats.org/officeDocument/2006/relationships/tags" Target="../tags/tag490.xml"/><Relationship Id="rId48" Type="http://schemas.openxmlformats.org/officeDocument/2006/relationships/tags" Target="../tags/tag489.xml"/><Relationship Id="rId47" Type="http://schemas.openxmlformats.org/officeDocument/2006/relationships/tags" Target="../tags/tag488.xml"/><Relationship Id="rId46" Type="http://schemas.openxmlformats.org/officeDocument/2006/relationships/tags" Target="../tags/tag487.xml"/><Relationship Id="rId45" Type="http://schemas.openxmlformats.org/officeDocument/2006/relationships/tags" Target="../tags/tag486.xml"/><Relationship Id="rId44" Type="http://schemas.openxmlformats.org/officeDocument/2006/relationships/tags" Target="../tags/tag485.xml"/><Relationship Id="rId43" Type="http://schemas.openxmlformats.org/officeDocument/2006/relationships/tags" Target="../tags/tag484.xml"/><Relationship Id="rId42" Type="http://schemas.openxmlformats.org/officeDocument/2006/relationships/tags" Target="../tags/tag483.xml"/><Relationship Id="rId41" Type="http://schemas.openxmlformats.org/officeDocument/2006/relationships/tags" Target="../tags/tag482.xml"/><Relationship Id="rId40" Type="http://schemas.openxmlformats.org/officeDocument/2006/relationships/tags" Target="../tags/tag481.xml"/><Relationship Id="rId4" Type="http://schemas.openxmlformats.org/officeDocument/2006/relationships/tags" Target="../tags/tag451.xml"/><Relationship Id="rId39" Type="http://schemas.openxmlformats.org/officeDocument/2006/relationships/tags" Target="../tags/tag480.xml"/><Relationship Id="rId38" Type="http://schemas.openxmlformats.org/officeDocument/2006/relationships/tags" Target="../tags/tag479.xml"/><Relationship Id="rId37" Type="http://schemas.openxmlformats.org/officeDocument/2006/relationships/tags" Target="../tags/tag478.xml"/><Relationship Id="rId36" Type="http://schemas.openxmlformats.org/officeDocument/2006/relationships/tags" Target="../tags/tag477.xml"/><Relationship Id="rId35" Type="http://schemas.openxmlformats.org/officeDocument/2006/relationships/image" Target="../media/image112.svg"/><Relationship Id="rId34" Type="http://schemas.openxmlformats.org/officeDocument/2006/relationships/image" Target="../media/image111.png"/><Relationship Id="rId33" Type="http://schemas.openxmlformats.org/officeDocument/2006/relationships/tags" Target="../tags/tag476.xml"/><Relationship Id="rId32" Type="http://schemas.openxmlformats.org/officeDocument/2006/relationships/tags" Target="../tags/tag475.xml"/><Relationship Id="rId31" Type="http://schemas.openxmlformats.org/officeDocument/2006/relationships/tags" Target="../tags/tag474.xml"/><Relationship Id="rId30" Type="http://schemas.openxmlformats.org/officeDocument/2006/relationships/tags" Target="../tags/tag473.xml"/><Relationship Id="rId3" Type="http://schemas.openxmlformats.org/officeDocument/2006/relationships/tags" Target="../tags/tag450.xml"/><Relationship Id="rId29" Type="http://schemas.openxmlformats.org/officeDocument/2006/relationships/tags" Target="../tags/tag472.xml"/><Relationship Id="rId28" Type="http://schemas.openxmlformats.org/officeDocument/2006/relationships/tags" Target="../tags/tag471.xml"/><Relationship Id="rId27" Type="http://schemas.openxmlformats.org/officeDocument/2006/relationships/tags" Target="../tags/tag470.xml"/><Relationship Id="rId26" Type="http://schemas.openxmlformats.org/officeDocument/2006/relationships/tags" Target="../tags/tag469.xml"/><Relationship Id="rId25" Type="http://schemas.openxmlformats.org/officeDocument/2006/relationships/tags" Target="../tags/tag468.xml"/><Relationship Id="rId24" Type="http://schemas.openxmlformats.org/officeDocument/2006/relationships/tags" Target="../tags/tag467.xml"/><Relationship Id="rId23" Type="http://schemas.openxmlformats.org/officeDocument/2006/relationships/tags" Target="../tags/tag466.xml"/><Relationship Id="rId22" Type="http://schemas.openxmlformats.org/officeDocument/2006/relationships/tags" Target="../tags/tag465.xml"/><Relationship Id="rId21" Type="http://schemas.openxmlformats.org/officeDocument/2006/relationships/tags" Target="../tags/tag464.xml"/><Relationship Id="rId20" Type="http://schemas.openxmlformats.org/officeDocument/2006/relationships/tags" Target="../tags/tag463.xml"/><Relationship Id="rId2" Type="http://schemas.openxmlformats.org/officeDocument/2006/relationships/tags" Target="../tags/tag449.xml"/><Relationship Id="rId19" Type="http://schemas.openxmlformats.org/officeDocument/2006/relationships/tags" Target="../tags/tag462.xml"/><Relationship Id="rId18" Type="http://schemas.openxmlformats.org/officeDocument/2006/relationships/tags" Target="../tags/tag461.xml"/><Relationship Id="rId17" Type="http://schemas.openxmlformats.org/officeDocument/2006/relationships/tags" Target="../tags/tag460.xml"/><Relationship Id="rId16" Type="http://schemas.openxmlformats.org/officeDocument/2006/relationships/tags" Target="../tags/tag459.xml"/><Relationship Id="rId15" Type="http://schemas.openxmlformats.org/officeDocument/2006/relationships/image" Target="../media/image110.svg"/><Relationship Id="rId143" Type="http://schemas.openxmlformats.org/officeDocument/2006/relationships/slideLayout" Target="../slideLayouts/slideLayout17.xml"/><Relationship Id="rId142" Type="http://schemas.openxmlformats.org/officeDocument/2006/relationships/tags" Target="../tags/tag575.xml"/><Relationship Id="rId141" Type="http://schemas.openxmlformats.org/officeDocument/2006/relationships/tags" Target="../tags/tag574.xml"/><Relationship Id="rId140" Type="http://schemas.openxmlformats.org/officeDocument/2006/relationships/tags" Target="../tags/tag573.xml"/><Relationship Id="rId14" Type="http://schemas.openxmlformats.org/officeDocument/2006/relationships/image" Target="../media/image109.png"/><Relationship Id="rId139" Type="http://schemas.openxmlformats.org/officeDocument/2006/relationships/tags" Target="../tags/tag572.xml"/><Relationship Id="rId138" Type="http://schemas.openxmlformats.org/officeDocument/2006/relationships/tags" Target="../tags/tag571.xml"/><Relationship Id="rId137" Type="http://schemas.openxmlformats.org/officeDocument/2006/relationships/tags" Target="../tags/tag570.xml"/><Relationship Id="rId136" Type="http://schemas.openxmlformats.org/officeDocument/2006/relationships/tags" Target="../tags/tag569.xml"/><Relationship Id="rId135" Type="http://schemas.openxmlformats.org/officeDocument/2006/relationships/tags" Target="../tags/tag568.xml"/><Relationship Id="rId134" Type="http://schemas.openxmlformats.org/officeDocument/2006/relationships/tags" Target="../tags/tag567.xml"/><Relationship Id="rId133" Type="http://schemas.openxmlformats.org/officeDocument/2006/relationships/tags" Target="../tags/tag566.xml"/><Relationship Id="rId132" Type="http://schemas.openxmlformats.org/officeDocument/2006/relationships/tags" Target="../tags/tag565.xml"/><Relationship Id="rId131" Type="http://schemas.openxmlformats.org/officeDocument/2006/relationships/tags" Target="../tags/tag564.xml"/><Relationship Id="rId130" Type="http://schemas.openxmlformats.org/officeDocument/2006/relationships/tags" Target="../tags/tag563.xml"/><Relationship Id="rId13" Type="http://schemas.openxmlformats.org/officeDocument/2006/relationships/tags" Target="../tags/tag458.xml"/><Relationship Id="rId129" Type="http://schemas.openxmlformats.org/officeDocument/2006/relationships/tags" Target="../tags/tag562.xml"/><Relationship Id="rId128" Type="http://schemas.openxmlformats.org/officeDocument/2006/relationships/tags" Target="../tags/tag561.xml"/><Relationship Id="rId127" Type="http://schemas.openxmlformats.org/officeDocument/2006/relationships/image" Target="../media/image120.svg"/><Relationship Id="rId126" Type="http://schemas.openxmlformats.org/officeDocument/2006/relationships/image" Target="../media/image119.png"/><Relationship Id="rId125" Type="http://schemas.openxmlformats.org/officeDocument/2006/relationships/tags" Target="../tags/tag560.xml"/><Relationship Id="rId124" Type="http://schemas.openxmlformats.org/officeDocument/2006/relationships/tags" Target="../tags/tag559.xml"/><Relationship Id="rId123" Type="http://schemas.openxmlformats.org/officeDocument/2006/relationships/tags" Target="../tags/tag558.xml"/><Relationship Id="rId122" Type="http://schemas.openxmlformats.org/officeDocument/2006/relationships/tags" Target="../tags/tag557.xml"/><Relationship Id="rId121" Type="http://schemas.openxmlformats.org/officeDocument/2006/relationships/tags" Target="../tags/tag556.xml"/><Relationship Id="rId120" Type="http://schemas.openxmlformats.org/officeDocument/2006/relationships/tags" Target="../tags/tag555.xml"/><Relationship Id="rId12" Type="http://schemas.openxmlformats.org/officeDocument/2006/relationships/tags" Target="../tags/tag457.xml"/><Relationship Id="rId119" Type="http://schemas.openxmlformats.org/officeDocument/2006/relationships/tags" Target="../tags/tag554.xml"/><Relationship Id="rId118" Type="http://schemas.openxmlformats.org/officeDocument/2006/relationships/tags" Target="../tags/tag553.xml"/><Relationship Id="rId117" Type="http://schemas.openxmlformats.org/officeDocument/2006/relationships/tags" Target="../tags/tag552.xml"/><Relationship Id="rId116" Type="http://schemas.openxmlformats.org/officeDocument/2006/relationships/tags" Target="../tags/tag551.xml"/><Relationship Id="rId115" Type="http://schemas.openxmlformats.org/officeDocument/2006/relationships/tags" Target="../tags/tag550.xml"/><Relationship Id="rId114" Type="http://schemas.openxmlformats.org/officeDocument/2006/relationships/tags" Target="../tags/tag549.xml"/><Relationship Id="rId113" Type="http://schemas.openxmlformats.org/officeDocument/2006/relationships/tags" Target="../tags/tag548.xml"/><Relationship Id="rId112" Type="http://schemas.openxmlformats.org/officeDocument/2006/relationships/tags" Target="../tags/tag547.xml"/><Relationship Id="rId111" Type="http://schemas.openxmlformats.org/officeDocument/2006/relationships/tags" Target="../tags/tag546.xml"/><Relationship Id="rId110" Type="http://schemas.openxmlformats.org/officeDocument/2006/relationships/tags" Target="../tags/tag545.xml"/><Relationship Id="rId11" Type="http://schemas.openxmlformats.org/officeDocument/2006/relationships/tags" Target="../tags/tag456.xml"/><Relationship Id="rId109" Type="http://schemas.openxmlformats.org/officeDocument/2006/relationships/tags" Target="../tags/tag544.xml"/><Relationship Id="rId108" Type="http://schemas.openxmlformats.org/officeDocument/2006/relationships/tags" Target="../tags/tag543.xml"/><Relationship Id="rId107" Type="http://schemas.openxmlformats.org/officeDocument/2006/relationships/tags" Target="../tags/tag542.xml"/><Relationship Id="rId106" Type="http://schemas.openxmlformats.org/officeDocument/2006/relationships/tags" Target="../tags/tag541.xml"/><Relationship Id="rId105" Type="http://schemas.openxmlformats.org/officeDocument/2006/relationships/tags" Target="../tags/tag540.xml"/><Relationship Id="rId104" Type="http://schemas.openxmlformats.org/officeDocument/2006/relationships/image" Target="../media/image118.svg"/><Relationship Id="rId103" Type="http://schemas.openxmlformats.org/officeDocument/2006/relationships/image" Target="../media/image117.png"/><Relationship Id="rId102" Type="http://schemas.openxmlformats.org/officeDocument/2006/relationships/tags" Target="../tags/tag539.xml"/><Relationship Id="rId101" Type="http://schemas.openxmlformats.org/officeDocument/2006/relationships/tags" Target="../tags/tag538.xml"/><Relationship Id="rId100" Type="http://schemas.openxmlformats.org/officeDocument/2006/relationships/tags" Target="../tags/tag537.xml"/><Relationship Id="rId10" Type="http://schemas.openxmlformats.org/officeDocument/2006/relationships/image" Target="../media/image108.svg"/><Relationship Id="rId1" Type="http://schemas.openxmlformats.org/officeDocument/2006/relationships/tags" Target="../tags/tag448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582.xml"/><Relationship Id="rId8" Type="http://schemas.openxmlformats.org/officeDocument/2006/relationships/tags" Target="../tags/tag581.xml"/><Relationship Id="rId7" Type="http://schemas.openxmlformats.org/officeDocument/2006/relationships/image" Target="../media/image122.svg"/><Relationship Id="rId61" Type="http://schemas.openxmlformats.org/officeDocument/2006/relationships/slideLayout" Target="../slideLayouts/slideLayout17.xml"/><Relationship Id="rId60" Type="http://schemas.openxmlformats.org/officeDocument/2006/relationships/image" Target="../media/image135.png"/><Relationship Id="rId6" Type="http://schemas.openxmlformats.org/officeDocument/2006/relationships/image" Target="../media/image121.png"/><Relationship Id="rId59" Type="http://schemas.openxmlformats.org/officeDocument/2006/relationships/tags" Target="../tags/tag620.xml"/><Relationship Id="rId58" Type="http://schemas.openxmlformats.org/officeDocument/2006/relationships/tags" Target="../tags/tag619.xml"/><Relationship Id="rId57" Type="http://schemas.openxmlformats.org/officeDocument/2006/relationships/image" Target="../media/image134.svg"/><Relationship Id="rId56" Type="http://schemas.openxmlformats.org/officeDocument/2006/relationships/image" Target="../media/image133.png"/><Relationship Id="rId55" Type="http://schemas.openxmlformats.org/officeDocument/2006/relationships/tags" Target="../tags/tag618.xml"/><Relationship Id="rId54" Type="http://schemas.openxmlformats.org/officeDocument/2006/relationships/tags" Target="../tags/tag617.xml"/><Relationship Id="rId53" Type="http://schemas.openxmlformats.org/officeDocument/2006/relationships/tags" Target="../tags/tag616.xml"/><Relationship Id="rId52" Type="http://schemas.openxmlformats.org/officeDocument/2006/relationships/image" Target="../media/image132.svg"/><Relationship Id="rId51" Type="http://schemas.openxmlformats.org/officeDocument/2006/relationships/image" Target="../media/image131.png"/><Relationship Id="rId50" Type="http://schemas.openxmlformats.org/officeDocument/2006/relationships/tags" Target="../tags/tag615.xml"/><Relationship Id="rId5" Type="http://schemas.openxmlformats.org/officeDocument/2006/relationships/tags" Target="../tags/tag580.xml"/><Relationship Id="rId49" Type="http://schemas.openxmlformats.org/officeDocument/2006/relationships/tags" Target="../tags/tag614.xml"/><Relationship Id="rId48" Type="http://schemas.openxmlformats.org/officeDocument/2006/relationships/tags" Target="../tags/tag613.xml"/><Relationship Id="rId47" Type="http://schemas.openxmlformats.org/officeDocument/2006/relationships/image" Target="../media/image130.svg"/><Relationship Id="rId46" Type="http://schemas.openxmlformats.org/officeDocument/2006/relationships/image" Target="../media/image129.png"/><Relationship Id="rId45" Type="http://schemas.openxmlformats.org/officeDocument/2006/relationships/tags" Target="../tags/tag612.xml"/><Relationship Id="rId44" Type="http://schemas.openxmlformats.org/officeDocument/2006/relationships/tags" Target="../tags/tag611.xml"/><Relationship Id="rId43" Type="http://schemas.openxmlformats.org/officeDocument/2006/relationships/tags" Target="../tags/tag610.xml"/><Relationship Id="rId42" Type="http://schemas.openxmlformats.org/officeDocument/2006/relationships/tags" Target="../tags/tag609.xml"/><Relationship Id="rId41" Type="http://schemas.openxmlformats.org/officeDocument/2006/relationships/tags" Target="../tags/tag608.xml"/><Relationship Id="rId40" Type="http://schemas.openxmlformats.org/officeDocument/2006/relationships/image" Target="../media/image128.svg"/><Relationship Id="rId4" Type="http://schemas.openxmlformats.org/officeDocument/2006/relationships/tags" Target="../tags/tag579.xml"/><Relationship Id="rId39" Type="http://schemas.openxmlformats.org/officeDocument/2006/relationships/image" Target="../media/image127.png"/><Relationship Id="rId38" Type="http://schemas.openxmlformats.org/officeDocument/2006/relationships/tags" Target="../tags/tag607.xml"/><Relationship Id="rId37" Type="http://schemas.openxmlformats.org/officeDocument/2006/relationships/tags" Target="../tags/tag606.xml"/><Relationship Id="rId36" Type="http://schemas.openxmlformats.org/officeDocument/2006/relationships/tags" Target="../tags/tag605.xml"/><Relationship Id="rId35" Type="http://schemas.openxmlformats.org/officeDocument/2006/relationships/tags" Target="../tags/tag604.xml"/><Relationship Id="rId34" Type="http://schemas.openxmlformats.org/officeDocument/2006/relationships/tags" Target="../tags/tag603.xml"/><Relationship Id="rId33" Type="http://schemas.openxmlformats.org/officeDocument/2006/relationships/tags" Target="../tags/tag602.xml"/><Relationship Id="rId32" Type="http://schemas.openxmlformats.org/officeDocument/2006/relationships/tags" Target="../tags/tag601.xml"/><Relationship Id="rId31" Type="http://schemas.openxmlformats.org/officeDocument/2006/relationships/tags" Target="../tags/tag600.xml"/><Relationship Id="rId30" Type="http://schemas.openxmlformats.org/officeDocument/2006/relationships/tags" Target="../tags/tag599.xml"/><Relationship Id="rId3" Type="http://schemas.openxmlformats.org/officeDocument/2006/relationships/tags" Target="../tags/tag578.xml"/><Relationship Id="rId29" Type="http://schemas.openxmlformats.org/officeDocument/2006/relationships/tags" Target="../tags/tag598.xml"/><Relationship Id="rId28" Type="http://schemas.openxmlformats.org/officeDocument/2006/relationships/tags" Target="../tags/tag597.xml"/><Relationship Id="rId27" Type="http://schemas.openxmlformats.org/officeDocument/2006/relationships/tags" Target="../tags/tag596.xml"/><Relationship Id="rId26" Type="http://schemas.openxmlformats.org/officeDocument/2006/relationships/tags" Target="../tags/tag595.xml"/><Relationship Id="rId25" Type="http://schemas.openxmlformats.org/officeDocument/2006/relationships/tags" Target="../tags/tag594.xml"/><Relationship Id="rId24" Type="http://schemas.openxmlformats.org/officeDocument/2006/relationships/tags" Target="../tags/tag593.xml"/><Relationship Id="rId23" Type="http://schemas.openxmlformats.org/officeDocument/2006/relationships/tags" Target="../tags/tag592.xml"/><Relationship Id="rId22" Type="http://schemas.openxmlformats.org/officeDocument/2006/relationships/image" Target="../media/image126.svg"/><Relationship Id="rId21" Type="http://schemas.openxmlformats.org/officeDocument/2006/relationships/image" Target="../media/image125.png"/><Relationship Id="rId20" Type="http://schemas.openxmlformats.org/officeDocument/2006/relationships/tags" Target="../tags/tag591.xml"/><Relationship Id="rId2" Type="http://schemas.openxmlformats.org/officeDocument/2006/relationships/tags" Target="../tags/tag577.xml"/><Relationship Id="rId19" Type="http://schemas.openxmlformats.org/officeDocument/2006/relationships/tags" Target="../tags/tag590.xml"/><Relationship Id="rId18" Type="http://schemas.openxmlformats.org/officeDocument/2006/relationships/tags" Target="../tags/tag589.xml"/><Relationship Id="rId17" Type="http://schemas.openxmlformats.org/officeDocument/2006/relationships/tags" Target="../tags/tag588.xml"/><Relationship Id="rId16" Type="http://schemas.openxmlformats.org/officeDocument/2006/relationships/tags" Target="../tags/tag587.xml"/><Relationship Id="rId15" Type="http://schemas.openxmlformats.org/officeDocument/2006/relationships/image" Target="../media/image124.svg"/><Relationship Id="rId14" Type="http://schemas.openxmlformats.org/officeDocument/2006/relationships/image" Target="../media/image123.png"/><Relationship Id="rId13" Type="http://schemas.openxmlformats.org/officeDocument/2006/relationships/tags" Target="../tags/tag586.xml"/><Relationship Id="rId12" Type="http://schemas.openxmlformats.org/officeDocument/2006/relationships/tags" Target="../tags/tag585.xml"/><Relationship Id="rId11" Type="http://schemas.openxmlformats.org/officeDocument/2006/relationships/tags" Target="../tags/tag584.xml"/><Relationship Id="rId10" Type="http://schemas.openxmlformats.org/officeDocument/2006/relationships/tags" Target="../tags/tag583.xml"/><Relationship Id="rId1" Type="http://schemas.openxmlformats.org/officeDocument/2006/relationships/tags" Target="../tags/tag576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627.xml"/><Relationship Id="rId8" Type="http://schemas.openxmlformats.org/officeDocument/2006/relationships/tags" Target="../tags/tag626.xml"/><Relationship Id="rId75" Type="http://schemas.openxmlformats.org/officeDocument/2006/relationships/slideLayout" Target="../slideLayouts/slideLayout17.xml"/><Relationship Id="rId74" Type="http://schemas.openxmlformats.org/officeDocument/2006/relationships/tags" Target="../tags/tag676.xml"/><Relationship Id="rId73" Type="http://schemas.openxmlformats.org/officeDocument/2006/relationships/tags" Target="../tags/tag675.xml"/><Relationship Id="rId72" Type="http://schemas.openxmlformats.org/officeDocument/2006/relationships/image" Target="../media/image152.svg"/><Relationship Id="rId71" Type="http://schemas.openxmlformats.org/officeDocument/2006/relationships/image" Target="../media/image151.png"/><Relationship Id="rId70" Type="http://schemas.openxmlformats.org/officeDocument/2006/relationships/tags" Target="../tags/tag674.xml"/><Relationship Id="rId7" Type="http://schemas.openxmlformats.org/officeDocument/2006/relationships/tags" Target="../tags/tag625.xml"/><Relationship Id="rId69" Type="http://schemas.openxmlformats.org/officeDocument/2006/relationships/tags" Target="../tags/tag673.xml"/><Relationship Id="rId68" Type="http://schemas.openxmlformats.org/officeDocument/2006/relationships/tags" Target="../tags/tag672.xml"/><Relationship Id="rId67" Type="http://schemas.openxmlformats.org/officeDocument/2006/relationships/tags" Target="../tags/tag671.xml"/><Relationship Id="rId66" Type="http://schemas.openxmlformats.org/officeDocument/2006/relationships/tags" Target="../tags/tag670.xml"/><Relationship Id="rId65" Type="http://schemas.openxmlformats.org/officeDocument/2006/relationships/tags" Target="../tags/tag669.xml"/><Relationship Id="rId64" Type="http://schemas.openxmlformats.org/officeDocument/2006/relationships/image" Target="../media/image47.svg"/><Relationship Id="rId63" Type="http://schemas.openxmlformats.org/officeDocument/2006/relationships/image" Target="../media/image150.png"/><Relationship Id="rId62" Type="http://schemas.openxmlformats.org/officeDocument/2006/relationships/tags" Target="../tags/tag668.xml"/><Relationship Id="rId61" Type="http://schemas.openxmlformats.org/officeDocument/2006/relationships/tags" Target="../tags/tag667.xml"/><Relationship Id="rId60" Type="http://schemas.openxmlformats.org/officeDocument/2006/relationships/tags" Target="../tags/tag666.xml"/><Relationship Id="rId6" Type="http://schemas.openxmlformats.org/officeDocument/2006/relationships/image" Target="../media/image137.svg"/><Relationship Id="rId59" Type="http://schemas.openxmlformats.org/officeDocument/2006/relationships/tags" Target="../tags/tag665.xml"/><Relationship Id="rId58" Type="http://schemas.openxmlformats.org/officeDocument/2006/relationships/tags" Target="../tags/tag664.xml"/><Relationship Id="rId57" Type="http://schemas.openxmlformats.org/officeDocument/2006/relationships/tags" Target="../tags/tag663.xml"/><Relationship Id="rId56" Type="http://schemas.openxmlformats.org/officeDocument/2006/relationships/image" Target="../media/image149.svg"/><Relationship Id="rId55" Type="http://schemas.openxmlformats.org/officeDocument/2006/relationships/image" Target="../media/image148.png"/><Relationship Id="rId54" Type="http://schemas.openxmlformats.org/officeDocument/2006/relationships/tags" Target="../tags/tag662.xml"/><Relationship Id="rId53" Type="http://schemas.openxmlformats.org/officeDocument/2006/relationships/tags" Target="../tags/tag661.xml"/><Relationship Id="rId52" Type="http://schemas.openxmlformats.org/officeDocument/2006/relationships/tags" Target="../tags/tag660.xml"/><Relationship Id="rId51" Type="http://schemas.openxmlformats.org/officeDocument/2006/relationships/tags" Target="../tags/tag659.xml"/><Relationship Id="rId50" Type="http://schemas.openxmlformats.org/officeDocument/2006/relationships/tags" Target="../tags/tag658.xml"/><Relationship Id="rId5" Type="http://schemas.openxmlformats.org/officeDocument/2006/relationships/image" Target="../media/image136.png"/><Relationship Id="rId49" Type="http://schemas.openxmlformats.org/officeDocument/2006/relationships/tags" Target="../tags/tag657.xml"/><Relationship Id="rId48" Type="http://schemas.openxmlformats.org/officeDocument/2006/relationships/image" Target="../media/image147.svg"/><Relationship Id="rId47" Type="http://schemas.openxmlformats.org/officeDocument/2006/relationships/image" Target="../media/image146.png"/><Relationship Id="rId46" Type="http://schemas.openxmlformats.org/officeDocument/2006/relationships/tags" Target="../tags/tag656.xml"/><Relationship Id="rId45" Type="http://schemas.openxmlformats.org/officeDocument/2006/relationships/tags" Target="../tags/tag655.xml"/><Relationship Id="rId44" Type="http://schemas.openxmlformats.org/officeDocument/2006/relationships/tags" Target="../tags/tag654.xml"/><Relationship Id="rId43" Type="http://schemas.openxmlformats.org/officeDocument/2006/relationships/tags" Target="../tags/tag653.xml"/><Relationship Id="rId42" Type="http://schemas.openxmlformats.org/officeDocument/2006/relationships/tags" Target="../tags/tag652.xml"/><Relationship Id="rId41" Type="http://schemas.openxmlformats.org/officeDocument/2006/relationships/tags" Target="../tags/tag651.xml"/><Relationship Id="rId40" Type="http://schemas.openxmlformats.org/officeDocument/2006/relationships/image" Target="../media/image145.svg"/><Relationship Id="rId4" Type="http://schemas.openxmlformats.org/officeDocument/2006/relationships/tags" Target="../tags/tag624.xml"/><Relationship Id="rId39" Type="http://schemas.openxmlformats.org/officeDocument/2006/relationships/image" Target="../media/image144.png"/><Relationship Id="rId38" Type="http://schemas.openxmlformats.org/officeDocument/2006/relationships/tags" Target="../tags/tag650.xml"/><Relationship Id="rId37" Type="http://schemas.openxmlformats.org/officeDocument/2006/relationships/tags" Target="../tags/tag649.xml"/><Relationship Id="rId36" Type="http://schemas.openxmlformats.org/officeDocument/2006/relationships/tags" Target="../tags/tag648.xml"/><Relationship Id="rId35" Type="http://schemas.openxmlformats.org/officeDocument/2006/relationships/tags" Target="../tags/tag647.xml"/><Relationship Id="rId34" Type="http://schemas.openxmlformats.org/officeDocument/2006/relationships/tags" Target="../tags/tag646.xml"/><Relationship Id="rId33" Type="http://schemas.openxmlformats.org/officeDocument/2006/relationships/tags" Target="../tags/tag645.xml"/><Relationship Id="rId32" Type="http://schemas.openxmlformats.org/officeDocument/2006/relationships/image" Target="../media/image143.svg"/><Relationship Id="rId31" Type="http://schemas.openxmlformats.org/officeDocument/2006/relationships/image" Target="../media/image142.png"/><Relationship Id="rId30" Type="http://schemas.openxmlformats.org/officeDocument/2006/relationships/tags" Target="../tags/tag644.xml"/><Relationship Id="rId3" Type="http://schemas.openxmlformats.org/officeDocument/2006/relationships/tags" Target="../tags/tag623.xml"/><Relationship Id="rId29" Type="http://schemas.openxmlformats.org/officeDocument/2006/relationships/tags" Target="../tags/tag643.xml"/><Relationship Id="rId28" Type="http://schemas.openxmlformats.org/officeDocument/2006/relationships/tags" Target="../tags/tag642.xml"/><Relationship Id="rId27" Type="http://schemas.openxmlformats.org/officeDocument/2006/relationships/tags" Target="../tags/tag641.xml"/><Relationship Id="rId26" Type="http://schemas.openxmlformats.org/officeDocument/2006/relationships/tags" Target="../tags/tag640.xml"/><Relationship Id="rId25" Type="http://schemas.openxmlformats.org/officeDocument/2006/relationships/tags" Target="../tags/tag639.xml"/><Relationship Id="rId24" Type="http://schemas.openxmlformats.org/officeDocument/2006/relationships/image" Target="../media/image141.svg"/><Relationship Id="rId23" Type="http://schemas.openxmlformats.org/officeDocument/2006/relationships/image" Target="../media/image140.png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tags" Target="../tags/tag622.xml"/><Relationship Id="rId19" Type="http://schemas.openxmlformats.org/officeDocument/2006/relationships/tags" Target="../tags/tag635.xml"/><Relationship Id="rId18" Type="http://schemas.openxmlformats.org/officeDocument/2006/relationships/tags" Target="../tags/tag634.xml"/><Relationship Id="rId17" Type="http://schemas.openxmlformats.org/officeDocument/2006/relationships/tags" Target="../tags/tag633.xml"/><Relationship Id="rId16" Type="http://schemas.openxmlformats.org/officeDocument/2006/relationships/image" Target="../media/image139.svg"/><Relationship Id="rId15" Type="http://schemas.openxmlformats.org/officeDocument/2006/relationships/image" Target="../media/image138.png"/><Relationship Id="rId14" Type="http://schemas.openxmlformats.org/officeDocument/2006/relationships/tags" Target="../tags/tag632.xml"/><Relationship Id="rId13" Type="http://schemas.openxmlformats.org/officeDocument/2006/relationships/tags" Target="../tags/tag631.xml"/><Relationship Id="rId12" Type="http://schemas.openxmlformats.org/officeDocument/2006/relationships/tags" Target="../tags/tag630.xml"/><Relationship Id="rId11" Type="http://schemas.openxmlformats.org/officeDocument/2006/relationships/tags" Target="../tags/tag629.xml"/><Relationship Id="rId10" Type="http://schemas.openxmlformats.org/officeDocument/2006/relationships/tags" Target="../tags/tag628.xml"/><Relationship Id="rId1" Type="http://schemas.openxmlformats.org/officeDocument/2006/relationships/tags" Target="../tags/tag6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678.xml"/><Relationship Id="rId1" Type="http://schemas.openxmlformats.org/officeDocument/2006/relationships/tags" Target="../tags/tag67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687.xml"/><Relationship Id="rId8" Type="http://schemas.openxmlformats.org/officeDocument/2006/relationships/tags" Target="../tags/tag686.xml"/><Relationship Id="rId7" Type="http://schemas.openxmlformats.org/officeDocument/2006/relationships/tags" Target="../tags/tag685.xml"/><Relationship Id="rId6" Type="http://schemas.openxmlformats.org/officeDocument/2006/relationships/tags" Target="../tags/tag684.xml"/><Relationship Id="rId59" Type="http://schemas.openxmlformats.org/officeDocument/2006/relationships/slideLayout" Target="../slideLayouts/slideLayout17.xml"/><Relationship Id="rId58" Type="http://schemas.openxmlformats.org/officeDocument/2006/relationships/tags" Target="../tags/tag728.xml"/><Relationship Id="rId57" Type="http://schemas.openxmlformats.org/officeDocument/2006/relationships/tags" Target="../tags/tag727.xml"/><Relationship Id="rId56" Type="http://schemas.openxmlformats.org/officeDocument/2006/relationships/tags" Target="../tags/tag726.xml"/><Relationship Id="rId55" Type="http://schemas.openxmlformats.org/officeDocument/2006/relationships/tags" Target="../tags/tag725.xml"/><Relationship Id="rId54" Type="http://schemas.openxmlformats.org/officeDocument/2006/relationships/image" Target="../media/image160.svg"/><Relationship Id="rId53" Type="http://schemas.openxmlformats.org/officeDocument/2006/relationships/image" Target="../media/image159.png"/><Relationship Id="rId52" Type="http://schemas.openxmlformats.org/officeDocument/2006/relationships/tags" Target="../tags/tag724.xml"/><Relationship Id="rId51" Type="http://schemas.openxmlformats.org/officeDocument/2006/relationships/tags" Target="../tags/tag723.xml"/><Relationship Id="rId50" Type="http://schemas.openxmlformats.org/officeDocument/2006/relationships/tags" Target="../tags/tag722.xml"/><Relationship Id="rId5" Type="http://schemas.openxmlformats.org/officeDocument/2006/relationships/tags" Target="../tags/tag683.xml"/><Relationship Id="rId49" Type="http://schemas.openxmlformats.org/officeDocument/2006/relationships/tags" Target="../tags/tag721.xml"/><Relationship Id="rId48" Type="http://schemas.openxmlformats.org/officeDocument/2006/relationships/tags" Target="../tags/tag720.xml"/><Relationship Id="rId47" Type="http://schemas.openxmlformats.org/officeDocument/2006/relationships/tags" Target="../tags/tag719.xml"/><Relationship Id="rId46" Type="http://schemas.openxmlformats.org/officeDocument/2006/relationships/tags" Target="../tags/tag718.xml"/><Relationship Id="rId45" Type="http://schemas.openxmlformats.org/officeDocument/2006/relationships/tags" Target="../tags/tag717.xml"/><Relationship Id="rId44" Type="http://schemas.openxmlformats.org/officeDocument/2006/relationships/tags" Target="../tags/tag716.xml"/><Relationship Id="rId43" Type="http://schemas.openxmlformats.org/officeDocument/2006/relationships/tags" Target="../tags/tag715.xml"/><Relationship Id="rId42" Type="http://schemas.openxmlformats.org/officeDocument/2006/relationships/tags" Target="../tags/tag714.xml"/><Relationship Id="rId41" Type="http://schemas.openxmlformats.org/officeDocument/2006/relationships/tags" Target="../tags/tag713.xml"/><Relationship Id="rId40" Type="http://schemas.openxmlformats.org/officeDocument/2006/relationships/image" Target="../media/image158.svg"/><Relationship Id="rId4" Type="http://schemas.openxmlformats.org/officeDocument/2006/relationships/tags" Target="../tags/tag682.xml"/><Relationship Id="rId39" Type="http://schemas.openxmlformats.org/officeDocument/2006/relationships/image" Target="../media/image157.png"/><Relationship Id="rId38" Type="http://schemas.openxmlformats.org/officeDocument/2006/relationships/tags" Target="../tags/tag712.xml"/><Relationship Id="rId37" Type="http://schemas.openxmlformats.org/officeDocument/2006/relationships/tags" Target="../tags/tag711.xml"/><Relationship Id="rId36" Type="http://schemas.openxmlformats.org/officeDocument/2006/relationships/tags" Target="../tags/tag710.xml"/><Relationship Id="rId35" Type="http://schemas.openxmlformats.org/officeDocument/2006/relationships/tags" Target="../tags/tag709.xml"/><Relationship Id="rId34" Type="http://schemas.openxmlformats.org/officeDocument/2006/relationships/tags" Target="../tags/tag708.xml"/><Relationship Id="rId33" Type="http://schemas.openxmlformats.org/officeDocument/2006/relationships/tags" Target="../tags/tag707.xml"/><Relationship Id="rId32" Type="http://schemas.openxmlformats.org/officeDocument/2006/relationships/tags" Target="../tags/tag706.xml"/><Relationship Id="rId31" Type="http://schemas.openxmlformats.org/officeDocument/2006/relationships/tags" Target="../tags/tag705.xml"/><Relationship Id="rId30" Type="http://schemas.openxmlformats.org/officeDocument/2006/relationships/tags" Target="../tags/tag704.xml"/><Relationship Id="rId3" Type="http://schemas.openxmlformats.org/officeDocument/2006/relationships/tags" Target="../tags/tag681.xml"/><Relationship Id="rId29" Type="http://schemas.openxmlformats.org/officeDocument/2006/relationships/tags" Target="../tags/tag703.xml"/><Relationship Id="rId28" Type="http://schemas.openxmlformats.org/officeDocument/2006/relationships/tags" Target="../tags/tag702.xml"/><Relationship Id="rId27" Type="http://schemas.openxmlformats.org/officeDocument/2006/relationships/tags" Target="../tags/tag701.xml"/><Relationship Id="rId26" Type="http://schemas.openxmlformats.org/officeDocument/2006/relationships/image" Target="../media/image156.svg"/><Relationship Id="rId25" Type="http://schemas.openxmlformats.org/officeDocument/2006/relationships/image" Target="../media/image155.png"/><Relationship Id="rId24" Type="http://schemas.openxmlformats.org/officeDocument/2006/relationships/tags" Target="../tags/tag700.xml"/><Relationship Id="rId23" Type="http://schemas.openxmlformats.org/officeDocument/2006/relationships/tags" Target="../tags/tag699.xml"/><Relationship Id="rId22" Type="http://schemas.openxmlformats.org/officeDocument/2006/relationships/tags" Target="../tags/tag698.xml"/><Relationship Id="rId21" Type="http://schemas.openxmlformats.org/officeDocument/2006/relationships/tags" Target="../tags/tag697.xml"/><Relationship Id="rId20" Type="http://schemas.openxmlformats.org/officeDocument/2006/relationships/tags" Target="../tags/tag696.xml"/><Relationship Id="rId2" Type="http://schemas.openxmlformats.org/officeDocument/2006/relationships/tags" Target="../tags/tag680.xml"/><Relationship Id="rId19" Type="http://schemas.openxmlformats.org/officeDocument/2006/relationships/tags" Target="../tags/tag695.xml"/><Relationship Id="rId18" Type="http://schemas.openxmlformats.org/officeDocument/2006/relationships/tags" Target="../tags/tag694.xml"/><Relationship Id="rId17" Type="http://schemas.openxmlformats.org/officeDocument/2006/relationships/tags" Target="../tags/tag693.xml"/><Relationship Id="rId16" Type="http://schemas.openxmlformats.org/officeDocument/2006/relationships/tags" Target="../tags/tag692.xml"/><Relationship Id="rId15" Type="http://schemas.openxmlformats.org/officeDocument/2006/relationships/tags" Target="../tags/tag691.xml"/><Relationship Id="rId14" Type="http://schemas.openxmlformats.org/officeDocument/2006/relationships/tags" Target="../tags/tag690.xml"/><Relationship Id="rId13" Type="http://schemas.openxmlformats.org/officeDocument/2006/relationships/tags" Target="../tags/tag689.xml"/><Relationship Id="rId12" Type="http://schemas.openxmlformats.org/officeDocument/2006/relationships/image" Target="../media/image154.svg"/><Relationship Id="rId11" Type="http://schemas.openxmlformats.org/officeDocument/2006/relationships/image" Target="../media/image153.png"/><Relationship Id="rId10" Type="http://schemas.openxmlformats.org/officeDocument/2006/relationships/tags" Target="../tags/tag688.xml"/><Relationship Id="rId1" Type="http://schemas.openxmlformats.org/officeDocument/2006/relationships/tags" Target="../tags/tag679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737.xml"/><Relationship Id="rId8" Type="http://schemas.openxmlformats.org/officeDocument/2006/relationships/tags" Target="../tags/tag736.xml"/><Relationship Id="rId7" Type="http://schemas.openxmlformats.org/officeDocument/2006/relationships/tags" Target="../tags/tag735.xml"/><Relationship Id="rId6" Type="http://schemas.openxmlformats.org/officeDocument/2006/relationships/tags" Target="../tags/tag734.xml"/><Relationship Id="rId5" Type="http://schemas.openxmlformats.org/officeDocument/2006/relationships/tags" Target="../tags/tag733.xml"/><Relationship Id="rId4" Type="http://schemas.openxmlformats.org/officeDocument/2006/relationships/tags" Target="../tags/tag732.xml"/><Relationship Id="rId3" Type="http://schemas.openxmlformats.org/officeDocument/2006/relationships/tags" Target="../tags/tag731.xml"/><Relationship Id="rId20" Type="http://schemas.openxmlformats.org/officeDocument/2006/relationships/slideLayout" Target="../slideLayouts/slideLayout17.xml"/><Relationship Id="rId2" Type="http://schemas.openxmlformats.org/officeDocument/2006/relationships/tags" Target="../tags/tag730.xml"/><Relationship Id="rId19" Type="http://schemas.openxmlformats.org/officeDocument/2006/relationships/tags" Target="../tags/tag747.xml"/><Relationship Id="rId18" Type="http://schemas.openxmlformats.org/officeDocument/2006/relationships/tags" Target="../tags/tag746.xml"/><Relationship Id="rId17" Type="http://schemas.openxmlformats.org/officeDocument/2006/relationships/tags" Target="../tags/tag745.xml"/><Relationship Id="rId16" Type="http://schemas.openxmlformats.org/officeDocument/2006/relationships/tags" Target="../tags/tag744.xml"/><Relationship Id="rId15" Type="http://schemas.openxmlformats.org/officeDocument/2006/relationships/tags" Target="../tags/tag743.xml"/><Relationship Id="rId14" Type="http://schemas.openxmlformats.org/officeDocument/2006/relationships/tags" Target="../tags/tag742.xml"/><Relationship Id="rId13" Type="http://schemas.openxmlformats.org/officeDocument/2006/relationships/tags" Target="../tags/tag741.xml"/><Relationship Id="rId12" Type="http://schemas.openxmlformats.org/officeDocument/2006/relationships/tags" Target="../tags/tag740.xml"/><Relationship Id="rId11" Type="http://schemas.openxmlformats.org/officeDocument/2006/relationships/tags" Target="../tags/tag739.xml"/><Relationship Id="rId10" Type="http://schemas.openxmlformats.org/officeDocument/2006/relationships/tags" Target="../tags/tag738.xml"/><Relationship Id="rId1" Type="http://schemas.openxmlformats.org/officeDocument/2006/relationships/tags" Target="../tags/tag729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754.xml"/><Relationship Id="rId8" Type="http://schemas.openxmlformats.org/officeDocument/2006/relationships/tags" Target="../tags/tag753.xml"/><Relationship Id="rId7" Type="http://schemas.openxmlformats.org/officeDocument/2006/relationships/image" Target="../media/image162.svg"/><Relationship Id="rId6" Type="http://schemas.openxmlformats.org/officeDocument/2006/relationships/image" Target="../media/image161.png"/><Relationship Id="rId53" Type="http://schemas.openxmlformats.org/officeDocument/2006/relationships/slideLayout" Target="../slideLayouts/slideLayout17.xml"/><Relationship Id="rId52" Type="http://schemas.openxmlformats.org/officeDocument/2006/relationships/tags" Target="../tags/tag787.xml"/><Relationship Id="rId51" Type="http://schemas.openxmlformats.org/officeDocument/2006/relationships/tags" Target="../tags/tag786.xml"/><Relationship Id="rId50" Type="http://schemas.openxmlformats.org/officeDocument/2006/relationships/tags" Target="../tags/tag785.xml"/><Relationship Id="rId5" Type="http://schemas.openxmlformats.org/officeDocument/2006/relationships/tags" Target="../tags/tag752.xml"/><Relationship Id="rId49" Type="http://schemas.openxmlformats.org/officeDocument/2006/relationships/image" Target="../media/image172.svg"/><Relationship Id="rId48" Type="http://schemas.openxmlformats.org/officeDocument/2006/relationships/image" Target="../media/image171.png"/><Relationship Id="rId47" Type="http://schemas.openxmlformats.org/officeDocument/2006/relationships/tags" Target="../tags/tag784.xml"/><Relationship Id="rId46" Type="http://schemas.openxmlformats.org/officeDocument/2006/relationships/tags" Target="../tags/tag783.xml"/><Relationship Id="rId45" Type="http://schemas.openxmlformats.org/officeDocument/2006/relationships/tags" Target="../tags/tag782.xml"/><Relationship Id="rId44" Type="http://schemas.openxmlformats.org/officeDocument/2006/relationships/tags" Target="../tags/tag781.xml"/><Relationship Id="rId43" Type="http://schemas.openxmlformats.org/officeDocument/2006/relationships/tags" Target="../tags/tag780.xml"/><Relationship Id="rId42" Type="http://schemas.openxmlformats.org/officeDocument/2006/relationships/tags" Target="../tags/tag779.xml"/><Relationship Id="rId41" Type="http://schemas.openxmlformats.org/officeDocument/2006/relationships/tags" Target="../tags/tag778.xml"/><Relationship Id="rId40" Type="http://schemas.openxmlformats.org/officeDocument/2006/relationships/tags" Target="../tags/tag777.xml"/><Relationship Id="rId4" Type="http://schemas.openxmlformats.org/officeDocument/2006/relationships/tags" Target="../tags/tag751.xml"/><Relationship Id="rId39" Type="http://schemas.openxmlformats.org/officeDocument/2006/relationships/image" Target="../media/image170.svg"/><Relationship Id="rId38" Type="http://schemas.openxmlformats.org/officeDocument/2006/relationships/image" Target="../media/image169.png"/><Relationship Id="rId37" Type="http://schemas.openxmlformats.org/officeDocument/2006/relationships/tags" Target="../tags/tag776.xml"/><Relationship Id="rId36" Type="http://schemas.openxmlformats.org/officeDocument/2006/relationships/tags" Target="../tags/tag775.xml"/><Relationship Id="rId35" Type="http://schemas.openxmlformats.org/officeDocument/2006/relationships/tags" Target="../tags/tag774.xml"/><Relationship Id="rId34" Type="http://schemas.openxmlformats.org/officeDocument/2006/relationships/tags" Target="../tags/tag773.xml"/><Relationship Id="rId33" Type="http://schemas.openxmlformats.org/officeDocument/2006/relationships/image" Target="../media/image168.svg"/><Relationship Id="rId32" Type="http://schemas.openxmlformats.org/officeDocument/2006/relationships/image" Target="../media/image167.png"/><Relationship Id="rId31" Type="http://schemas.openxmlformats.org/officeDocument/2006/relationships/tags" Target="../tags/tag772.xml"/><Relationship Id="rId30" Type="http://schemas.openxmlformats.org/officeDocument/2006/relationships/tags" Target="../tags/tag771.xml"/><Relationship Id="rId3" Type="http://schemas.openxmlformats.org/officeDocument/2006/relationships/tags" Target="../tags/tag750.xml"/><Relationship Id="rId29" Type="http://schemas.openxmlformats.org/officeDocument/2006/relationships/tags" Target="../tags/tag770.xml"/><Relationship Id="rId28" Type="http://schemas.openxmlformats.org/officeDocument/2006/relationships/tags" Target="../tags/tag769.xml"/><Relationship Id="rId27" Type="http://schemas.openxmlformats.org/officeDocument/2006/relationships/tags" Target="../tags/tag768.xml"/><Relationship Id="rId26" Type="http://schemas.openxmlformats.org/officeDocument/2006/relationships/tags" Target="../tags/tag767.xml"/><Relationship Id="rId25" Type="http://schemas.openxmlformats.org/officeDocument/2006/relationships/tags" Target="../tags/tag766.xml"/><Relationship Id="rId24" Type="http://schemas.openxmlformats.org/officeDocument/2006/relationships/tags" Target="../tags/tag765.xml"/><Relationship Id="rId23" Type="http://schemas.openxmlformats.org/officeDocument/2006/relationships/image" Target="../media/image166.svg"/><Relationship Id="rId22" Type="http://schemas.openxmlformats.org/officeDocument/2006/relationships/image" Target="../media/image165.png"/><Relationship Id="rId21" Type="http://schemas.openxmlformats.org/officeDocument/2006/relationships/tags" Target="../tags/tag764.xml"/><Relationship Id="rId20" Type="http://schemas.openxmlformats.org/officeDocument/2006/relationships/tags" Target="../tags/tag763.xml"/><Relationship Id="rId2" Type="http://schemas.openxmlformats.org/officeDocument/2006/relationships/tags" Target="../tags/tag749.xml"/><Relationship Id="rId19" Type="http://schemas.openxmlformats.org/officeDocument/2006/relationships/tags" Target="../tags/tag762.xml"/><Relationship Id="rId18" Type="http://schemas.openxmlformats.org/officeDocument/2006/relationships/tags" Target="../tags/tag761.xml"/><Relationship Id="rId17" Type="http://schemas.openxmlformats.org/officeDocument/2006/relationships/image" Target="../media/image164.svg"/><Relationship Id="rId16" Type="http://schemas.openxmlformats.org/officeDocument/2006/relationships/image" Target="../media/image163.png"/><Relationship Id="rId15" Type="http://schemas.openxmlformats.org/officeDocument/2006/relationships/tags" Target="../tags/tag760.xml"/><Relationship Id="rId14" Type="http://schemas.openxmlformats.org/officeDocument/2006/relationships/tags" Target="../tags/tag759.xml"/><Relationship Id="rId13" Type="http://schemas.openxmlformats.org/officeDocument/2006/relationships/tags" Target="../tags/tag758.xml"/><Relationship Id="rId12" Type="http://schemas.openxmlformats.org/officeDocument/2006/relationships/tags" Target="../tags/tag757.xml"/><Relationship Id="rId11" Type="http://schemas.openxmlformats.org/officeDocument/2006/relationships/tags" Target="../tags/tag756.xml"/><Relationship Id="rId10" Type="http://schemas.openxmlformats.org/officeDocument/2006/relationships/tags" Target="../tags/tag755.xml"/><Relationship Id="rId1" Type="http://schemas.openxmlformats.org/officeDocument/2006/relationships/tags" Target="../tags/tag74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789.xml"/><Relationship Id="rId1" Type="http://schemas.openxmlformats.org/officeDocument/2006/relationships/tags" Target="../tags/tag78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image" Target="../media/image3.svg"/><Relationship Id="rId7" Type="http://schemas.openxmlformats.org/officeDocument/2006/relationships/image" Target="../media/image2.png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8" Type="http://schemas.openxmlformats.org/officeDocument/2006/relationships/slideLayout" Target="../slideLayouts/slideLayout17.xml"/><Relationship Id="rId47" Type="http://schemas.openxmlformats.org/officeDocument/2006/relationships/tags" Target="../tags/tag100.xml"/><Relationship Id="rId46" Type="http://schemas.openxmlformats.org/officeDocument/2006/relationships/tags" Target="../tags/tag99.xml"/><Relationship Id="rId45" Type="http://schemas.openxmlformats.org/officeDocument/2006/relationships/tags" Target="../tags/tag98.xml"/><Relationship Id="rId44" Type="http://schemas.openxmlformats.org/officeDocument/2006/relationships/tags" Target="../tags/tag97.xml"/><Relationship Id="rId43" Type="http://schemas.openxmlformats.org/officeDocument/2006/relationships/tags" Target="../tags/tag96.xml"/><Relationship Id="rId42" Type="http://schemas.openxmlformats.org/officeDocument/2006/relationships/tags" Target="../tags/tag95.xml"/><Relationship Id="rId41" Type="http://schemas.openxmlformats.org/officeDocument/2006/relationships/tags" Target="../tags/tag94.xml"/><Relationship Id="rId40" Type="http://schemas.openxmlformats.org/officeDocument/2006/relationships/tags" Target="../tags/tag93.xml"/><Relationship Id="rId4" Type="http://schemas.openxmlformats.org/officeDocument/2006/relationships/tags" Target="../tags/tag63.xml"/><Relationship Id="rId39" Type="http://schemas.openxmlformats.org/officeDocument/2006/relationships/tags" Target="../tags/tag92.xml"/><Relationship Id="rId38" Type="http://schemas.openxmlformats.org/officeDocument/2006/relationships/image" Target="../media/image7.svg"/><Relationship Id="rId37" Type="http://schemas.openxmlformats.org/officeDocument/2006/relationships/image" Target="../media/image6.png"/><Relationship Id="rId36" Type="http://schemas.openxmlformats.org/officeDocument/2006/relationships/tags" Target="../tags/tag91.xml"/><Relationship Id="rId35" Type="http://schemas.openxmlformats.org/officeDocument/2006/relationships/tags" Target="../tags/tag90.xml"/><Relationship Id="rId34" Type="http://schemas.openxmlformats.org/officeDocument/2006/relationships/tags" Target="../tags/tag89.xml"/><Relationship Id="rId33" Type="http://schemas.openxmlformats.org/officeDocument/2006/relationships/tags" Target="../tags/tag88.xml"/><Relationship Id="rId32" Type="http://schemas.openxmlformats.org/officeDocument/2006/relationships/tags" Target="../tags/tag87.xml"/><Relationship Id="rId31" Type="http://schemas.openxmlformats.org/officeDocument/2006/relationships/tags" Target="../tags/tag86.xml"/><Relationship Id="rId30" Type="http://schemas.openxmlformats.org/officeDocument/2006/relationships/tags" Target="../tags/tag85.xml"/><Relationship Id="rId3" Type="http://schemas.openxmlformats.org/officeDocument/2006/relationships/tags" Target="../tags/tag62.xml"/><Relationship Id="rId29" Type="http://schemas.openxmlformats.org/officeDocument/2006/relationships/tags" Target="../tags/tag84.xml"/><Relationship Id="rId28" Type="http://schemas.openxmlformats.org/officeDocument/2006/relationships/tags" Target="../tags/tag83.xml"/><Relationship Id="rId27" Type="http://schemas.openxmlformats.org/officeDocument/2006/relationships/tags" Target="../tags/tag82.xml"/><Relationship Id="rId26" Type="http://schemas.openxmlformats.org/officeDocument/2006/relationships/tags" Target="../tags/tag81.xml"/><Relationship Id="rId25" Type="http://schemas.openxmlformats.org/officeDocument/2006/relationships/tags" Target="../tags/tag80.xml"/><Relationship Id="rId24" Type="http://schemas.openxmlformats.org/officeDocument/2006/relationships/tags" Target="../tags/tag79.xml"/><Relationship Id="rId23" Type="http://schemas.openxmlformats.org/officeDocument/2006/relationships/image" Target="../media/image5.svg"/><Relationship Id="rId22" Type="http://schemas.openxmlformats.org/officeDocument/2006/relationships/image" Target="../media/image4.png"/><Relationship Id="rId21" Type="http://schemas.openxmlformats.org/officeDocument/2006/relationships/tags" Target="../tags/tag78.xml"/><Relationship Id="rId20" Type="http://schemas.openxmlformats.org/officeDocument/2006/relationships/tags" Target="../tags/tag77.xml"/><Relationship Id="rId2" Type="http://schemas.openxmlformats.org/officeDocument/2006/relationships/tags" Target="../tags/tag61.xml"/><Relationship Id="rId19" Type="http://schemas.openxmlformats.org/officeDocument/2006/relationships/tags" Target="../tags/tag76.xml"/><Relationship Id="rId18" Type="http://schemas.openxmlformats.org/officeDocument/2006/relationships/tags" Target="../tags/tag75.xml"/><Relationship Id="rId17" Type="http://schemas.openxmlformats.org/officeDocument/2006/relationships/tags" Target="../tags/tag74.xml"/><Relationship Id="rId16" Type="http://schemas.openxmlformats.org/officeDocument/2006/relationships/tags" Target="../tags/tag73.xml"/><Relationship Id="rId15" Type="http://schemas.openxmlformats.org/officeDocument/2006/relationships/tags" Target="../tags/tag72.xml"/><Relationship Id="rId14" Type="http://schemas.openxmlformats.org/officeDocument/2006/relationships/tags" Target="../tags/tag71.xml"/><Relationship Id="rId13" Type="http://schemas.openxmlformats.org/officeDocument/2006/relationships/tags" Target="../tags/tag70.xml"/><Relationship Id="rId12" Type="http://schemas.openxmlformats.org/officeDocument/2006/relationships/tags" Target="../tags/tag69.xml"/><Relationship Id="rId11" Type="http://schemas.openxmlformats.org/officeDocument/2006/relationships/tags" Target="../tags/tag68.xml"/><Relationship Id="rId10" Type="http://schemas.openxmlformats.org/officeDocument/2006/relationships/tags" Target="../tags/tag67.xml"/><Relationship Id="rId1" Type="http://schemas.openxmlformats.org/officeDocument/2006/relationships/tags" Target="../tags/tag6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image" Target="../media/image11.jpeg"/><Relationship Id="rId37" Type="http://schemas.openxmlformats.org/officeDocument/2006/relationships/notesSlide" Target="../notesSlides/notesSlide1.xml"/><Relationship Id="rId36" Type="http://schemas.openxmlformats.org/officeDocument/2006/relationships/slideLayout" Target="../slideLayouts/slideLayout21.xml"/><Relationship Id="rId35" Type="http://schemas.openxmlformats.org/officeDocument/2006/relationships/tags" Target="../tags/tag123.xml"/><Relationship Id="rId34" Type="http://schemas.openxmlformats.org/officeDocument/2006/relationships/image" Target="../media/image19.svg"/><Relationship Id="rId33" Type="http://schemas.openxmlformats.org/officeDocument/2006/relationships/image" Target="../media/image18.png"/><Relationship Id="rId32" Type="http://schemas.openxmlformats.org/officeDocument/2006/relationships/tags" Target="../tags/tag122.xml"/><Relationship Id="rId31" Type="http://schemas.openxmlformats.org/officeDocument/2006/relationships/image" Target="../media/image17.svg"/><Relationship Id="rId30" Type="http://schemas.openxmlformats.org/officeDocument/2006/relationships/image" Target="../media/image16.png"/><Relationship Id="rId3" Type="http://schemas.openxmlformats.org/officeDocument/2006/relationships/image" Target="../media/image10.jpeg"/><Relationship Id="rId29" Type="http://schemas.openxmlformats.org/officeDocument/2006/relationships/tags" Target="../tags/tag121.xml"/><Relationship Id="rId28" Type="http://schemas.openxmlformats.org/officeDocument/2006/relationships/image" Target="../media/image15.svg"/><Relationship Id="rId27" Type="http://schemas.openxmlformats.org/officeDocument/2006/relationships/image" Target="../media/image14.png"/><Relationship Id="rId26" Type="http://schemas.openxmlformats.org/officeDocument/2006/relationships/tags" Target="../tags/tag120.xml"/><Relationship Id="rId25" Type="http://schemas.openxmlformats.org/officeDocument/2006/relationships/image" Target="../media/image13.svg"/><Relationship Id="rId24" Type="http://schemas.openxmlformats.org/officeDocument/2006/relationships/image" Target="../media/image12.png"/><Relationship Id="rId23" Type="http://schemas.openxmlformats.org/officeDocument/2006/relationships/tags" Target="../tags/tag119.xml"/><Relationship Id="rId22" Type="http://schemas.openxmlformats.org/officeDocument/2006/relationships/tags" Target="../tags/tag118.xml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image" Target="../media/image9.jpeg"/><Relationship Id="rId19" Type="http://schemas.openxmlformats.org/officeDocument/2006/relationships/tags" Target="../tags/tag115.xml"/><Relationship Id="rId18" Type="http://schemas.openxmlformats.org/officeDocument/2006/relationships/tags" Target="../tags/tag114.xml"/><Relationship Id="rId17" Type="http://schemas.openxmlformats.org/officeDocument/2006/relationships/tags" Target="../tags/tag113.xml"/><Relationship Id="rId16" Type="http://schemas.openxmlformats.org/officeDocument/2006/relationships/tags" Target="../tags/tag112.xml"/><Relationship Id="rId15" Type="http://schemas.openxmlformats.org/officeDocument/2006/relationships/tags" Target="../tags/tag111.xml"/><Relationship Id="rId14" Type="http://schemas.openxmlformats.org/officeDocument/2006/relationships/tags" Target="../tags/tag110.xml"/><Relationship Id="rId13" Type="http://schemas.openxmlformats.org/officeDocument/2006/relationships/tags" Target="../tags/tag109.xml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tags" Target="../tags/tag106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34.xml"/><Relationship Id="rId8" Type="http://schemas.openxmlformats.org/officeDocument/2006/relationships/tags" Target="../tags/tag133.xml"/><Relationship Id="rId7" Type="http://schemas.openxmlformats.org/officeDocument/2006/relationships/tags" Target="../tags/tag132.xml"/><Relationship Id="rId6" Type="http://schemas.openxmlformats.org/officeDocument/2006/relationships/tags" Target="../tags/tag131.xml"/><Relationship Id="rId5" Type="http://schemas.openxmlformats.org/officeDocument/2006/relationships/tags" Target="../tags/tag130.xml"/><Relationship Id="rId4" Type="http://schemas.openxmlformats.org/officeDocument/2006/relationships/tags" Target="../tags/tag129.xml"/><Relationship Id="rId3" Type="http://schemas.openxmlformats.org/officeDocument/2006/relationships/tags" Target="../tags/tag128.xml"/><Relationship Id="rId28" Type="http://schemas.openxmlformats.org/officeDocument/2006/relationships/notesSlide" Target="../notesSlides/notesSlide2.xml"/><Relationship Id="rId27" Type="http://schemas.openxmlformats.org/officeDocument/2006/relationships/slideLayout" Target="../slideLayouts/slideLayout21.xml"/><Relationship Id="rId26" Type="http://schemas.openxmlformats.org/officeDocument/2006/relationships/tags" Target="../tags/tag147.xml"/><Relationship Id="rId25" Type="http://schemas.openxmlformats.org/officeDocument/2006/relationships/tags" Target="../tags/tag146.xml"/><Relationship Id="rId24" Type="http://schemas.openxmlformats.org/officeDocument/2006/relationships/image" Target="../media/image23.svg"/><Relationship Id="rId23" Type="http://schemas.openxmlformats.org/officeDocument/2006/relationships/image" Target="../media/image22.png"/><Relationship Id="rId22" Type="http://schemas.openxmlformats.org/officeDocument/2006/relationships/tags" Target="../tags/tag145.xml"/><Relationship Id="rId21" Type="http://schemas.openxmlformats.org/officeDocument/2006/relationships/tags" Target="../tags/tag144.xml"/><Relationship Id="rId20" Type="http://schemas.openxmlformats.org/officeDocument/2006/relationships/image" Target="../media/image21.svg"/><Relationship Id="rId2" Type="http://schemas.openxmlformats.org/officeDocument/2006/relationships/tags" Target="../tags/tag127.xml"/><Relationship Id="rId19" Type="http://schemas.openxmlformats.org/officeDocument/2006/relationships/image" Target="../media/image20.png"/><Relationship Id="rId18" Type="http://schemas.openxmlformats.org/officeDocument/2006/relationships/tags" Target="../tags/tag143.xml"/><Relationship Id="rId17" Type="http://schemas.openxmlformats.org/officeDocument/2006/relationships/tags" Target="../tags/tag142.xml"/><Relationship Id="rId16" Type="http://schemas.openxmlformats.org/officeDocument/2006/relationships/tags" Target="../tags/tag141.xml"/><Relationship Id="rId15" Type="http://schemas.openxmlformats.org/officeDocument/2006/relationships/tags" Target="../tags/tag140.xml"/><Relationship Id="rId14" Type="http://schemas.openxmlformats.org/officeDocument/2006/relationships/tags" Target="../tags/tag139.xml"/><Relationship Id="rId13" Type="http://schemas.openxmlformats.org/officeDocument/2006/relationships/tags" Target="../tags/tag138.xml"/><Relationship Id="rId12" Type="http://schemas.openxmlformats.org/officeDocument/2006/relationships/tags" Target="../tags/tag137.xml"/><Relationship Id="rId11" Type="http://schemas.openxmlformats.org/officeDocument/2006/relationships/tags" Target="../tags/tag136.xml"/><Relationship Id="rId10" Type="http://schemas.openxmlformats.org/officeDocument/2006/relationships/tags" Target="../tags/tag135.xml"/><Relationship Id="rId1" Type="http://schemas.openxmlformats.org/officeDocument/2006/relationships/tags" Target="../tags/tag1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textbox 4"/>
          <p:cNvSpPr/>
          <p:nvPr/>
        </p:nvSpPr>
        <p:spPr>
          <a:xfrm>
            <a:off x="1065530" y="1554480"/>
            <a:ext cx="10734040" cy="1651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99000"/>
              </a:lnSpc>
            </a:pPr>
            <a:r>
              <a:rPr sz="5325" b="1" kern="0" spc="1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校园网络投资建设与</a:t>
            </a:r>
            <a:r>
              <a:rPr sz="5325" b="1" kern="0" spc="1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运营</a:t>
            </a:r>
            <a:endParaRPr sz="5325" b="1" kern="0" spc="160" dirty="0"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99000"/>
              </a:lnSpc>
            </a:pPr>
            <a:r>
              <a:rPr sz="5325" b="1" kern="0" spc="1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合作方案</a:t>
            </a:r>
            <a:endParaRPr sz="2475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65530" y="3733800"/>
            <a:ext cx="6096000" cy="1195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3000"/>
              </a:lnSpc>
            </a:pPr>
            <a:r>
              <a:rPr>
                <a:solidFill>
                  <a:srgbClr val="F8F9FA">
                    <a:alpha val="90196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通过专业投资与数字化运营</a:t>
            </a:r>
            <a:endParaRPr>
              <a:solidFill>
                <a:srgbClr val="F8F9FA">
                  <a:alpha val="90196"/>
                </a:srgb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33000"/>
              </a:lnSpc>
            </a:pPr>
            <a:r>
              <a:rPr>
                <a:solidFill>
                  <a:srgbClr val="F8F9FA">
                    <a:alpha val="90196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解决校园网络投资建设和运营管理痛点</a:t>
            </a:r>
            <a:endParaRPr>
              <a:solidFill>
                <a:srgbClr val="F8F9FA">
                  <a:alpha val="90196"/>
                </a:srgb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l">
              <a:lnSpc>
                <a:spcPct val="133000"/>
              </a:lnSpc>
            </a:pPr>
            <a:r>
              <a:rPr>
                <a:solidFill>
                  <a:srgbClr val="F8F9FA">
                    <a:alpha val="90196"/>
                  </a:srgb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实现校方、学生与投资方的三方共赢</a:t>
            </a:r>
            <a:endParaRPr lang="zh-CN" altLang="en-US">
              <a:solidFill>
                <a:srgbClr val="F8F9FA">
                  <a:alpha val="90196"/>
                </a:srgb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295" y="5457190"/>
            <a:ext cx="10336530" cy="8464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8" name="textbox 88"/>
          <p:cNvSpPr/>
          <p:nvPr/>
        </p:nvSpPr>
        <p:spPr>
          <a:xfrm>
            <a:off x="619652" y="621317"/>
            <a:ext cx="10269379" cy="141636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5000"/>
              </a:lnSpc>
              <a:spcBef>
                <a:spcPts val="0"/>
              </a:spcBef>
            </a:pPr>
            <a:r>
              <a:rPr sz="2925" b="1" kern="0" spc="30" dirty="0">
                <a:solidFill>
                  <a:srgbClr val="204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智能认证与数据体系：让网络使用轨迹反哺服务优化</a:t>
            </a:r>
            <a:endParaRPr sz="29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81000"/>
              </a:lnSpc>
              <a:spcBef>
                <a:spcPts val="790"/>
              </a:spcBef>
            </a:pPr>
            <a:r>
              <a:rPr sz="1950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Portal/PPPoE</a:t>
            </a:r>
            <a:r>
              <a:rPr sz="1950" kern="0" spc="-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/802.1X无感知</a:t>
            </a:r>
            <a:endParaRPr sz="19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601460" algn="l" rtl="0" eaLnBrk="0">
              <a:lnSpc>
                <a:spcPct val="97000"/>
              </a:lnSpc>
              <a:spcBef>
                <a:spcPts val="20"/>
              </a:spcBef>
            </a:pPr>
            <a:r>
              <a:rPr sz="1950" kern="0" spc="20" dirty="0">
                <a:solidFill>
                  <a:srgbClr val="102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sz="1950" kern="0" spc="20" dirty="0">
                <a:solidFill>
                  <a:srgbClr val="102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</a:t>
            </a:r>
            <a:r>
              <a:rPr sz="1575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账号与终端严格绑定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0" name="textbox 90"/>
          <p:cNvSpPr/>
          <p:nvPr/>
        </p:nvSpPr>
        <p:spPr>
          <a:xfrm>
            <a:off x="8791575" y="3075940"/>
            <a:ext cx="2807970" cy="7461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8000"/>
              </a:lnSpc>
            </a:pPr>
            <a:r>
              <a:rPr sz="1575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包月/包年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7000"/>
              </a:lnSpc>
              <a:spcBef>
                <a:spcPts val="105"/>
              </a:spcBef>
            </a:pPr>
            <a:r>
              <a:rPr sz="1575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按流量/按时长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7000"/>
              </a:lnSpc>
              <a:spcBef>
                <a:spcPts val="155"/>
              </a:spcBef>
            </a:pPr>
            <a:r>
              <a:rPr sz="1575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基于终端数与带宽的动态</a:t>
            </a:r>
            <a:r>
              <a:rPr sz="1575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策略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6" name="textbox 96"/>
          <p:cNvSpPr/>
          <p:nvPr/>
        </p:nvSpPr>
        <p:spPr>
          <a:xfrm>
            <a:off x="1875790" y="6060440"/>
            <a:ext cx="8635365" cy="2451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4000"/>
              </a:lnSpc>
            </a:pPr>
            <a:r>
              <a:rPr b="1" kern="0" spc="3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核心价值不仅在于收费闭环，而是将用户、权限、终端、日志和服务数据全面打</a:t>
            </a:r>
            <a:r>
              <a:rPr b="1" kern="0" spc="20" dirty="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通。</a:t>
            </a:r>
            <a:endParaRPr b="1" kern="0" spc="20" dirty="0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98" name="textbox 98"/>
          <p:cNvSpPr/>
          <p:nvPr/>
        </p:nvSpPr>
        <p:spPr>
          <a:xfrm>
            <a:off x="5186340" y="3186691"/>
            <a:ext cx="1939766" cy="6167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95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从“能上网”升</a:t>
            </a:r>
            <a:endParaRPr sz="19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765" algn="l" rtl="0" eaLnBrk="0">
              <a:lnSpc>
                <a:spcPts val="3580"/>
              </a:lnSpc>
            </a:pPr>
            <a:r>
              <a:rPr sz="195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级为“能运营”</a:t>
            </a:r>
            <a:endParaRPr sz="19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textbox 100"/>
          <p:cNvSpPr/>
          <p:nvPr/>
        </p:nvSpPr>
        <p:spPr>
          <a:xfrm>
            <a:off x="8272780" y="4788535"/>
            <a:ext cx="1757680" cy="7486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3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04000"/>
              </a:lnSpc>
            </a:pPr>
            <a:r>
              <a:rPr sz="1575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一站式开户缴费</a:t>
            </a:r>
            <a:r>
              <a:rPr sz="157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75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一键续费查询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7000"/>
              </a:lnSpc>
              <a:spcBef>
                <a:spcPts val="25"/>
              </a:spcBef>
            </a:pPr>
            <a:r>
              <a:rPr sz="1575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快速故障反馈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2" name="textbox 102"/>
          <p:cNvSpPr/>
          <p:nvPr/>
        </p:nvSpPr>
        <p:spPr>
          <a:xfrm>
            <a:off x="4282440" y="2753995"/>
            <a:ext cx="294005" cy="12147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6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025" kern="0" spc="1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数据运营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104" name="textbox 104"/>
          <p:cNvSpPr/>
          <p:nvPr/>
        </p:nvSpPr>
        <p:spPr>
          <a:xfrm>
            <a:off x="5813813" y="4967276"/>
            <a:ext cx="1041083" cy="30765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</a:pPr>
            <a:r>
              <a:rPr sz="1950" b="1" kern="0" spc="60" dirty="0">
                <a:solidFill>
                  <a:srgbClr val="204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自助服务</a:t>
            </a:r>
            <a:endParaRPr sz="1950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06" name="textbox 106"/>
          <p:cNvSpPr/>
          <p:nvPr/>
        </p:nvSpPr>
        <p:spPr>
          <a:xfrm>
            <a:off x="7602855" y="2845435"/>
            <a:ext cx="292735" cy="11899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025" kern="0" spc="1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套餐计费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401310" y="1631950"/>
            <a:ext cx="1590040" cy="391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1950" b="1" kern="0" spc="80" dirty="0">
                <a:solidFill>
                  <a:srgbClr val="102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身份认证</a:t>
            </a:r>
            <a:r>
              <a:rPr sz="1950" kern="0" spc="20" dirty="0">
                <a:solidFill>
                  <a:srgbClr val="102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endParaRPr lang="zh-CN" altLang="en-US" sz="1950" kern="0" spc="20" dirty="0">
              <a:solidFill>
                <a:srgbClr val="10204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58825" y="4415155"/>
            <a:ext cx="31737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监控在线峰值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分析续费率波动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评估带宽利用率与投诉分布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0535" y="2423160"/>
            <a:ext cx="294830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endParaRPr lang="en-US" altLang="zh-CN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监控在线峰值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分析续费率波动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评估带宽利用率与投诉分布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12" name="textbox 112"/>
          <p:cNvSpPr/>
          <p:nvPr/>
        </p:nvSpPr>
        <p:spPr>
          <a:xfrm>
            <a:off x="908825" y="5965463"/>
            <a:ext cx="11213306" cy="816292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2175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避免重复建设与责任分散。学生拥有自主选择权，学校面对单一、清晰的服务体系。</a:t>
            </a:r>
            <a:endParaRPr sz="21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6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2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81000"/>
              </a:lnSpc>
              <a:spcBef>
                <a:spcPts val="0"/>
              </a:spcBef>
            </a:pPr>
            <a:endParaRPr sz="975" b="1" kern="0" spc="-2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4" name="textbox 114"/>
          <p:cNvSpPr/>
          <p:nvPr/>
        </p:nvSpPr>
        <p:spPr>
          <a:xfrm>
            <a:off x="1073719" y="1954652"/>
            <a:ext cx="1565434" cy="294274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06120" algn="l" rtl="0" eaLnBrk="0">
              <a:lnSpc>
                <a:spcPct val="96000"/>
              </a:lnSpc>
            </a:pPr>
            <a:r>
              <a:rPr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电信</a:t>
            </a:r>
            <a:endParaRPr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5000"/>
              </a:lnSpc>
              <a:spcBef>
                <a:spcPts val="440"/>
              </a:spcBef>
            </a:pPr>
            <a:r>
              <a:rPr sz="12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(出口带竞/套餐资源)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06120" algn="l" rtl="0" eaLnBrk="0">
              <a:lnSpc>
                <a:spcPct val="96000"/>
              </a:lnSpc>
              <a:spcBef>
                <a:spcPts val="730"/>
              </a:spcBef>
            </a:pPr>
            <a:r>
              <a:rPr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联通</a:t>
            </a:r>
            <a:endParaRPr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5000"/>
              </a:lnSpc>
              <a:spcBef>
                <a:spcPts val="475"/>
              </a:spcBef>
            </a:pPr>
            <a:r>
              <a:rPr sz="12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(出口带宽/套餐资源)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06120" algn="l" rtl="0" eaLnBrk="0">
              <a:lnSpc>
                <a:spcPct val="96000"/>
              </a:lnSpc>
              <a:spcBef>
                <a:spcPts val="730"/>
              </a:spcBef>
            </a:pPr>
            <a:r>
              <a:rPr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移动</a:t>
            </a:r>
            <a:endParaRPr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5000"/>
              </a:lnSpc>
              <a:spcBef>
                <a:spcPts val="475"/>
              </a:spcBef>
            </a:pPr>
            <a:r>
              <a:rPr sz="12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(出口带宽/套餐资源)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6" name="textbox 116"/>
          <p:cNvSpPr/>
          <p:nvPr/>
        </p:nvSpPr>
        <p:spPr>
          <a:xfrm>
            <a:off x="486680" y="561808"/>
            <a:ext cx="10953750" cy="460533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2925" b="1" kern="0" spc="30" dirty="0">
                <a:solidFill>
                  <a:srgbClr val="204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多运营商融合网关：打破单一依赖，实现统一出口与集中审计</a:t>
            </a:r>
            <a:endParaRPr sz="3150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5351519" y="3004634"/>
            <a:ext cx="2598896" cy="95916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5000"/>
              </a:lnSpc>
            </a:pPr>
            <a:r>
              <a:rPr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统一认证计费与代拨</a:t>
            </a:r>
            <a:r>
              <a:rPr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网关</a:t>
            </a:r>
            <a:endParaRPr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89280" algn="l" rtl="0" eaLnBrk="0">
              <a:lnSpc>
                <a:spcPct val="98000"/>
              </a:lnSpc>
              <a:spcBef>
                <a:spcPts val="580"/>
              </a:spcBef>
            </a:pPr>
            <a:r>
              <a:rPr sz="1425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账号绑定/套餐同步/</a:t>
            </a:r>
            <a:endParaRPr sz="14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4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89230" algn="l" rtl="0" eaLnBrk="0">
              <a:lnSpc>
                <a:spcPct val="98000"/>
              </a:lnSpc>
              <a:spcBef>
                <a:spcPts val="0"/>
              </a:spcBef>
            </a:pPr>
            <a:r>
              <a:rPr sz="1425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智能出口策略/统一安全审计</a:t>
            </a:r>
            <a:endParaRPr sz="14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0" name="textbox 120"/>
          <p:cNvSpPr/>
          <p:nvPr/>
        </p:nvSpPr>
        <p:spPr>
          <a:xfrm>
            <a:off x="9672629" y="3349135"/>
            <a:ext cx="1660684" cy="1237297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67995" algn="l" rtl="0" eaLnBrk="0">
              <a:lnSpc>
                <a:spcPct val="96000"/>
              </a:lnSpc>
            </a:pPr>
            <a:r>
              <a:rPr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校园用户</a:t>
            </a:r>
            <a:endParaRPr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5000"/>
              </a:lnSpc>
              <a:spcBef>
                <a:spcPts val="280"/>
              </a:spcBef>
            </a:pPr>
            <a:r>
              <a:rPr sz="12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(学生/教师/教师/访客)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6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18000"/>
              </a:lnSpc>
              <a:spcBef>
                <a:spcPts val="5"/>
              </a:spcBef>
            </a:pPr>
            <a:r>
              <a:rPr sz="12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按需自由选择服务，获</a:t>
            </a:r>
            <a:r>
              <a:rPr sz="12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得完全一致的统一入口 体验。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1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24" name="textbox 124"/>
          <p:cNvSpPr/>
          <p:nvPr/>
        </p:nvSpPr>
        <p:spPr>
          <a:xfrm>
            <a:off x="591395" y="590563"/>
            <a:ext cx="10602754" cy="143922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92000"/>
              </a:lnSpc>
            </a:pPr>
            <a:r>
              <a:rPr sz="2925" b="1" kern="0" spc="30" dirty="0">
                <a:solidFill>
                  <a:srgbClr val="204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全生命周期运维：以服务体系兜底，确保平滑过渡与长效体验</a:t>
            </a:r>
            <a:endParaRPr sz="2925" b="1" kern="0" spc="30" dirty="0">
              <a:solidFill>
                <a:srgbClr val="20406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6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91080" algn="l" rtl="0" eaLnBrk="0">
              <a:lnSpc>
                <a:spcPct val="97000"/>
              </a:lnSpc>
              <a:spcBef>
                <a:spcPts val="0"/>
              </a:spcBef>
            </a:pPr>
            <a:r>
              <a:rPr sz="2775" b="1" kern="0" spc="60" dirty="0">
                <a:solidFill>
                  <a:srgbClr val="20507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稳妥过渡期</a:t>
            </a:r>
            <a:r>
              <a:rPr sz="2775" kern="0" spc="60" dirty="0">
                <a:solidFill>
                  <a:srgbClr val="20507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775" kern="0" spc="50" dirty="0">
                <a:solidFill>
                  <a:srgbClr val="20507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</a:t>
            </a:r>
            <a:r>
              <a:rPr sz="2775" b="1" kern="0" spc="50" dirty="0">
                <a:solidFill>
                  <a:srgbClr val="206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长效</a:t>
            </a:r>
            <a:r>
              <a:rPr sz="2775" b="1" kern="0" spc="50" dirty="0">
                <a:solidFill>
                  <a:srgbClr val="205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运营期</a:t>
            </a:r>
            <a:endParaRPr sz="27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6" name="textbox 126"/>
          <p:cNvSpPr/>
          <p:nvPr/>
        </p:nvSpPr>
        <p:spPr>
          <a:xfrm>
            <a:off x="826848" y="3857381"/>
            <a:ext cx="4589144" cy="18192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4000"/>
              </a:lnSpc>
            </a:pPr>
            <a:r>
              <a:rPr sz="1575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策略：原用户走原通道，新用</a:t>
            </a:r>
            <a:r>
              <a:rPr sz="1575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户走新通道。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0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8000"/>
              </a:lnSpc>
              <a:spcBef>
                <a:spcPts val="635"/>
              </a:spcBef>
            </a:pPr>
            <a:r>
              <a:rPr sz="1575" b="1" kern="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验证：小区域先行跑通(认证计费与出口策略)。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7000"/>
              </a:lnSpc>
              <a:spcBef>
                <a:spcPts val="640"/>
              </a:spcBef>
            </a:pPr>
            <a:r>
              <a:rPr sz="1575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实施：</a:t>
            </a:r>
            <a:r>
              <a:rPr sz="1575" b="1" kern="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分楼栋、分区域逐步迁移，避免一次性突兀切换带来集中投诉。</a:t>
            </a:r>
            <a:endParaRPr sz="1575" b="1" kern="0" spc="10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8" name="textbox 128"/>
          <p:cNvSpPr/>
          <p:nvPr/>
        </p:nvSpPr>
        <p:spPr>
          <a:xfrm>
            <a:off x="6751429" y="3864548"/>
            <a:ext cx="4602003" cy="1669256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7000"/>
              </a:lnSpc>
            </a:pPr>
            <a:r>
              <a:rPr sz="1575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人力配置：专属驻场工程师+远程二线技术专家。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8000"/>
              </a:lnSpc>
              <a:spcBef>
                <a:spcPts val="630"/>
              </a:spcBef>
            </a:pPr>
            <a:r>
              <a:rPr sz="1575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核心机制：定期巡检机制/月度运营</a:t>
            </a:r>
            <a:r>
              <a:rPr sz="1575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数据报告。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3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7000"/>
              </a:lnSpc>
              <a:spcBef>
                <a:spcPts val="5"/>
              </a:spcBef>
            </a:pPr>
            <a:r>
              <a:rPr sz="1575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关键节点：开学季专项</a:t>
            </a:r>
            <a:r>
              <a:rPr sz="1575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保障/校园重大活动保障。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0" name="textbox 130"/>
          <p:cNvSpPr/>
          <p:nvPr/>
        </p:nvSpPr>
        <p:spPr>
          <a:xfrm>
            <a:off x="1641955" y="6175880"/>
            <a:ext cx="8913494" cy="3067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r" rtl="0" eaLnBrk="0">
              <a:lnSpc>
                <a:spcPct val="97000"/>
              </a:lnSpc>
            </a:pPr>
            <a:r>
              <a:rPr sz="195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结果目标：切换不突兀、投诉有响应、故障</a:t>
            </a:r>
            <a:r>
              <a:rPr sz="1950" b="1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有闭环、运行有数据、优化有依据</a:t>
            </a:r>
            <a:r>
              <a:rPr sz="1950" kern="0" spc="-20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。</a:t>
            </a:r>
            <a:endParaRPr sz="1950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1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36" name="textbox 136"/>
          <p:cNvSpPr/>
          <p:nvPr/>
        </p:nvSpPr>
        <p:spPr>
          <a:xfrm>
            <a:off x="6845300" y="1367790"/>
            <a:ext cx="3837305" cy="37674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35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53515" indent="-163830" algn="l" rtl="0" eaLnBrk="0">
              <a:lnSpc>
                <a:spcPct val="99000"/>
              </a:lnSpc>
            </a:pPr>
            <a:r>
              <a:rPr sz="2550" b="1" kern="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投资运营方职责</a:t>
            </a:r>
            <a:r>
              <a:rPr sz="255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2025" b="1" kern="0" spc="-1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(执行与交付方)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6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6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815"/>
              </a:spcBef>
            </a:pPr>
            <a:r>
              <a:rPr lang="en-US" sz="2025" b="1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2025" b="1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全额承担网络建设资本投</a:t>
            </a:r>
            <a:r>
              <a:rPr sz="2025" b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89865" algn="l" rtl="0" eaLnBrk="0">
              <a:lnSpc>
                <a:spcPct val="96000"/>
              </a:lnSpc>
              <a:spcBef>
                <a:spcPts val="815"/>
              </a:spcBef>
            </a:pPr>
            <a:r>
              <a:rPr lang="en-US" sz="2025" b="1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25" b="1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负责核心平台部署与</a:t>
            </a:r>
            <a:r>
              <a:rPr sz="2025" b="1" kern="0" spc="-1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持续运营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9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9850" algn="l" rtl="0" eaLnBrk="0">
              <a:lnSpc>
                <a:spcPct val="97000"/>
              </a:lnSpc>
              <a:spcBef>
                <a:spcPts val="810"/>
              </a:spcBef>
            </a:pPr>
            <a:r>
              <a:rPr lang="en-US" sz="2025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025" b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主导多运营商对接与协调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7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7150" algn="l" rtl="0" eaLnBrk="0">
              <a:lnSpc>
                <a:spcPct val="96000"/>
              </a:lnSpc>
              <a:spcBef>
                <a:spcPts val="820"/>
              </a:spcBef>
            </a:pPr>
            <a:r>
              <a:rPr lang="en-US" sz="2025" b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025" b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承担日常全天候运维服</a:t>
            </a:r>
            <a:r>
              <a:rPr sz="2025" b="1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务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99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4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96000"/>
              </a:lnSpc>
              <a:spcBef>
                <a:spcPts val="5"/>
              </a:spcBef>
            </a:pPr>
            <a:r>
              <a:rPr lang="en-US" sz="2025" b="1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25" b="1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提供持</a:t>
            </a:r>
            <a:r>
              <a:rPr sz="2025" b="1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续网络调优与月度</a:t>
            </a:r>
            <a:r>
              <a:rPr sz="2025" b="1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数据报</a:t>
            </a:r>
            <a:r>
              <a:rPr sz="2025" b="1" kern="0" spc="-1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告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8" name="textbox 138"/>
          <p:cNvSpPr/>
          <p:nvPr/>
        </p:nvSpPr>
        <p:spPr>
          <a:xfrm>
            <a:off x="1549047" y="1375706"/>
            <a:ext cx="3138488" cy="3745706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24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20165" indent="-163830" algn="l" rtl="0" eaLnBrk="0">
              <a:lnSpc>
                <a:spcPct val="98000"/>
              </a:lnSpc>
            </a:pPr>
            <a:r>
              <a:rPr sz="2550" b="1" kern="0" spc="-25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学校专属权限</a:t>
            </a:r>
            <a:r>
              <a:rPr sz="2550" kern="0" spc="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25" b="1" kern="0" spc="-16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(管理与控制方)</a:t>
            </a:r>
            <a:endParaRPr sz="202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7000"/>
              </a:lnSpc>
            </a:pPr>
            <a:endParaRPr sz="7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7000"/>
              </a:lnSpc>
            </a:pPr>
            <a:endParaRPr sz="7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810"/>
              </a:spcBef>
            </a:pPr>
            <a:r>
              <a:rPr sz="2025" b="1" kern="0" spc="-14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保留管理规范制定权</a:t>
            </a:r>
            <a:endParaRPr sz="202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5000"/>
              </a:lnSpc>
            </a:pPr>
            <a:endParaRPr sz="7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400" algn="l" rtl="0" eaLnBrk="0">
              <a:lnSpc>
                <a:spcPct val="96000"/>
              </a:lnSpc>
              <a:spcBef>
                <a:spcPts val="820"/>
              </a:spcBef>
            </a:pPr>
            <a:r>
              <a:rPr sz="2025" b="1" kern="0" spc="-16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掌握服务标准监督权</a:t>
            </a:r>
            <a:endParaRPr sz="202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2000"/>
              </a:lnSpc>
            </a:pPr>
            <a:endParaRPr sz="7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3815" algn="l" rtl="0" eaLnBrk="0">
              <a:lnSpc>
                <a:spcPct val="96000"/>
              </a:lnSpc>
              <a:spcBef>
                <a:spcPts val="815"/>
              </a:spcBef>
            </a:pPr>
            <a:r>
              <a:rPr sz="2025" b="1" kern="0" spc="-20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主导资费审核与监管</a:t>
            </a:r>
            <a:endParaRPr sz="202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7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7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97000"/>
              </a:lnSpc>
              <a:spcBef>
                <a:spcPts val="820"/>
              </a:spcBef>
            </a:pPr>
            <a:r>
              <a:rPr sz="2025" b="1" kern="0" spc="-21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制定网络安全与</a:t>
            </a:r>
            <a:r>
              <a:rPr sz="2025" b="1" kern="0" spc="-20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审计硬性要</a:t>
            </a:r>
            <a:r>
              <a:rPr sz="2025" b="1" kern="0" spc="-13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</a:t>
            </a:r>
            <a:endParaRPr sz="202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6000"/>
              </a:lnSpc>
            </a:pPr>
            <a:endParaRPr sz="7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3000"/>
              </a:lnSpc>
            </a:pPr>
            <a:endParaRPr sz="45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97000"/>
              </a:lnSpc>
              <a:spcBef>
                <a:spcPts val="0"/>
              </a:spcBef>
            </a:pPr>
            <a:r>
              <a:rPr sz="2025" b="1" kern="0" spc="-21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把控施工窗口与</a:t>
            </a:r>
            <a:r>
              <a:rPr sz="2025" b="1" kern="0" spc="-20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网络变更审</a:t>
            </a:r>
            <a:r>
              <a:rPr sz="2025" b="1" kern="0" spc="-130" dirty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批</a:t>
            </a:r>
            <a:endParaRPr sz="2025" b="1" kern="0" spc="-130" dirty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0" name="textbox 140"/>
          <p:cNvSpPr/>
          <p:nvPr/>
        </p:nvSpPr>
        <p:spPr>
          <a:xfrm>
            <a:off x="1332536" y="5812211"/>
            <a:ext cx="10764202" cy="888683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2025" b="1" kern="0" spc="2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合作底线：学校绝不丧失网</a:t>
            </a:r>
            <a:r>
              <a:rPr sz="2025" b="1" kern="0" spc="2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络管理权，投资运营方全面承担服务交付责任。</a:t>
            </a:r>
            <a:endParaRPr sz="2025" dirty="0"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  <a:p>
            <a:pPr algn="l" rtl="0" eaLnBrk="0">
              <a:lnSpc>
                <a:spcPct val="120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2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2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225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r" rtl="0" eaLnBrk="0">
              <a:lnSpc>
                <a:spcPct val="81000"/>
              </a:lnSpc>
              <a:spcBef>
                <a:spcPts val="0"/>
              </a:spcBef>
            </a:pPr>
            <a:endParaRPr sz="975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142" name="textbox 142"/>
          <p:cNvSpPr/>
          <p:nvPr/>
        </p:nvSpPr>
        <p:spPr>
          <a:xfrm>
            <a:off x="481330" y="439420"/>
            <a:ext cx="11616055" cy="4076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权责</a:t>
            </a: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契约与治理边界：捍卫学校管理权，转移运营服务重担</a:t>
            </a:r>
            <a:endParaRPr sz="3000" b="1" spc="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2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>
            <a:outerShdw blurRad="342900" dist="38100" dir="5399999" algn="ctr" rotWithShape="0">
              <a:srgbClr val="000000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200" y="433705"/>
            <a:ext cx="5209540" cy="5187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3000" b="1" spc="-7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合作模式：</a:t>
            </a:r>
            <a:r>
              <a:rPr lang="en-US" altLang="zh-CN" sz="3000" b="1" spc="-7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BOT</a:t>
            </a:r>
            <a:r>
              <a:rPr lang="zh-CN" altLang="en-US" sz="3000" b="1" spc="-7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与专业化运营</a:t>
            </a:r>
            <a:endParaRPr lang="zh-CN" altLang="en-US" sz="3000" b="1" spc="-7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3"/>
            </p:custDataLst>
          </p:nvPr>
        </p:nvSpPr>
        <p:spPr>
          <a:xfrm>
            <a:off x="461645" y="1166495"/>
            <a:ext cx="3622675" cy="5229225"/>
          </a:xfrm>
          <a:custGeom>
            <a:avLst/>
            <a:gdLst>
              <a:gd name="sw" fmla="*/ 1 w 5704"/>
              <a:gd name="sh" fmla="*/ 1 h 8235"/>
              <a:gd name="mins" fmla="min sw sh"/>
              <a:gd name="dsw" fmla="+- 0 sw mins"/>
              <a:gd name="dsh" fmla="+- 0 sh mins"/>
              <a:gd name="p0x0" fmla="*/ 180 w 5704"/>
              <a:gd name="p0y0" fmla="*/ 0 h 8235"/>
              <a:gd name="p0x1" fmla="*/ 5524 w 5704"/>
              <a:gd name="p0y1" fmla="*/ 0 h 8235"/>
              <a:gd name="p0x2" fmla="*/ 5624 w 5704"/>
              <a:gd name="p0y2" fmla="*/ 0 h 8235"/>
              <a:gd name="p0x3" fmla="*/ 5704 w 5704"/>
              <a:gd name="p0y3" fmla="*/ 80 h 8235"/>
              <a:gd name="p0x4" fmla="*/ 5704 w 5704"/>
              <a:gd name="p0y4" fmla="*/ 180 h 8235"/>
              <a:gd name="p0x5" fmla="*/ 5704 w 5704"/>
              <a:gd name="p0y5" fmla="*/ 8055 h 8235"/>
              <a:gd name="p0x6" fmla="*/ 5704 w 5704"/>
              <a:gd name="p0y6" fmla="*/ 8154 h 8235"/>
              <a:gd name="p0x7" fmla="*/ 5624 w 5704"/>
              <a:gd name="p0y7" fmla="*/ 8235 h 8235"/>
              <a:gd name="p0x8" fmla="*/ 5524 w 5704"/>
              <a:gd name="p0y8" fmla="*/ 8235 h 8235"/>
              <a:gd name="p0x9" fmla="*/ 180 w 5704"/>
              <a:gd name="p0y9" fmla="*/ 8235 h 8235"/>
              <a:gd name="p0x10" fmla="*/ 80 w 5704"/>
              <a:gd name="p0y10" fmla="*/ 8235 h 8235"/>
              <a:gd name="p0x11" fmla="*/ 0 w 5704"/>
              <a:gd name="p0y11" fmla="*/ 8154 h 8235"/>
              <a:gd name="p0x12" fmla="*/ 0 w 5704"/>
              <a:gd name="p0y12" fmla="*/ 8055 h 8235"/>
              <a:gd name="p0x13" fmla="*/ 0 w 5704"/>
              <a:gd name="p0y13" fmla="*/ 180 h 8235"/>
              <a:gd name="p0x14" fmla="*/ 0 w 5704"/>
              <a:gd name="p0y14" fmla="*/ 80 h 8235"/>
              <a:gd name="p0x15" fmla="*/ 80 w 5704"/>
              <a:gd name="p0y15" fmla="*/ 0 h 8235"/>
              <a:gd name="p0x16" fmla="*/ 180 w 5704"/>
              <a:gd name="p0y16" fmla="*/ 0 h 82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695325" y="144780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1458" t="-3651" r="-1458" b="-3651"/>
          <a:stretch>
            <a:fillRect/>
          </a:stretch>
        </p:blipFill>
        <p:spPr>
          <a:xfrm>
            <a:off x="807085" y="1528445"/>
            <a:ext cx="156845" cy="21463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1190625" y="1384300"/>
            <a:ext cx="1739265" cy="336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950" b="1">
                <a:solidFill>
                  <a:srgbClr val="343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BOT</a:t>
            </a:r>
            <a:r>
              <a:rPr lang="zh-CN" sz="1950" b="1">
                <a:solidFill>
                  <a:srgbClr val="343A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模式架构</a:t>
            </a:r>
            <a:endParaRPr lang="zh-CN" sz="1950" b="1">
              <a:solidFill>
                <a:srgbClr val="343A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190625" y="1729105"/>
            <a:ext cx="1491615" cy="1473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建设</a:t>
            </a:r>
            <a:r>
              <a:rPr lang="en-US" altLang="zh-CN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经营</a:t>
            </a:r>
            <a:r>
              <a:rPr lang="en-US" altLang="zh-CN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转让全流程</a:t>
            </a:r>
            <a:endParaRPr lang="zh-CN" altLang="en-US" sz="900">
              <a:solidFill>
                <a:srgbClr val="ADB5B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695325" y="1990725"/>
            <a:ext cx="315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核心机制</a:t>
            </a:r>
            <a:endParaRPr sz="12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695325" y="22910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建设阶段：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投资方全额承担设施新建与系统改造成本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695325" y="30911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经营阶段：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专业团队负责日常运营与商业管理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95325" y="38912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转让阶段：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合同期满后资产无偿移交校方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695325" y="46913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合作期限：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长期协议确保项目稳定运行与回报周期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695325" y="5657850"/>
            <a:ext cx="315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核心价值</a:t>
            </a:r>
            <a:endParaRPr sz="12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6"/>
            </p:custDataLst>
          </p:nvPr>
        </p:nvSpPr>
        <p:spPr>
          <a:xfrm>
            <a:off x="699770" y="5938520"/>
            <a:ext cx="904875" cy="219075"/>
          </a:xfrm>
          <a:custGeom>
            <a:avLst/>
            <a:gdLst>
              <a:gd name="sw" fmla="*/ 1 w 1425"/>
              <a:gd name="sh" fmla="*/ 1 h 345"/>
              <a:gd name="mins" fmla="min sw sh"/>
              <a:gd name="dsw" fmla="+- 0 sw mins"/>
              <a:gd name="dsh" fmla="+- 0 sh mins"/>
              <a:gd name="p0x0" fmla="*/ 172 w 1425"/>
              <a:gd name="p0y0" fmla="*/ 0 h 345"/>
              <a:gd name="p0x1" fmla="*/ 1252 w 1425"/>
              <a:gd name="p0y1" fmla="*/ 0 h 345"/>
              <a:gd name="p0x2" fmla="*/ 1347 w 1425"/>
              <a:gd name="p0y2" fmla="*/ 0 h 345"/>
              <a:gd name="p0x3" fmla="*/ 1425 w 1425"/>
              <a:gd name="p0y3" fmla="*/ 77 h 345"/>
              <a:gd name="p0x4" fmla="*/ 1425 w 1425"/>
              <a:gd name="p0y4" fmla="*/ 172 h 345"/>
              <a:gd name="p0x5" fmla="*/ 1425 w 1425"/>
              <a:gd name="p0y5" fmla="*/ 267 h 345"/>
              <a:gd name="p0x6" fmla="*/ 1347 w 1425"/>
              <a:gd name="p0y6" fmla="*/ 345 h 345"/>
              <a:gd name="p0x7" fmla="*/ 1252 w 1425"/>
              <a:gd name="p0y7" fmla="*/ 345 h 345"/>
              <a:gd name="p0x8" fmla="*/ 172 w 1425"/>
              <a:gd name="p0y8" fmla="*/ 345 h 345"/>
              <a:gd name="p0x9" fmla="*/ 77 w 1425"/>
              <a:gd name="p0y9" fmla="*/ 345 h 345"/>
              <a:gd name="p0x10" fmla="*/ 0 w 1425"/>
              <a:gd name="p0y10" fmla="*/ 267 h 345"/>
              <a:gd name="p0x11" fmla="*/ 0 w 1425"/>
              <a:gd name="p0y11" fmla="*/ 172 h 345"/>
              <a:gd name="p0x12" fmla="*/ 0 w 1425"/>
              <a:gd name="p0y12" fmla="*/ 77 h 345"/>
              <a:gd name="p0x13" fmla="*/ 77 w 1425"/>
              <a:gd name="p0y13" fmla="*/ 0 h 345"/>
              <a:gd name="p0x14" fmla="*/ 172 w 142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819150" y="5970905"/>
            <a:ext cx="80010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校方零投入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8"/>
            </p:custDataLst>
          </p:nvPr>
        </p:nvSpPr>
        <p:spPr>
          <a:xfrm>
            <a:off x="1690370" y="5938520"/>
            <a:ext cx="771525" cy="219075"/>
          </a:xfrm>
          <a:custGeom>
            <a:avLst/>
            <a:gdLst>
              <a:gd name="sw" fmla="*/ 1 w 1215"/>
              <a:gd name="sh" fmla="*/ 1 h 345"/>
              <a:gd name="mins" fmla="min sw sh"/>
              <a:gd name="dsw" fmla="+- 0 sw mins"/>
              <a:gd name="dsh" fmla="+- 0 sh mins"/>
              <a:gd name="p0x0" fmla="*/ 172 w 1215"/>
              <a:gd name="p0y0" fmla="*/ 0 h 345"/>
              <a:gd name="p0x1" fmla="*/ 1042 w 1215"/>
              <a:gd name="p0y1" fmla="*/ 0 h 345"/>
              <a:gd name="p0x2" fmla="*/ 1137 w 1215"/>
              <a:gd name="p0y2" fmla="*/ 0 h 345"/>
              <a:gd name="p0x3" fmla="*/ 1215 w 1215"/>
              <a:gd name="p0y3" fmla="*/ 77 h 345"/>
              <a:gd name="p0x4" fmla="*/ 1215 w 1215"/>
              <a:gd name="p0y4" fmla="*/ 172 h 345"/>
              <a:gd name="p0x5" fmla="*/ 1215 w 1215"/>
              <a:gd name="p0y5" fmla="*/ 267 h 345"/>
              <a:gd name="p0x6" fmla="*/ 1137 w 1215"/>
              <a:gd name="p0y6" fmla="*/ 345 h 345"/>
              <a:gd name="p0x7" fmla="*/ 1042 w 1215"/>
              <a:gd name="p0y7" fmla="*/ 345 h 345"/>
              <a:gd name="p0x8" fmla="*/ 172 w 1215"/>
              <a:gd name="p0y8" fmla="*/ 345 h 345"/>
              <a:gd name="p0x9" fmla="*/ 77 w 1215"/>
              <a:gd name="p0y9" fmla="*/ 345 h 345"/>
              <a:gd name="p0x10" fmla="*/ 0 w 1215"/>
              <a:gd name="p0y10" fmla="*/ 267 h 345"/>
              <a:gd name="p0x11" fmla="*/ 0 w 1215"/>
              <a:gd name="p0y11" fmla="*/ 172 h 345"/>
              <a:gd name="p0x12" fmla="*/ 0 w 1215"/>
              <a:gd name="p0y12" fmla="*/ 77 h 345"/>
              <a:gd name="p0x13" fmla="*/ 77 w 1215"/>
              <a:gd name="p0y13" fmla="*/ 0 h 345"/>
              <a:gd name="p0x14" fmla="*/ 172 w 121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9"/>
            </p:custDataLst>
          </p:nvPr>
        </p:nvSpPr>
        <p:spPr>
          <a:xfrm>
            <a:off x="1809750" y="5970905"/>
            <a:ext cx="66675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产权移交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20"/>
            </p:custDataLst>
          </p:nvPr>
        </p:nvSpPr>
        <p:spPr>
          <a:xfrm>
            <a:off x="2547620" y="5938520"/>
            <a:ext cx="771525" cy="219075"/>
          </a:xfrm>
          <a:custGeom>
            <a:avLst/>
            <a:gdLst>
              <a:gd name="sw" fmla="*/ 1 w 1215"/>
              <a:gd name="sh" fmla="*/ 1 h 345"/>
              <a:gd name="mins" fmla="min sw sh"/>
              <a:gd name="dsw" fmla="+- 0 sw mins"/>
              <a:gd name="dsh" fmla="+- 0 sh mins"/>
              <a:gd name="p0x0" fmla="*/ 172 w 1215"/>
              <a:gd name="p0y0" fmla="*/ 0 h 345"/>
              <a:gd name="p0x1" fmla="*/ 1042 w 1215"/>
              <a:gd name="p0y1" fmla="*/ 0 h 345"/>
              <a:gd name="p0x2" fmla="*/ 1137 w 1215"/>
              <a:gd name="p0y2" fmla="*/ 0 h 345"/>
              <a:gd name="p0x3" fmla="*/ 1215 w 1215"/>
              <a:gd name="p0y3" fmla="*/ 77 h 345"/>
              <a:gd name="p0x4" fmla="*/ 1215 w 1215"/>
              <a:gd name="p0y4" fmla="*/ 172 h 345"/>
              <a:gd name="p0x5" fmla="*/ 1215 w 1215"/>
              <a:gd name="p0y5" fmla="*/ 267 h 345"/>
              <a:gd name="p0x6" fmla="*/ 1137 w 1215"/>
              <a:gd name="p0y6" fmla="*/ 345 h 345"/>
              <a:gd name="p0x7" fmla="*/ 1042 w 1215"/>
              <a:gd name="p0y7" fmla="*/ 345 h 345"/>
              <a:gd name="p0x8" fmla="*/ 172 w 1215"/>
              <a:gd name="p0y8" fmla="*/ 345 h 345"/>
              <a:gd name="p0x9" fmla="*/ 77 w 1215"/>
              <a:gd name="p0y9" fmla="*/ 345 h 345"/>
              <a:gd name="p0x10" fmla="*/ 0 w 1215"/>
              <a:gd name="p0y10" fmla="*/ 267 h 345"/>
              <a:gd name="p0x11" fmla="*/ 0 w 1215"/>
              <a:gd name="p0y11" fmla="*/ 172 h 345"/>
              <a:gd name="p0x12" fmla="*/ 0 w 1215"/>
              <a:gd name="p0y12" fmla="*/ 77 h 345"/>
              <a:gd name="p0x13" fmla="*/ 77 w 1215"/>
              <a:gd name="p0y13" fmla="*/ 0 h 345"/>
              <a:gd name="p0x14" fmla="*/ 172 w 121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21"/>
            </p:custDataLst>
          </p:nvPr>
        </p:nvSpPr>
        <p:spPr>
          <a:xfrm>
            <a:off x="2667000" y="5970905"/>
            <a:ext cx="66675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长期合作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2"/>
            </p:custDataLst>
          </p:nvPr>
        </p:nvSpPr>
        <p:spPr>
          <a:xfrm>
            <a:off x="3246755" y="1209040"/>
            <a:ext cx="1309370" cy="6826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800" b="1" spc="-240">
                <a:solidFill>
                  <a:srgbClr val="E9ECEF">
                    <a:alpha val="50001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4800" b="1" spc="-240">
              <a:solidFill>
                <a:srgbClr val="E9ECEF">
                  <a:alpha val="50001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3"/>
            </p:custDataLst>
          </p:nvPr>
        </p:nvSpPr>
        <p:spPr>
          <a:xfrm>
            <a:off x="4284345" y="1166495"/>
            <a:ext cx="3622675" cy="5229225"/>
          </a:xfrm>
          <a:custGeom>
            <a:avLst/>
            <a:gdLst>
              <a:gd name="sw" fmla="*/ 1 w 5705"/>
              <a:gd name="sh" fmla="*/ 1 h 8235"/>
              <a:gd name="mins" fmla="min sw sh"/>
              <a:gd name="dsw" fmla="+- 0 sw mins"/>
              <a:gd name="dsh" fmla="+- 0 sh mins"/>
              <a:gd name="p0x0" fmla="*/ 180 w 5705"/>
              <a:gd name="p0y0" fmla="*/ 0 h 8235"/>
              <a:gd name="p0x1" fmla="*/ 5525 w 5705"/>
              <a:gd name="p0y1" fmla="*/ 0 h 8235"/>
              <a:gd name="p0x2" fmla="*/ 5624 w 5705"/>
              <a:gd name="p0y2" fmla="*/ 0 h 8235"/>
              <a:gd name="p0x3" fmla="*/ 5705 w 5705"/>
              <a:gd name="p0y3" fmla="*/ 80 h 8235"/>
              <a:gd name="p0x4" fmla="*/ 5705 w 5705"/>
              <a:gd name="p0y4" fmla="*/ 180 h 8235"/>
              <a:gd name="p0x5" fmla="*/ 5705 w 5705"/>
              <a:gd name="p0y5" fmla="*/ 8055 h 8235"/>
              <a:gd name="p0x6" fmla="*/ 5705 w 5705"/>
              <a:gd name="p0y6" fmla="*/ 8154 h 8235"/>
              <a:gd name="p0x7" fmla="*/ 5624 w 5705"/>
              <a:gd name="p0y7" fmla="*/ 8235 h 8235"/>
              <a:gd name="p0x8" fmla="*/ 5525 w 5705"/>
              <a:gd name="p0y8" fmla="*/ 8235 h 8235"/>
              <a:gd name="p0x9" fmla="*/ 180 w 5705"/>
              <a:gd name="p0y9" fmla="*/ 8235 h 8235"/>
              <a:gd name="p0x10" fmla="*/ 80 w 5705"/>
              <a:gd name="p0y10" fmla="*/ 8235 h 8235"/>
              <a:gd name="p0x11" fmla="*/ 0 w 5705"/>
              <a:gd name="p0y11" fmla="*/ 8154 h 8235"/>
              <a:gd name="p0x12" fmla="*/ 0 w 5705"/>
              <a:gd name="p0y12" fmla="*/ 8055 h 8235"/>
              <a:gd name="p0x13" fmla="*/ 0 w 5705"/>
              <a:gd name="p0y13" fmla="*/ 180 h 8235"/>
              <a:gd name="p0x14" fmla="*/ 0 w 5705"/>
              <a:gd name="p0y14" fmla="*/ 80 h 8235"/>
              <a:gd name="p0x15" fmla="*/ 80 w 5705"/>
              <a:gd name="p0y15" fmla="*/ 0 h 8235"/>
              <a:gd name="p0x16" fmla="*/ 180 w 5705"/>
              <a:gd name="p0y16" fmla="*/ 0 h 82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>
            <p:custDataLst>
              <p:tags r:id="rId24"/>
            </p:custDataLst>
          </p:nvPr>
        </p:nvSpPr>
        <p:spPr>
          <a:xfrm>
            <a:off x="4517390" y="144780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-7895" t="-3651" r="-7895" b="-3651"/>
          <a:stretch>
            <a:fillRect/>
          </a:stretch>
        </p:blipFill>
        <p:spPr>
          <a:xfrm>
            <a:off x="4603115" y="1528445"/>
            <a:ext cx="209550" cy="21463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28"/>
            </p:custDataLst>
          </p:nvPr>
        </p:nvSpPr>
        <p:spPr>
          <a:xfrm>
            <a:off x="5013325" y="1384300"/>
            <a:ext cx="1733550" cy="336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950" b="1">
                <a:solidFill>
                  <a:srgbClr val="343A40"/>
                </a:solidFill>
                <a:latin typeface="微软雅黑" panose="020B0503020204020204" charset="-122"/>
                <a:ea typeface="微软雅黑" panose="020B0503020204020204" charset="-122"/>
              </a:rPr>
              <a:t>投资风险管控</a:t>
            </a:r>
            <a:endParaRPr sz="1950" b="1">
              <a:solidFill>
                <a:srgbClr val="343A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9"/>
            </p:custDataLst>
          </p:nvPr>
        </p:nvSpPr>
        <p:spPr>
          <a:xfrm>
            <a:off x="5013325" y="1729105"/>
            <a:ext cx="1485900" cy="1473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校方零投入</a:t>
            </a:r>
            <a:r>
              <a:rPr lang="en-US" altLang="zh-CN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零风险保障</a:t>
            </a:r>
            <a:endParaRPr lang="zh-CN" altLang="en-US" sz="900">
              <a:solidFill>
                <a:srgbClr val="ADB5B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30"/>
            </p:custDataLst>
          </p:nvPr>
        </p:nvSpPr>
        <p:spPr>
          <a:xfrm>
            <a:off x="4518025" y="1990725"/>
            <a:ext cx="315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风险分担机制</a:t>
            </a:r>
            <a:endParaRPr sz="12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31"/>
            </p:custDataLst>
          </p:nvPr>
        </p:nvSpPr>
        <p:spPr>
          <a:xfrm>
            <a:off x="4518025" y="22910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零资金投入：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校方无需承担任何前期建设费用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32"/>
            </p:custDataLst>
          </p:nvPr>
        </p:nvSpPr>
        <p:spPr>
          <a:xfrm>
            <a:off x="4518025" y="30911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零财务风险：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投资失败风险由投资方独立承担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3"/>
            </p:custDataLst>
          </p:nvPr>
        </p:nvSpPr>
        <p:spPr>
          <a:xfrm>
            <a:off x="4518025" y="38912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资产保障：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专业保险覆盖设施意外损坏与责任风险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34"/>
            </p:custDataLst>
          </p:nvPr>
        </p:nvSpPr>
        <p:spPr>
          <a:xfrm>
            <a:off x="4518025" y="46913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收益机制：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基于服务质量的绩效分成而非固定支出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5"/>
            </p:custDataLst>
          </p:nvPr>
        </p:nvSpPr>
        <p:spPr>
          <a:xfrm>
            <a:off x="4518025" y="5657850"/>
            <a:ext cx="315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保障目标</a:t>
            </a:r>
            <a:endParaRPr sz="12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6"/>
            </p:custDataLst>
          </p:nvPr>
        </p:nvSpPr>
        <p:spPr>
          <a:xfrm>
            <a:off x="4522470" y="5938520"/>
            <a:ext cx="771525" cy="219075"/>
          </a:xfrm>
          <a:custGeom>
            <a:avLst/>
            <a:gdLst>
              <a:gd name="sw" fmla="*/ 1 w 1215"/>
              <a:gd name="sh" fmla="*/ 1 h 345"/>
              <a:gd name="mins" fmla="min sw sh"/>
              <a:gd name="dsw" fmla="+- 0 sw mins"/>
              <a:gd name="dsh" fmla="+- 0 sh mins"/>
              <a:gd name="p0x0" fmla="*/ 172 w 1215"/>
              <a:gd name="p0y0" fmla="*/ 0 h 345"/>
              <a:gd name="p0x1" fmla="*/ 1042 w 1215"/>
              <a:gd name="p0y1" fmla="*/ 0 h 345"/>
              <a:gd name="p0x2" fmla="*/ 1137 w 1215"/>
              <a:gd name="p0y2" fmla="*/ 0 h 345"/>
              <a:gd name="p0x3" fmla="*/ 1215 w 1215"/>
              <a:gd name="p0y3" fmla="*/ 77 h 345"/>
              <a:gd name="p0x4" fmla="*/ 1215 w 1215"/>
              <a:gd name="p0y4" fmla="*/ 172 h 345"/>
              <a:gd name="p0x5" fmla="*/ 1215 w 1215"/>
              <a:gd name="p0y5" fmla="*/ 267 h 345"/>
              <a:gd name="p0x6" fmla="*/ 1137 w 1215"/>
              <a:gd name="p0y6" fmla="*/ 345 h 345"/>
              <a:gd name="p0x7" fmla="*/ 1042 w 1215"/>
              <a:gd name="p0y7" fmla="*/ 345 h 345"/>
              <a:gd name="p0x8" fmla="*/ 172 w 1215"/>
              <a:gd name="p0y8" fmla="*/ 345 h 345"/>
              <a:gd name="p0x9" fmla="*/ 77 w 1215"/>
              <a:gd name="p0y9" fmla="*/ 345 h 345"/>
              <a:gd name="p0x10" fmla="*/ 0 w 1215"/>
              <a:gd name="p0y10" fmla="*/ 267 h 345"/>
              <a:gd name="p0x11" fmla="*/ 0 w 1215"/>
              <a:gd name="p0y11" fmla="*/ 172 h 345"/>
              <a:gd name="p0x12" fmla="*/ 0 w 1215"/>
              <a:gd name="p0y12" fmla="*/ 77 h 345"/>
              <a:gd name="p0x13" fmla="*/ 77 w 1215"/>
              <a:gd name="p0y13" fmla="*/ 0 h 345"/>
              <a:gd name="p0x14" fmla="*/ 172 w 121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37"/>
            </p:custDataLst>
          </p:nvPr>
        </p:nvSpPr>
        <p:spPr>
          <a:xfrm>
            <a:off x="4641850" y="5970905"/>
            <a:ext cx="66675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财务安全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8"/>
            </p:custDataLst>
          </p:nvPr>
        </p:nvSpPr>
        <p:spPr>
          <a:xfrm>
            <a:off x="5379720" y="5938520"/>
            <a:ext cx="771525" cy="219075"/>
          </a:xfrm>
          <a:custGeom>
            <a:avLst/>
            <a:gdLst>
              <a:gd name="sw" fmla="*/ 1 w 1215"/>
              <a:gd name="sh" fmla="*/ 1 h 345"/>
              <a:gd name="mins" fmla="min sw sh"/>
              <a:gd name="dsw" fmla="+- 0 sw mins"/>
              <a:gd name="dsh" fmla="+- 0 sh mins"/>
              <a:gd name="p0x0" fmla="*/ 172 w 1215"/>
              <a:gd name="p0y0" fmla="*/ 0 h 345"/>
              <a:gd name="p0x1" fmla="*/ 1042 w 1215"/>
              <a:gd name="p0y1" fmla="*/ 0 h 345"/>
              <a:gd name="p0x2" fmla="*/ 1137 w 1215"/>
              <a:gd name="p0y2" fmla="*/ 0 h 345"/>
              <a:gd name="p0x3" fmla="*/ 1215 w 1215"/>
              <a:gd name="p0y3" fmla="*/ 77 h 345"/>
              <a:gd name="p0x4" fmla="*/ 1215 w 1215"/>
              <a:gd name="p0y4" fmla="*/ 172 h 345"/>
              <a:gd name="p0x5" fmla="*/ 1215 w 1215"/>
              <a:gd name="p0y5" fmla="*/ 267 h 345"/>
              <a:gd name="p0x6" fmla="*/ 1137 w 1215"/>
              <a:gd name="p0y6" fmla="*/ 345 h 345"/>
              <a:gd name="p0x7" fmla="*/ 1042 w 1215"/>
              <a:gd name="p0y7" fmla="*/ 345 h 345"/>
              <a:gd name="p0x8" fmla="*/ 172 w 1215"/>
              <a:gd name="p0y8" fmla="*/ 345 h 345"/>
              <a:gd name="p0x9" fmla="*/ 77 w 1215"/>
              <a:gd name="p0y9" fmla="*/ 345 h 345"/>
              <a:gd name="p0x10" fmla="*/ 0 w 1215"/>
              <a:gd name="p0y10" fmla="*/ 267 h 345"/>
              <a:gd name="p0x11" fmla="*/ 0 w 1215"/>
              <a:gd name="p0y11" fmla="*/ 172 h 345"/>
              <a:gd name="p0x12" fmla="*/ 0 w 1215"/>
              <a:gd name="p0y12" fmla="*/ 77 h 345"/>
              <a:gd name="p0x13" fmla="*/ 77 w 1215"/>
              <a:gd name="p0y13" fmla="*/ 0 h 345"/>
              <a:gd name="p0x14" fmla="*/ 172 w 121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>
            <p:custDataLst>
              <p:tags r:id="rId39"/>
            </p:custDataLst>
          </p:nvPr>
        </p:nvSpPr>
        <p:spPr>
          <a:xfrm>
            <a:off x="5499100" y="5970905"/>
            <a:ext cx="66675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风险隔离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 37"/>
          <p:cNvSpPr/>
          <p:nvPr>
            <p:custDataLst>
              <p:tags r:id="rId40"/>
            </p:custDataLst>
          </p:nvPr>
        </p:nvSpPr>
        <p:spPr>
          <a:xfrm>
            <a:off x="6236970" y="5938520"/>
            <a:ext cx="771525" cy="219075"/>
          </a:xfrm>
          <a:custGeom>
            <a:avLst/>
            <a:gdLst>
              <a:gd name="sw" fmla="*/ 1 w 1215"/>
              <a:gd name="sh" fmla="*/ 1 h 345"/>
              <a:gd name="mins" fmla="min sw sh"/>
              <a:gd name="dsw" fmla="+- 0 sw mins"/>
              <a:gd name="dsh" fmla="+- 0 sh mins"/>
              <a:gd name="p0x0" fmla="*/ 172 w 1215"/>
              <a:gd name="p0y0" fmla="*/ 0 h 345"/>
              <a:gd name="p0x1" fmla="*/ 1042 w 1215"/>
              <a:gd name="p0y1" fmla="*/ 0 h 345"/>
              <a:gd name="p0x2" fmla="*/ 1137 w 1215"/>
              <a:gd name="p0y2" fmla="*/ 0 h 345"/>
              <a:gd name="p0x3" fmla="*/ 1215 w 1215"/>
              <a:gd name="p0y3" fmla="*/ 77 h 345"/>
              <a:gd name="p0x4" fmla="*/ 1215 w 1215"/>
              <a:gd name="p0y4" fmla="*/ 172 h 345"/>
              <a:gd name="p0x5" fmla="*/ 1215 w 1215"/>
              <a:gd name="p0y5" fmla="*/ 267 h 345"/>
              <a:gd name="p0x6" fmla="*/ 1137 w 1215"/>
              <a:gd name="p0y6" fmla="*/ 345 h 345"/>
              <a:gd name="p0x7" fmla="*/ 1042 w 1215"/>
              <a:gd name="p0y7" fmla="*/ 345 h 345"/>
              <a:gd name="p0x8" fmla="*/ 172 w 1215"/>
              <a:gd name="p0y8" fmla="*/ 345 h 345"/>
              <a:gd name="p0x9" fmla="*/ 77 w 1215"/>
              <a:gd name="p0y9" fmla="*/ 345 h 345"/>
              <a:gd name="p0x10" fmla="*/ 0 w 1215"/>
              <a:gd name="p0y10" fmla="*/ 267 h 345"/>
              <a:gd name="p0x11" fmla="*/ 0 w 1215"/>
              <a:gd name="p0y11" fmla="*/ 172 h 345"/>
              <a:gd name="p0x12" fmla="*/ 0 w 1215"/>
              <a:gd name="p0y12" fmla="*/ 77 h 345"/>
              <a:gd name="p0x13" fmla="*/ 77 w 1215"/>
              <a:gd name="p0y13" fmla="*/ 0 h 345"/>
              <a:gd name="p0x14" fmla="*/ 172 w 121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41"/>
            </p:custDataLst>
          </p:nvPr>
        </p:nvSpPr>
        <p:spPr>
          <a:xfrm>
            <a:off x="6356350" y="5970905"/>
            <a:ext cx="66675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绩效付费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42"/>
            </p:custDataLst>
          </p:nvPr>
        </p:nvSpPr>
        <p:spPr>
          <a:xfrm>
            <a:off x="7069455" y="1209040"/>
            <a:ext cx="1309370" cy="6826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800" b="1" spc="-240">
                <a:solidFill>
                  <a:srgbClr val="E9ECEF">
                    <a:alpha val="50001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4800" b="1" spc="-240">
              <a:solidFill>
                <a:srgbClr val="E9ECEF">
                  <a:alpha val="50001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43"/>
            </p:custDataLst>
          </p:nvPr>
        </p:nvSpPr>
        <p:spPr>
          <a:xfrm>
            <a:off x="8107045" y="1166495"/>
            <a:ext cx="3622675" cy="5229225"/>
          </a:xfrm>
          <a:custGeom>
            <a:avLst/>
            <a:gdLst>
              <a:gd name="sw" fmla="*/ 1 w 5705"/>
              <a:gd name="sh" fmla="*/ 1 h 8235"/>
              <a:gd name="mins" fmla="min sw sh"/>
              <a:gd name="dsw" fmla="+- 0 sw mins"/>
              <a:gd name="dsh" fmla="+- 0 sh mins"/>
              <a:gd name="p0x0" fmla="*/ 180 w 5705"/>
              <a:gd name="p0y0" fmla="*/ 0 h 8235"/>
              <a:gd name="p0x1" fmla="*/ 5525 w 5705"/>
              <a:gd name="p0y1" fmla="*/ 0 h 8235"/>
              <a:gd name="p0x2" fmla="*/ 5624 w 5705"/>
              <a:gd name="p0y2" fmla="*/ 0 h 8235"/>
              <a:gd name="p0x3" fmla="*/ 5705 w 5705"/>
              <a:gd name="p0y3" fmla="*/ 80 h 8235"/>
              <a:gd name="p0x4" fmla="*/ 5705 w 5705"/>
              <a:gd name="p0y4" fmla="*/ 180 h 8235"/>
              <a:gd name="p0x5" fmla="*/ 5705 w 5705"/>
              <a:gd name="p0y5" fmla="*/ 8055 h 8235"/>
              <a:gd name="p0x6" fmla="*/ 5705 w 5705"/>
              <a:gd name="p0y6" fmla="*/ 8154 h 8235"/>
              <a:gd name="p0x7" fmla="*/ 5624 w 5705"/>
              <a:gd name="p0y7" fmla="*/ 8235 h 8235"/>
              <a:gd name="p0x8" fmla="*/ 5525 w 5705"/>
              <a:gd name="p0y8" fmla="*/ 8235 h 8235"/>
              <a:gd name="p0x9" fmla="*/ 180 w 5705"/>
              <a:gd name="p0y9" fmla="*/ 8235 h 8235"/>
              <a:gd name="p0x10" fmla="*/ 80 w 5705"/>
              <a:gd name="p0y10" fmla="*/ 8235 h 8235"/>
              <a:gd name="p0x11" fmla="*/ 0 w 5705"/>
              <a:gd name="p0y11" fmla="*/ 8154 h 8235"/>
              <a:gd name="p0x12" fmla="*/ 0 w 5705"/>
              <a:gd name="p0y12" fmla="*/ 8055 h 8235"/>
              <a:gd name="p0x13" fmla="*/ 0 w 5705"/>
              <a:gd name="p0y13" fmla="*/ 180 h 8235"/>
              <a:gd name="p0x14" fmla="*/ 0 w 5705"/>
              <a:gd name="p0y14" fmla="*/ 80 h 8235"/>
              <a:gd name="p0x15" fmla="*/ 80 w 5705"/>
              <a:gd name="p0y15" fmla="*/ 0 h 8235"/>
              <a:gd name="p0x16" fmla="*/ 180 w 5705"/>
              <a:gd name="p0y16" fmla="*/ 0 h 82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任意多边形 41"/>
          <p:cNvSpPr/>
          <p:nvPr>
            <p:custDataLst>
              <p:tags r:id="rId44"/>
            </p:custDataLst>
          </p:nvPr>
        </p:nvSpPr>
        <p:spPr>
          <a:xfrm>
            <a:off x="8340090" y="144780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-2381" t="-3651" r="-2381" b="-3651"/>
          <a:stretch>
            <a:fillRect/>
          </a:stretch>
        </p:blipFill>
        <p:spPr>
          <a:xfrm>
            <a:off x="8425815" y="1528445"/>
            <a:ext cx="209550" cy="21463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48"/>
            </p:custDataLst>
          </p:nvPr>
        </p:nvSpPr>
        <p:spPr>
          <a:xfrm>
            <a:off x="8836025" y="1384300"/>
            <a:ext cx="1600200" cy="336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950" b="1">
                <a:solidFill>
                  <a:srgbClr val="343A40"/>
                </a:solidFill>
                <a:latin typeface="微软雅黑" panose="020B0503020204020204" charset="-122"/>
                <a:ea typeface="微软雅黑" panose="020B0503020204020204" charset="-122"/>
              </a:rPr>
              <a:t>专业化运营</a:t>
            </a:r>
            <a:endParaRPr sz="1950" b="1">
              <a:solidFill>
                <a:srgbClr val="343A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9"/>
            </p:custDataLst>
          </p:nvPr>
        </p:nvSpPr>
        <p:spPr>
          <a:xfrm>
            <a:off x="8836025" y="1729105"/>
            <a:ext cx="1714500" cy="1473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设施维护</a:t>
            </a:r>
            <a:r>
              <a:rPr lang="en-US" altLang="zh-CN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技术升级</a:t>
            </a:r>
            <a:r>
              <a:rPr lang="en-US" altLang="zh-CN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9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日常管理</a:t>
            </a:r>
            <a:endParaRPr lang="zh-CN" altLang="en-US" sz="900">
              <a:solidFill>
                <a:srgbClr val="ADB5B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50"/>
            </p:custDataLst>
          </p:nvPr>
        </p:nvSpPr>
        <p:spPr>
          <a:xfrm>
            <a:off x="8340725" y="1990725"/>
            <a:ext cx="315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全周期服务</a:t>
            </a:r>
            <a:endParaRPr sz="12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51"/>
            </p:custDataLst>
          </p:nvPr>
        </p:nvSpPr>
        <p:spPr>
          <a:xfrm>
            <a:off x="8340725" y="22910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设施维护：</a:t>
            </a:r>
            <a:r>
              <a:rPr lang="en-US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</a:t>
            </a:r>
            <a:r>
              <a:rPr lang="en-US" alt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小时预防性维护与应急响应体系</a:t>
            </a:r>
            <a:endParaRPr lang="zh-CN" altLang="en-US"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52"/>
            </p:custDataLst>
          </p:nvPr>
        </p:nvSpPr>
        <p:spPr>
          <a:xfrm>
            <a:off x="8340725" y="30911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技术升级：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持续投入软硬件迭代确保技术领先性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53"/>
            </p:custDataLst>
          </p:nvPr>
        </p:nvSpPr>
        <p:spPr>
          <a:xfrm>
            <a:off x="8340725" y="38912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日常管理：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标准化运营流程与专业团队驻场服务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54"/>
            </p:custDataLst>
          </p:nvPr>
        </p:nvSpPr>
        <p:spPr>
          <a:xfrm>
            <a:off x="8340725" y="4691380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质量监控：</a:t>
            </a:r>
            <a:r>
              <a:rPr 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</a:t>
            </a:r>
            <a:r>
              <a:rPr lang="en-US" alt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KPI</a:t>
            </a:r>
            <a:r>
              <a:rPr lang="zh-CN" altLang="en-US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考核与服务质量追踪体系</a:t>
            </a:r>
            <a:endParaRPr lang="zh-CN" altLang="en-US"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5"/>
            </p:custDataLst>
          </p:nvPr>
        </p:nvSpPr>
        <p:spPr>
          <a:xfrm>
            <a:off x="8340725" y="5657850"/>
            <a:ext cx="3155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服务目标</a:t>
            </a:r>
            <a:endParaRPr sz="12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任意多边形 51"/>
          <p:cNvSpPr/>
          <p:nvPr>
            <p:custDataLst>
              <p:tags r:id="rId56"/>
            </p:custDataLst>
          </p:nvPr>
        </p:nvSpPr>
        <p:spPr>
          <a:xfrm>
            <a:off x="8345170" y="5938520"/>
            <a:ext cx="771525" cy="219075"/>
          </a:xfrm>
          <a:custGeom>
            <a:avLst/>
            <a:gdLst>
              <a:gd name="sw" fmla="*/ 1 w 1215"/>
              <a:gd name="sh" fmla="*/ 1 h 345"/>
              <a:gd name="mins" fmla="min sw sh"/>
              <a:gd name="dsw" fmla="+- 0 sw mins"/>
              <a:gd name="dsh" fmla="+- 0 sh mins"/>
              <a:gd name="p0x0" fmla="*/ 172 w 1215"/>
              <a:gd name="p0y0" fmla="*/ 0 h 345"/>
              <a:gd name="p0x1" fmla="*/ 1042 w 1215"/>
              <a:gd name="p0y1" fmla="*/ 0 h 345"/>
              <a:gd name="p0x2" fmla="*/ 1137 w 1215"/>
              <a:gd name="p0y2" fmla="*/ 0 h 345"/>
              <a:gd name="p0x3" fmla="*/ 1215 w 1215"/>
              <a:gd name="p0y3" fmla="*/ 77 h 345"/>
              <a:gd name="p0x4" fmla="*/ 1215 w 1215"/>
              <a:gd name="p0y4" fmla="*/ 172 h 345"/>
              <a:gd name="p0x5" fmla="*/ 1215 w 1215"/>
              <a:gd name="p0y5" fmla="*/ 267 h 345"/>
              <a:gd name="p0x6" fmla="*/ 1137 w 1215"/>
              <a:gd name="p0y6" fmla="*/ 345 h 345"/>
              <a:gd name="p0x7" fmla="*/ 1042 w 1215"/>
              <a:gd name="p0y7" fmla="*/ 345 h 345"/>
              <a:gd name="p0x8" fmla="*/ 172 w 1215"/>
              <a:gd name="p0y8" fmla="*/ 345 h 345"/>
              <a:gd name="p0x9" fmla="*/ 77 w 1215"/>
              <a:gd name="p0y9" fmla="*/ 345 h 345"/>
              <a:gd name="p0x10" fmla="*/ 0 w 1215"/>
              <a:gd name="p0y10" fmla="*/ 267 h 345"/>
              <a:gd name="p0x11" fmla="*/ 0 w 1215"/>
              <a:gd name="p0y11" fmla="*/ 172 h 345"/>
              <a:gd name="p0x12" fmla="*/ 0 w 1215"/>
              <a:gd name="p0y12" fmla="*/ 77 h 345"/>
              <a:gd name="p0x13" fmla="*/ 77 w 1215"/>
              <a:gd name="p0y13" fmla="*/ 0 h 345"/>
              <a:gd name="p0x14" fmla="*/ 172 w 121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>
            <p:custDataLst>
              <p:tags r:id="rId57"/>
            </p:custDataLst>
          </p:nvPr>
        </p:nvSpPr>
        <p:spPr>
          <a:xfrm>
            <a:off x="8464550" y="5970905"/>
            <a:ext cx="66675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稳定运行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任意多边形 53"/>
          <p:cNvSpPr/>
          <p:nvPr>
            <p:custDataLst>
              <p:tags r:id="rId58"/>
            </p:custDataLst>
          </p:nvPr>
        </p:nvSpPr>
        <p:spPr>
          <a:xfrm>
            <a:off x="9202420" y="5938520"/>
            <a:ext cx="771525" cy="219075"/>
          </a:xfrm>
          <a:custGeom>
            <a:avLst/>
            <a:gdLst>
              <a:gd name="sw" fmla="*/ 1 w 1215"/>
              <a:gd name="sh" fmla="*/ 1 h 345"/>
              <a:gd name="mins" fmla="min sw sh"/>
              <a:gd name="dsw" fmla="+- 0 sw mins"/>
              <a:gd name="dsh" fmla="+- 0 sh mins"/>
              <a:gd name="p0x0" fmla="*/ 172 w 1215"/>
              <a:gd name="p0y0" fmla="*/ 0 h 345"/>
              <a:gd name="p0x1" fmla="*/ 1042 w 1215"/>
              <a:gd name="p0y1" fmla="*/ 0 h 345"/>
              <a:gd name="p0x2" fmla="*/ 1137 w 1215"/>
              <a:gd name="p0y2" fmla="*/ 0 h 345"/>
              <a:gd name="p0x3" fmla="*/ 1215 w 1215"/>
              <a:gd name="p0y3" fmla="*/ 77 h 345"/>
              <a:gd name="p0x4" fmla="*/ 1215 w 1215"/>
              <a:gd name="p0y4" fmla="*/ 172 h 345"/>
              <a:gd name="p0x5" fmla="*/ 1215 w 1215"/>
              <a:gd name="p0y5" fmla="*/ 267 h 345"/>
              <a:gd name="p0x6" fmla="*/ 1137 w 1215"/>
              <a:gd name="p0y6" fmla="*/ 345 h 345"/>
              <a:gd name="p0x7" fmla="*/ 1042 w 1215"/>
              <a:gd name="p0y7" fmla="*/ 345 h 345"/>
              <a:gd name="p0x8" fmla="*/ 172 w 1215"/>
              <a:gd name="p0y8" fmla="*/ 345 h 345"/>
              <a:gd name="p0x9" fmla="*/ 77 w 1215"/>
              <a:gd name="p0y9" fmla="*/ 345 h 345"/>
              <a:gd name="p0x10" fmla="*/ 0 w 1215"/>
              <a:gd name="p0y10" fmla="*/ 267 h 345"/>
              <a:gd name="p0x11" fmla="*/ 0 w 1215"/>
              <a:gd name="p0y11" fmla="*/ 172 h 345"/>
              <a:gd name="p0x12" fmla="*/ 0 w 1215"/>
              <a:gd name="p0y12" fmla="*/ 77 h 345"/>
              <a:gd name="p0x13" fmla="*/ 77 w 1215"/>
              <a:gd name="p0y13" fmla="*/ 0 h 345"/>
              <a:gd name="p0x14" fmla="*/ 172 w 121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>
            <p:custDataLst>
              <p:tags r:id="rId59"/>
            </p:custDataLst>
          </p:nvPr>
        </p:nvSpPr>
        <p:spPr>
          <a:xfrm>
            <a:off x="9321800" y="5970905"/>
            <a:ext cx="66675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技术先进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任意多边形 55"/>
          <p:cNvSpPr/>
          <p:nvPr>
            <p:custDataLst>
              <p:tags r:id="rId60"/>
            </p:custDataLst>
          </p:nvPr>
        </p:nvSpPr>
        <p:spPr>
          <a:xfrm>
            <a:off x="10059670" y="5938520"/>
            <a:ext cx="771525" cy="219075"/>
          </a:xfrm>
          <a:custGeom>
            <a:avLst/>
            <a:gdLst>
              <a:gd name="sw" fmla="*/ 1 w 1215"/>
              <a:gd name="sh" fmla="*/ 1 h 345"/>
              <a:gd name="mins" fmla="min sw sh"/>
              <a:gd name="dsw" fmla="+- 0 sw mins"/>
              <a:gd name="dsh" fmla="+- 0 sh mins"/>
              <a:gd name="p0x0" fmla="*/ 172 w 1215"/>
              <a:gd name="p0y0" fmla="*/ 0 h 345"/>
              <a:gd name="p0x1" fmla="*/ 1042 w 1215"/>
              <a:gd name="p0y1" fmla="*/ 0 h 345"/>
              <a:gd name="p0x2" fmla="*/ 1137 w 1215"/>
              <a:gd name="p0y2" fmla="*/ 0 h 345"/>
              <a:gd name="p0x3" fmla="*/ 1215 w 1215"/>
              <a:gd name="p0y3" fmla="*/ 77 h 345"/>
              <a:gd name="p0x4" fmla="*/ 1215 w 1215"/>
              <a:gd name="p0y4" fmla="*/ 172 h 345"/>
              <a:gd name="p0x5" fmla="*/ 1215 w 1215"/>
              <a:gd name="p0y5" fmla="*/ 267 h 345"/>
              <a:gd name="p0x6" fmla="*/ 1137 w 1215"/>
              <a:gd name="p0y6" fmla="*/ 345 h 345"/>
              <a:gd name="p0x7" fmla="*/ 1042 w 1215"/>
              <a:gd name="p0y7" fmla="*/ 345 h 345"/>
              <a:gd name="p0x8" fmla="*/ 172 w 1215"/>
              <a:gd name="p0y8" fmla="*/ 345 h 345"/>
              <a:gd name="p0x9" fmla="*/ 77 w 1215"/>
              <a:gd name="p0y9" fmla="*/ 345 h 345"/>
              <a:gd name="p0x10" fmla="*/ 0 w 1215"/>
              <a:gd name="p0y10" fmla="*/ 267 h 345"/>
              <a:gd name="p0x11" fmla="*/ 0 w 1215"/>
              <a:gd name="p0y11" fmla="*/ 172 h 345"/>
              <a:gd name="p0x12" fmla="*/ 0 w 1215"/>
              <a:gd name="p0y12" fmla="*/ 77 h 345"/>
              <a:gd name="p0x13" fmla="*/ 77 w 1215"/>
              <a:gd name="p0y13" fmla="*/ 0 h 345"/>
              <a:gd name="p0x14" fmla="*/ 172 w 121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4"/>
          </a:solidFill>
          <a:ln w="9525" cmpd="sng">
            <a:solidFill>
              <a:srgbClr val="C5D4E4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>
            <p:custDataLst>
              <p:tags r:id="rId61"/>
            </p:custDataLst>
          </p:nvPr>
        </p:nvSpPr>
        <p:spPr>
          <a:xfrm>
            <a:off x="10179050" y="5970905"/>
            <a:ext cx="666750" cy="14986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72D4A"/>
                </a:solidFill>
                <a:latin typeface="微软雅黑" panose="020B0503020204020204" charset="-122"/>
                <a:ea typeface="微软雅黑" panose="020B0503020204020204" charset="-122"/>
              </a:rPr>
              <a:t>服务优质</a:t>
            </a:r>
            <a:endParaRPr sz="1050">
              <a:solidFill>
                <a:srgbClr val="172D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62"/>
            </p:custDataLst>
          </p:nvPr>
        </p:nvSpPr>
        <p:spPr>
          <a:xfrm>
            <a:off x="10892155" y="1209040"/>
            <a:ext cx="1309370" cy="6826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800" b="1" spc="-240">
                <a:solidFill>
                  <a:srgbClr val="E9ECEF">
                    <a:alpha val="50001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4800" b="1" spc="-240">
              <a:solidFill>
                <a:srgbClr val="E9ECEF">
                  <a:alpha val="50001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2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>
            <a:outerShdw blurRad="342900" dist="38100" dir="5399999" algn="ctr" rotWithShape="0">
              <a:srgbClr val="000000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200" y="433705"/>
            <a:ext cx="6398260" cy="5187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3000" b="1" spc="-7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网络运营方案：</a:t>
            </a:r>
            <a:r>
              <a:rPr lang="en-US" altLang="zh-CN" sz="3000" b="1" spc="-7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PPPoE</a:t>
            </a:r>
            <a:r>
              <a:rPr lang="zh-CN" altLang="en-US" sz="3000" b="1" spc="-7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智能代拨优势</a:t>
            </a:r>
            <a:endParaRPr lang="zh-CN" altLang="en-US" sz="3000" b="1" spc="-7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3"/>
            </p:custDataLst>
          </p:nvPr>
        </p:nvSpPr>
        <p:spPr>
          <a:xfrm>
            <a:off x="461645" y="1166495"/>
            <a:ext cx="11268075" cy="5229225"/>
          </a:xfrm>
          <a:custGeom>
            <a:avLst/>
            <a:gdLst>
              <a:gd name="sw" fmla="*/ 1 w 17745"/>
              <a:gd name="sh" fmla="*/ 1 h 8235"/>
              <a:gd name="mins" fmla="min sw sh"/>
              <a:gd name="dsw" fmla="+- 0 sw mins"/>
              <a:gd name="dsh" fmla="+- 0 sh mins"/>
              <a:gd name="p0x0" fmla="*/ 180 w 17745"/>
              <a:gd name="p0y0" fmla="*/ 0 h 8235"/>
              <a:gd name="p0x1" fmla="*/ 17565 w 17745"/>
              <a:gd name="p0y1" fmla="*/ 0 h 8235"/>
              <a:gd name="p0x2" fmla="*/ 17664 w 17745"/>
              <a:gd name="p0y2" fmla="*/ 0 h 8235"/>
              <a:gd name="p0x3" fmla="*/ 17745 w 17745"/>
              <a:gd name="p0y3" fmla="*/ 80 h 8235"/>
              <a:gd name="p0x4" fmla="*/ 17745 w 17745"/>
              <a:gd name="p0y4" fmla="*/ 180 h 8235"/>
              <a:gd name="p0x5" fmla="*/ 17745 w 17745"/>
              <a:gd name="p0y5" fmla="*/ 8055 h 8235"/>
              <a:gd name="p0x6" fmla="*/ 17745 w 17745"/>
              <a:gd name="p0y6" fmla="*/ 8154 h 8235"/>
              <a:gd name="p0x7" fmla="*/ 17664 w 17745"/>
              <a:gd name="p0y7" fmla="*/ 8235 h 8235"/>
              <a:gd name="p0x8" fmla="*/ 17565 w 17745"/>
              <a:gd name="p0y8" fmla="*/ 8235 h 8235"/>
              <a:gd name="p0x9" fmla="*/ 180 w 17745"/>
              <a:gd name="p0y9" fmla="*/ 8235 h 8235"/>
              <a:gd name="p0x10" fmla="*/ 80 w 17745"/>
              <a:gd name="p0y10" fmla="*/ 8235 h 8235"/>
              <a:gd name="p0x11" fmla="*/ 0 w 17745"/>
              <a:gd name="p0y11" fmla="*/ 8154 h 8235"/>
              <a:gd name="p0x12" fmla="*/ 0 w 17745"/>
              <a:gd name="p0y12" fmla="*/ 8055 h 8235"/>
              <a:gd name="p0x13" fmla="*/ 0 w 17745"/>
              <a:gd name="p0y13" fmla="*/ 180 h 8235"/>
              <a:gd name="p0x14" fmla="*/ 0 w 17745"/>
              <a:gd name="p0y14" fmla="*/ 80 h 8235"/>
              <a:gd name="p0x15" fmla="*/ 80 w 17745"/>
              <a:gd name="p0y15" fmla="*/ 0 h 8235"/>
              <a:gd name="p0x16" fmla="*/ 180 w 17745"/>
              <a:gd name="p0y16" fmla="*/ 0 h 82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08" name="组合 107"/>
          <p:cNvGrpSpPr/>
          <p:nvPr/>
        </p:nvGrpSpPr>
        <p:grpSpPr>
          <a:xfrm>
            <a:off x="466725" y="1171575"/>
            <a:ext cx="11258550" cy="594360"/>
            <a:chOff x="735" y="1845"/>
            <a:chExt cx="17730" cy="936"/>
          </a:xfrm>
        </p:grpSpPr>
        <p:sp>
          <p:nvSpPr>
            <p:cNvPr id="5" name="任意多边形 4"/>
            <p:cNvSpPr/>
            <p:nvPr>
              <p:custDataLst>
                <p:tags r:id="rId4"/>
              </p:custDataLst>
            </p:nvPr>
          </p:nvSpPr>
          <p:spPr>
            <a:xfrm>
              <a:off x="735" y="1845"/>
              <a:ext cx="17730" cy="937"/>
            </a:xfrm>
            <a:custGeom>
              <a:avLst/>
              <a:gdLst>
                <a:gd name="sw" fmla="*/ 1 w 17730"/>
                <a:gd name="sh" fmla="*/ 1 h 937"/>
                <a:gd name="mins" fmla="min sw sh"/>
                <a:gd name="dsw" fmla="+- 0 sw mins"/>
                <a:gd name="dsh" fmla="+- 0 sh mins"/>
                <a:gd name="p0x0" fmla="*/ 0 w 17730"/>
                <a:gd name="p0y0" fmla="*/ 0 h 937"/>
                <a:gd name="p0x1" fmla="*/ 17730 w 17730"/>
                <a:gd name="p0y1" fmla="*/ 0 h 937"/>
                <a:gd name="p0x2" fmla="*/ 17730 w 17730"/>
                <a:gd name="p0y2" fmla="*/ 937 h 937"/>
                <a:gd name="p0x3" fmla="*/ 0 w 17730"/>
                <a:gd name="p0y3" fmla="*/ 937 h 937"/>
                <a:gd name="p0x4" fmla="*/ 0 w 17730"/>
                <a:gd name="p0y4" fmla="*/ 0 h 937"/>
              </a:gdLst>
              <a:ahLst/>
              <a:cxnLst/>
              <a:pathLst>
                <a:path w="17730" h="937">
                  <a:moveTo>
                    <a:pt x="180" y="0"/>
                  </a:moveTo>
                  <a:lnTo>
                    <a:pt x="17550" y="0"/>
                  </a:lnTo>
                  <a:cubicBezTo>
                    <a:pt x="17649" y="0"/>
                    <a:pt x="17730" y="81"/>
                    <a:pt x="17730" y="180"/>
                  </a:cubicBezTo>
                  <a:lnTo>
                    <a:pt x="17730" y="937"/>
                  </a:lnTo>
                  <a:lnTo>
                    <a:pt x="0" y="937"/>
                  </a:lnTo>
                  <a:lnTo>
                    <a:pt x="0" y="180"/>
                  </a:lnTo>
                  <a:cubicBezTo>
                    <a:pt x="0" y="81"/>
                    <a:pt x="81" y="0"/>
                    <a:pt x="180" y="0"/>
                  </a:cubicBezTo>
                  <a:close/>
                </a:path>
              </a:pathLst>
            </a:custGeom>
            <a:solidFill>
              <a:srgbClr val="E8EEF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6" name="任意多边形 5"/>
            <p:cNvSpPr/>
            <p:nvPr>
              <p:custDataLst>
                <p:tags r:id="rId5"/>
              </p:custDataLst>
            </p:nvPr>
          </p:nvSpPr>
          <p:spPr>
            <a:xfrm>
              <a:off x="735" y="2767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17730 w 17730"/>
                <a:gd name="p0y0" fmla="*/ 15 h 15"/>
                <a:gd name="p0x1" fmla="*/ 0 w 17730"/>
                <a:gd name="p0y1" fmla="*/ 15 h 15"/>
                <a:gd name="p0x2" fmla="*/ 0 w 17730"/>
                <a:gd name="p0y2" fmla="*/ 0 h 15"/>
                <a:gd name="p0x3" fmla="*/ 17730 w 17730"/>
                <a:gd name="p0y3" fmla="*/ 0 h 15"/>
                <a:gd name="p0x4" fmla="*/ 17730 w 17730"/>
                <a:gd name="p0y4" fmla="*/ 15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D1DD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657225" y="1323975"/>
            <a:ext cx="1524000" cy="28130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6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对比维度</a:t>
            </a:r>
            <a:endParaRPr sz="16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5556" t="-5263" r="-5556" b="-5263"/>
          <a:stretch>
            <a:fillRect/>
          </a:stretch>
        </p:blipFill>
        <p:spPr>
          <a:xfrm>
            <a:off x="2562225" y="1363980"/>
            <a:ext cx="190500" cy="20002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2828925" y="1323975"/>
            <a:ext cx="4029075" cy="28130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en-US" sz="1650" b="1">
                <a:solidFill>
                  <a:srgbClr val="3A5A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PPPoE</a:t>
            </a:r>
            <a:r>
              <a:rPr lang="zh-CN" sz="1650" b="1">
                <a:solidFill>
                  <a:srgbClr val="3A5A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智能代拨方案</a:t>
            </a:r>
            <a:endParaRPr lang="zh-CN" sz="1650" b="1">
              <a:solidFill>
                <a:srgbClr val="3A5A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2500" b="-2500"/>
          <a:stretch>
            <a:fillRect/>
          </a:stretch>
        </p:blipFill>
        <p:spPr>
          <a:xfrm>
            <a:off x="7239000" y="1363980"/>
            <a:ext cx="238125" cy="20002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>
            <a:off x="7553325" y="1323975"/>
            <a:ext cx="3981450" cy="28130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65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校园大带宽模式</a:t>
            </a:r>
            <a:endParaRPr sz="165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9" name="组合 108"/>
          <p:cNvGrpSpPr/>
          <p:nvPr/>
        </p:nvGrpSpPr>
        <p:grpSpPr>
          <a:xfrm>
            <a:off x="466725" y="1766570"/>
            <a:ext cx="11258550" cy="924560"/>
            <a:chOff x="735" y="2782"/>
            <a:chExt cx="17730" cy="1456"/>
          </a:xfrm>
        </p:grpSpPr>
        <p:sp>
          <p:nvSpPr>
            <p:cNvPr id="13" name="任意多边形 12"/>
            <p:cNvSpPr/>
            <p:nvPr>
              <p:custDataLst>
                <p:tags r:id="rId15"/>
              </p:custDataLst>
            </p:nvPr>
          </p:nvSpPr>
          <p:spPr>
            <a:xfrm>
              <a:off x="735" y="2782"/>
              <a:ext cx="17730" cy="1456"/>
            </a:xfrm>
            <a:custGeom>
              <a:avLst/>
              <a:gdLst>
                <a:gd name="sw" fmla="*/ 1 w 17730"/>
                <a:gd name="sh" fmla="*/ 1 h 1456"/>
                <a:gd name="mins" fmla="min sw sh"/>
                <a:gd name="dsw" fmla="+- 0 sw mins"/>
                <a:gd name="dsh" fmla="+- 0 sh mins"/>
                <a:gd name="p0x0" fmla="*/ 0 w 17730"/>
                <a:gd name="p0y0" fmla="*/ 0 h 1456"/>
                <a:gd name="p0x1" fmla="*/ 17730 w 17730"/>
                <a:gd name="p0y1" fmla="*/ 0 h 1456"/>
                <a:gd name="p0x2" fmla="*/ 17730 w 17730"/>
                <a:gd name="p0y2" fmla="*/ 1456 h 1456"/>
                <a:gd name="p0x3" fmla="*/ 0 w 17730"/>
                <a:gd name="p0y3" fmla="*/ 1456 h 1456"/>
                <a:gd name="p0x4" fmla="*/ 0 w 17730"/>
                <a:gd name="p0y4" fmla="*/ 0 h 1456"/>
              </a:gdLst>
              <a:ahLst/>
              <a:cxnLst/>
              <a:pathLst>
                <a:path w="17730" h="1456">
                  <a:moveTo>
                    <a:pt x="17730" y="0"/>
                  </a:moveTo>
                  <a:lnTo>
                    <a:pt x="17730" y="1456"/>
                  </a:lnTo>
                  <a:lnTo>
                    <a:pt x="0" y="1456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>
              <p:custDataLst>
                <p:tags r:id="rId16"/>
              </p:custDataLst>
            </p:nvPr>
          </p:nvSpPr>
          <p:spPr>
            <a:xfrm>
              <a:off x="735" y="4223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17730 w 17730"/>
                <a:gd name="p0y0" fmla="*/ 15 h 15"/>
                <a:gd name="p0x1" fmla="*/ 0 w 17730"/>
                <a:gd name="p0y1" fmla="*/ 15 h 15"/>
                <a:gd name="p0x2" fmla="*/ 0 w 17730"/>
                <a:gd name="p0y2" fmla="*/ 0 h 15"/>
                <a:gd name="p0x3" fmla="*/ 17730 w 17730"/>
                <a:gd name="p0y3" fmla="*/ 0 h 15"/>
                <a:gd name="p0x4" fmla="*/ 17730 w 17730"/>
                <a:gd name="p0y4" fmla="*/ 15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pic>
        <p:nvPicPr>
          <p:cNvPr id="16" name="图片 1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-6167" t="-11778" r="-6167" b="-11778"/>
          <a:stretch>
            <a:fillRect/>
          </a:stretch>
        </p:blipFill>
        <p:spPr>
          <a:xfrm>
            <a:off x="657225" y="2133600"/>
            <a:ext cx="213995" cy="17653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0"/>
            </p:custDataLst>
          </p:nvPr>
        </p:nvSpPr>
        <p:spPr>
          <a:xfrm>
            <a:off x="948055" y="2098040"/>
            <a:ext cx="1143000" cy="2527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链路隔离性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2371725" y="1766570"/>
            <a:ext cx="4676140" cy="914400"/>
            <a:chOff x="3735" y="2782"/>
            <a:chExt cx="7364" cy="1440"/>
          </a:xfrm>
        </p:grpSpPr>
        <p:sp>
          <p:nvSpPr>
            <p:cNvPr id="18" name="任意多边形 17"/>
            <p:cNvSpPr/>
            <p:nvPr>
              <p:custDataLst>
                <p:tags r:id="rId21"/>
              </p:custDataLst>
            </p:nvPr>
          </p:nvSpPr>
          <p:spPr>
            <a:xfrm>
              <a:off x="3735" y="2782"/>
              <a:ext cx="7365" cy="1441"/>
            </a:xfrm>
            <a:custGeom>
              <a:avLst/>
              <a:gdLst>
                <a:gd name="sw" fmla="*/ 1 w 7365"/>
                <a:gd name="sh" fmla="*/ 1 h 1441"/>
                <a:gd name="mins" fmla="min sw sh"/>
                <a:gd name="dsw" fmla="+- 0 sw mins"/>
                <a:gd name="dsh" fmla="+- 0 sh mins"/>
                <a:gd name="p0x0" fmla="*/ 0 w 7365"/>
                <a:gd name="p0y0" fmla="*/ 0 h 1441"/>
                <a:gd name="p0x1" fmla="*/ 7365 w 7365"/>
                <a:gd name="p0y1" fmla="*/ 0 h 1441"/>
                <a:gd name="p0x2" fmla="*/ 7365 w 7365"/>
                <a:gd name="p0y2" fmla="*/ 1441 h 1441"/>
                <a:gd name="p0x3" fmla="*/ 0 w 7365"/>
                <a:gd name="p0y3" fmla="*/ 1441 h 1441"/>
                <a:gd name="p0x4" fmla="*/ 0 w 7365"/>
                <a:gd name="p0y4" fmla="*/ 0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任意多边形 18"/>
            <p:cNvSpPr/>
            <p:nvPr>
              <p:custDataLst>
                <p:tags r:id="rId22"/>
              </p:custDataLst>
            </p:nvPr>
          </p:nvSpPr>
          <p:spPr>
            <a:xfrm>
              <a:off x="3735" y="2782"/>
              <a:ext cx="15" cy="1441"/>
            </a:xfrm>
            <a:custGeom>
              <a:avLst/>
              <a:gdLst>
                <a:gd name="sw" fmla="*/ 1 w 15"/>
                <a:gd name="sh" fmla="*/ 1 h 1441"/>
                <a:gd name="mins" fmla="min sw sh"/>
                <a:gd name="dsw" fmla="+- 0 sw mins"/>
                <a:gd name="dsh" fmla="+- 0 sh mins"/>
                <a:gd name="p0x0" fmla="*/ 0 w 15"/>
                <a:gd name="p0y0" fmla="*/ 1441 h 1441"/>
                <a:gd name="p0x1" fmla="*/ 0 w 15"/>
                <a:gd name="p0y1" fmla="*/ 0 h 1441"/>
                <a:gd name="p0x2" fmla="*/ 15 w 15"/>
                <a:gd name="p0y2" fmla="*/ 0 h 1441"/>
                <a:gd name="p0x3" fmla="*/ 15 w 15"/>
                <a:gd name="p0y3" fmla="*/ 1441 h 1441"/>
                <a:gd name="p0x4" fmla="*/ 0 w 15"/>
                <a:gd name="p0y4" fmla="*/ 1441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1" name="文本框 20"/>
          <p:cNvSpPr txBox="1"/>
          <p:nvPr>
            <p:custDataLst>
              <p:tags r:id="rId23"/>
            </p:custDataLst>
          </p:nvPr>
        </p:nvSpPr>
        <p:spPr>
          <a:xfrm>
            <a:off x="2571750" y="1964690"/>
            <a:ext cx="2667000" cy="2527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链路专属隔离，带宽独享保障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4"/>
            </p:custDataLst>
          </p:nvPr>
        </p:nvSpPr>
        <p:spPr>
          <a:xfrm>
            <a:off x="5166995" y="1974215"/>
            <a:ext cx="466725" cy="233045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7"/>
          </a:solidFill>
          <a:ln w="9525" cmpd="sng">
            <a:solidFill>
              <a:srgbClr val="D1DD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5"/>
            </p:custDataLst>
          </p:nvPr>
        </p:nvSpPr>
        <p:spPr>
          <a:xfrm>
            <a:off x="5286375" y="2017395"/>
            <a:ext cx="342900" cy="14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3A5A8C"/>
                </a:solidFill>
                <a:latin typeface="微软雅黑" panose="020B0503020204020204" charset="-122"/>
                <a:ea typeface="微软雅黑" panose="020B0503020204020204" charset="-122"/>
              </a:rPr>
              <a:t>优势</a:t>
            </a:r>
            <a:endParaRPr sz="900" b="1">
              <a:solidFill>
                <a:srgbClr val="3A5A8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26"/>
            </p:custDataLst>
          </p:nvPr>
        </p:nvSpPr>
        <p:spPr>
          <a:xfrm>
            <a:off x="2571750" y="2246630"/>
            <a:ext cx="306705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独立认证隧道，互不干扰，网络质量稳定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1" name="组合 110"/>
          <p:cNvGrpSpPr/>
          <p:nvPr/>
        </p:nvGrpSpPr>
        <p:grpSpPr>
          <a:xfrm>
            <a:off x="7048500" y="1766570"/>
            <a:ext cx="4676140" cy="914400"/>
            <a:chOff x="11100" y="2782"/>
            <a:chExt cx="7364" cy="1440"/>
          </a:xfrm>
        </p:grpSpPr>
        <p:sp>
          <p:nvSpPr>
            <p:cNvPr id="25" name="任意多边形 24"/>
            <p:cNvSpPr/>
            <p:nvPr>
              <p:custDataLst>
                <p:tags r:id="rId27"/>
              </p:custDataLst>
            </p:nvPr>
          </p:nvSpPr>
          <p:spPr>
            <a:xfrm>
              <a:off x="11100" y="2782"/>
              <a:ext cx="7365" cy="1441"/>
            </a:xfrm>
            <a:custGeom>
              <a:avLst/>
              <a:gdLst>
                <a:gd name="sw" fmla="*/ 1 w 7365"/>
                <a:gd name="sh" fmla="*/ 1 h 1441"/>
                <a:gd name="mins" fmla="min sw sh"/>
                <a:gd name="dsw" fmla="+- 0 sw mins"/>
                <a:gd name="dsh" fmla="+- 0 sh mins"/>
                <a:gd name="p0x0" fmla="*/ 0 w 7365"/>
                <a:gd name="p0y0" fmla="*/ 0 h 1441"/>
                <a:gd name="p0x1" fmla="*/ 7365 w 7365"/>
                <a:gd name="p0y1" fmla="*/ 0 h 1441"/>
                <a:gd name="p0x2" fmla="*/ 7365 w 7365"/>
                <a:gd name="p0y2" fmla="*/ 1441 h 1441"/>
                <a:gd name="p0x3" fmla="*/ 0 w 7365"/>
                <a:gd name="p0y3" fmla="*/ 1441 h 1441"/>
                <a:gd name="p0x4" fmla="*/ 0 w 7365"/>
                <a:gd name="p0y4" fmla="*/ 0 h 1441"/>
              </a:gdLst>
              <a:ahLst/>
              <a:cxnLst/>
              <a:pathLst>
                <a:path w="7365" h="1441">
                  <a:moveTo>
                    <a:pt x="7365" y="0"/>
                  </a:moveTo>
                  <a:lnTo>
                    <a:pt x="7365" y="1441"/>
                  </a:lnTo>
                  <a:lnTo>
                    <a:pt x="0" y="1441"/>
                  </a:lnTo>
                  <a:lnTo>
                    <a:pt x="0" y="0"/>
                  </a:lnTo>
                  <a:lnTo>
                    <a:pt x="7365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>
              <p:custDataLst>
                <p:tags r:id="rId28"/>
              </p:custDataLst>
            </p:nvPr>
          </p:nvSpPr>
          <p:spPr>
            <a:xfrm>
              <a:off x="11100" y="2782"/>
              <a:ext cx="15" cy="1441"/>
            </a:xfrm>
            <a:custGeom>
              <a:avLst/>
              <a:gdLst>
                <a:gd name="sw" fmla="*/ 1 w 15"/>
                <a:gd name="sh" fmla="*/ 1 h 1441"/>
                <a:gd name="mins" fmla="min sw sh"/>
                <a:gd name="dsw" fmla="+- 0 sw mins"/>
                <a:gd name="dsh" fmla="+- 0 sh mins"/>
                <a:gd name="p0x0" fmla="*/ 0 w 15"/>
                <a:gd name="p0y0" fmla="*/ 1441 h 1441"/>
                <a:gd name="p0x1" fmla="*/ 0 w 15"/>
                <a:gd name="p0y1" fmla="*/ 0 h 1441"/>
                <a:gd name="p0x2" fmla="*/ 15 w 15"/>
                <a:gd name="p0y2" fmla="*/ 0 h 1441"/>
                <a:gd name="p0x3" fmla="*/ 15 w 15"/>
                <a:gd name="p0y3" fmla="*/ 1441 h 1441"/>
                <a:gd name="p0x4" fmla="*/ 0 w 15"/>
                <a:gd name="p0y4" fmla="*/ 1441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>
            <p:custDataLst>
              <p:tags r:id="rId29"/>
            </p:custDataLst>
          </p:nvPr>
        </p:nvSpPr>
        <p:spPr>
          <a:xfrm>
            <a:off x="7248525" y="1964690"/>
            <a:ext cx="2476500" cy="2527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多用户共享链路，资源争抢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0"/>
            </p:custDataLst>
          </p:nvPr>
        </p:nvSpPr>
        <p:spPr>
          <a:xfrm>
            <a:off x="9653270" y="1974215"/>
            <a:ext cx="466725" cy="233045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31"/>
            </p:custDataLst>
          </p:nvPr>
        </p:nvSpPr>
        <p:spPr>
          <a:xfrm>
            <a:off x="9772650" y="2017395"/>
            <a:ext cx="342900" cy="14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劣势</a:t>
            </a:r>
            <a:endParaRPr sz="9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2"/>
            </p:custDataLst>
          </p:nvPr>
        </p:nvSpPr>
        <p:spPr>
          <a:xfrm>
            <a:off x="7248525" y="2246630"/>
            <a:ext cx="287655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带宽池共享，高峰期拥堵，体验波动大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2" name="组合 111"/>
          <p:cNvGrpSpPr/>
          <p:nvPr/>
        </p:nvGrpSpPr>
        <p:grpSpPr>
          <a:xfrm>
            <a:off x="466725" y="2691130"/>
            <a:ext cx="11258550" cy="924560"/>
            <a:chOff x="735" y="4238"/>
            <a:chExt cx="17730" cy="1456"/>
          </a:xfrm>
        </p:grpSpPr>
        <p:sp>
          <p:nvSpPr>
            <p:cNvPr id="32" name="任意多边形 31"/>
            <p:cNvSpPr/>
            <p:nvPr>
              <p:custDataLst>
                <p:tags r:id="rId33"/>
              </p:custDataLst>
            </p:nvPr>
          </p:nvSpPr>
          <p:spPr>
            <a:xfrm>
              <a:off x="735" y="4238"/>
              <a:ext cx="17730" cy="1457"/>
            </a:xfrm>
            <a:custGeom>
              <a:avLst/>
              <a:gdLst>
                <a:gd name="sw" fmla="*/ 1 w 17730"/>
                <a:gd name="sh" fmla="*/ 1 h 1456"/>
                <a:gd name="mins" fmla="min sw sh"/>
                <a:gd name="dsw" fmla="+- 0 sw mins"/>
                <a:gd name="dsh" fmla="+- 0 sh mins"/>
                <a:gd name="p0x0" fmla="*/ 0 w 17730"/>
                <a:gd name="p0y0" fmla="*/ 0 h 1456"/>
                <a:gd name="p0x1" fmla="*/ 17730 w 17730"/>
                <a:gd name="p0y1" fmla="*/ 0 h 1456"/>
                <a:gd name="p0x2" fmla="*/ 17730 w 17730"/>
                <a:gd name="p0y2" fmla="*/ 1456 h 1456"/>
                <a:gd name="p0x3" fmla="*/ 0 w 17730"/>
                <a:gd name="p0y3" fmla="*/ 1456 h 1456"/>
                <a:gd name="p0x4" fmla="*/ 0 w 17730"/>
                <a:gd name="p0y4" fmla="*/ 0 h 1456"/>
              </a:gdLst>
              <a:ahLst/>
              <a:cxnLst/>
              <a:pathLst>
                <a:path w="17730" h="1457">
                  <a:moveTo>
                    <a:pt x="17730" y="0"/>
                  </a:moveTo>
                  <a:lnTo>
                    <a:pt x="17730" y="1457"/>
                  </a:lnTo>
                  <a:lnTo>
                    <a:pt x="0" y="1457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33" name="任意多边形 32"/>
            <p:cNvSpPr/>
            <p:nvPr>
              <p:custDataLst>
                <p:tags r:id="rId34"/>
              </p:custDataLst>
            </p:nvPr>
          </p:nvSpPr>
          <p:spPr>
            <a:xfrm>
              <a:off x="735" y="5680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17730 w 17730"/>
                <a:gd name="p0y0" fmla="*/ 15 h 15"/>
                <a:gd name="p0x1" fmla="*/ 0 w 17730"/>
                <a:gd name="p0y1" fmla="*/ 15 h 15"/>
                <a:gd name="p0x2" fmla="*/ 0 w 17730"/>
                <a:gd name="p0y2" fmla="*/ 0 h 15"/>
                <a:gd name="p0x3" fmla="*/ 17730 w 17730"/>
                <a:gd name="p0y3" fmla="*/ 0 h 15"/>
                <a:gd name="p0x4" fmla="*/ 17730 w 17730"/>
                <a:gd name="p0y4" fmla="*/ 15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pic>
        <p:nvPicPr>
          <p:cNvPr id="35" name="图片 34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-1795" t="-4314" r="-1795" b="-4314"/>
          <a:stretch>
            <a:fillRect/>
          </a:stretch>
        </p:blipFill>
        <p:spPr>
          <a:xfrm>
            <a:off x="657225" y="3058795"/>
            <a:ext cx="128270" cy="175895"/>
          </a:xfrm>
          <a:prstGeom prst="rect">
            <a:avLst/>
          </a:prstGeom>
        </p:spPr>
      </p:pic>
      <p:sp>
        <p:nvSpPr>
          <p:cNvPr id="36" name="文本框 35"/>
          <p:cNvSpPr txBox="1"/>
          <p:nvPr>
            <p:custDataLst>
              <p:tags r:id="rId38"/>
            </p:custDataLst>
          </p:nvPr>
        </p:nvSpPr>
        <p:spPr>
          <a:xfrm>
            <a:off x="862330" y="3023235"/>
            <a:ext cx="952500" cy="25209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计费精度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2371725" y="2691130"/>
            <a:ext cx="4676140" cy="915670"/>
            <a:chOff x="3735" y="4238"/>
            <a:chExt cx="7364" cy="1442"/>
          </a:xfrm>
        </p:grpSpPr>
        <p:sp>
          <p:nvSpPr>
            <p:cNvPr id="37" name="任意多边形 36"/>
            <p:cNvSpPr/>
            <p:nvPr>
              <p:custDataLst>
                <p:tags r:id="rId39"/>
              </p:custDataLst>
            </p:nvPr>
          </p:nvSpPr>
          <p:spPr>
            <a:xfrm>
              <a:off x="3735" y="4238"/>
              <a:ext cx="7365" cy="1442"/>
            </a:xfrm>
            <a:custGeom>
              <a:avLst/>
              <a:gdLst>
                <a:gd name="sw" fmla="*/ 1 w 7365"/>
                <a:gd name="sh" fmla="*/ 1 h 1441"/>
                <a:gd name="mins" fmla="min sw sh"/>
                <a:gd name="dsw" fmla="+- 0 sw mins"/>
                <a:gd name="dsh" fmla="+- 0 sh mins"/>
                <a:gd name="p0x0" fmla="*/ 0 w 7365"/>
                <a:gd name="p0y0" fmla="*/ 0 h 1441"/>
                <a:gd name="p0x1" fmla="*/ 7365 w 7365"/>
                <a:gd name="p0y1" fmla="*/ 0 h 1441"/>
                <a:gd name="p0x2" fmla="*/ 7365 w 7365"/>
                <a:gd name="p0y2" fmla="*/ 1441 h 1441"/>
                <a:gd name="p0x3" fmla="*/ 0 w 7365"/>
                <a:gd name="p0y3" fmla="*/ 1441 h 1441"/>
                <a:gd name="p0x4" fmla="*/ 0 w 7365"/>
                <a:gd name="p0y4" fmla="*/ 0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>
              <p:custDataLst>
                <p:tags r:id="rId40"/>
              </p:custDataLst>
            </p:nvPr>
          </p:nvSpPr>
          <p:spPr>
            <a:xfrm>
              <a:off x="3735" y="4238"/>
              <a:ext cx="15" cy="1442"/>
            </a:xfrm>
            <a:custGeom>
              <a:avLst/>
              <a:gdLst>
                <a:gd name="sw" fmla="*/ 1 w 15"/>
                <a:gd name="sh" fmla="*/ 1 h 1441"/>
                <a:gd name="mins" fmla="min sw sh"/>
                <a:gd name="dsw" fmla="+- 0 sw mins"/>
                <a:gd name="dsh" fmla="+- 0 sh mins"/>
                <a:gd name="p0x0" fmla="*/ 0 w 15"/>
                <a:gd name="p0y0" fmla="*/ 1441 h 1441"/>
                <a:gd name="p0x1" fmla="*/ 0 w 15"/>
                <a:gd name="p0y1" fmla="*/ 0 h 1441"/>
                <a:gd name="p0x2" fmla="*/ 15 w 15"/>
                <a:gd name="p0y2" fmla="*/ 0 h 1441"/>
                <a:gd name="p0x3" fmla="*/ 15 w 15"/>
                <a:gd name="p0y3" fmla="*/ 1441 h 1441"/>
                <a:gd name="p0x4" fmla="*/ 0 w 15"/>
                <a:gd name="p0y4" fmla="*/ 1441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0" name="文本框 39"/>
          <p:cNvSpPr txBox="1"/>
          <p:nvPr>
            <p:custDataLst>
              <p:tags r:id="rId41"/>
            </p:custDataLst>
          </p:nvPr>
        </p:nvSpPr>
        <p:spPr>
          <a:xfrm>
            <a:off x="2571750" y="2889885"/>
            <a:ext cx="1978660" cy="2520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按流量</a:t>
            </a:r>
            <a:r>
              <a:rPr lang="en-US" altLang="zh-CN"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时长精准计费</a:t>
            </a:r>
            <a:endParaRPr lang="zh-CN" altLang="en-US"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2"/>
            </p:custDataLst>
          </p:nvPr>
        </p:nvSpPr>
        <p:spPr>
          <a:xfrm>
            <a:off x="4478655" y="2898775"/>
            <a:ext cx="466725" cy="233680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7"/>
          </a:solidFill>
          <a:ln w="9525" cmpd="sng">
            <a:solidFill>
              <a:srgbClr val="D1DD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43"/>
            </p:custDataLst>
          </p:nvPr>
        </p:nvSpPr>
        <p:spPr>
          <a:xfrm>
            <a:off x="4598035" y="2941955"/>
            <a:ext cx="342900" cy="14795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3A5A8C"/>
                </a:solidFill>
                <a:latin typeface="微软雅黑" panose="020B0503020204020204" charset="-122"/>
                <a:ea typeface="微软雅黑" panose="020B0503020204020204" charset="-122"/>
              </a:rPr>
              <a:t>优势</a:t>
            </a:r>
            <a:endParaRPr sz="900" b="1">
              <a:solidFill>
                <a:srgbClr val="3A5A8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44"/>
            </p:custDataLst>
          </p:nvPr>
        </p:nvSpPr>
        <p:spPr>
          <a:xfrm>
            <a:off x="2571750" y="3171825"/>
            <a:ext cx="274320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精确到个人，费用透明公平，成本可控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7048500" y="2691130"/>
            <a:ext cx="4676140" cy="915670"/>
            <a:chOff x="11100" y="4238"/>
            <a:chExt cx="7364" cy="1442"/>
          </a:xfrm>
        </p:grpSpPr>
        <p:sp>
          <p:nvSpPr>
            <p:cNvPr id="44" name="任意多边形 43"/>
            <p:cNvSpPr/>
            <p:nvPr>
              <p:custDataLst>
                <p:tags r:id="rId45"/>
              </p:custDataLst>
            </p:nvPr>
          </p:nvSpPr>
          <p:spPr>
            <a:xfrm>
              <a:off x="11100" y="4238"/>
              <a:ext cx="7365" cy="1442"/>
            </a:xfrm>
            <a:custGeom>
              <a:avLst/>
              <a:gdLst>
                <a:gd name="sw" fmla="*/ 1 w 7365"/>
                <a:gd name="sh" fmla="*/ 1 h 1441"/>
                <a:gd name="mins" fmla="min sw sh"/>
                <a:gd name="dsw" fmla="+- 0 sw mins"/>
                <a:gd name="dsh" fmla="+- 0 sh mins"/>
                <a:gd name="p0x0" fmla="*/ 0 w 7365"/>
                <a:gd name="p0y0" fmla="*/ 0 h 1441"/>
                <a:gd name="p0x1" fmla="*/ 7365 w 7365"/>
                <a:gd name="p0y1" fmla="*/ 0 h 1441"/>
                <a:gd name="p0x2" fmla="*/ 7365 w 7365"/>
                <a:gd name="p0y2" fmla="*/ 1441 h 1441"/>
                <a:gd name="p0x3" fmla="*/ 0 w 7365"/>
                <a:gd name="p0y3" fmla="*/ 1441 h 1441"/>
                <a:gd name="p0x4" fmla="*/ 0 w 7365"/>
                <a:gd name="p0y4" fmla="*/ 0 h 1441"/>
              </a:gdLst>
              <a:ahLst/>
              <a:cxnLst/>
              <a:pathLst>
                <a:path w="7365" h="1442">
                  <a:moveTo>
                    <a:pt x="7365" y="0"/>
                  </a:moveTo>
                  <a:lnTo>
                    <a:pt x="7365" y="1442"/>
                  </a:lnTo>
                  <a:lnTo>
                    <a:pt x="0" y="1442"/>
                  </a:lnTo>
                  <a:lnTo>
                    <a:pt x="0" y="0"/>
                  </a:lnTo>
                  <a:lnTo>
                    <a:pt x="7365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45" name="任意多边形 44"/>
            <p:cNvSpPr/>
            <p:nvPr>
              <p:custDataLst>
                <p:tags r:id="rId46"/>
              </p:custDataLst>
            </p:nvPr>
          </p:nvSpPr>
          <p:spPr>
            <a:xfrm>
              <a:off x="11100" y="4238"/>
              <a:ext cx="15" cy="1442"/>
            </a:xfrm>
            <a:custGeom>
              <a:avLst/>
              <a:gdLst>
                <a:gd name="sw" fmla="*/ 1 w 15"/>
                <a:gd name="sh" fmla="*/ 1 h 1441"/>
                <a:gd name="mins" fmla="min sw sh"/>
                <a:gd name="dsw" fmla="+- 0 sw mins"/>
                <a:gd name="dsh" fmla="+- 0 sh mins"/>
                <a:gd name="p0x0" fmla="*/ 0 w 15"/>
                <a:gd name="p0y0" fmla="*/ 1441 h 1441"/>
                <a:gd name="p0x1" fmla="*/ 0 w 15"/>
                <a:gd name="p0y1" fmla="*/ 0 h 1441"/>
                <a:gd name="p0x2" fmla="*/ 15 w 15"/>
                <a:gd name="p0y2" fmla="*/ 0 h 1441"/>
                <a:gd name="p0x3" fmla="*/ 15 w 15"/>
                <a:gd name="p0y3" fmla="*/ 1441 h 1441"/>
                <a:gd name="p0x4" fmla="*/ 0 w 15"/>
                <a:gd name="p0y4" fmla="*/ 1441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7" name="文本框 46"/>
          <p:cNvSpPr txBox="1"/>
          <p:nvPr>
            <p:custDataLst>
              <p:tags r:id="rId47"/>
            </p:custDataLst>
          </p:nvPr>
        </p:nvSpPr>
        <p:spPr>
          <a:xfrm>
            <a:off x="7248525" y="2889885"/>
            <a:ext cx="2095500" cy="2520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包月制分摊，核算粗放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48"/>
            </p:custDataLst>
          </p:nvPr>
        </p:nvSpPr>
        <p:spPr>
          <a:xfrm>
            <a:off x="9272270" y="2898775"/>
            <a:ext cx="466725" cy="233680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>
            <p:custDataLst>
              <p:tags r:id="rId49"/>
            </p:custDataLst>
          </p:nvPr>
        </p:nvSpPr>
        <p:spPr>
          <a:xfrm>
            <a:off x="9391650" y="2941955"/>
            <a:ext cx="342900" cy="14795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劣势</a:t>
            </a:r>
            <a:endParaRPr sz="9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50"/>
            </p:custDataLst>
          </p:nvPr>
        </p:nvSpPr>
        <p:spPr>
          <a:xfrm>
            <a:off x="7248525" y="3171825"/>
            <a:ext cx="274320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均摊成本，无法区分个人实际使用情况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5" name="组合 114"/>
          <p:cNvGrpSpPr/>
          <p:nvPr/>
        </p:nvGrpSpPr>
        <p:grpSpPr>
          <a:xfrm>
            <a:off x="466725" y="3616325"/>
            <a:ext cx="11258550" cy="924560"/>
            <a:chOff x="735" y="5695"/>
            <a:chExt cx="17730" cy="1456"/>
          </a:xfrm>
        </p:grpSpPr>
        <p:sp>
          <p:nvSpPr>
            <p:cNvPr id="51" name="任意多边形 50"/>
            <p:cNvSpPr/>
            <p:nvPr>
              <p:custDataLst>
                <p:tags r:id="rId51"/>
              </p:custDataLst>
            </p:nvPr>
          </p:nvSpPr>
          <p:spPr>
            <a:xfrm>
              <a:off x="735" y="5695"/>
              <a:ext cx="17730" cy="1456"/>
            </a:xfrm>
            <a:custGeom>
              <a:avLst/>
              <a:gdLst>
                <a:gd name="sw" fmla="*/ 1 w 17730"/>
                <a:gd name="sh" fmla="*/ 1 h 1456"/>
                <a:gd name="mins" fmla="min sw sh"/>
                <a:gd name="dsw" fmla="+- 0 sw mins"/>
                <a:gd name="dsh" fmla="+- 0 sh mins"/>
                <a:gd name="p0x0" fmla="*/ 0 w 17730"/>
                <a:gd name="p0y0" fmla="*/ 0 h 1456"/>
                <a:gd name="p0x1" fmla="*/ 17730 w 17730"/>
                <a:gd name="p0y1" fmla="*/ 0 h 1456"/>
                <a:gd name="p0x2" fmla="*/ 17730 w 17730"/>
                <a:gd name="p0y2" fmla="*/ 1456 h 1456"/>
                <a:gd name="p0x3" fmla="*/ 0 w 17730"/>
                <a:gd name="p0y3" fmla="*/ 1456 h 1456"/>
                <a:gd name="p0x4" fmla="*/ 0 w 17730"/>
                <a:gd name="p0y4" fmla="*/ 0 h 1456"/>
              </a:gdLst>
              <a:ahLst/>
              <a:cxnLst/>
              <a:pathLst>
                <a:path w="17730" h="1456">
                  <a:moveTo>
                    <a:pt x="17730" y="0"/>
                  </a:moveTo>
                  <a:lnTo>
                    <a:pt x="17730" y="1456"/>
                  </a:lnTo>
                  <a:lnTo>
                    <a:pt x="0" y="1456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52" name="任意多边形 51"/>
            <p:cNvSpPr/>
            <p:nvPr>
              <p:custDataLst>
                <p:tags r:id="rId52"/>
              </p:custDataLst>
            </p:nvPr>
          </p:nvSpPr>
          <p:spPr>
            <a:xfrm>
              <a:off x="735" y="7136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17730 w 17730"/>
                <a:gd name="p0y0" fmla="*/ 15 h 15"/>
                <a:gd name="p0x1" fmla="*/ 0 w 17730"/>
                <a:gd name="p0y1" fmla="*/ 15 h 15"/>
                <a:gd name="p0x2" fmla="*/ 0 w 17730"/>
                <a:gd name="p0y2" fmla="*/ 0 h 15"/>
                <a:gd name="p0x3" fmla="*/ 17730 w 17730"/>
                <a:gd name="p0y3" fmla="*/ 0 h 15"/>
                <a:gd name="p0x4" fmla="*/ 17730 w 17730"/>
                <a:gd name="p0y4" fmla="*/ 15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pic>
        <p:nvPicPr>
          <p:cNvPr id="54" name="图片 53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-2941" t="-11778" r="-2941" b="-11778"/>
          <a:stretch>
            <a:fillRect/>
          </a:stretch>
        </p:blipFill>
        <p:spPr>
          <a:xfrm>
            <a:off x="657225" y="3983355"/>
            <a:ext cx="171450" cy="176530"/>
          </a:xfrm>
          <a:prstGeom prst="rect">
            <a:avLst/>
          </a:prstGeom>
        </p:spPr>
      </p:pic>
      <p:sp>
        <p:nvSpPr>
          <p:cNvPr id="55" name="文本框 54"/>
          <p:cNvSpPr txBox="1"/>
          <p:nvPr>
            <p:custDataLst>
              <p:tags r:id="rId56"/>
            </p:custDataLst>
          </p:nvPr>
        </p:nvSpPr>
        <p:spPr>
          <a:xfrm>
            <a:off x="904875" y="3947795"/>
            <a:ext cx="762000" cy="2527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稳定性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2371725" y="3616325"/>
            <a:ext cx="4676140" cy="914400"/>
            <a:chOff x="3735" y="5695"/>
            <a:chExt cx="7364" cy="1440"/>
          </a:xfrm>
        </p:grpSpPr>
        <p:sp>
          <p:nvSpPr>
            <p:cNvPr id="56" name="任意多边形 55"/>
            <p:cNvSpPr/>
            <p:nvPr>
              <p:custDataLst>
                <p:tags r:id="rId57"/>
              </p:custDataLst>
            </p:nvPr>
          </p:nvSpPr>
          <p:spPr>
            <a:xfrm>
              <a:off x="3735" y="5695"/>
              <a:ext cx="7365" cy="1441"/>
            </a:xfrm>
            <a:custGeom>
              <a:avLst/>
              <a:gdLst>
                <a:gd name="sw" fmla="*/ 1 w 7365"/>
                <a:gd name="sh" fmla="*/ 1 h 1441"/>
                <a:gd name="mins" fmla="min sw sh"/>
                <a:gd name="dsw" fmla="+- 0 sw mins"/>
                <a:gd name="dsh" fmla="+- 0 sh mins"/>
                <a:gd name="p0x0" fmla="*/ 0 w 7365"/>
                <a:gd name="p0y0" fmla="*/ 0 h 1441"/>
                <a:gd name="p0x1" fmla="*/ 7365 w 7365"/>
                <a:gd name="p0y1" fmla="*/ 0 h 1441"/>
                <a:gd name="p0x2" fmla="*/ 7365 w 7365"/>
                <a:gd name="p0y2" fmla="*/ 1441 h 1441"/>
                <a:gd name="p0x3" fmla="*/ 0 w 7365"/>
                <a:gd name="p0y3" fmla="*/ 1441 h 1441"/>
                <a:gd name="p0x4" fmla="*/ 0 w 7365"/>
                <a:gd name="p0y4" fmla="*/ 0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7" name="任意多边形 56"/>
            <p:cNvSpPr/>
            <p:nvPr>
              <p:custDataLst>
                <p:tags r:id="rId58"/>
              </p:custDataLst>
            </p:nvPr>
          </p:nvSpPr>
          <p:spPr>
            <a:xfrm>
              <a:off x="3735" y="5695"/>
              <a:ext cx="15" cy="1441"/>
            </a:xfrm>
            <a:custGeom>
              <a:avLst/>
              <a:gdLst>
                <a:gd name="sw" fmla="*/ 1 w 15"/>
                <a:gd name="sh" fmla="*/ 1 h 1441"/>
                <a:gd name="mins" fmla="min sw sh"/>
                <a:gd name="dsw" fmla="+- 0 sw mins"/>
                <a:gd name="dsh" fmla="+- 0 sh mins"/>
                <a:gd name="p0x0" fmla="*/ 0 w 15"/>
                <a:gd name="p0y0" fmla="*/ 1441 h 1441"/>
                <a:gd name="p0x1" fmla="*/ 0 w 15"/>
                <a:gd name="p0y1" fmla="*/ 0 h 1441"/>
                <a:gd name="p0x2" fmla="*/ 15 w 15"/>
                <a:gd name="p0y2" fmla="*/ 0 h 1441"/>
                <a:gd name="p0x3" fmla="*/ 15 w 15"/>
                <a:gd name="p0y3" fmla="*/ 1441 h 1441"/>
                <a:gd name="p0x4" fmla="*/ 0 w 15"/>
                <a:gd name="p0y4" fmla="*/ 1441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9" name="文本框 58"/>
          <p:cNvSpPr txBox="1"/>
          <p:nvPr>
            <p:custDataLst>
              <p:tags r:id="rId59"/>
            </p:custDataLst>
          </p:nvPr>
        </p:nvSpPr>
        <p:spPr>
          <a:xfrm>
            <a:off x="2571750" y="3814445"/>
            <a:ext cx="2286000" cy="2527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独立链路，故障隔离稳定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60"/>
            </p:custDataLst>
          </p:nvPr>
        </p:nvSpPr>
        <p:spPr>
          <a:xfrm>
            <a:off x="4785995" y="3823970"/>
            <a:ext cx="466725" cy="233045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7"/>
          </a:solidFill>
          <a:ln w="9525" cmpd="sng">
            <a:solidFill>
              <a:srgbClr val="D1DD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>
            <p:custDataLst>
              <p:tags r:id="rId61"/>
            </p:custDataLst>
          </p:nvPr>
        </p:nvSpPr>
        <p:spPr>
          <a:xfrm>
            <a:off x="4905375" y="3867150"/>
            <a:ext cx="342900" cy="14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3A5A8C"/>
                </a:solidFill>
                <a:latin typeface="微软雅黑" panose="020B0503020204020204" charset="-122"/>
                <a:ea typeface="微软雅黑" panose="020B0503020204020204" charset="-122"/>
              </a:rPr>
              <a:t>优势</a:t>
            </a:r>
            <a:endParaRPr sz="900" b="1">
              <a:solidFill>
                <a:srgbClr val="3A5A8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文本框 61"/>
          <p:cNvSpPr txBox="1"/>
          <p:nvPr>
            <p:custDataLst>
              <p:tags r:id="rId62"/>
            </p:custDataLst>
          </p:nvPr>
        </p:nvSpPr>
        <p:spPr>
          <a:xfrm>
            <a:off x="2571750" y="4096385"/>
            <a:ext cx="289560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单点故障不影响整体，冗余备份机制完善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7048500" y="3616325"/>
            <a:ext cx="4676140" cy="914400"/>
            <a:chOff x="11100" y="5695"/>
            <a:chExt cx="7364" cy="1440"/>
          </a:xfrm>
        </p:grpSpPr>
        <p:sp>
          <p:nvSpPr>
            <p:cNvPr id="63" name="任意多边形 62"/>
            <p:cNvSpPr/>
            <p:nvPr>
              <p:custDataLst>
                <p:tags r:id="rId63"/>
              </p:custDataLst>
            </p:nvPr>
          </p:nvSpPr>
          <p:spPr>
            <a:xfrm>
              <a:off x="11100" y="5695"/>
              <a:ext cx="7365" cy="1441"/>
            </a:xfrm>
            <a:custGeom>
              <a:avLst/>
              <a:gdLst>
                <a:gd name="sw" fmla="*/ 1 w 7365"/>
                <a:gd name="sh" fmla="*/ 1 h 1441"/>
                <a:gd name="mins" fmla="min sw sh"/>
                <a:gd name="dsw" fmla="+- 0 sw mins"/>
                <a:gd name="dsh" fmla="+- 0 sh mins"/>
                <a:gd name="p0x0" fmla="*/ 0 w 7365"/>
                <a:gd name="p0y0" fmla="*/ 0 h 1441"/>
                <a:gd name="p0x1" fmla="*/ 7365 w 7365"/>
                <a:gd name="p0y1" fmla="*/ 0 h 1441"/>
                <a:gd name="p0x2" fmla="*/ 7365 w 7365"/>
                <a:gd name="p0y2" fmla="*/ 1441 h 1441"/>
                <a:gd name="p0x3" fmla="*/ 0 w 7365"/>
                <a:gd name="p0y3" fmla="*/ 1441 h 1441"/>
                <a:gd name="p0x4" fmla="*/ 0 w 7365"/>
                <a:gd name="p0y4" fmla="*/ 0 h 1441"/>
              </a:gdLst>
              <a:ahLst/>
              <a:cxnLst/>
              <a:pathLst>
                <a:path w="7365" h="1441">
                  <a:moveTo>
                    <a:pt x="7365" y="0"/>
                  </a:moveTo>
                  <a:lnTo>
                    <a:pt x="7365" y="1441"/>
                  </a:lnTo>
                  <a:lnTo>
                    <a:pt x="0" y="1441"/>
                  </a:lnTo>
                  <a:lnTo>
                    <a:pt x="0" y="0"/>
                  </a:lnTo>
                  <a:lnTo>
                    <a:pt x="7365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64" name="任意多边形 63"/>
            <p:cNvSpPr/>
            <p:nvPr>
              <p:custDataLst>
                <p:tags r:id="rId64"/>
              </p:custDataLst>
            </p:nvPr>
          </p:nvSpPr>
          <p:spPr>
            <a:xfrm>
              <a:off x="11100" y="5695"/>
              <a:ext cx="15" cy="1441"/>
            </a:xfrm>
            <a:custGeom>
              <a:avLst/>
              <a:gdLst>
                <a:gd name="sw" fmla="*/ 1 w 15"/>
                <a:gd name="sh" fmla="*/ 1 h 1441"/>
                <a:gd name="mins" fmla="min sw sh"/>
                <a:gd name="dsw" fmla="+- 0 sw mins"/>
                <a:gd name="dsh" fmla="+- 0 sh mins"/>
                <a:gd name="p0x0" fmla="*/ 0 w 15"/>
                <a:gd name="p0y0" fmla="*/ 1441 h 1441"/>
                <a:gd name="p0x1" fmla="*/ 0 w 15"/>
                <a:gd name="p0y1" fmla="*/ 0 h 1441"/>
                <a:gd name="p0x2" fmla="*/ 15 w 15"/>
                <a:gd name="p0y2" fmla="*/ 0 h 1441"/>
                <a:gd name="p0x3" fmla="*/ 15 w 15"/>
                <a:gd name="p0y3" fmla="*/ 1441 h 1441"/>
                <a:gd name="p0x4" fmla="*/ 0 w 15"/>
                <a:gd name="p0y4" fmla="*/ 1441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6" name="文本框 65"/>
          <p:cNvSpPr txBox="1"/>
          <p:nvPr>
            <p:custDataLst>
              <p:tags r:id="rId65"/>
            </p:custDataLst>
          </p:nvPr>
        </p:nvSpPr>
        <p:spPr>
          <a:xfrm>
            <a:off x="7248525" y="3814445"/>
            <a:ext cx="2286000" cy="2527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集中出口，单点故障风险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任意多边形 66"/>
          <p:cNvSpPr/>
          <p:nvPr>
            <p:custDataLst>
              <p:tags r:id="rId66"/>
            </p:custDataLst>
          </p:nvPr>
        </p:nvSpPr>
        <p:spPr>
          <a:xfrm>
            <a:off x="9462770" y="3823970"/>
            <a:ext cx="466725" cy="233045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>
            <p:custDataLst>
              <p:tags r:id="rId67"/>
            </p:custDataLst>
          </p:nvPr>
        </p:nvSpPr>
        <p:spPr>
          <a:xfrm>
            <a:off x="9582150" y="3867150"/>
            <a:ext cx="342900" cy="14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劣势</a:t>
            </a:r>
            <a:endParaRPr sz="9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文本框 68"/>
          <p:cNvSpPr txBox="1"/>
          <p:nvPr>
            <p:custDataLst>
              <p:tags r:id="rId68"/>
            </p:custDataLst>
          </p:nvPr>
        </p:nvSpPr>
        <p:spPr>
          <a:xfrm>
            <a:off x="7248525" y="4096385"/>
            <a:ext cx="268605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统一网关压力大，故障影响范围广泛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8" name="组合 117"/>
          <p:cNvGrpSpPr/>
          <p:nvPr/>
        </p:nvGrpSpPr>
        <p:grpSpPr>
          <a:xfrm>
            <a:off x="466725" y="4540885"/>
            <a:ext cx="11258550" cy="924560"/>
            <a:chOff x="735" y="7151"/>
            <a:chExt cx="17730" cy="1456"/>
          </a:xfrm>
        </p:grpSpPr>
        <p:sp>
          <p:nvSpPr>
            <p:cNvPr id="70" name="任意多边形 69"/>
            <p:cNvSpPr/>
            <p:nvPr>
              <p:custDataLst>
                <p:tags r:id="rId69"/>
              </p:custDataLst>
            </p:nvPr>
          </p:nvSpPr>
          <p:spPr>
            <a:xfrm>
              <a:off x="735" y="7151"/>
              <a:ext cx="17730" cy="1457"/>
            </a:xfrm>
            <a:custGeom>
              <a:avLst/>
              <a:gdLst>
                <a:gd name="sw" fmla="*/ 1 w 17730"/>
                <a:gd name="sh" fmla="*/ 1 h 1456"/>
                <a:gd name="mins" fmla="min sw sh"/>
                <a:gd name="dsw" fmla="+- 0 sw mins"/>
                <a:gd name="dsh" fmla="+- 0 sh mins"/>
                <a:gd name="p0x0" fmla="*/ 0 w 17730"/>
                <a:gd name="p0y0" fmla="*/ 0 h 1456"/>
                <a:gd name="p0x1" fmla="*/ 17730 w 17730"/>
                <a:gd name="p0y1" fmla="*/ 0 h 1456"/>
                <a:gd name="p0x2" fmla="*/ 17730 w 17730"/>
                <a:gd name="p0y2" fmla="*/ 1456 h 1456"/>
                <a:gd name="p0x3" fmla="*/ 0 w 17730"/>
                <a:gd name="p0y3" fmla="*/ 1456 h 1456"/>
                <a:gd name="p0x4" fmla="*/ 0 w 17730"/>
                <a:gd name="p0y4" fmla="*/ 0 h 1456"/>
              </a:gdLst>
              <a:ahLst/>
              <a:cxnLst/>
              <a:pathLst>
                <a:path w="17730" h="1457">
                  <a:moveTo>
                    <a:pt x="17730" y="0"/>
                  </a:moveTo>
                  <a:lnTo>
                    <a:pt x="17730" y="1457"/>
                  </a:lnTo>
                  <a:lnTo>
                    <a:pt x="0" y="1457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71" name="任意多边形 70"/>
            <p:cNvSpPr/>
            <p:nvPr>
              <p:custDataLst>
                <p:tags r:id="rId70"/>
              </p:custDataLst>
            </p:nvPr>
          </p:nvSpPr>
          <p:spPr>
            <a:xfrm>
              <a:off x="735" y="8593"/>
              <a:ext cx="17730" cy="15"/>
            </a:xfrm>
            <a:custGeom>
              <a:avLst/>
              <a:gdLst>
                <a:gd name="sw" fmla="*/ 1 w 17730"/>
                <a:gd name="sh" fmla="*/ 1 h 15"/>
                <a:gd name="mins" fmla="min sw sh"/>
                <a:gd name="dsw" fmla="+- 0 sw mins"/>
                <a:gd name="dsh" fmla="+- 0 sh mins"/>
                <a:gd name="p0x0" fmla="*/ 17730 w 17730"/>
                <a:gd name="p0y0" fmla="*/ 15 h 15"/>
                <a:gd name="p0x1" fmla="*/ 0 w 17730"/>
                <a:gd name="p0y1" fmla="*/ 15 h 15"/>
                <a:gd name="p0x2" fmla="*/ 0 w 17730"/>
                <a:gd name="p0y2" fmla="*/ 0 h 15"/>
                <a:gd name="p0x3" fmla="*/ 17730 w 17730"/>
                <a:gd name="p0y3" fmla="*/ 0 h 15"/>
                <a:gd name="p0x4" fmla="*/ 17730 w 17730"/>
                <a:gd name="p0y4" fmla="*/ 15 h 15"/>
              </a:gdLst>
              <a:ahLst/>
              <a:cxnLst/>
              <a:pathLst>
                <a:path w="17730" h="15">
                  <a:moveTo>
                    <a:pt x="17730" y="0"/>
                  </a:moveTo>
                  <a:lnTo>
                    <a:pt x="17730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pic>
        <p:nvPicPr>
          <p:cNvPr id="73" name="图片 72"/>
          <p:cNvPicPr>
            <a:picLocks noChangeAspect="1"/>
          </p:cNvPicPr>
          <p:nvPr>
            <p:custDataLst>
              <p:tags r:id="rId71"/>
            </p:custDataLst>
          </p:nvPr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-3492" t="-4314" r="-3492" b="-4314"/>
          <a:stretch>
            <a:fillRect/>
          </a:stretch>
        </p:blipFill>
        <p:spPr>
          <a:xfrm>
            <a:off x="657225" y="4908550"/>
            <a:ext cx="213995" cy="175895"/>
          </a:xfrm>
          <a:prstGeom prst="rect">
            <a:avLst/>
          </a:prstGeom>
        </p:spPr>
      </p:pic>
      <p:sp>
        <p:nvSpPr>
          <p:cNvPr id="74" name="文本框 73"/>
          <p:cNvSpPr txBox="1"/>
          <p:nvPr>
            <p:custDataLst>
              <p:tags r:id="rId74"/>
            </p:custDataLst>
          </p:nvPr>
        </p:nvSpPr>
        <p:spPr>
          <a:xfrm>
            <a:off x="948055" y="4872990"/>
            <a:ext cx="952500" cy="25209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认证体验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9" name="组合 118"/>
          <p:cNvGrpSpPr/>
          <p:nvPr/>
        </p:nvGrpSpPr>
        <p:grpSpPr>
          <a:xfrm>
            <a:off x="2371725" y="4540885"/>
            <a:ext cx="4676140" cy="915670"/>
            <a:chOff x="3735" y="7151"/>
            <a:chExt cx="7364" cy="1442"/>
          </a:xfrm>
        </p:grpSpPr>
        <p:sp>
          <p:nvSpPr>
            <p:cNvPr id="75" name="任意多边形 74"/>
            <p:cNvSpPr/>
            <p:nvPr>
              <p:custDataLst>
                <p:tags r:id="rId75"/>
              </p:custDataLst>
            </p:nvPr>
          </p:nvSpPr>
          <p:spPr>
            <a:xfrm>
              <a:off x="3735" y="7151"/>
              <a:ext cx="7365" cy="1442"/>
            </a:xfrm>
            <a:custGeom>
              <a:avLst/>
              <a:gdLst>
                <a:gd name="sw" fmla="*/ 1 w 7365"/>
                <a:gd name="sh" fmla="*/ 1 h 1441"/>
                <a:gd name="mins" fmla="min sw sh"/>
                <a:gd name="dsw" fmla="+- 0 sw mins"/>
                <a:gd name="dsh" fmla="+- 0 sh mins"/>
                <a:gd name="p0x0" fmla="*/ 0 w 7365"/>
                <a:gd name="p0y0" fmla="*/ 0 h 1441"/>
                <a:gd name="p0x1" fmla="*/ 7365 w 7365"/>
                <a:gd name="p0y1" fmla="*/ 0 h 1441"/>
                <a:gd name="p0x2" fmla="*/ 7365 w 7365"/>
                <a:gd name="p0y2" fmla="*/ 1441 h 1441"/>
                <a:gd name="p0x3" fmla="*/ 0 w 7365"/>
                <a:gd name="p0y3" fmla="*/ 1441 h 1441"/>
                <a:gd name="p0x4" fmla="*/ 0 w 7365"/>
                <a:gd name="p0y4" fmla="*/ 0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6" name="任意多边形 75"/>
            <p:cNvSpPr/>
            <p:nvPr>
              <p:custDataLst>
                <p:tags r:id="rId76"/>
              </p:custDataLst>
            </p:nvPr>
          </p:nvSpPr>
          <p:spPr>
            <a:xfrm>
              <a:off x="3735" y="7151"/>
              <a:ext cx="15" cy="1442"/>
            </a:xfrm>
            <a:custGeom>
              <a:avLst/>
              <a:gdLst>
                <a:gd name="sw" fmla="*/ 1 w 15"/>
                <a:gd name="sh" fmla="*/ 1 h 1441"/>
                <a:gd name="mins" fmla="min sw sh"/>
                <a:gd name="dsw" fmla="+- 0 sw mins"/>
                <a:gd name="dsh" fmla="+- 0 sh mins"/>
                <a:gd name="p0x0" fmla="*/ 0 w 15"/>
                <a:gd name="p0y0" fmla="*/ 1441 h 1441"/>
                <a:gd name="p0x1" fmla="*/ 0 w 15"/>
                <a:gd name="p0y1" fmla="*/ 0 h 1441"/>
                <a:gd name="p0x2" fmla="*/ 15 w 15"/>
                <a:gd name="p0y2" fmla="*/ 0 h 1441"/>
                <a:gd name="p0x3" fmla="*/ 15 w 15"/>
                <a:gd name="p0y3" fmla="*/ 1441 h 1441"/>
                <a:gd name="p0x4" fmla="*/ 0 w 15"/>
                <a:gd name="p0y4" fmla="*/ 1441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8" name="文本框 77"/>
          <p:cNvSpPr txBox="1"/>
          <p:nvPr>
            <p:custDataLst>
              <p:tags r:id="rId77"/>
            </p:custDataLst>
          </p:nvPr>
        </p:nvSpPr>
        <p:spPr>
          <a:xfrm>
            <a:off x="2571750" y="4739640"/>
            <a:ext cx="2286000" cy="2520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设备默默代办，无感认证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9" name="任意多边形 78"/>
          <p:cNvSpPr/>
          <p:nvPr>
            <p:custDataLst>
              <p:tags r:id="rId78"/>
            </p:custDataLst>
          </p:nvPr>
        </p:nvSpPr>
        <p:spPr>
          <a:xfrm>
            <a:off x="4785995" y="4748530"/>
            <a:ext cx="466725" cy="233680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7"/>
          </a:solidFill>
          <a:ln w="9525" cmpd="sng">
            <a:solidFill>
              <a:srgbClr val="D1DD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0" name="文本框 79"/>
          <p:cNvSpPr txBox="1"/>
          <p:nvPr>
            <p:custDataLst>
              <p:tags r:id="rId79"/>
            </p:custDataLst>
          </p:nvPr>
        </p:nvSpPr>
        <p:spPr>
          <a:xfrm>
            <a:off x="4905375" y="4791710"/>
            <a:ext cx="342900" cy="14795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3A5A8C"/>
                </a:solidFill>
                <a:latin typeface="微软雅黑" panose="020B0503020204020204" charset="-122"/>
                <a:ea typeface="微软雅黑" panose="020B0503020204020204" charset="-122"/>
              </a:rPr>
              <a:t>优势</a:t>
            </a:r>
            <a:endParaRPr sz="900" b="1">
              <a:solidFill>
                <a:srgbClr val="3A5A8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" name="文本框 80"/>
          <p:cNvSpPr txBox="1"/>
          <p:nvPr>
            <p:custDataLst>
              <p:tags r:id="rId80"/>
            </p:custDataLst>
          </p:nvPr>
        </p:nvSpPr>
        <p:spPr>
          <a:xfrm>
            <a:off x="2571750" y="5021580"/>
            <a:ext cx="304800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自动代拨，解决多设备杂环境下的认证难题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0" name="组合 119"/>
          <p:cNvGrpSpPr/>
          <p:nvPr/>
        </p:nvGrpSpPr>
        <p:grpSpPr>
          <a:xfrm>
            <a:off x="7048500" y="4540885"/>
            <a:ext cx="4676140" cy="915670"/>
            <a:chOff x="11100" y="7151"/>
            <a:chExt cx="7364" cy="1442"/>
          </a:xfrm>
        </p:grpSpPr>
        <p:sp>
          <p:nvSpPr>
            <p:cNvPr id="82" name="任意多边形 81"/>
            <p:cNvSpPr/>
            <p:nvPr>
              <p:custDataLst>
                <p:tags r:id="rId81"/>
              </p:custDataLst>
            </p:nvPr>
          </p:nvSpPr>
          <p:spPr>
            <a:xfrm>
              <a:off x="11100" y="7151"/>
              <a:ext cx="7365" cy="1442"/>
            </a:xfrm>
            <a:custGeom>
              <a:avLst/>
              <a:gdLst>
                <a:gd name="sw" fmla="*/ 1 w 7365"/>
                <a:gd name="sh" fmla="*/ 1 h 1441"/>
                <a:gd name="mins" fmla="min sw sh"/>
                <a:gd name="dsw" fmla="+- 0 sw mins"/>
                <a:gd name="dsh" fmla="+- 0 sh mins"/>
                <a:gd name="p0x0" fmla="*/ 0 w 7365"/>
                <a:gd name="p0y0" fmla="*/ 0 h 1441"/>
                <a:gd name="p0x1" fmla="*/ 7365 w 7365"/>
                <a:gd name="p0y1" fmla="*/ 0 h 1441"/>
                <a:gd name="p0x2" fmla="*/ 7365 w 7365"/>
                <a:gd name="p0y2" fmla="*/ 1441 h 1441"/>
                <a:gd name="p0x3" fmla="*/ 0 w 7365"/>
                <a:gd name="p0y3" fmla="*/ 1441 h 1441"/>
                <a:gd name="p0x4" fmla="*/ 0 w 7365"/>
                <a:gd name="p0y4" fmla="*/ 0 h 1441"/>
              </a:gdLst>
              <a:ahLst/>
              <a:cxnLst/>
              <a:pathLst>
                <a:path w="7365" h="1442">
                  <a:moveTo>
                    <a:pt x="7365" y="0"/>
                  </a:moveTo>
                  <a:lnTo>
                    <a:pt x="7365" y="1442"/>
                  </a:lnTo>
                  <a:lnTo>
                    <a:pt x="0" y="1442"/>
                  </a:lnTo>
                  <a:lnTo>
                    <a:pt x="0" y="0"/>
                  </a:lnTo>
                  <a:lnTo>
                    <a:pt x="7365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83" name="任意多边形 82"/>
            <p:cNvSpPr/>
            <p:nvPr>
              <p:custDataLst>
                <p:tags r:id="rId82"/>
              </p:custDataLst>
            </p:nvPr>
          </p:nvSpPr>
          <p:spPr>
            <a:xfrm>
              <a:off x="11100" y="7151"/>
              <a:ext cx="15" cy="1442"/>
            </a:xfrm>
            <a:custGeom>
              <a:avLst/>
              <a:gdLst>
                <a:gd name="sw" fmla="*/ 1 w 15"/>
                <a:gd name="sh" fmla="*/ 1 h 1441"/>
                <a:gd name="mins" fmla="min sw sh"/>
                <a:gd name="dsw" fmla="+- 0 sw mins"/>
                <a:gd name="dsh" fmla="+- 0 sh mins"/>
                <a:gd name="p0x0" fmla="*/ 0 w 15"/>
                <a:gd name="p0y0" fmla="*/ 1441 h 1441"/>
                <a:gd name="p0x1" fmla="*/ 0 w 15"/>
                <a:gd name="p0y1" fmla="*/ 0 h 1441"/>
                <a:gd name="p0x2" fmla="*/ 15 w 15"/>
                <a:gd name="p0y2" fmla="*/ 0 h 1441"/>
                <a:gd name="p0x3" fmla="*/ 15 w 15"/>
                <a:gd name="p0y3" fmla="*/ 1441 h 1441"/>
                <a:gd name="p0x4" fmla="*/ 0 w 15"/>
                <a:gd name="p0y4" fmla="*/ 1441 h 144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5" name="文本框 84"/>
          <p:cNvSpPr txBox="1"/>
          <p:nvPr>
            <p:custDataLst>
              <p:tags r:id="rId83"/>
            </p:custDataLst>
          </p:nvPr>
        </p:nvSpPr>
        <p:spPr>
          <a:xfrm>
            <a:off x="7248525" y="4739640"/>
            <a:ext cx="2286000" cy="2520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频繁手动登录，体验繁琐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" name="任意多边形 85"/>
          <p:cNvSpPr/>
          <p:nvPr>
            <p:custDataLst>
              <p:tags r:id="rId84"/>
            </p:custDataLst>
          </p:nvPr>
        </p:nvSpPr>
        <p:spPr>
          <a:xfrm>
            <a:off x="9462770" y="4748530"/>
            <a:ext cx="466725" cy="233680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7" name="文本框 86"/>
          <p:cNvSpPr txBox="1"/>
          <p:nvPr>
            <p:custDataLst>
              <p:tags r:id="rId85"/>
            </p:custDataLst>
          </p:nvPr>
        </p:nvSpPr>
        <p:spPr>
          <a:xfrm>
            <a:off x="9582150" y="4791710"/>
            <a:ext cx="342900" cy="14795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劣势</a:t>
            </a:r>
            <a:endParaRPr sz="9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" name="文本框 87"/>
          <p:cNvSpPr txBox="1"/>
          <p:nvPr>
            <p:custDataLst>
              <p:tags r:id="rId86"/>
            </p:custDataLst>
          </p:nvPr>
        </p:nvSpPr>
        <p:spPr>
          <a:xfrm>
            <a:off x="7248525" y="5021580"/>
            <a:ext cx="268605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需重复认证，多设备切换操作复杂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9" name="图片 88"/>
          <p:cNvPicPr>
            <a:picLocks noChangeAspect="1"/>
          </p:cNvPicPr>
          <p:nvPr>
            <p:custDataLst>
              <p:tags r:id="rId87"/>
            </p:custDataLst>
          </p:nvPr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rcRect l="-3860" t="-11556" r="-3860" b="-11556"/>
          <a:stretch>
            <a:fillRect/>
          </a:stretch>
        </p:blipFill>
        <p:spPr>
          <a:xfrm>
            <a:off x="657225" y="5838190"/>
            <a:ext cx="194945" cy="175895"/>
          </a:xfrm>
          <a:prstGeom prst="rect">
            <a:avLst/>
          </a:prstGeom>
        </p:spPr>
      </p:pic>
      <p:sp>
        <p:nvSpPr>
          <p:cNvPr id="90" name="文本框 89"/>
          <p:cNvSpPr txBox="1"/>
          <p:nvPr>
            <p:custDataLst>
              <p:tags r:id="rId90"/>
            </p:custDataLst>
          </p:nvPr>
        </p:nvSpPr>
        <p:spPr>
          <a:xfrm>
            <a:off x="929005" y="5802630"/>
            <a:ext cx="952500" cy="25209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网络架构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1" name="组合 120"/>
          <p:cNvGrpSpPr/>
          <p:nvPr/>
        </p:nvGrpSpPr>
        <p:grpSpPr>
          <a:xfrm>
            <a:off x="2371725" y="5466080"/>
            <a:ext cx="4676140" cy="924560"/>
            <a:chOff x="3735" y="8608"/>
            <a:chExt cx="7364" cy="1456"/>
          </a:xfrm>
        </p:grpSpPr>
        <p:sp>
          <p:nvSpPr>
            <p:cNvPr id="91" name="任意多边形 90"/>
            <p:cNvSpPr/>
            <p:nvPr>
              <p:custDataLst>
                <p:tags r:id="rId91"/>
              </p:custDataLst>
            </p:nvPr>
          </p:nvSpPr>
          <p:spPr>
            <a:xfrm>
              <a:off x="3735" y="8608"/>
              <a:ext cx="7365" cy="1456"/>
            </a:xfrm>
            <a:custGeom>
              <a:avLst/>
              <a:gdLst>
                <a:gd name="sw" fmla="*/ 1 w 7365"/>
                <a:gd name="sh" fmla="*/ 1 h 1456"/>
                <a:gd name="mins" fmla="min sw sh"/>
                <a:gd name="dsw" fmla="+- 0 sw mins"/>
                <a:gd name="dsh" fmla="+- 0 sh mins"/>
                <a:gd name="p0x0" fmla="*/ 0 w 7365"/>
                <a:gd name="p0y0" fmla="*/ 0 h 1456"/>
                <a:gd name="p0x1" fmla="*/ 7365 w 7365"/>
                <a:gd name="p0y1" fmla="*/ 0 h 1456"/>
                <a:gd name="p0x2" fmla="*/ 7365 w 7365"/>
                <a:gd name="p0y2" fmla="*/ 1456 h 1456"/>
                <a:gd name="p0x3" fmla="*/ 0 w 7365"/>
                <a:gd name="p0y3" fmla="*/ 1456 h 1456"/>
                <a:gd name="p0x4" fmla="*/ 0 w 7365"/>
                <a:gd name="p0y4" fmla="*/ 0 h 1456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2" name="任意多边形 91"/>
            <p:cNvSpPr/>
            <p:nvPr>
              <p:custDataLst>
                <p:tags r:id="rId92"/>
              </p:custDataLst>
            </p:nvPr>
          </p:nvSpPr>
          <p:spPr>
            <a:xfrm>
              <a:off x="3735" y="8608"/>
              <a:ext cx="15" cy="1456"/>
            </a:xfrm>
            <a:custGeom>
              <a:avLst/>
              <a:gdLst>
                <a:gd name="sw" fmla="*/ 1 w 15"/>
                <a:gd name="sh" fmla="*/ 1 h 1456"/>
                <a:gd name="mins" fmla="min sw sh"/>
                <a:gd name="dsw" fmla="+- 0 sw mins"/>
                <a:gd name="dsh" fmla="+- 0 sh mins"/>
                <a:gd name="p0x0" fmla="*/ 0 w 15"/>
                <a:gd name="p0y0" fmla="*/ 1456 h 1456"/>
                <a:gd name="p0x1" fmla="*/ 0 w 15"/>
                <a:gd name="p0y1" fmla="*/ 0 h 1456"/>
                <a:gd name="p0x2" fmla="*/ 15 w 15"/>
                <a:gd name="p0y2" fmla="*/ 0 h 1456"/>
                <a:gd name="p0x3" fmla="*/ 15 w 15"/>
                <a:gd name="p0y3" fmla="*/ 1456 h 1456"/>
                <a:gd name="p0x4" fmla="*/ 0 w 15"/>
                <a:gd name="p0y4" fmla="*/ 1456 h 1456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94" name="文本框 93"/>
          <p:cNvSpPr txBox="1"/>
          <p:nvPr>
            <p:custDataLst>
              <p:tags r:id="rId93"/>
            </p:custDataLst>
          </p:nvPr>
        </p:nvSpPr>
        <p:spPr>
          <a:xfrm>
            <a:off x="2571750" y="5669280"/>
            <a:ext cx="2476500" cy="2520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保留完整校园网，双网并存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5" name="任意多边形 94"/>
          <p:cNvSpPr/>
          <p:nvPr>
            <p:custDataLst>
              <p:tags r:id="rId94"/>
            </p:custDataLst>
          </p:nvPr>
        </p:nvSpPr>
        <p:spPr>
          <a:xfrm>
            <a:off x="4976495" y="5678170"/>
            <a:ext cx="466725" cy="233680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8EEF7"/>
          </a:solidFill>
          <a:ln w="9525" cmpd="sng">
            <a:solidFill>
              <a:srgbClr val="D1DD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6" name="文本框 95"/>
          <p:cNvSpPr txBox="1"/>
          <p:nvPr>
            <p:custDataLst>
              <p:tags r:id="rId95"/>
            </p:custDataLst>
          </p:nvPr>
        </p:nvSpPr>
        <p:spPr>
          <a:xfrm>
            <a:off x="5095875" y="5721350"/>
            <a:ext cx="342900" cy="14795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3A5A8C"/>
                </a:solidFill>
                <a:latin typeface="微软雅黑" panose="020B0503020204020204" charset="-122"/>
                <a:ea typeface="微软雅黑" panose="020B0503020204020204" charset="-122"/>
              </a:rPr>
              <a:t>优势</a:t>
            </a:r>
            <a:endParaRPr sz="900" b="1">
              <a:solidFill>
                <a:srgbClr val="3A5A8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7" name="文本框 96"/>
          <p:cNvSpPr txBox="1"/>
          <p:nvPr>
            <p:custDataLst>
              <p:tags r:id="rId96"/>
            </p:custDataLst>
          </p:nvPr>
        </p:nvSpPr>
        <p:spPr>
          <a:xfrm>
            <a:off x="2571750" y="5951220"/>
            <a:ext cx="304800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不影响访问教育网资源，手机宽带同时使用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2" name="组合 121"/>
          <p:cNvGrpSpPr/>
          <p:nvPr/>
        </p:nvGrpSpPr>
        <p:grpSpPr>
          <a:xfrm>
            <a:off x="7048500" y="5466080"/>
            <a:ext cx="4676140" cy="924560"/>
            <a:chOff x="11100" y="8608"/>
            <a:chExt cx="7364" cy="1456"/>
          </a:xfrm>
        </p:grpSpPr>
        <p:sp>
          <p:nvSpPr>
            <p:cNvPr id="98" name="任意多边形 97"/>
            <p:cNvSpPr/>
            <p:nvPr>
              <p:custDataLst>
                <p:tags r:id="rId97"/>
              </p:custDataLst>
            </p:nvPr>
          </p:nvSpPr>
          <p:spPr>
            <a:xfrm>
              <a:off x="11100" y="8608"/>
              <a:ext cx="7365" cy="1456"/>
            </a:xfrm>
            <a:custGeom>
              <a:avLst/>
              <a:gdLst>
                <a:gd name="sw" fmla="*/ 1 w 7365"/>
                <a:gd name="sh" fmla="*/ 1 h 1456"/>
                <a:gd name="mins" fmla="min sw sh"/>
                <a:gd name="dsw" fmla="+- 0 sw mins"/>
                <a:gd name="dsh" fmla="+- 0 sh mins"/>
                <a:gd name="p0x0" fmla="*/ 0 w 7365"/>
                <a:gd name="p0y0" fmla="*/ 0 h 1456"/>
                <a:gd name="p0x1" fmla="*/ 7365 w 7365"/>
                <a:gd name="p0y1" fmla="*/ 0 h 1456"/>
                <a:gd name="p0x2" fmla="*/ 7365 w 7365"/>
                <a:gd name="p0y2" fmla="*/ 1456 h 1456"/>
                <a:gd name="p0x3" fmla="*/ 0 w 7365"/>
                <a:gd name="p0y3" fmla="*/ 1456 h 1456"/>
                <a:gd name="p0x4" fmla="*/ 0 w 7365"/>
                <a:gd name="p0y4" fmla="*/ 0 h 1456"/>
              </a:gdLst>
              <a:ahLst/>
              <a:cxnLst/>
              <a:pathLst>
                <a:path w="7365" h="1456">
                  <a:moveTo>
                    <a:pt x="7365" y="0"/>
                  </a:moveTo>
                  <a:lnTo>
                    <a:pt x="7365" y="1277"/>
                  </a:lnTo>
                  <a:cubicBezTo>
                    <a:pt x="7365" y="1370"/>
                    <a:pt x="7295" y="1446"/>
                    <a:pt x="7204" y="1456"/>
                  </a:cubicBezTo>
                  <a:lnTo>
                    <a:pt x="0" y="1456"/>
                  </a:lnTo>
                  <a:lnTo>
                    <a:pt x="0" y="0"/>
                  </a:lnTo>
                  <a:lnTo>
                    <a:pt x="7365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99" name="任意多边形 98"/>
            <p:cNvSpPr/>
            <p:nvPr>
              <p:custDataLst>
                <p:tags r:id="rId98"/>
              </p:custDataLst>
            </p:nvPr>
          </p:nvSpPr>
          <p:spPr>
            <a:xfrm>
              <a:off x="11100" y="8608"/>
              <a:ext cx="15" cy="1456"/>
            </a:xfrm>
            <a:custGeom>
              <a:avLst/>
              <a:gdLst>
                <a:gd name="sw" fmla="*/ 1 w 15"/>
                <a:gd name="sh" fmla="*/ 1 h 1456"/>
                <a:gd name="mins" fmla="min sw sh"/>
                <a:gd name="dsw" fmla="+- 0 sw mins"/>
                <a:gd name="dsh" fmla="+- 0 sh mins"/>
                <a:gd name="p0x0" fmla="*/ 0 w 15"/>
                <a:gd name="p0y0" fmla="*/ 1456 h 1456"/>
                <a:gd name="p0x1" fmla="*/ 0 w 15"/>
                <a:gd name="p0y1" fmla="*/ 0 h 1456"/>
                <a:gd name="p0x2" fmla="*/ 15 w 15"/>
                <a:gd name="p0y2" fmla="*/ 0 h 1456"/>
                <a:gd name="p0x3" fmla="*/ 15 w 15"/>
                <a:gd name="p0y3" fmla="*/ 1456 h 1456"/>
                <a:gd name="p0x4" fmla="*/ 0 w 15"/>
                <a:gd name="p0y4" fmla="*/ 1456 h 1456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01" name="文本框 100"/>
          <p:cNvSpPr txBox="1"/>
          <p:nvPr>
            <p:custDataLst>
              <p:tags r:id="rId99"/>
            </p:custDataLst>
          </p:nvPr>
        </p:nvSpPr>
        <p:spPr>
          <a:xfrm>
            <a:off x="7248525" y="5669280"/>
            <a:ext cx="2476500" cy="2520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需改造网络，破坏原有环境</a:t>
            </a:r>
            <a:endParaRPr sz="15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" name="任意多边形 101"/>
          <p:cNvSpPr/>
          <p:nvPr>
            <p:custDataLst>
              <p:tags r:id="rId100"/>
            </p:custDataLst>
          </p:nvPr>
        </p:nvSpPr>
        <p:spPr>
          <a:xfrm>
            <a:off x="9653270" y="5678170"/>
            <a:ext cx="466725" cy="233680"/>
          </a:xfrm>
          <a:custGeom>
            <a:avLst/>
            <a:gdLst>
              <a:gd name="sw" fmla="*/ 1 w 735"/>
              <a:gd name="sh" fmla="*/ 1 h 367"/>
              <a:gd name="mins" fmla="min sw sh"/>
              <a:gd name="dsw" fmla="+- 0 sw mins"/>
              <a:gd name="dsh" fmla="+- 0 sh mins"/>
              <a:gd name="p0x0" fmla="*/ 183 w 735"/>
              <a:gd name="p0y0" fmla="*/ 0 h 367"/>
              <a:gd name="p0x1" fmla="*/ 551 w 735"/>
              <a:gd name="p0y1" fmla="*/ 0 h 367"/>
              <a:gd name="p0x2" fmla="*/ 652 w 735"/>
              <a:gd name="p0y2" fmla="*/ 0 h 367"/>
              <a:gd name="p0x3" fmla="*/ 735 w 735"/>
              <a:gd name="p0y3" fmla="*/ 82 h 367"/>
              <a:gd name="p0x4" fmla="*/ 735 w 735"/>
              <a:gd name="p0y4" fmla="*/ 183 h 367"/>
              <a:gd name="p0x5" fmla="*/ 735 w 735"/>
              <a:gd name="p0y5" fmla="*/ 285 h 367"/>
              <a:gd name="p0x6" fmla="*/ 652 w 735"/>
              <a:gd name="p0y6" fmla="*/ 367 h 367"/>
              <a:gd name="p0x7" fmla="*/ 551 w 735"/>
              <a:gd name="p0y7" fmla="*/ 367 h 367"/>
              <a:gd name="p0x8" fmla="*/ 183 w 735"/>
              <a:gd name="p0y8" fmla="*/ 367 h 367"/>
              <a:gd name="p0x9" fmla="*/ 82 w 735"/>
              <a:gd name="p0y9" fmla="*/ 367 h 367"/>
              <a:gd name="p0x10" fmla="*/ 0 w 735"/>
              <a:gd name="p0y10" fmla="*/ 285 h 367"/>
              <a:gd name="p0x11" fmla="*/ 0 w 735"/>
              <a:gd name="p0y11" fmla="*/ 183 h 367"/>
              <a:gd name="p0x12" fmla="*/ 0 w 735"/>
              <a:gd name="p0y12" fmla="*/ 82 h 367"/>
              <a:gd name="p0x13" fmla="*/ 82 w 735"/>
              <a:gd name="p0y13" fmla="*/ 0 h 367"/>
              <a:gd name="p0x14" fmla="*/ 183 w 735"/>
              <a:gd name="p0y14" fmla="*/ 0 h 36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3" name="文本框 102"/>
          <p:cNvSpPr txBox="1"/>
          <p:nvPr>
            <p:custDataLst>
              <p:tags r:id="rId101"/>
            </p:custDataLst>
          </p:nvPr>
        </p:nvSpPr>
        <p:spPr>
          <a:xfrm>
            <a:off x="9772650" y="5721350"/>
            <a:ext cx="342900" cy="14795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900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劣势</a:t>
            </a:r>
            <a:endParaRPr sz="900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4" name="文本框 103"/>
          <p:cNvSpPr txBox="1"/>
          <p:nvPr>
            <p:custDataLst>
              <p:tags r:id="rId102"/>
            </p:custDataLst>
          </p:nvPr>
        </p:nvSpPr>
        <p:spPr>
          <a:xfrm>
            <a:off x="7248525" y="5951220"/>
            <a:ext cx="2895600" cy="2457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改造复杂度高，可能破坏原有局域网结构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57200" y="409575"/>
            <a:ext cx="51435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27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数字化赋能：智慧校园管理平台</a:t>
            </a:r>
            <a:endParaRPr sz="27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461645" y="1139825"/>
            <a:ext cx="5534025" cy="2566035"/>
          </a:xfrm>
          <a:custGeom>
            <a:avLst/>
            <a:gdLst>
              <a:gd name="sw" fmla="*/ 1 w 8715"/>
              <a:gd name="sh" fmla="*/ 1 h 4040"/>
              <a:gd name="mins" fmla="min sw sh"/>
              <a:gd name="dsw" fmla="+- 0 sw mins"/>
              <a:gd name="dsh" fmla="+- 0 sh mins"/>
              <a:gd name="p0x0" fmla="*/ 240 w 8715"/>
              <a:gd name="p0y0" fmla="*/ 0 h 4040"/>
              <a:gd name="p0x1" fmla="*/ 8475 w 8715"/>
              <a:gd name="p0y1" fmla="*/ 0 h 4040"/>
              <a:gd name="p0x2" fmla="*/ 8607 w 8715"/>
              <a:gd name="p0y2" fmla="*/ 0 h 4040"/>
              <a:gd name="p0x3" fmla="*/ 8715 w 8715"/>
              <a:gd name="p0y3" fmla="*/ 107 h 4040"/>
              <a:gd name="p0x4" fmla="*/ 8715 w 8715"/>
              <a:gd name="p0y4" fmla="*/ 240 h 4040"/>
              <a:gd name="p0x5" fmla="*/ 8715 w 8715"/>
              <a:gd name="p0y5" fmla="*/ 3800 h 4040"/>
              <a:gd name="p0x6" fmla="*/ 8715 w 8715"/>
              <a:gd name="p0y6" fmla="*/ 3933 h 4040"/>
              <a:gd name="p0x7" fmla="*/ 8607 w 8715"/>
              <a:gd name="p0y7" fmla="*/ 4040 h 4040"/>
              <a:gd name="p0x8" fmla="*/ 8475 w 8715"/>
              <a:gd name="p0y8" fmla="*/ 4040 h 4040"/>
              <a:gd name="p0x9" fmla="*/ 240 w 8715"/>
              <a:gd name="p0y9" fmla="*/ 4040 h 4040"/>
              <a:gd name="p0x10" fmla="*/ 107 w 8715"/>
              <a:gd name="p0y10" fmla="*/ 4040 h 4040"/>
              <a:gd name="p0x11" fmla="*/ 0 w 8715"/>
              <a:gd name="p0y11" fmla="*/ 3933 h 4040"/>
              <a:gd name="p0x12" fmla="*/ 0 w 8715"/>
              <a:gd name="p0y12" fmla="*/ 3800 h 4040"/>
              <a:gd name="p0x13" fmla="*/ 0 w 8715"/>
              <a:gd name="p0y13" fmla="*/ 240 h 4040"/>
              <a:gd name="p0x14" fmla="*/ 0 w 8715"/>
              <a:gd name="p0y14" fmla="*/ 107 h 4040"/>
              <a:gd name="p0x15" fmla="*/ 107 w 8715"/>
              <a:gd name="p0y15" fmla="*/ 0 h 4040"/>
              <a:gd name="p0x16" fmla="*/ 240 w 8715"/>
              <a:gd name="p0y16" fmla="*/ 0 h 40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0" dist="38100" dir="5399999" algn="ctr" rotWithShape="0">
              <a:srgbClr val="1E3A5F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27" name="组合 126"/>
          <p:cNvGrpSpPr/>
          <p:nvPr/>
        </p:nvGrpSpPr>
        <p:grpSpPr>
          <a:xfrm>
            <a:off x="695325" y="1372870"/>
            <a:ext cx="5067300" cy="409575"/>
            <a:chOff x="1095" y="2162"/>
            <a:chExt cx="7980" cy="645"/>
          </a:xfrm>
        </p:grpSpPr>
        <p:sp>
          <p:nvSpPr>
            <p:cNvPr id="5" name="任意多边形 4"/>
            <p:cNvSpPr/>
            <p:nvPr>
              <p:custDataLst>
                <p:tags r:id="rId3"/>
              </p:custDataLst>
            </p:nvPr>
          </p:nvSpPr>
          <p:spPr>
            <a:xfrm>
              <a:off x="1095" y="2162"/>
              <a:ext cx="7980" cy="645"/>
            </a:xfrm>
            <a:custGeom>
              <a:avLst/>
              <a:gdLst>
                <a:gd name="sw" fmla="*/ 1 w 7980"/>
                <a:gd name="sh" fmla="*/ 1 h 645"/>
                <a:gd name="mins" fmla="min sw sh"/>
                <a:gd name="dsw" fmla="+- 0 sw mins"/>
                <a:gd name="dsh" fmla="+- 0 sh mins"/>
                <a:gd name="p0x0" fmla="*/ 0 w 7980"/>
                <a:gd name="p0y0" fmla="*/ 0 h 645"/>
                <a:gd name="p0x1" fmla="*/ 7980 w 7980"/>
                <a:gd name="p0y1" fmla="*/ 0 h 645"/>
                <a:gd name="p0x2" fmla="*/ 7980 w 7980"/>
                <a:gd name="p0y2" fmla="*/ 645 h 645"/>
                <a:gd name="p0x3" fmla="*/ 0 w 7980"/>
                <a:gd name="p0y3" fmla="*/ 645 h 645"/>
                <a:gd name="p0x4" fmla="*/ 0 w 7980"/>
                <a:gd name="p0y4" fmla="*/ 0 h 6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任意多边形 5"/>
            <p:cNvSpPr/>
            <p:nvPr>
              <p:custDataLst>
                <p:tags r:id="rId4"/>
              </p:custDataLst>
            </p:nvPr>
          </p:nvSpPr>
          <p:spPr>
            <a:xfrm>
              <a:off x="1095" y="2777"/>
              <a:ext cx="7980" cy="30"/>
            </a:xfrm>
            <a:custGeom>
              <a:avLst/>
              <a:gdLst>
                <a:gd name="sw" fmla="*/ 1 w 7980"/>
                <a:gd name="sh" fmla="*/ 1 h 30"/>
                <a:gd name="mins" fmla="min sw sh"/>
                <a:gd name="dsw" fmla="+- 0 sw mins"/>
                <a:gd name="dsh" fmla="+- 0 sh mins"/>
                <a:gd name="p0x0" fmla="*/ 7980 w 7980"/>
                <a:gd name="p0y0" fmla="*/ 30 h 30"/>
                <a:gd name="p0x1" fmla="*/ 0 w 7980"/>
                <a:gd name="p0y1" fmla="*/ 30 h 30"/>
                <a:gd name="p0x2" fmla="*/ 0 w 7980"/>
                <a:gd name="p0y2" fmla="*/ 0 h 30"/>
                <a:gd name="p0x3" fmla="*/ 7980 w 7980"/>
                <a:gd name="p0y3" fmla="*/ 0 h 30"/>
                <a:gd name="p0x4" fmla="*/ 7980 w 7980"/>
                <a:gd name="p0y4" fmla="*/ 3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5556" t="-5263" r="-5556" b="-5263"/>
          <a:stretch>
            <a:fillRect/>
          </a:stretch>
        </p:blipFill>
        <p:spPr>
          <a:xfrm>
            <a:off x="695325" y="1410970"/>
            <a:ext cx="190500" cy="20002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981075" y="1373457"/>
            <a:ext cx="1333500" cy="2762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统一身份认证</a:t>
            </a:r>
            <a:endParaRPr sz="15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9"/>
            </p:custDataLst>
          </p:nvPr>
        </p:nvSpPr>
        <p:spPr>
          <a:xfrm>
            <a:off x="5076825" y="1384935"/>
            <a:ext cx="685800" cy="252730"/>
          </a:xfrm>
          <a:custGeom>
            <a:avLst/>
            <a:gdLst>
              <a:gd name="sw" fmla="*/ 1 w 1080"/>
              <a:gd name="sh" fmla="*/ 1 h 397"/>
              <a:gd name="mins" fmla="min sw sh"/>
              <a:gd name="dsw" fmla="+- 0 sw mins"/>
              <a:gd name="dsh" fmla="+- 0 sh mins"/>
              <a:gd name="p0x0" fmla="*/ 198 w 1080"/>
              <a:gd name="p0y0" fmla="*/ 0 h 397"/>
              <a:gd name="p0x1" fmla="*/ 881 w 1080"/>
              <a:gd name="p0y1" fmla="*/ 0 h 397"/>
              <a:gd name="p0x2" fmla="*/ 991 w 1080"/>
              <a:gd name="p0y2" fmla="*/ 0 h 397"/>
              <a:gd name="p0x3" fmla="*/ 1080 w 1080"/>
              <a:gd name="p0y3" fmla="*/ 88 h 397"/>
              <a:gd name="p0x4" fmla="*/ 1080 w 1080"/>
              <a:gd name="p0y4" fmla="*/ 198 h 397"/>
              <a:gd name="p0x5" fmla="*/ 1080 w 1080"/>
              <a:gd name="p0y5" fmla="*/ 308 h 397"/>
              <a:gd name="p0x6" fmla="*/ 991 w 1080"/>
              <a:gd name="p0y6" fmla="*/ 397 h 397"/>
              <a:gd name="p0x7" fmla="*/ 881 w 1080"/>
              <a:gd name="p0y7" fmla="*/ 397 h 397"/>
              <a:gd name="p0x8" fmla="*/ 198 w 1080"/>
              <a:gd name="p0y8" fmla="*/ 397 h 397"/>
              <a:gd name="p0x9" fmla="*/ 88 w 1080"/>
              <a:gd name="p0y9" fmla="*/ 397 h 397"/>
              <a:gd name="p0x10" fmla="*/ 0 w 1080"/>
              <a:gd name="p0y10" fmla="*/ 308 h 397"/>
              <a:gd name="p0x11" fmla="*/ 0 w 1080"/>
              <a:gd name="p0y11" fmla="*/ 198 h 397"/>
              <a:gd name="p0x12" fmla="*/ 0 w 1080"/>
              <a:gd name="p0y12" fmla="*/ 88 h 397"/>
              <a:gd name="p0x13" fmla="*/ 88 w 1080"/>
              <a:gd name="p0y13" fmla="*/ 0 h 397"/>
              <a:gd name="p0x14" fmla="*/ 198 w 108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4A6FA5">
              <a:alpha val="12157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5172075" y="1423464"/>
            <a:ext cx="619125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75" b="1">
                <a:solidFill>
                  <a:srgbClr val="4A6FA5"/>
                </a:solidFill>
                <a:latin typeface="微软雅黑" panose="020B0503020204020204" charset="-122"/>
                <a:ea typeface="微软雅黑" panose="020B0503020204020204" charset="-122"/>
              </a:rPr>
              <a:t>基础平台</a:t>
            </a:r>
            <a:endParaRPr sz="975" b="1">
              <a:solidFill>
                <a:srgbClr val="4A6FA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9524" b="-9524"/>
          <a:stretch>
            <a:fillRect/>
          </a:stretch>
        </p:blipFill>
        <p:spPr>
          <a:xfrm>
            <a:off x="4800600" y="2629535"/>
            <a:ext cx="1285875" cy="1190625"/>
          </a:xfrm>
          <a:prstGeom prst="rect">
            <a:avLst/>
          </a:prstGeom>
        </p:spPr>
      </p:pic>
      <p:sp>
        <p:nvSpPr>
          <p:cNvPr id="34" name="任意多边形 33"/>
          <p:cNvSpPr/>
          <p:nvPr>
            <p:custDataLst>
              <p:tags r:id="rId14"/>
            </p:custDataLst>
          </p:nvPr>
        </p:nvSpPr>
        <p:spPr>
          <a:xfrm>
            <a:off x="6195695" y="1139825"/>
            <a:ext cx="5534025" cy="2566035"/>
          </a:xfrm>
          <a:custGeom>
            <a:avLst/>
            <a:gdLst>
              <a:gd name="sw" fmla="*/ 1 w 8715"/>
              <a:gd name="sh" fmla="*/ 1 h 4040"/>
              <a:gd name="mins" fmla="min sw sh"/>
              <a:gd name="dsw" fmla="+- 0 sw mins"/>
              <a:gd name="dsh" fmla="+- 0 sh mins"/>
              <a:gd name="p0x0" fmla="*/ 240 w 8715"/>
              <a:gd name="p0y0" fmla="*/ 0 h 4040"/>
              <a:gd name="p0x1" fmla="*/ 8475 w 8715"/>
              <a:gd name="p0y1" fmla="*/ 0 h 4040"/>
              <a:gd name="p0x2" fmla="*/ 8607 w 8715"/>
              <a:gd name="p0y2" fmla="*/ 0 h 4040"/>
              <a:gd name="p0x3" fmla="*/ 8715 w 8715"/>
              <a:gd name="p0y3" fmla="*/ 107 h 4040"/>
              <a:gd name="p0x4" fmla="*/ 8715 w 8715"/>
              <a:gd name="p0y4" fmla="*/ 240 h 4040"/>
              <a:gd name="p0x5" fmla="*/ 8715 w 8715"/>
              <a:gd name="p0y5" fmla="*/ 3800 h 4040"/>
              <a:gd name="p0x6" fmla="*/ 8715 w 8715"/>
              <a:gd name="p0y6" fmla="*/ 3933 h 4040"/>
              <a:gd name="p0x7" fmla="*/ 8607 w 8715"/>
              <a:gd name="p0y7" fmla="*/ 4040 h 4040"/>
              <a:gd name="p0x8" fmla="*/ 8475 w 8715"/>
              <a:gd name="p0y8" fmla="*/ 4040 h 4040"/>
              <a:gd name="p0x9" fmla="*/ 240 w 8715"/>
              <a:gd name="p0y9" fmla="*/ 4040 h 4040"/>
              <a:gd name="p0x10" fmla="*/ 107 w 8715"/>
              <a:gd name="p0y10" fmla="*/ 4040 h 4040"/>
              <a:gd name="p0x11" fmla="*/ 0 w 8715"/>
              <a:gd name="p0y11" fmla="*/ 3933 h 4040"/>
              <a:gd name="p0x12" fmla="*/ 0 w 8715"/>
              <a:gd name="p0y12" fmla="*/ 3800 h 4040"/>
              <a:gd name="p0x13" fmla="*/ 0 w 8715"/>
              <a:gd name="p0y13" fmla="*/ 240 h 4040"/>
              <a:gd name="p0x14" fmla="*/ 0 w 8715"/>
              <a:gd name="p0y14" fmla="*/ 107 h 4040"/>
              <a:gd name="p0x15" fmla="*/ 107 w 8715"/>
              <a:gd name="p0y15" fmla="*/ 0 h 4040"/>
              <a:gd name="p0x16" fmla="*/ 240 w 8715"/>
              <a:gd name="p0y16" fmla="*/ 0 h 40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0" dist="38100" dir="5399999" algn="ctr" rotWithShape="0">
              <a:srgbClr val="1E3A5F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28" name="组合 127"/>
          <p:cNvGrpSpPr/>
          <p:nvPr/>
        </p:nvGrpSpPr>
        <p:grpSpPr>
          <a:xfrm>
            <a:off x="6429375" y="1372870"/>
            <a:ext cx="5067300" cy="409575"/>
            <a:chOff x="10125" y="2162"/>
            <a:chExt cx="7980" cy="645"/>
          </a:xfrm>
        </p:grpSpPr>
        <p:sp>
          <p:nvSpPr>
            <p:cNvPr id="36" name="任意多边形 35"/>
            <p:cNvSpPr/>
            <p:nvPr>
              <p:custDataLst>
                <p:tags r:id="rId15"/>
              </p:custDataLst>
            </p:nvPr>
          </p:nvSpPr>
          <p:spPr>
            <a:xfrm>
              <a:off x="10125" y="2162"/>
              <a:ext cx="7980" cy="645"/>
            </a:xfrm>
            <a:custGeom>
              <a:avLst/>
              <a:gdLst>
                <a:gd name="sw" fmla="*/ 1 w 7980"/>
                <a:gd name="sh" fmla="*/ 1 h 645"/>
                <a:gd name="mins" fmla="min sw sh"/>
                <a:gd name="dsw" fmla="+- 0 sw mins"/>
                <a:gd name="dsh" fmla="+- 0 sh mins"/>
                <a:gd name="p0x0" fmla="*/ 0 w 7980"/>
                <a:gd name="p0y0" fmla="*/ 0 h 645"/>
                <a:gd name="p0x1" fmla="*/ 7980 w 7980"/>
                <a:gd name="p0y1" fmla="*/ 0 h 645"/>
                <a:gd name="p0x2" fmla="*/ 7980 w 7980"/>
                <a:gd name="p0y2" fmla="*/ 645 h 645"/>
                <a:gd name="p0x3" fmla="*/ 0 w 7980"/>
                <a:gd name="p0y3" fmla="*/ 645 h 645"/>
                <a:gd name="p0x4" fmla="*/ 0 w 7980"/>
                <a:gd name="p0y4" fmla="*/ 0 h 6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7" name="任意多边形 36"/>
            <p:cNvSpPr/>
            <p:nvPr>
              <p:custDataLst>
                <p:tags r:id="rId16"/>
              </p:custDataLst>
            </p:nvPr>
          </p:nvSpPr>
          <p:spPr>
            <a:xfrm>
              <a:off x="10125" y="2777"/>
              <a:ext cx="7980" cy="30"/>
            </a:xfrm>
            <a:custGeom>
              <a:avLst/>
              <a:gdLst>
                <a:gd name="sw" fmla="*/ 1 w 7980"/>
                <a:gd name="sh" fmla="*/ 1 h 30"/>
                <a:gd name="mins" fmla="min sw sh"/>
                <a:gd name="dsw" fmla="+- 0 sw mins"/>
                <a:gd name="dsh" fmla="+- 0 sh mins"/>
                <a:gd name="p0x0" fmla="*/ 7980 w 7980"/>
                <a:gd name="p0y0" fmla="*/ 30 h 30"/>
                <a:gd name="p0x1" fmla="*/ 0 w 7980"/>
                <a:gd name="p0y1" fmla="*/ 30 h 30"/>
                <a:gd name="p0x2" fmla="*/ 0 w 7980"/>
                <a:gd name="p0y2" fmla="*/ 0 h 30"/>
                <a:gd name="p0x3" fmla="*/ 7980 w 7980"/>
                <a:gd name="p0y3" fmla="*/ 0 h 30"/>
                <a:gd name="p0x4" fmla="*/ 7980 w 7980"/>
                <a:gd name="p0y4" fmla="*/ 3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39" name="图片 38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-2500" b="-2500"/>
          <a:stretch>
            <a:fillRect/>
          </a:stretch>
        </p:blipFill>
        <p:spPr>
          <a:xfrm>
            <a:off x="6429375" y="1410970"/>
            <a:ext cx="142875" cy="200025"/>
          </a:xfrm>
          <a:prstGeom prst="rect">
            <a:avLst/>
          </a:prstGeom>
        </p:spPr>
      </p:pic>
      <p:sp>
        <p:nvSpPr>
          <p:cNvPr id="40" name="文本框 39"/>
          <p:cNvSpPr txBox="1"/>
          <p:nvPr>
            <p:custDataLst>
              <p:tags r:id="rId20"/>
            </p:custDataLst>
          </p:nvPr>
        </p:nvSpPr>
        <p:spPr>
          <a:xfrm>
            <a:off x="6667500" y="1373457"/>
            <a:ext cx="1333500" cy="2762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智能后勤管理</a:t>
            </a:r>
            <a:endParaRPr sz="15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21"/>
            </p:custDataLst>
          </p:nvPr>
        </p:nvSpPr>
        <p:spPr>
          <a:xfrm>
            <a:off x="10934700" y="1384935"/>
            <a:ext cx="561975" cy="252730"/>
          </a:xfrm>
          <a:custGeom>
            <a:avLst/>
            <a:gdLst>
              <a:gd name="sw" fmla="*/ 1 w 885"/>
              <a:gd name="sh" fmla="*/ 1 h 397"/>
              <a:gd name="mins" fmla="min sw sh"/>
              <a:gd name="dsw" fmla="+- 0 sw mins"/>
              <a:gd name="dsh" fmla="+- 0 sh mins"/>
              <a:gd name="p0x0" fmla="*/ 198 w 885"/>
              <a:gd name="p0y0" fmla="*/ 0 h 397"/>
              <a:gd name="p0x1" fmla="*/ 686 w 885"/>
              <a:gd name="p0y1" fmla="*/ 0 h 397"/>
              <a:gd name="p0x2" fmla="*/ 796 w 885"/>
              <a:gd name="p0y2" fmla="*/ 0 h 397"/>
              <a:gd name="p0x3" fmla="*/ 885 w 885"/>
              <a:gd name="p0y3" fmla="*/ 88 h 397"/>
              <a:gd name="p0x4" fmla="*/ 885 w 885"/>
              <a:gd name="p0y4" fmla="*/ 198 h 397"/>
              <a:gd name="p0x5" fmla="*/ 885 w 885"/>
              <a:gd name="p0y5" fmla="*/ 308 h 397"/>
              <a:gd name="p0x6" fmla="*/ 796 w 885"/>
              <a:gd name="p0y6" fmla="*/ 397 h 397"/>
              <a:gd name="p0x7" fmla="*/ 686 w 885"/>
              <a:gd name="p0y7" fmla="*/ 397 h 397"/>
              <a:gd name="p0x8" fmla="*/ 198 w 885"/>
              <a:gd name="p0y8" fmla="*/ 397 h 397"/>
              <a:gd name="p0x9" fmla="*/ 88 w 885"/>
              <a:gd name="p0y9" fmla="*/ 397 h 397"/>
              <a:gd name="p0x10" fmla="*/ 0 w 885"/>
              <a:gd name="p0y10" fmla="*/ 308 h 397"/>
              <a:gd name="p0x11" fmla="*/ 0 w 885"/>
              <a:gd name="p0y11" fmla="*/ 198 h 397"/>
              <a:gd name="p0x12" fmla="*/ 0 w 885"/>
              <a:gd name="p0y12" fmla="*/ 88 h 397"/>
              <a:gd name="p0x13" fmla="*/ 88 w 885"/>
              <a:gd name="p0y13" fmla="*/ 0 h 397"/>
              <a:gd name="p0x14" fmla="*/ 198 w 885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4A6FA5">
              <a:alpha val="12157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22"/>
            </p:custDataLst>
          </p:nvPr>
        </p:nvSpPr>
        <p:spPr>
          <a:xfrm>
            <a:off x="11029950" y="1423464"/>
            <a:ext cx="495300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75" b="1">
                <a:solidFill>
                  <a:srgbClr val="4A6FA5"/>
                </a:solidFill>
                <a:latin typeface="微软雅黑" panose="020B0503020204020204" charset="-122"/>
                <a:ea typeface="微软雅黑" panose="020B0503020204020204" charset="-122"/>
              </a:rPr>
              <a:t>物联网</a:t>
            </a:r>
            <a:endParaRPr sz="975" b="1">
              <a:solidFill>
                <a:srgbClr val="4A6FA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5" name="图片 34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t="-2083" b="-2083"/>
          <a:stretch>
            <a:fillRect/>
          </a:stretch>
        </p:blipFill>
        <p:spPr>
          <a:xfrm>
            <a:off x="10677525" y="2629535"/>
            <a:ext cx="1143000" cy="1190625"/>
          </a:xfrm>
          <a:prstGeom prst="rect">
            <a:avLst/>
          </a:prstGeom>
        </p:spPr>
      </p:pic>
      <p:sp>
        <p:nvSpPr>
          <p:cNvPr id="65" name="任意多边形 64"/>
          <p:cNvSpPr/>
          <p:nvPr>
            <p:custDataLst>
              <p:tags r:id="rId26"/>
            </p:custDataLst>
          </p:nvPr>
        </p:nvSpPr>
        <p:spPr>
          <a:xfrm>
            <a:off x="461645" y="3905885"/>
            <a:ext cx="5534025" cy="2840355"/>
          </a:xfrm>
          <a:custGeom>
            <a:avLst/>
            <a:gdLst>
              <a:gd name="sw" fmla="*/ 1 w 8715"/>
              <a:gd name="sh" fmla="*/ 1 h 4472"/>
              <a:gd name="mins" fmla="min sw sh"/>
              <a:gd name="dsw" fmla="+- 0 sw mins"/>
              <a:gd name="dsh" fmla="+- 0 sh mins"/>
              <a:gd name="p0x0" fmla="*/ 240 w 8715"/>
              <a:gd name="p0y0" fmla="*/ 0 h 4472"/>
              <a:gd name="p0x1" fmla="*/ 8475 w 8715"/>
              <a:gd name="p0y1" fmla="*/ 0 h 4472"/>
              <a:gd name="p0x2" fmla="*/ 8607 w 8715"/>
              <a:gd name="p0y2" fmla="*/ 0 h 4472"/>
              <a:gd name="p0x3" fmla="*/ 8715 w 8715"/>
              <a:gd name="p0y3" fmla="*/ 107 h 4472"/>
              <a:gd name="p0x4" fmla="*/ 8715 w 8715"/>
              <a:gd name="p0y4" fmla="*/ 240 h 4472"/>
              <a:gd name="p0x5" fmla="*/ 8715 w 8715"/>
              <a:gd name="p0y5" fmla="*/ 4232 h 4472"/>
              <a:gd name="p0x6" fmla="*/ 8715 w 8715"/>
              <a:gd name="p0y6" fmla="*/ 4365 h 4472"/>
              <a:gd name="p0x7" fmla="*/ 8607 w 8715"/>
              <a:gd name="p0y7" fmla="*/ 4472 h 4472"/>
              <a:gd name="p0x8" fmla="*/ 8475 w 8715"/>
              <a:gd name="p0y8" fmla="*/ 4472 h 4472"/>
              <a:gd name="p0x9" fmla="*/ 240 w 8715"/>
              <a:gd name="p0y9" fmla="*/ 4472 h 4472"/>
              <a:gd name="p0x10" fmla="*/ 107 w 8715"/>
              <a:gd name="p0y10" fmla="*/ 4472 h 4472"/>
              <a:gd name="p0x11" fmla="*/ 0 w 8715"/>
              <a:gd name="p0y11" fmla="*/ 4365 h 4472"/>
              <a:gd name="p0x12" fmla="*/ 0 w 8715"/>
              <a:gd name="p0y12" fmla="*/ 4232 h 4472"/>
              <a:gd name="p0x13" fmla="*/ 0 w 8715"/>
              <a:gd name="p0y13" fmla="*/ 240 h 4472"/>
              <a:gd name="p0x14" fmla="*/ 0 w 8715"/>
              <a:gd name="p0y14" fmla="*/ 107 h 4472"/>
              <a:gd name="p0x15" fmla="*/ 107 w 8715"/>
              <a:gd name="p0y15" fmla="*/ 0 h 4472"/>
              <a:gd name="p0x16" fmla="*/ 240 w 8715"/>
              <a:gd name="p0y16" fmla="*/ 0 h 447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0" dist="38100" dir="5399999" algn="ctr" rotWithShape="0">
              <a:srgbClr val="1E3A5F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29" name="组合 128"/>
          <p:cNvGrpSpPr/>
          <p:nvPr/>
        </p:nvGrpSpPr>
        <p:grpSpPr>
          <a:xfrm>
            <a:off x="695325" y="4138930"/>
            <a:ext cx="5067300" cy="409575"/>
            <a:chOff x="1095" y="6518"/>
            <a:chExt cx="7980" cy="645"/>
          </a:xfrm>
        </p:grpSpPr>
        <p:sp>
          <p:nvSpPr>
            <p:cNvPr id="67" name="任意多边形 66"/>
            <p:cNvSpPr/>
            <p:nvPr>
              <p:custDataLst>
                <p:tags r:id="rId27"/>
              </p:custDataLst>
            </p:nvPr>
          </p:nvSpPr>
          <p:spPr>
            <a:xfrm>
              <a:off x="1095" y="6518"/>
              <a:ext cx="7980" cy="645"/>
            </a:xfrm>
            <a:custGeom>
              <a:avLst/>
              <a:gdLst>
                <a:gd name="sw" fmla="*/ 1 w 7980"/>
                <a:gd name="sh" fmla="*/ 1 h 645"/>
                <a:gd name="mins" fmla="min sw sh"/>
                <a:gd name="dsw" fmla="+- 0 sw mins"/>
                <a:gd name="dsh" fmla="+- 0 sh mins"/>
                <a:gd name="p0x0" fmla="*/ 0 w 7980"/>
                <a:gd name="p0y0" fmla="*/ 0 h 645"/>
                <a:gd name="p0x1" fmla="*/ 7980 w 7980"/>
                <a:gd name="p0y1" fmla="*/ 0 h 645"/>
                <a:gd name="p0x2" fmla="*/ 7980 w 7980"/>
                <a:gd name="p0y2" fmla="*/ 645 h 645"/>
                <a:gd name="p0x3" fmla="*/ 0 w 7980"/>
                <a:gd name="p0y3" fmla="*/ 645 h 645"/>
                <a:gd name="p0x4" fmla="*/ 0 w 7980"/>
                <a:gd name="p0y4" fmla="*/ 0 h 6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8" name="任意多边形 67"/>
            <p:cNvSpPr/>
            <p:nvPr>
              <p:custDataLst>
                <p:tags r:id="rId28"/>
              </p:custDataLst>
            </p:nvPr>
          </p:nvSpPr>
          <p:spPr>
            <a:xfrm>
              <a:off x="1095" y="7133"/>
              <a:ext cx="7980" cy="30"/>
            </a:xfrm>
            <a:custGeom>
              <a:avLst/>
              <a:gdLst>
                <a:gd name="sw" fmla="*/ 1 w 7980"/>
                <a:gd name="sh" fmla="*/ 1 h 30"/>
                <a:gd name="mins" fmla="min sw sh"/>
                <a:gd name="dsw" fmla="+- 0 sw mins"/>
                <a:gd name="dsh" fmla="+- 0 sh mins"/>
                <a:gd name="p0x0" fmla="*/ 7980 w 7980"/>
                <a:gd name="p0y0" fmla="*/ 30 h 30"/>
                <a:gd name="p0x1" fmla="*/ 0 w 7980"/>
                <a:gd name="p0y1" fmla="*/ 30 h 30"/>
                <a:gd name="p0x2" fmla="*/ 0 w 7980"/>
                <a:gd name="p0y2" fmla="*/ 0 h 30"/>
                <a:gd name="p0x3" fmla="*/ 7980 w 7980"/>
                <a:gd name="p0y3" fmla="*/ 0 h 30"/>
                <a:gd name="p0x4" fmla="*/ 7980 w 7980"/>
                <a:gd name="p0y4" fmla="*/ 3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70" name="图片 69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t="-2500" b="-2500"/>
          <a:stretch>
            <a:fillRect/>
          </a:stretch>
        </p:blipFill>
        <p:spPr>
          <a:xfrm>
            <a:off x="695325" y="4177030"/>
            <a:ext cx="190500" cy="200025"/>
          </a:xfrm>
          <a:prstGeom prst="rect">
            <a:avLst/>
          </a:prstGeom>
        </p:spPr>
      </p:pic>
      <p:sp>
        <p:nvSpPr>
          <p:cNvPr id="71" name="文本框 70"/>
          <p:cNvSpPr txBox="1"/>
          <p:nvPr>
            <p:custDataLst>
              <p:tags r:id="rId32"/>
            </p:custDataLst>
          </p:nvPr>
        </p:nvSpPr>
        <p:spPr>
          <a:xfrm>
            <a:off x="981075" y="4139432"/>
            <a:ext cx="1714500" cy="2762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数据可视化驾驶舱</a:t>
            </a:r>
            <a:endParaRPr sz="15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任意多边形 71"/>
          <p:cNvSpPr/>
          <p:nvPr>
            <p:custDataLst>
              <p:tags r:id="rId33"/>
            </p:custDataLst>
          </p:nvPr>
        </p:nvSpPr>
        <p:spPr>
          <a:xfrm>
            <a:off x="5076825" y="4150995"/>
            <a:ext cx="685800" cy="252730"/>
          </a:xfrm>
          <a:custGeom>
            <a:avLst/>
            <a:gdLst>
              <a:gd name="sw" fmla="*/ 1 w 1080"/>
              <a:gd name="sh" fmla="*/ 1 h 397"/>
              <a:gd name="mins" fmla="min sw sh"/>
              <a:gd name="dsw" fmla="+- 0 sw mins"/>
              <a:gd name="dsh" fmla="+- 0 sh mins"/>
              <a:gd name="p0x0" fmla="*/ 198 w 1080"/>
              <a:gd name="p0y0" fmla="*/ 0 h 397"/>
              <a:gd name="p0x1" fmla="*/ 881 w 1080"/>
              <a:gd name="p0y1" fmla="*/ 0 h 397"/>
              <a:gd name="p0x2" fmla="*/ 991 w 1080"/>
              <a:gd name="p0y2" fmla="*/ 0 h 397"/>
              <a:gd name="p0x3" fmla="*/ 1080 w 1080"/>
              <a:gd name="p0y3" fmla="*/ 88 h 397"/>
              <a:gd name="p0x4" fmla="*/ 1080 w 1080"/>
              <a:gd name="p0y4" fmla="*/ 198 h 397"/>
              <a:gd name="p0x5" fmla="*/ 1080 w 1080"/>
              <a:gd name="p0y5" fmla="*/ 308 h 397"/>
              <a:gd name="p0x6" fmla="*/ 991 w 1080"/>
              <a:gd name="p0y6" fmla="*/ 397 h 397"/>
              <a:gd name="p0x7" fmla="*/ 881 w 1080"/>
              <a:gd name="p0y7" fmla="*/ 397 h 397"/>
              <a:gd name="p0x8" fmla="*/ 198 w 1080"/>
              <a:gd name="p0y8" fmla="*/ 397 h 397"/>
              <a:gd name="p0x9" fmla="*/ 88 w 1080"/>
              <a:gd name="p0y9" fmla="*/ 397 h 397"/>
              <a:gd name="p0x10" fmla="*/ 0 w 1080"/>
              <a:gd name="p0y10" fmla="*/ 308 h 397"/>
              <a:gd name="p0x11" fmla="*/ 0 w 1080"/>
              <a:gd name="p0y11" fmla="*/ 198 h 397"/>
              <a:gd name="p0x12" fmla="*/ 0 w 1080"/>
              <a:gd name="p0y12" fmla="*/ 88 h 397"/>
              <a:gd name="p0x13" fmla="*/ 88 w 1080"/>
              <a:gd name="p0y13" fmla="*/ 0 h 397"/>
              <a:gd name="p0x14" fmla="*/ 198 w 108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4A6FA5">
              <a:alpha val="12157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3" name="文本框 72"/>
          <p:cNvSpPr txBox="1"/>
          <p:nvPr>
            <p:custDataLst>
              <p:tags r:id="rId34"/>
            </p:custDataLst>
          </p:nvPr>
        </p:nvSpPr>
        <p:spPr>
          <a:xfrm>
            <a:off x="5172075" y="4189438"/>
            <a:ext cx="619125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75" b="1">
                <a:solidFill>
                  <a:srgbClr val="4A6FA5"/>
                </a:solidFill>
                <a:latin typeface="微软雅黑" panose="020B0503020204020204" charset="-122"/>
                <a:ea typeface="微软雅黑" panose="020B0503020204020204" charset="-122"/>
              </a:rPr>
              <a:t>决策支持</a:t>
            </a:r>
            <a:endParaRPr sz="975" b="1">
              <a:solidFill>
                <a:srgbClr val="4A6FA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6" name="图片 65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-3150" t="-2083" r="-3150" b="-2083"/>
          <a:stretch>
            <a:fillRect/>
          </a:stretch>
        </p:blipFill>
        <p:spPr>
          <a:xfrm>
            <a:off x="4800600" y="5669915"/>
            <a:ext cx="1285875" cy="1190625"/>
          </a:xfrm>
          <a:prstGeom prst="rect">
            <a:avLst/>
          </a:prstGeom>
        </p:spPr>
      </p:pic>
      <p:sp>
        <p:nvSpPr>
          <p:cNvPr id="96" name="任意多边形 95"/>
          <p:cNvSpPr/>
          <p:nvPr>
            <p:custDataLst>
              <p:tags r:id="rId38"/>
            </p:custDataLst>
          </p:nvPr>
        </p:nvSpPr>
        <p:spPr>
          <a:xfrm>
            <a:off x="6195695" y="3905885"/>
            <a:ext cx="5534025" cy="2840355"/>
          </a:xfrm>
          <a:custGeom>
            <a:avLst/>
            <a:gdLst>
              <a:gd name="sw" fmla="*/ 1 w 8715"/>
              <a:gd name="sh" fmla="*/ 1 h 4472"/>
              <a:gd name="mins" fmla="min sw sh"/>
              <a:gd name="dsw" fmla="+- 0 sw mins"/>
              <a:gd name="dsh" fmla="+- 0 sh mins"/>
              <a:gd name="p0x0" fmla="*/ 240 w 8715"/>
              <a:gd name="p0y0" fmla="*/ 0 h 4472"/>
              <a:gd name="p0x1" fmla="*/ 8475 w 8715"/>
              <a:gd name="p0y1" fmla="*/ 0 h 4472"/>
              <a:gd name="p0x2" fmla="*/ 8607 w 8715"/>
              <a:gd name="p0y2" fmla="*/ 0 h 4472"/>
              <a:gd name="p0x3" fmla="*/ 8715 w 8715"/>
              <a:gd name="p0y3" fmla="*/ 107 h 4472"/>
              <a:gd name="p0x4" fmla="*/ 8715 w 8715"/>
              <a:gd name="p0y4" fmla="*/ 240 h 4472"/>
              <a:gd name="p0x5" fmla="*/ 8715 w 8715"/>
              <a:gd name="p0y5" fmla="*/ 4232 h 4472"/>
              <a:gd name="p0x6" fmla="*/ 8715 w 8715"/>
              <a:gd name="p0y6" fmla="*/ 4365 h 4472"/>
              <a:gd name="p0x7" fmla="*/ 8607 w 8715"/>
              <a:gd name="p0y7" fmla="*/ 4472 h 4472"/>
              <a:gd name="p0x8" fmla="*/ 8475 w 8715"/>
              <a:gd name="p0y8" fmla="*/ 4472 h 4472"/>
              <a:gd name="p0x9" fmla="*/ 240 w 8715"/>
              <a:gd name="p0y9" fmla="*/ 4472 h 4472"/>
              <a:gd name="p0x10" fmla="*/ 107 w 8715"/>
              <a:gd name="p0y10" fmla="*/ 4472 h 4472"/>
              <a:gd name="p0x11" fmla="*/ 0 w 8715"/>
              <a:gd name="p0y11" fmla="*/ 4365 h 4472"/>
              <a:gd name="p0x12" fmla="*/ 0 w 8715"/>
              <a:gd name="p0y12" fmla="*/ 4232 h 4472"/>
              <a:gd name="p0x13" fmla="*/ 0 w 8715"/>
              <a:gd name="p0y13" fmla="*/ 240 h 4472"/>
              <a:gd name="p0x14" fmla="*/ 0 w 8715"/>
              <a:gd name="p0y14" fmla="*/ 107 h 4472"/>
              <a:gd name="p0x15" fmla="*/ 107 w 8715"/>
              <a:gd name="p0y15" fmla="*/ 0 h 4472"/>
              <a:gd name="p0x16" fmla="*/ 240 w 8715"/>
              <a:gd name="p0y16" fmla="*/ 0 h 447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0" dist="38100" dir="5399999" algn="ctr" rotWithShape="0">
              <a:srgbClr val="1E3A5F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30" name="组合 129"/>
          <p:cNvGrpSpPr/>
          <p:nvPr/>
        </p:nvGrpSpPr>
        <p:grpSpPr>
          <a:xfrm>
            <a:off x="6429375" y="4138930"/>
            <a:ext cx="5067300" cy="409575"/>
            <a:chOff x="10125" y="6518"/>
            <a:chExt cx="7980" cy="645"/>
          </a:xfrm>
        </p:grpSpPr>
        <p:sp>
          <p:nvSpPr>
            <p:cNvPr id="98" name="任意多边形 97"/>
            <p:cNvSpPr/>
            <p:nvPr>
              <p:custDataLst>
                <p:tags r:id="rId39"/>
              </p:custDataLst>
            </p:nvPr>
          </p:nvSpPr>
          <p:spPr>
            <a:xfrm>
              <a:off x="10125" y="6518"/>
              <a:ext cx="7980" cy="645"/>
            </a:xfrm>
            <a:custGeom>
              <a:avLst/>
              <a:gdLst>
                <a:gd name="sw" fmla="*/ 1 w 7980"/>
                <a:gd name="sh" fmla="*/ 1 h 645"/>
                <a:gd name="mins" fmla="min sw sh"/>
                <a:gd name="dsw" fmla="+- 0 sw mins"/>
                <a:gd name="dsh" fmla="+- 0 sh mins"/>
                <a:gd name="p0x0" fmla="*/ 0 w 7980"/>
                <a:gd name="p0y0" fmla="*/ 0 h 645"/>
                <a:gd name="p0x1" fmla="*/ 7980 w 7980"/>
                <a:gd name="p0y1" fmla="*/ 0 h 645"/>
                <a:gd name="p0x2" fmla="*/ 7980 w 7980"/>
                <a:gd name="p0y2" fmla="*/ 645 h 645"/>
                <a:gd name="p0x3" fmla="*/ 0 w 7980"/>
                <a:gd name="p0y3" fmla="*/ 645 h 645"/>
                <a:gd name="p0x4" fmla="*/ 0 w 7980"/>
                <a:gd name="p0y4" fmla="*/ 0 h 6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9" name="任意多边形 98"/>
            <p:cNvSpPr/>
            <p:nvPr>
              <p:custDataLst>
                <p:tags r:id="rId40"/>
              </p:custDataLst>
            </p:nvPr>
          </p:nvSpPr>
          <p:spPr>
            <a:xfrm>
              <a:off x="10125" y="7133"/>
              <a:ext cx="7980" cy="30"/>
            </a:xfrm>
            <a:custGeom>
              <a:avLst/>
              <a:gdLst>
                <a:gd name="sw" fmla="*/ 1 w 7980"/>
                <a:gd name="sh" fmla="*/ 1 h 30"/>
                <a:gd name="mins" fmla="min sw sh"/>
                <a:gd name="dsw" fmla="+- 0 sw mins"/>
                <a:gd name="dsh" fmla="+- 0 sh mins"/>
                <a:gd name="p0x0" fmla="*/ 7980 w 7980"/>
                <a:gd name="p0y0" fmla="*/ 30 h 30"/>
                <a:gd name="p0x1" fmla="*/ 0 w 7980"/>
                <a:gd name="p0y1" fmla="*/ 30 h 30"/>
                <a:gd name="p0x2" fmla="*/ 0 w 7980"/>
                <a:gd name="p0y2" fmla="*/ 0 h 30"/>
                <a:gd name="p0x3" fmla="*/ 7980 w 7980"/>
                <a:gd name="p0y3" fmla="*/ 0 h 30"/>
                <a:gd name="p0x4" fmla="*/ 7980 w 7980"/>
                <a:gd name="p0y4" fmla="*/ 3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101" name="图片 100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-1061" t="-2500" r="-1061" b="-2500"/>
          <a:stretch>
            <a:fillRect/>
          </a:stretch>
        </p:blipFill>
        <p:spPr>
          <a:xfrm>
            <a:off x="6429375" y="4177030"/>
            <a:ext cx="213995" cy="200025"/>
          </a:xfrm>
          <a:prstGeom prst="rect">
            <a:avLst/>
          </a:prstGeom>
        </p:spPr>
      </p:pic>
      <p:sp>
        <p:nvSpPr>
          <p:cNvPr id="102" name="文本框 101"/>
          <p:cNvSpPr txBox="1"/>
          <p:nvPr>
            <p:custDataLst>
              <p:tags r:id="rId44"/>
            </p:custDataLst>
          </p:nvPr>
        </p:nvSpPr>
        <p:spPr>
          <a:xfrm>
            <a:off x="6738938" y="4139432"/>
            <a:ext cx="1524000" cy="2762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转型成效与价值</a:t>
            </a:r>
            <a:endParaRPr sz="15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3" name="任意多边形 102"/>
          <p:cNvSpPr/>
          <p:nvPr>
            <p:custDataLst>
              <p:tags r:id="rId45"/>
            </p:custDataLst>
          </p:nvPr>
        </p:nvSpPr>
        <p:spPr>
          <a:xfrm>
            <a:off x="10810875" y="4150995"/>
            <a:ext cx="685800" cy="252730"/>
          </a:xfrm>
          <a:custGeom>
            <a:avLst/>
            <a:gdLst>
              <a:gd name="sw" fmla="*/ 1 w 1080"/>
              <a:gd name="sh" fmla="*/ 1 h 397"/>
              <a:gd name="mins" fmla="min sw sh"/>
              <a:gd name="dsw" fmla="+- 0 sw mins"/>
              <a:gd name="dsh" fmla="+- 0 sh mins"/>
              <a:gd name="p0x0" fmla="*/ 198 w 1080"/>
              <a:gd name="p0y0" fmla="*/ 0 h 397"/>
              <a:gd name="p0x1" fmla="*/ 881 w 1080"/>
              <a:gd name="p0y1" fmla="*/ 0 h 397"/>
              <a:gd name="p0x2" fmla="*/ 991 w 1080"/>
              <a:gd name="p0y2" fmla="*/ 0 h 397"/>
              <a:gd name="p0x3" fmla="*/ 1080 w 1080"/>
              <a:gd name="p0y3" fmla="*/ 88 h 397"/>
              <a:gd name="p0x4" fmla="*/ 1080 w 1080"/>
              <a:gd name="p0y4" fmla="*/ 198 h 397"/>
              <a:gd name="p0x5" fmla="*/ 1080 w 1080"/>
              <a:gd name="p0y5" fmla="*/ 308 h 397"/>
              <a:gd name="p0x6" fmla="*/ 991 w 1080"/>
              <a:gd name="p0y6" fmla="*/ 397 h 397"/>
              <a:gd name="p0x7" fmla="*/ 881 w 1080"/>
              <a:gd name="p0y7" fmla="*/ 397 h 397"/>
              <a:gd name="p0x8" fmla="*/ 198 w 1080"/>
              <a:gd name="p0y8" fmla="*/ 397 h 397"/>
              <a:gd name="p0x9" fmla="*/ 88 w 1080"/>
              <a:gd name="p0y9" fmla="*/ 397 h 397"/>
              <a:gd name="p0x10" fmla="*/ 0 w 1080"/>
              <a:gd name="p0y10" fmla="*/ 308 h 397"/>
              <a:gd name="p0x11" fmla="*/ 0 w 1080"/>
              <a:gd name="p0y11" fmla="*/ 198 h 397"/>
              <a:gd name="p0x12" fmla="*/ 0 w 1080"/>
              <a:gd name="p0y12" fmla="*/ 88 h 397"/>
              <a:gd name="p0x13" fmla="*/ 88 w 1080"/>
              <a:gd name="p0y13" fmla="*/ 0 h 397"/>
              <a:gd name="p0x14" fmla="*/ 198 w 108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" name="文本框 103"/>
          <p:cNvSpPr txBox="1"/>
          <p:nvPr>
            <p:custDataLst>
              <p:tags r:id="rId46"/>
            </p:custDataLst>
          </p:nvPr>
        </p:nvSpPr>
        <p:spPr>
          <a:xfrm>
            <a:off x="10906125" y="4189438"/>
            <a:ext cx="619125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7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核心指标</a:t>
            </a:r>
            <a:endParaRPr sz="97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7" name="图片 96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rcRect t="-2083" b="-2083"/>
          <a:stretch>
            <a:fillRect/>
          </a:stretch>
        </p:blipFill>
        <p:spPr>
          <a:xfrm>
            <a:off x="10677525" y="5669915"/>
            <a:ext cx="1143000" cy="1190625"/>
          </a:xfrm>
          <a:prstGeom prst="rect">
            <a:avLst/>
          </a:prstGeom>
        </p:spPr>
      </p:pic>
      <p:sp>
        <p:nvSpPr>
          <p:cNvPr id="12" name="任意多边形 11"/>
          <p:cNvSpPr/>
          <p:nvPr>
            <p:custDataLst>
              <p:tags r:id="rId50"/>
            </p:custDataLst>
          </p:nvPr>
        </p:nvSpPr>
        <p:spPr>
          <a:xfrm>
            <a:off x="699770" y="1939925"/>
            <a:ext cx="2447925" cy="1527810"/>
          </a:xfrm>
          <a:custGeom>
            <a:avLst/>
            <a:gdLst>
              <a:gd name="sw" fmla="*/ 1 w 3855"/>
              <a:gd name="sh" fmla="*/ 1 h 2405"/>
              <a:gd name="mins" fmla="min sw sh"/>
              <a:gd name="dsw" fmla="+- 0 sw mins"/>
              <a:gd name="dsh" fmla="+- 0 sh mins"/>
              <a:gd name="p0x0" fmla="*/ 180 w 3855"/>
              <a:gd name="p0y0" fmla="*/ 0 h 2405"/>
              <a:gd name="p0x1" fmla="*/ 3675 w 3855"/>
              <a:gd name="p0y1" fmla="*/ 0 h 2405"/>
              <a:gd name="p0x2" fmla="*/ 3774 w 3855"/>
              <a:gd name="p0y2" fmla="*/ 0 h 2405"/>
              <a:gd name="p0x3" fmla="*/ 3855 w 3855"/>
              <a:gd name="p0y3" fmla="*/ 80 h 2405"/>
              <a:gd name="p0x4" fmla="*/ 3855 w 3855"/>
              <a:gd name="p0y4" fmla="*/ 180 h 2405"/>
              <a:gd name="p0x5" fmla="*/ 3855 w 3855"/>
              <a:gd name="p0y5" fmla="*/ 2225 h 2405"/>
              <a:gd name="p0x6" fmla="*/ 3855 w 3855"/>
              <a:gd name="p0y6" fmla="*/ 2325 h 2405"/>
              <a:gd name="p0x7" fmla="*/ 3774 w 3855"/>
              <a:gd name="p0y7" fmla="*/ 2405 h 2405"/>
              <a:gd name="p0x8" fmla="*/ 3675 w 3855"/>
              <a:gd name="p0y8" fmla="*/ 2405 h 2405"/>
              <a:gd name="p0x9" fmla="*/ 180 w 3855"/>
              <a:gd name="p0y9" fmla="*/ 2405 h 2405"/>
              <a:gd name="p0x10" fmla="*/ 80 w 3855"/>
              <a:gd name="p0y10" fmla="*/ 2405 h 2405"/>
              <a:gd name="p0x11" fmla="*/ 0 w 3855"/>
              <a:gd name="p0y11" fmla="*/ 2325 h 2405"/>
              <a:gd name="p0x12" fmla="*/ 0 w 3855"/>
              <a:gd name="p0y12" fmla="*/ 2225 h 2405"/>
              <a:gd name="p0x13" fmla="*/ 0 w 3855"/>
              <a:gd name="p0y13" fmla="*/ 180 h 2405"/>
              <a:gd name="p0x14" fmla="*/ 0 w 3855"/>
              <a:gd name="p0y14" fmla="*/ 80 h 2405"/>
              <a:gd name="p0x15" fmla="*/ 80 w 3855"/>
              <a:gd name="p0y15" fmla="*/ 0 h 2405"/>
              <a:gd name="p0x16" fmla="*/ 180 w 3855"/>
              <a:gd name="p0y16" fmla="*/ 0 h 24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51"/>
            </p:custDataLst>
          </p:nvPr>
        </p:nvSpPr>
        <p:spPr>
          <a:xfrm>
            <a:off x="857250" y="2097357"/>
            <a:ext cx="7620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单点登录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52"/>
            </p:custDataLst>
          </p:nvPr>
        </p:nvSpPr>
        <p:spPr>
          <a:xfrm>
            <a:off x="2633345" y="2096770"/>
            <a:ext cx="357505" cy="209550"/>
          </a:xfrm>
          <a:custGeom>
            <a:avLst/>
            <a:gdLst>
              <a:gd name="sw" fmla="*/ 1 w 562"/>
              <a:gd name="sh" fmla="*/ 1 h 330"/>
              <a:gd name="mins" fmla="min sw sh"/>
              <a:gd name="dsw" fmla="+- 0 sw mins"/>
              <a:gd name="dsh" fmla="+- 0 sh mins"/>
              <a:gd name="p0x0" fmla="*/ 60 w 562"/>
              <a:gd name="p0y0" fmla="*/ 0 h 330"/>
              <a:gd name="p0x1" fmla="*/ 502 w 562"/>
              <a:gd name="p0y1" fmla="*/ 0 h 330"/>
              <a:gd name="p0x2" fmla="*/ 535 w 562"/>
              <a:gd name="p0y2" fmla="*/ 0 h 330"/>
              <a:gd name="p0x3" fmla="*/ 562 w 562"/>
              <a:gd name="p0y3" fmla="*/ 26 h 330"/>
              <a:gd name="p0x4" fmla="*/ 562 w 562"/>
              <a:gd name="p0y4" fmla="*/ 60 h 330"/>
              <a:gd name="p0x5" fmla="*/ 562 w 562"/>
              <a:gd name="p0y5" fmla="*/ 270 h 330"/>
              <a:gd name="p0x6" fmla="*/ 562 w 562"/>
              <a:gd name="p0y6" fmla="*/ 303 h 330"/>
              <a:gd name="p0x7" fmla="*/ 535 w 562"/>
              <a:gd name="p0y7" fmla="*/ 330 h 330"/>
              <a:gd name="p0x8" fmla="*/ 502 w 562"/>
              <a:gd name="p0y8" fmla="*/ 330 h 330"/>
              <a:gd name="p0x9" fmla="*/ 60 w 562"/>
              <a:gd name="p0y9" fmla="*/ 330 h 330"/>
              <a:gd name="p0x10" fmla="*/ 26 w 562"/>
              <a:gd name="p0y10" fmla="*/ 330 h 330"/>
              <a:gd name="p0x11" fmla="*/ 0 w 562"/>
              <a:gd name="p0y11" fmla="*/ 303 h 330"/>
              <a:gd name="p0x12" fmla="*/ 0 w 562"/>
              <a:gd name="p0y12" fmla="*/ 270 h 330"/>
              <a:gd name="p0x13" fmla="*/ 0 w 562"/>
              <a:gd name="p0y13" fmla="*/ 60 h 330"/>
              <a:gd name="p0x14" fmla="*/ 0 w 562"/>
              <a:gd name="p0y14" fmla="*/ 26 h 330"/>
              <a:gd name="p0x15" fmla="*/ 26 w 562"/>
              <a:gd name="p0y15" fmla="*/ 0 h 330"/>
              <a:gd name="p0x16" fmla="*/ 60 w 562"/>
              <a:gd name="p0y16" fmla="*/ 0 h 3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53"/>
            </p:custDataLst>
          </p:nvPr>
        </p:nvSpPr>
        <p:spPr>
          <a:xfrm>
            <a:off x="2709863" y="2125932"/>
            <a:ext cx="309563" cy="152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82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SSO</a:t>
            </a:r>
            <a:endParaRPr sz="82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54"/>
            </p:custDataLst>
          </p:nvPr>
        </p:nvSpPr>
        <p:spPr>
          <a:xfrm>
            <a:off x="857250" y="2377392"/>
            <a:ext cx="2133600" cy="6219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师生只需一次认证即可无缝访问教务、财务、图书馆等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20+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业务系统，消除多账号记忆负担。</a:t>
            </a:r>
            <a:endParaRPr lang="zh-CN" altLang="en-US"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55"/>
            </p:custDataLst>
          </p:nvPr>
        </p:nvSpPr>
        <p:spPr>
          <a:xfrm>
            <a:off x="857250" y="308165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56"/>
            </p:custDataLst>
          </p:nvPr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rcRect l="-5000" t="-7667" r="-5000" b="-7667"/>
          <a:stretch>
            <a:fillRect/>
          </a:stretch>
        </p:blipFill>
        <p:spPr>
          <a:xfrm>
            <a:off x="952500" y="3138805"/>
            <a:ext cx="104775" cy="109855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59"/>
            </p:custDataLst>
          </p:nvPr>
        </p:nvSpPr>
        <p:spPr>
          <a:xfrm>
            <a:off x="1095375" y="3120257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安全认证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60"/>
            </p:custDataLst>
          </p:nvPr>
        </p:nvSpPr>
        <p:spPr>
          <a:xfrm>
            <a:off x="1685925" y="3081655"/>
            <a:ext cx="737870" cy="228600"/>
          </a:xfrm>
          <a:custGeom>
            <a:avLst/>
            <a:gdLst>
              <a:gd name="sw" fmla="*/ 1 w 1162"/>
              <a:gd name="sh" fmla="*/ 1 h 360"/>
              <a:gd name="mins" fmla="min sw sh"/>
              <a:gd name="dsw" fmla="+- 0 sw mins"/>
              <a:gd name="dsh" fmla="+- 0 sh mins"/>
              <a:gd name="p0x0" fmla="*/ 180 w 1162"/>
              <a:gd name="p0y0" fmla="*/ 0 h 360"/>
              <a:gd name="p0x1" fmla="*/ 982 w 1162"/>
              <a:gd name="p0y1" fmla="*/ 0 h 360"/>
              <a:gd name="p0x2" fmla="*/ 1081 w 1162"/>
              <a:gd name="p0y2" fmla="*/ 0 h 360"/>
              <a:gd name="p0x3" fmla="*/ 1162 w 1162"/>
              <a:gd name="p0y3" fmla="*/ 80 h 360"/>
              <a:gd name="p0x4" fmla="*/ 1162 w 1162"/>
              <a:gd name="p0y4" fmla="*/ 180 h 360"/>
              <a:gd name="p0x5" fmla="*/ 1162 w 1162"/>
              <a:gd name="p0y5" fmla="*/ 279 h 360"/>
              <a:gd name="p0x6" fmla="*/ 1081 w 1162"/>
              <a:gd name="p0y6" fmla="*/ 360 h 360"/>
              <a:gd name="p0x7" fmla="*/ 982 w 1162"/>
              <a:gd name="p0y7" fmla="*/ 360 h 360"/>
              <a:gd name="p0x8" fmla="*/ 180 w 1162"/>
              <a:gd name="p0y8" fmla="*/ 360 h 360"/>
              <a:gd name="p0x9" fmla="*/ 80 w 1162"/>
              <a:gd name="p0y9" fmla="*/ 360 h 360"/>
              <a:gd name="p0x10" fmla="*/ 0 w 1162"/>
              <a:gd name="p0y10" fmla="*/ 279 h 360"/>
              <a:gd name="p0x11" fmla="*/ 0 w 1162"/>
              <a:gd name="p0y11" fmla="*/ 180 h 360"/>
              <a:gd name="p0x12" fmla="*/ 0 w 1162"/>
              <a:gd name="p0y12" fmla="*/ 80 h 360"/>
              <a:gd name="p0x13" fmla="*/ 80 w 1162"/>
              <a:gd name="p0y13" fmla="*/ 0 h 360"/>
              <a:gd name="p0x14" fmla="*/ 180 w 1162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61"/>
            </p:custDataLst>
          </p:nvPr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-9167" t="-7667" r="-9167" b="-7667"/>
          <a:stretch>
            <a:fillRect/>
          </a:stretch>
        </p:blipFill>
        <p:spPr>
          <a:xfrm>
            <a:off x="1781175" y="3138805"/>
            <a:ext cx="90170" cy="10985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64"/>
            </p:custDataLst>
          </p:nvPr>
        </p:nvSpPr>
        <p:spPr>
          <a:xfrm>
            <a:off x="1909763" y="3120257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秒级接入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65"/>
            </p:custDataLst>
          </p:nvPr>
        </p:nvSpPr>
        <p:spPr>
          <a:xfrm>
            <a:off x="3309620" y="1939925"/>
            <a:ext cx="2447925" cy="1527810"/>
          </a:xfrm>
          <a:custGeom>
            <a:avLst/>
            <a:gdLst>
              <a:gd name="sw" fmla="*/ 1 w 3855"/>
              <a:gd name="sh" fmla="*/ 1 h 2405"/>
              <a:gd name="mins" fmla="min sw sh"/>
              <a:gd name="dsw" fmla="+- 0 sw mins"/>
              <a:gd name="dsh" fmla="+- 0 sh mins"/>
              <a:gd name="p0x0" fmla="*/ 180 w 3855"/>
              <a:gd name="p0y0" fmla="*/ 0 h 2405"/>
              <a:gd name="p0x1" fmla="*/ 3675 w 3855"/>
              <a:gd name="p0y1" fmla="*/ 0 h 2405"/>
              <a:gd name="p0x2" fmla="*/ 3774 w 3855"/>
              <a:gd name="p0y2" fmla="*/ 0 h 2405"/>
              <a:gd name="p0x3" fmla="*/ 3855 w 3855"/>
              <a:gd name="p0y3" fmla="*/ 80 h 2405"/>
              <a:gd name="p0x4" fmla="*/ 3855 w 3855"/>
              <a:gd name="p0y4" fmla="*/ 180 h 2405"/>
              <a:gd name="p0x5" fmla="*/ 3855 w 3855"/>
              <a:gd name="p0y5" fmla="*/ 2225 h 2405"/>
              <a:gd name="p0x6" fmla="*/ 3855 w 3855"/>
              <a:gd name="p0y6" fmla="*/ 2325 h 2405"/>
              <a:gd name="p0x7" fmla="*/ 3774 w 3855"/>
              <a:gd name="p0y7" fmla="*/ 2405 h 2405"/>
              <a:gd name="p0x8" fmla="*/ 3675 w 3855"/>
              <a:gd name="p0y8" fmla="*/ 2405 h 2405"/>
              <a:gd name="p0x9" fmla="*/ 180 w 3855"/>
              <a:gd name="p0y9" fmla="*/ 2405 h 2405"/>
              <a:gd name="p0x10" fmla="*/ 80 w 3855"/>
              <a:gd name="p0y10" fmla="*/ 2405 h 2405"/>
              <a:gd name="p0x11" fmla="*/ 0 w 3855"/>
              <a:gd name="p0y11" fmla="*/ 2325 h 2405"/>
              <a:gd name="p0x12" fmla="*/ 0 w 3855"/>
              <a:gd name="p0y12" fmla="*/ 2225 h 2405"/>
              <a:gd name="p0x13" fmla="*/ 0 w 3855"/>
              <a:gd name="p0y13" fmla="*/ 180 h 2405"/>
              <a:gd name="p0x14" fmla="*/ 0 w 3855"/>
              <a:gd name="p0y14" fmla="*/ 80 h 2405"/>
              <a:gd name="p0x15" fmla="*/ 80 w 3855"/>
              <a:gd name="p0y15" fmla="*/ 0 h 2405"/>
              <a:gd name="p0x16" fmla="*/ 180 w 3855"/>
              <a:gd name="p0y16" fmla="*/ 0 h 24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66"/>
            </p:custDataLst>
          </p:nvPr>
        </p:nvSpPr>
        <p:spPr>
          <a:xfrm>
            <a:off x="3467100" y="2097357"/>
            <a:ext cx="7620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权限管理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67"/>
            </p:custDataLst>
          </p:nvPr>
        </p:nvSpPr>
        <p:spPr>
          <a:xfrm>
            <a:off x="5176520" y="2096770"/>
            <a:ext cx="424180" cy="209550"/>
          </a:xfrm>
          <a:custGeom>
            <a:avLst/>
            <a:gdLst>
              <a:gd name="sw" fmla="*/ 1 w 667"/>
              <a:gd name="sh" fmla="*/ 1 h 330"/>
              <a:gd name="mins" fmla="min sw sh"/>
              <a:gd name="dsw" fmla="+- 0 sw mins"/>
              <a:gd name="dsh" fmla="+- 0 sh mins"/>
              <a:gd name="p0x0" fmla="*/ 60 w 667"/>
              <a:gd name="p0y0" fmla="*/ 0 h 330"/>
              <a:gd name="p0x1" fmla="*/ 607 w 667"/>
              <a:gd name="p0y1" fmla="*/ 0 h 330"/>
              <a:gd name="p0x2" fmla="*/ 640 w 667"/>
              <a:gd name="p0y2" fmla="*/ 0 h 330"/>
              <a:gd name="p0x3" fmla="*/ 667 w 667"/>
              <a:gd name="p0y3" fmla="*/ 26 h 330"/>
              <a:gd name="p0x4" fmla="*/ 667 w 667"/>
              <a:gd name="p0y4" fmla="*/ 60 h 330"/>
              <a:gd name="p0x5" fmla="*/ 667 w 667"/>
              <a:gd name="p0y5" fmla="*/ 270 h 330"/>
              <a:gd name="p0x6" fmla="*/ 667 w 667"/>
              <a:gd name="p0y6" fmla="*/ 303 h 330"/>
              <a:gd name="p0x7" fmla="*/ 640 w 667"/>
              <a:gd name="p0y7" fmla="*/ 330 h 330"/>
              <a:gd name="p0x8" fmla="*/ 607 w 667"/>
              <a:gd name="p0y8" fmla="*/ 330 h 330"/>
              <a:gd name="p0x9" fmla="*/ 60 w 667"/>
              <a:gd name="p0y9" fmla="*/ 330 h 330"/>
              <a:gd name="p0x10" fmla="*/ 26 w 667"/>
              <a:gd name="p0y10" fmla="*/ 330 h 330"/>
              <a:gd name="p0x11" fmla="*/ 0 w 667"/>
              <a:gd name="p0y11" fmla="*/ 303 h 330"/>
              <a:gd name="p0x12" fmla="*/ 0 w 667"/>
              <a:gd name="p0y12" fmla="*/ 270 h 330"/>
              <a:gd name="p0x13" fmla="*/ 0 w 667"/>
              <a:gd name="p0y13" fmla="*/ 60 h 330"/>
              <a:gd name="p0x14" fmla="*/ 0 w 667"/>
              <a:gd name="p0y14" fmla="*/ 26 h 330"/>
              <a:gd name="p0x15" fmla="*/ 26 w 667"/>
              <a:gd name="p0y15" fmla="*/ 0 h 330"/>
              <a:gd name="p0x16" fmla="*/ 60 w 667"/>
              <a:gd name="p0y16" fmla="*/ 0 h 3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68"/>
            </p:custDataLst>
          </p:nvPr>
        </p:nvSpPr>
        <p:spPr>
          <a:xfrm>
            <a:off x="5253038" y="2125932"/>
            <a:ext cx="376238" cy="152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82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RBAC</a:t>
            </a:r>
            <a:endParaRPr sz="82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69"/>
            </p:custDataLst>
          </p:nvPr>
        </p:nvSpPr>
        <p:spPr>
          <a:xfrm>
            <a:off x="3467100" y="2377392"/>
            <a:ext cx="2133600" cy="6219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基于角色的动态权限分配，实现教师、学生、行政人员分级授权，确保数据访问安全合规。</a:t>
            </a:r>
            <a:endParaRPr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70"/>
            </p:custDataLst>
          </p:nvPr>
        </p:nvSpPr>
        <p:spPr>
          <a:xfrm>
            <a:off x="3467100" y="3081655"/>
            <a:ext cx="781050" cy="228600"/>
          </a:xfrm>
          <a:custGeom>
            <a:avLst/>
            <a:gdLst>
              <a:gd name="sw" fmla="*/ 1 w 1230"/>
              <a:gd name="sh" fmla="*/ 1 h 360"/>
              <a:gd name="mins" fmla="min sw sh"/>
              <a:gd name="dsw" fmla="+- 0 sw mins"/>
              <a:gd name="dsh" fmla="+- 0 sh mins"/>
              <a:gd name="p0x0" fmla="*/ 180 w 1230"/>
              <a:gd name="p0y0" fmla="*/ 0 h 360"/>
              <a:gd name="p0x1" fmla="*/ 1050 w 1230"/>
              <a:gd name="p0y1" fmla="*/ 0 h 360"/>
              <a:gd name="p0x2" fmla="*/ 1149 w 1230"/>
              <a:gd name="p0y2" fmla="*/ 0 h 360"/>
              <a:gd name="p0x3" fmla="*/ 1230 w 1230"/>
              <a:gd name="p0y3" fmla="*/ 80 h 360"/>
              <a:gd name="p0x4" fmla="*/ 1230 w 1230"/>
              <a:gd name="p0y4" fmla="*/ 180 h 360"/>
              <a:gd name="p0x5" fmla="*/ 1230 w 1230"/>
              <a:gd name="p0y5" fmla="*/ 279 h 360"/>
              <a:gd name="p0x6" fmla="*/ 1149 w 1230"/>
              <a:gd name="p0y6" fmla="*/ 360 h 360"/>
              <a:gd name="p0x7" fmla="*/ 1050 w 1230"/>
              <a:gd name="p0y7" fmla="*/ 360 h 360"/>
              <a:gd name="p0x8" fmla="*/ 180 w 1230"/>
              <a:gd name="p0y8" fmla="*/ 360 h 360"/>
              <a:gd name="p0x9" fmla="*/ 80 w 1230"/>
              <a:gd name="p0y9" fmla="*/ 360 h 360"/>
              <a:gd name="p0x10" fmla="*/ 0 w 1230"/>
              <a:gd name="p0y10" fmla="*/ 279 h 360"/>
              <a:gd name="p0x11" fmla="*/ 0 w 1230"/>
              <a:gd name="p0y11" fmla="*/ 180 h 360"/>
              <a:gd name="p0x12" fmla="*/ 0 w 1230"/>
              <a:gd name="p0y12" fmla="*/ 80 h 360"/>
              <a:gd name="p0x13" fmla="*/ 80 w 1230"/>
              <a:gd name="p0y13" fmla="*/ 0 h 360"/>
              <a:gd name="p0x14" fmla="*/ 180 w 1230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71"/>
            </p:custDataLst>
          </p:nvPr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-3846" t="-7667" r="-3846" b="-7667"/>
          <a:stretch>
            <a:fillRect/>
          </a:stretch>
        </p:blipFill>
        <p:spPr>
          <a:xfrm>
            <a:off x="3562350" y="3138805"/>
            <a:ext cx="133350" cy="109855"/>
          </a:xfrm>
          <a:prstGeom prst="rect">
            <a:avLst/>
          </a:prstGeom>
        </p:spPr>
      </p:pic>
      <p:sp>
        <p:nvSpPr>
          <p:cNvPr id="30" name="文本框 29"/>
          <p:cNvSpPr txBox="1"/>
          <p:nvPr>
            <p:custDataLst>
              <p:tags r:id="rId74"/>
            </p:custDataLst>
          </p:nvPr>
        </p:nvSpPr>
        <p:spPr>
          <a:xfrm>
            <a:off x="3733800" y="3120257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分级管控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75"/>
            </p:custDataLst>
          </p:nvPr>
        </p:nvSpPr>
        <p:spPr>
          <a:xfrm>
            <a:off x="4324350" y="308165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76"/>
            </p:custDataLst>
          </p:nvPr>
        </p:nvPicPr>
        <p:blipFill>
          <a:blip r:embed="rId77">
            <a:extLst>
              <a:ext uri="{96DAC541-7B7A-43D3-8B79-37D633B846F1}">
                <asvg:svgBlip xmlns:asvg="http://schemas.microsoft.com/office/drawing/2016/SVG/main" r:embed="rId78"/>
              </a:ext>
            </a:extLst>
          </a:blip>
          <a:srcRect l="-5000" t="-14074" r="-5000" b="-14074"/>
          <a:stretch>
            <a:fillRect/>
          </a:stretch>
        </p:blipFill>
        <p:spPr>
          <a:xfrm>
            <a:off x="4419600" y="3138805"/>
            <a:ext cx="104775" cy="109855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79"/>
            </p:custDataLst>
          </p:nvPr>
        </p:nvSpPr>
        <p:spPr>
          <a:xfrm>
            <a:off x="4562475" y="3120257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动态授权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80"/>
            </p:custDataLst>
          </p:nvPr>
        </p:nvSpPr>
        <p:spPr>
          <a:xfrm>
            <a:off x="6433820" y="1939925"/>
            <a:ext cx="2447925" cy="1527810"/>
          </a:xfrm>
          <a:custGeom>
            <a:avLst/>
            <a:gdLst>
              <a:gd name="sw" fmla="*/ 1 w 3855"/>
              <a:gd name="sh" fmla="*/ 1 h 2405"/>
              <a:gd name="mins" fmla="min sw sh"/>
              <a:gd name="dsw" fmla="+- 0 sw mins"/>
              <a:gd name="dsh" fmla="+- 0 sh mins"/>
              <a:gd name="p0x0" fmla="*/ 180 w 3855"/>
              <a:gd name="p0y0" fmla="*/ 0 h 2405"/>
              <a:gd name="p0x1" fmla="*/ 3675 w 3855"/>
              <a:gd name="p0y1" fmla="*/ 0 h 2405"/>
              <a:gd name="p0x2" fmla="*/ 3774 w 3855"/>
              <a:gd name="p0y2" fmla="*/ 0 h 2405"/>
              <a:gd name="p0x3" fmla="*/ 3855 w 3855"/>
              <a:gd name="p0y3" fmla="*/ 80 h 2405"/>
              <a:gd name="p0x4" fmla="*/ 3855 w 3855"/>
              <a:gd name="p0y4" fmla="*/ 180 h 2405"/>
              <a:gd name="p0x5" fmla="*/ 3855 w 3855"/>
              <a:gd name="p0y5" fmla="*/ 2225 h 2405"/>
              <a:gd name="p0x6" fmla="*/ 3855 w 3855"/>
              <a:gd name="p0y6" fmla="*/ 2325 h 2405"/>
              <a:gd name="p0x7" fmla="*/ 3774 w 3855"/>
              <a:gd name="p0y7" fmla="*/ 2405 h 2405"/>
              <a:gd name="p0x8" fmla="*/ 3675 w 3855"/>
              <a:gd name="p0y8" fmla="*/ 2405 h 2405"/>
              <a:gd name="p0x9" fmla="*/ 180 w 3855"/>
              <a:gd name="p0y9" fmla="*/ 2405 h 2405"/>
              <a:gd name="p0x10" fmla="*/ 80 w 3855"/>
              <a:gd name="p0y10" fmla="*/ 2405 h 2405"/>
              <a:gd name="p0x11" fmla="*/ 0 w 3855"/>
              <a:gd name="p0y11" fmla="*/ 2325 h 2405"/>
              <a:gd name="p0x12" fmla="*/ 0 w 3855"/>
              <a:gd name="p0y12" fmla="*/ 2225 h 2405"/>
              <a:gd name="p0x13" fmla="*/ 0 w 3855"/>
              <a:gd name="p0y13" fmla="*/ 180 h 2405"/>
              <a:gd name="p0x14" fmla="*/ 0 w 3855"/>
              <a:gd name="p0y14" fmla="*/ 80 h 2405"/>
              <a:gd name="p0x15" fmla="*/ 80 w 3855"/>
              <a:gd name="p0y15" fmla="*/ 0 h 2405"/>
              <a:gd name="p0x16" fmla="*/ 180 w 3855"/>
              <a:gd name="p0y16" fmla="*/ 0 h 24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81"/>
            </p:custDataLst>
          </p:nvPr>
        </p:nvSpPr>
        <p:spPr>
          <a:xfrm>
            <a:off x="6591300" y="2097357"/>
            <a:ext cx="7620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能耗监控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82"/>
            </p:custDataLst>
          </p:nvPr>
        </p:nvSpPr>
        <p:spPr>
          <a:xfrm>
            <a:off x="8362950" y="2096770"/>
            <a:ext cx="361950" cy="209550"/>
          </a:xfrm>
          <a:custGeom>
            <a:avLst/>
            <a:gdLst>
              <a:gd name="sw" fmla="*/ 1 w 570"/>
              <a:gd name="sh" fmla="*/ 1 h 330"/>
              <a:gd name="mins" fmla="min sw sh"/>
              <a:gd name="dsw" fmla="+- 0 sw mins"/>
              <a:gd name="dsh" fmla="+- 0 sh mins"/>
              <a:gd name="p0x0" fmla="*/ 60 w 570"/>
              <a:gd name="p0y0" fmla="*/ 0 h 330"/>
              <a:gd name="p0x1" fmla="*/ 510 w 570"/>
              <a:gd name="p0y1" fmla="*/ 0 h 330"/>
              <a:gd name="p0x2" fmla="*/ 543 w 570"/>
              <a:gd name="p0y2" fmla="*/ 0 h 330"/>
              <a:gd name="p0x3" fmla="*/ 570 w 570"/>
              <a:gd name="p0y3" fmla="*/ 26 h 330"/>
              <a:gd name="p0x4" fmla="*/ 570 w 570"/>
              <a:gd name="p0y4" fmla="*/ 60 h 330"/>
              <a:gd name="p0x5" fmla="*/ 570 w 570"/>
              <a:gd name="p0y5" fmla="*/ 270 h 330"/>
              <a:gd name="p0x6" fmla="*/ 570 w 570"/>
              <a:gd name="p0y6" fmla="*/ 303 h 330"/>
              <a:gd name="p0x7" fmla="*/ 543 w 570"/>
              <a:gd name="p0y7" fmla="*/ 330 h 330"/>
              <a:gd name="p0x8" fmla="*/ 510 w 570"/>
              <a:gd name="p0y8" fmla="*/ 330 h 330"/>
              <a:gd name="p0x9" fmla="*/ 60 w 570"/>
              <a:gd name="p0y9" fmla="*/ 330 h 330"/>
              <a:gd name="p0x10" fmla="*/ 26 w 570"/>
              <a:gd name="p0y10" fmla="*/ 330 h 330"/>
              <a:gd name="p0x11" fmla="*/ 0 w 570"/>
              <a:gd name="p0y11" fmla="*/ 303 h 330"/>
              <a:gd name="p0x12" fmla="*/ 0 w 570"/>
              <a:gd name="p0y12" fmla="*/ 270 h 330"/>
              <a:gd name="p0x13" fmla="*/ 0 w 570"/>
              <a:gd name="p0y13" fmla="*/ 60 h 330"/>
              <a:gd name="p0x14" fmla="*/ 0 w 570"/>
              <a:gd name="p0y14" fmla="*/ 26 h 330"/>
              <a:gd name="p0x15" fmla="*/ 26 w 570"/>
              <a:gd name="p0y15" fmla="*/ 0 h 330"/>
              <a:gd name="p0x16" fmla="*/ 60 w 570"/>
              <a:gd name="p0y16" fmla="*/ 0 h 3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>
            <p:custDataLst>
              <p:tags r:id="rId83"/>
            </p:custDataLst>
          </p:nvPr>
        </p:nvSpPr>
        <p:spPr>
          <a:xfrm>
            <a:off x="8439150" y="2125932"/>
            <a:ext cx="314325" cy="152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82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节能</a:t>
            </a:r>
            <a:endParaRPr sz="82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84"/>
            </p:custDataLst>
          </p:nvPr>
        </p:nvSpPr>
        <p:spPr>
          <a:xfrm>
            <a:off x="6591300" y="2377392"/>
            <a:ext cx="2133600" cy="6219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实时监测教学楼、宿舍水电消耗，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算法自动识别异常能耗，年节约能源成本达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25%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以上。</a:t>
            </a:r>
            <a:endParaRPr lang="zh-CN" altLang="en-US"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85"/>
            </p:custDataLst>
          </p:nvPr>
        </p:nvSpPr>
        <p:spPr>
          <a:xfrm>
            <a:off x="6591300" y="308165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9" name="图片 48"/>
          <p:cNvPicPr>
            <a:picLocks noChangeAspect="1"/>
          </p:cNvPicPr>
          <p:nvPr>
            <p:custDataLst>
              <p:tags r:id="rId86"/>
            </p:custDataLst>
          </p:nvPr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rcRect l="-5000" t="-14074" r="-5000" b="-14074"/>
          <a:stretch>
            <a:fillRect/>
          </a:stretch>
        </p:blipFill>
        <p:spPr>
          <a:xfrm>
            <a:off x="6686550" y="3138805"/>
            <a:ext cx="104775" cy="109855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89"/>
            </p:custDataLst>
          </p:nvPr>
        </p:nvSpPr>
        <p:spPr>
          <a:xfrm>
            <a:off x="6829425" y="3120257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实时监控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任意多边形 50"/>
          <p:cNvSpPr/>
          <p:nvPr>
            <p:custDataLst>
              <p:tags r:id="rId90"/>
            </p:custDataLst>
          </p:nvPr>
        </p:nvSpPr>
        <p:spPr>
          <a:xfrm>
            <a:off x="7419975" y="308165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2" name="图片 51"/>
          <p:cNvPicPr>
            <a:picLocks noChangeAspect="1"/>
          </p:cNvPicPr>
          <p:nvPr>
            <p:custDataLst>
              <p:tags r:id="rId91"/>
            </p:custDataLst>
          </p:nvPr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rcRect l="-5000" t="-14074" r="-5000" b="-14074"/>
          <a:stretch>
            <a:fillRect/>
          </a:stretch>
        </p:blipFill>
        <p:spPr>
          <a:xfrm>
            <a:off x="7515225" y="3138805"/>
            <a:ext cx="104775" cy="109855"/>
          </a:xfrm>
          <a:prstGeom prst="rect">
            <a:avLst/>
          </a:prstGeom>
        </p:spPr>
      </p:pic>
      <p:sp>
        <p:nvSpPr>
          <p:cNvPr id="53" name="文本框 52"/>
          <p:cNvSpPr txBox="1"/>
          <p:nvPr>
            <p:custDataLst>
              <p:tags r:id="rId94"/>
            </p:custDataLst>
          </p:nvPr>
        </p:nvSpPr>
        <p:spPr>
          <a:xfrm>
            <a:off x="7658100" y="3120257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绿色校园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任意多边形 53"/>
          <p:cNvSpPr/>
          <p:nvPr>
            <p:custDataLst>
              <p:tags r:id="rId95"/>
            </p:custDataLst>
          </p:nvPr>
        </p:nvSpPr>
        <p:spPr>
          <a:xfrm>
            <a:off x="9043670" y="1939925"/>
            <a:ext cx="2447925" cy="1527810"/>
          </a:xfrm>
          <a:custGeom>
            <a:avLst/>
            <a:gdLst>
              <a:gd name="sw" fmla="*/ 1 w 3855"/>
              <a:gd name="sh" fmla="*/ 1 h 2405"/>
              <a:gd name="mins" fmla="min sw sh"/>
              <a:gd name="dsw" fmla="+- 0 sw mins"/>
              <a:gd name="dsh" fmla="+- 0 sh mins"/>
              <a:gd name="p0x0" fmla="*/ 180 w 3855"/>
              <a:gd name="p0y0" fmla="*/ 0 h 2405"/>
              <a:gd name="p0x1" fmla="*/ 3675 w 3855"/>
              <a:gd name="p0y1" fmla="*/ 0 h 2405"/>
              <a:gd name="p0x2" fmla="*/ 3774 w 3855"/>
              <a:gd name="p0y2" fmla="*/ 0 h 2405"/>
              <a:gd name="p0x3" fmla="*/ 3855 w 3855"/>
              <a:gd name="p0y3" fmla="*/ 80 h 2405"/>
              <a:gd name="p0x4" fmla="*/ 3855 w 3855"/>
              <a:gd name="p0y4" fmla="*/ 180 h 2405"/>
              <a:gd name="p0x5" fmla="*/ 3855 w 3855"/>
              <a:gd name="p0y5" fmla="*/ 2225 h 2405"/>
              <a:gd name="p0x6" fmla="*/ 3855 w 3855"/>
              <a:gd name="p0y6" fmla="*/ 2325 h 2405"/>
              <a:gd name="p0x7" fmla="*/ 3774 w 3855"/>
              <a:gd name="p0y7" fmla="*/ 2405 h 2405"/>
              <a:gd name="p0x8" fmla="*/ 3675 w 3855"/>
              <a:gd name="p0y8" fmla="*/ 2405 h 2405"/>
              <a:gd name="p0x9" fmla="*/ 180 w 3855"/>
              <a:gd name="p0y9" fmla="*/ 2405 h 2405"/>
              <a:gd name="p0x10" fmla="*/ 80 w 3855"/>
              <a:gd name="p0y10" fmla="*/ 2405 h 2405"/>
              <a:gd name="p0x11" fmla="*/ 0 w 3855"/>
              <a:gd name="p0y11" fmla="*/ 2325 h 2405"/>
              <a:gd name="p0x12" fmla="*/ 0 w 3855"/>
              <a:gd name="p0y12" fmla="*/ 2225 h 2405"/>
              <a:gd name="p0x13" fmla="*/ 0 w 3855"/>
              <a:gd name="p0y13" fmla="*/ 180 h 2405"/>
              <a:gd name="p0x14" fmla="*/ 0 w 3855"/>
              <a:gd name="p0y14" fmla="*/ 80 h 2405"/>
              <a:gd name="p0x15" fmla="*/ 80 w 3855"/>
              <a:gd name="p0y15" fmla="*/ 0 h 2405"/>
              <a:gd name="p0x16" fmla="*/ 180 w 3855"/>
              <a:gd name="p0y16" fmla="*/ 0 h 24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>
            <p:custDataLst>
              <p:tags r:id="rId96"/>
            </p:custDataLst>
          </p:nvPr>
        </p:nvSpPr>
        <p:spPr>
          <a:xfrm>
            <a:off x="9201150" y="2097357"/>
            <a:ext cx="7620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智能报修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任意多边形 55"/>
          <p:cNvSpPr/>
          <p:nvPr>
            <p:custDataLst>
              <p:tags r:id="rId97"/>
            </p:custDataLst>
          </p:nvPr>
        </p:nvSpPr>
        <p:spPr>
          <a:xfrm>
            <a:off x="10972800" y="2096770"/>
            <a:ext cx="361950" cy="209550"/>
          </a:xfrm>
          <a:custGeom>
            <a:avLst/>
            <a:gdLst>
              <a:gd name="sw" fmla="*/ 1 w 570"/>
              <a:gd name="sh" fmla="*/ 1 h 330"/>
              <a:gd name="mins" fmla="min sw sh"/>
              <a:gd name="dsw" fmla="+- 0 sw mins"/>
              <a:gd name="dsh" fmla="+- 0 sh mins"/>
              <a:gd name="p0x0" fmla="*/ 60 w 570"/>
              <a:gd name="p0y0" fmla="*/ 0 h 330"/>
              <a:gd name="p0x1" fmla="*/ 510 w 570"/>
              <a:gd name="p0y1" fmla="*/ 0 h 330"/>
              <a:gd name="p0x2" fmla="*/ 543 w 570"/>
              <a:gd name="p0y2" fmla="*/ 0 h 330"/>
              <a:gd name="p0x3" fmla="*/ 570 w 570"/>
              <a:gd name="p0y3" fmla="*/ 26 h 330"/>
              <a:gd name="p0x4" fmla="*/ 570 w 570"/>
              <a:gd name="p0y4" fmla="*/ 60 h 330"/>
              <a:gd name="p0x5" fmla="*/ 570 w 570"/>
              <a:gd name="p0y5" fmla="*/ 270 h 330"/>
              <a:gd name="p0x6" fmla="*/ 570 w 570"/>
              <a:gd name="p0y6" fmla="*/ 303 h 330"/>
              <a:gd name="p0x7" fmla="*/ 543 w 570"/>
              <a:gd name="p0y7" fmla="*/ 330 h 330"/>
              <a:gd name="p0x8" fmla="*/ 510 w 570"/>
              <a:gd name="p0y8" fmla="*/ 330 h 330"/>
              <a:gd name="p0x9" fmla="*/ 60 w 570"/>
              <a:gd name="p0y9" fmla="*/ 330 h 330"/>
              <a:gd name="p0x10" fmla="*/ 26 w 570"/>
              <a:gd name="p0y10" fmla="*/ 330 h 330"/>
              <a:gd name="p0x11" fmla="*/ 0 w 570"/>
              <a:gd name="p0y11" fmla="*/ 303 h 330"/>
              <a:gd name="p0x12" fmla="*/ 0 w 570"/>
              <a:gd name="p0y12" fmla="*/ 270 h 330"/>
              <a:gd name="p0x13" fmla="*/ 0 w 570"/>
              <a:gd name="p0y13" fmla="*/ 60 h 330"/>
              <a:gd name="p0x14" fmla="*/ 0 w 570"/>
              <a:gd name="p0y14" fmla="*/ 26 h 330"/>
              <a:gd name="p0x15" fmla="*/ 26 w 570"/>
              <a:gd name="p0y15" fmla="*/ 0 h 330"/>
              <a:gd name="p0x16" fmla="*/ 60 w 570"/>
              <a:gd name="p0y16" fmla="*/ 0 h 3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>
            <p:custDataLst>
              <p:tags r:id="rId98"/>
            </p:custDataLst>
          </p:nvPr>
        </p:nvSpPr>
        <p:spPr>
          <a:xfrm>
            <a:off x="11049000" y="2125932"/>
            <a:ext cx="314325" cy="152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82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工单</a:t>
            </a:r>
            <a:endParaRPr sz="82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文本框 57"/>
          <p:cNvSpPr txBox="1"/>
          <p:nvPr>
            <p:custDataLst>
              <p:tags r:id="rId99"/>
            </p:custDataLst>
          </p:nvPr>
        </p:nvSpPr>
        <p:spPr>
          <a:xfrm>
            <a:off x="9201150" y="2377392"/>
            <a:ext cx="2133600" cy="6219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移动端一键报修，系统自动派单至最近维修人员，平均响应时间从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小时缩短至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分钟。</a:t>
            </a:r>
            <a:endParaRPr lang="zh-CN" altLang="en-US"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9" name="任意多边形 58"/>
          <p:cNvSpPr/>
          <p:nvPr>
            <p:custDataLst>
              <p:tags r:id="rId100"/>
            </p:custDataLst>
          </p:nvPr>
        </p:nvSpPr>
        <p:spPr>
          <a:xfrm>
            <a:off x="9201150" y="3081655"/>
            <a:ext cx="728345" cy="228600"/>
          </a:xfrm>
          <a:custGeom>
            <a:avLst/>
            <a:gdLst>
              <a:gd name="sw" fmla="*/ 1 w 1147"/>
              <a:gd name="sh" fmla="*/ 1 h 360"/>
              <a:gd name="mins" fmla="min sw sh"/>
              <a:gd name="dsw" fmla="+- 0 sw mins"/>
              <a:gd name="dsh" fmla="+- 0 sh mins"/>
              <a:gd name="p0x0" fmla="*/ 180 w 1147"/>
              <a:gd name="p0y0" fmla="*/ 0 h 360"/>
              <a:gd name="p0x1" fmla="*/ 967 w 1147"/>
              <a:gd name="p0y1" fmla="*/ 0 h 360"/>
              <a:gd name="p0x2" fmla="*/ 1066 w 1147"/>
              <a:gd name="p0y2" fmla="*/ 0 h 360"/>
              <a:gd name="p0x3" fmla="*/ 1147 w 1147"/>
              <a:gd name="p0y3" fmla="*/ 80 h 360"/>
              <a:gd name="p0x4" fmla="*/ 1147 w 1147"/>
              <a:gd name="p0y4" fmla="*/ 180 h 360"/>
              <a:gd name="p0x5" fmla="*/ 1147 w 1147"/>
              <a:gd name="p0y5" fmla="*/ 279 h 360"/>
              <a:gd name="p0x6" fmla="*/ 1066 w 1147"/>
              <a:gd name="p0y6" fmla="*/ 360 h 360"/>
              <a:gd name="p0x7" fmla="*/ 967 w 1147"/>
              <a:gd name="p0y7" fmla="*/ 360 h 360"/>
              <a:gd name="p0x8" fmla="*/ 180 w 1147"/>
              <a:gd name="p0y8" fmla="*/ 360 h 360"/>
              <a:gd name="p0x9" fmla="*/ 80 w 1147"/>
              <a:gd name="p0y9" fmla="*/ 360 h 360"/>
              <a:gd name="p0x10" fmla="*/ 0 w 1147"/>
              <a:gd name="p0y10" fmla="*/ 279 h 360"/>
              <a:gd name="p0x11" fmla="*/ 0 w 1147"/>
              <a:gd name="p0y11" fmla="*/ 180 h 360"/>
              <a:gd name="p0x12" fmla="*/ 0 w 1147"/>
              <a:gd name="p0y12" fmla="*/ 80 h 360"/>
              <a:gd name="p0x13" fmla="*/ 80 w 1147"/>
              <a:gd name="p0y13" fmla="*/ 0 h 360"/>
              <a:gd name="p0x14" fmla="*/ 180 w 1147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0" name="图片 59"/>
          <p:cNvPicPr>
            <a:picLocks noChangeAspect="1"/>
          </p:cNvPicPr>
          <p:nvPr>
            <p:custDataLst>
              <p:tags r:id="rId101"/>
            </p:custDataLst>
          </p:nvPr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rcRect l="-10476" t="-7667" r="-10476" b="-7667"/>
          <a:stretch>
            <a:fillRect/>
          </a:stretch>
        </p:blipFill>
        <p:spPr>
          <a:xfrm>
            <a:off x="9296400" y="3138805"/>
            <a:ext cx="80645" cy="109855"/>
          </a:xfrm>
          <a:prstGeom prst="rect">
            <a:avLst/>
          </a:prstGeom>
        </p:spPr>
      </p:pic>
      <p:sp>
        <p:nvSpPr>
          <p:cNvPr id="61" name="文本框 60"/>
          <p:cNvSpPr txBox="1"/>
          <p:nvPr>
            <p:custDataLst>
              <p:tags r:id="rId104"/>
            </p:custDataLst>
          </p:nvPr>
        </p:nvSpPr>
        <p:spPr>
          <a:xfrm>
            <a:off x="9415463" y="3120257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移动报修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任意多边形 61"/>
          <p:cNvSpPr/>
          <p:nvPr>
            <p:custDataLst>
              <p:tags r:id="rId105"/>
            </p:custDataLst>
          </p:nvPr>
        </p:nvSpPr>
        <p:spPr>
          <a:xfrm>
            <a:off x="10005695" y="308165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3" name="图片 62"/>
          <p:cNvPicPr>
            <a:picLocks noChangeAspect="1"/>
          </p:cNvPicPr>
          <p:nvPr>
            <p:custDataLst>
              <p:tags r:id="rId106"/>
            </p:custDataLst>
          </p:nvPr>
        </p:nvPicPr>
        <p:blipFill>
          <a:blip r:embed="rId107">
            <a:extLst>
              <a:ext uri="{96DAC541-7B7A-43D3-8B79-37D633B846F1}">
                <asvg:svgBlip xmlns:asvg="http://schemas.microsoft.com/office/drawing/2016/SVG/main" r:embed="rId108"/>
              </a:ext>
            </a:extLst>
          </a:blip>
          <a:srcRect l="-5000" t="-7667" r="-5000" b="-7667"/>
          <a:stretch>
            <a:fillRect/>
          </a:stretch>
        </p:blipFill>
        <p:spPr>
          <a:xfrm>
            <a:off x="10100945" y="3138805"/>
            <a:ext cx="104775" cy="109855"/>
          </a:xfrm>
          <a:prstGeom prst="rect">
            <a:avLst/>
          </a:prstGeom>
        </p:spPr>
      </p:pic>
      <p:sp>
        <p:nvSpPr>
          <p:cNvPr id="64" name="文本框 63"/>
          <p:cNvSpPr txBox="1"/>
          <p:nvPr>
            <p:custDataLst>
              <p:tags r:id="rId109"/>
            </p:custDataLst>
          </p:nvPr>
        </p:nvSpPr>
        <p:spPr>
          <a:xfrm>
            <a:off x="10244138" y="3120257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智能派单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" name="任意多边形 73"/>
          <p:cNvSpPr/>
          <p:nvPr>
            <p:custDataLst>
              <p:tags r:id="rId110"/>
            </p:custDataLst>
          </p:nvPr>
        </p:nvSpPr>
        <p:spPr>
          <a:xfrm>
            <a:off x="699770" y="4705985"/>
            <a:ext cx="2447925" cy="1802130"/>
          </a:xfrm>
          <a:custGeom>
            <a:avLst/>
            <a:gdLst>
              <a:gd name="sw" fmla="*/ 1 w 3855"/>
              <a:gd name="sh" fmla="*/ 1 h 2837"/>
              <a:gd name="mins" fmla="min sw sh"/>
              <a:gd name="dsw" fmla="+- 0 sw mins"/>
              <a:gd name="dsh" fmla="+- 0 sh mins"/>
              <a:gd name="p0x0" fmla="*/ 180 w 3855"/>
              <a:gd name="p0y0" fmla="*/ 0 h 2837"/>
              <a:gd name="p0x1" fmla="*/ 3675 w 3855"/>
              <a:gd name="p0y1" fmla="*/ 0 h 2837"/>
              <a:gd name="p0x2" fmla="*/ 3774 w 3855"/>
              <a:gd name="p0y2" fmla="*/ 0 h 2837"/>
              <a:gd name="p0x3" fmla="*/ 3855 w 3855"/>
              <a:gd name="p0y3" fmla="*/ 80 h 2837"/>
              <a:gd name="p0x4" fmla="*/ 3855 w 3855"/>
              <a:gd name="p0y4" fmla="*/ 180 h 2837"/>
              <a:gd name="p0x5" fmla="*/ 3855 w 3855"/>
              <a:gd name="p0y5" fmla="*/ 2657 h 2837"/>
              <a:gd name="p0x6" fmla="*/ 3855 w 3855"/>
              <a:gd name="p0y6" fmla="*/ 2757 h 2837"/>
              <a:gd name="p0x7" fmla="*/ 3774 w 3855"/>
              <a:gd name="p0y7" fmla="*/ 2837 h 2837"/>
              <a:gd name="p0x8" fmla="*/ 3675 w 3855"/>
              <a:gd name="p0y8" fmla="*/ 2837 h 2837"/>
              <a:gd name="p0x9" fmla="*/ 180 w 3855"/>
              <a:gd name="p0y9" fmla="*/ 2837 h 2837"/>
              <a:gd name="p0x10" fmla="*/ 80 w 3855"/>
              <a:gd name="p0y10" fmla="*/ 2837 h 2837"/>
              <a:gd name="p0x11" fmla="*/ 0 w 3855"/>
              <a:gd name="p0y11" fmla="*/ 2757 h 2837"/>
              <a:gd name="p0x12" fmla="*/ 0 w 3855"/>
              <a:gd name="p0y12" fmla="*/ 2657 h 2837"/>
              <a:gd name="p0x13" fmla="*/ 0 w 3855"/>
              <a:gd name="p0y13" fmla="*/ 180 h 2837"/>
              <a:gd name="p0x14" fmla="*/ 0 w 3855"/>
              <a:gd name="p0y14" fmla="*/ 80 h 2837"/>
              <a:gd name="p0x15" fmla="*/ 80 w 3855"/>
              <a:gd name="p0y15" fmla="*/ 0 h 2837"/>
              <a:gd name="p0x16" fmla="*/ 180 w 3855"/>
              <a:gd name="p0y16" fmla="*/ 0 h 283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5" name="文本框 74"/>
          <p:cNvSpPr txBox="1"/>
          <p:nvPr>
            <p:custDataLst>
              <p:tags r:id="rId111"/>
            </p:custDataLst>
          </p:nvPr>
        </p:nvSpPr>
        <p:spPr>
          <a:xfrm>
            <a:off x="857250" y="4863332"/>
            <a:ext cx="7620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全景监控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" name="任意多边形 75"/>
          <p:cNvSpPr/>
          <p:nvPr>
            <p:custDataLst>
              <p:tags r:id="rId112"/>
            </p:custDataLst>
          </p:nvPr>
        </p:nvSpPr>
        <p:spPr>
          <a:xfrm>
            <a:off x="2628900" y="4862830"/>
            <a:ext cx="361950" cy="209550"/>
          </a:xfrm>
          <a:custGeom>
            <a:avLst/>
            <a:gdLst>
              <a:gd name="sw" fmla="*/ 1 w 570"/>
              <a:gd name="sh" fmla="*/ 1 h 330"/>
              <a:gd name="mins" fmla="min sw sh"/>
              <a:gd name="dsw" fmla="+- 0 sw mins"/>
              <a:gd name="dsh" fmla="+- 0 sh mins"/>
              <a:gd name="p0x0" fmla="*/ 60 w 570"/>
              <a:gd name="p0y0" fmla="*/ 0 h 330"/>
              <a:gd name="p0x1" fmla="*/ 510 w 570"/>
              <a:gd name="p0y1" fmla="*/ 0 h 330"/>
              <a:gd name="p0x2" fmla="*/ 543 w 570"/>
              <a:gd name="p0y2" fmla="*/ 0 h 330"/>
              <a:gd name="p0x3" fmla="*/ 570 w 570"/>
              <a:gd name="p0y3" fmla="*/ 26 h 330"/>
              <a:gd name="p0x4" fmla="*/ 570 w 570"/>
              <a:gd name="p0y4" fmla="*/ 60 h 330"/>
              <a:gd name="p0x5" fmla="*/ 570 w 570"/>
              <a:gd name="p0y5" fmla="*/ 270 h 330"/>
              <a:gd name="p0x6" fmla="*/ 570 w 570"/>
              <a:gd name="p0y6" fmla="*/ 303 h 330"/>
              <a:gd name="p0x7" fmla="*/ 543 w 570"/>
              <a:gd name="p0y7" fmla="*/ 330 h 330"/>
              <a:gd name="p0x8" fmla="*/ 510 w 570"/>
              <a:gd name="p0y8" fmla="*/ 330 h 330"/>
              <a:gd name="p0x9" fmla="*/ 60 w 570"/>
              <a:gd name="p0y9" fmla="*/ 330 h 330"/>
              <a:gd name="p0x10" fmla="*/ 26 w 570"/>
              <a:gd name="p0y10" fmla="*/ 330 h 330"/>
              <a:gd name="p0x11" fmla="*/ 0 w 570"/>
              <a:gd name="p0y11" fmla="*/ 303 h 330"/>
              <a:gd name="p0x12" fmla="*/ 0 w 570"/>
              <a:gd name="p0y12" fmla="*/ 270 h 330"/>
              <a:gd name="p0x13" fmla="*/ 0 w 570"/>
              <a:gd name="p0y13" fmla="*/ 60 h 330"/>
              <a:gd name="p0x14" fmla="*/ 0 w 570"/>
              <a:gd name="p0y14" fmla="*/ 26 h 330"/>
              <a:gd name="p0x15" fmla="*/ 26 w 570"/>
              <a:gd name="p0y15" fmla="*/ 0 h 330"/>
              <a:gd name="p0x16" fmla="*/ 60 w 570"/>
              <a:gd name="p0y16" fmla="*/ 0 h 3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7" name="文本框 76"/>
          <p:cNvSpPr txBox="1"/>
          <p:nvPr>
            <p:custDataLst>
              <p:tags r:id="rId113"/>
            </p:custDataLst>
          </p:nvPr>
        </p:nvSpPr>
        <p:spPr>
          <a:xfrm>
            <a:off x="2705100" y="4891907"/>
            <a:ext cx="314325" cy="152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82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实时</a:t>
            </a:r>
            <a:endParaRPr sz="82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文本框 77"/>
          <p:cNvSpPr txBox="1"/>
          <p:nvPr>
            <p:custDataLst>
              <p:tags r:id="rId114"/>
            </p:custDataLst>
          </p:nvPr>
        </p:nvSpPr>
        <p:spPr>
          <a:xfrm>
            <a:off x="857250" y="5143367"/>
            <a:ext cx="2133600" cy="6219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汇聚教务、人事、资产等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大数据源，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3D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校园模型实时展示人流、能耗、设备运行状态。</a:t>
            </a:r>
            <a:endParaRPr lang="zh-CN" altLang="en-US"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9" name="任意多边形 78"/>
          <p:cNvSpPr/>
          <p:nvPr>
            <p:custDataLst>
              <p:tags r:id="rId115"/>
            </p:custDataLst>
          </p:nvPr>
        </p:nvSpPr>
        <p:spPr>
          <a:xfrm>
            <a:off x="857250" y="6122035"/>
            <a:ext cx="766445" cy="228600"/>
          </a:xfrm>
          <a:custGeom>
            <a:avLst/>
            <a:gdLst>
              <a:gd name="sw" fmla="*/ 1 w 1207"/>
              <a:gd name="sh" fmla="*/ 1 h 360"/>
              <a:gd name="mins" fmla="min sw sh"/>
              <a:gd name="dsw" fmla="+- 0 sw mins"/>
              <a:gd name="dsh" fmla="+- 0 sh mins"/>
              <a:gd name="p0x0" fmla="*/ 180 w 1207"/>
              <a:gd name="p0y0" fmla="*/ 0 h 360"/>
              <a:gd name="p0x1" fmla="*/ 1027 w 1207"/>
              <a:gd name="p0y1" fmla="*/ 0 h 360"/>
              <a:gd name="p0x2" fmla="*/ 1126 w 1207"/>
              <a:gd name="p0y2" fmla="*/ 0 h 360"/>
              <a:gd name="p0x3" fmla="*/ 1207 w 1207"/>
              <a:gd name="p0y3" fmla="*/ 80 h 360"/>
              <a:gd name="p0x4" fmla="*/ 1207 w 1207"/>
              <a:gd name="p0y4" fmla="*/ 180 h 360"/>
              <a:gd name="p0x5" fmla="*/ 1207 w 1207"/>
              <a:gd name="p0y5" fmla="*/ 279 h 360"/>
              <a:gd name="p0x6" fmla="*/ 1126 w 1207"/>
              <a:gd name="p0y6" fmla="*/ 360 h 360"/>
              <a:gd name="p0x7" fmla="*/ 1027 w 1207"/>
              <a:gd name="p0y7" fmla="*/ 360 h 360"/>
              <a:gd name="p0x8" fmla="*/ 180 w 1207"/>
              <a:gd name="p0y8" fmla="*/ 360 h 360"/>
              <a:gd name="p0x9" fmla="*/ 80 w 1207"/>
              <a:gd name="p0y9" fmla="*/ 360 h 360"/>
              <a:gd name="p0x10" fmla="*/ 0 w 1207"/>
              <a:gd name="p0y10" fmla="*/ 279 h 360"/>
              <a:gd name="p0x11" fmla="*/ 0 w 1207"/>
              <a:gd name="p0y11" fmla="*/ 180 h 360"/>
              <a:gd name="p0x12" fmla="*/ 0 w 1207"/>
              <a:gd name="p0y12" fmla="*/ 80 h 360"/>
              <a:gd name="p0x13" fmla="*/ 80 w 1207"/>
              <a:gd name="p0y13" fmla="*/ 0 h 360"/>
              <a:gd name="p0x14" fmla="*/ 180 w 1207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0" name="图片 79"/>
          <p:cNvPicPr>
            <a:picLocks noChangeAspect="1"/>
          </p:cNvPicPr>
          <p:nvPr>
            <p:custDataLst>
              <p:tags r:id="rId116"/>
            </p:custDataLst>
          </p:nvPr>
        </p:nvPicPr>
        <p:blipFill>
          <a:blip r:embed="rId117">
            <a:extLst>
              <a:ext uri="{96DAC541-7B7A-43D3-8B79-37D633B846F1}">
                <asvg:svgBlip xmlns:asvg="http://schemas.microsoft.com/office/drawing/2016/SVG/main" r:embed="rId118"/>
              </a:ext>
            </a:extLst>
          </a:blip>
          <a:srcRect l="-1944" t="-14074" r="-1944" b="-14074"/>
          <a:stretch>
            <a:fillRect/>
          </a:stretch>
        </p:blipFill>
        <p:spPr>
          <a:xfrm>
            <a:off x="952500" y="6179185"/>
            <a:ext cx="118745" cy="109855"/>
          </a:xfrm>
          <a:prstGeom prst="rect">
            <a:avLst/>
          </a:prstGeom>
        </p:spPr>
      </p:pic>
      <p:sp>
        <p:nvSpPr>
          <p:cNvPr id="81" name="文本框 80"/>
          <p:cNvSpPr txBox="1"/>
          <p:nvPr>
            <p:custDataLst>
              <p:tags r:id="rId119"/>
            </p:custDataLst>
          </p:nvPr>
        </p:nvSpPr>
        <p:spPr>
          <a:xfrm>
            <a:off x="1109663" y="6160522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一屏总览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" name="任意多边形 81"/>
          <p:cNvSpPr/>
          <p:nvPr>
            <p:custDataLst>
              <p:tags r:id="rId120"/>
            </p:custDataLst>
          </p:nvPr>
        </p:nvSpPr>
        <p:spPr>
          <a:xfrm>
            <a:off x="1699895" y="6122035"/>
            <a:ext cx="681355" cy="228600"/>
          </a:xfrm>
          <a:custGeom>
            <a:avLst/>
            <a:gdLst>
              <a:gd name="sw" fmla="*/ 1 w 1072"/>
              <a:gd name="sh" fmla="*/ 1 h 360"/>
              <a:gd name="mins" fmla="min sw sh"/>
              <a:gd name="dsw" fmla="+- 0 sw mins"/>
              <a:gd name="dsh" fmla="+- 0 sh mins"/>
              <a:gd name="p0x0" fmla="*/ 180 w 1072"/>
              <a:gd name="p0y0" fmla="*/ 0 h 360"/>
              <a:gd name="p0x1" fmla="*/ 892 w 1072"/>
              <a:gd name="p0y1" fmla="*/ 0 h 360"/>
              <a:gd name="p0x2" fmla="*/ 991 w 1072"/>
              <a:gd name="p0y2" fmla="*/ 0 h 360"/>
              <a:gd name="p0x3" fmla="*/ 1072 w 1072"/>
              <a:gd name="p0y3" fmla="*/ 80 h 360"/>
              <a:gd name="p0x4" fmla="*/ 1072 w 1072"/>
              <a:gd name="p0y4" fmla="*/ 180 h 360"/>
              <a:gd name="p0x5" fmla="*/ 1072 w 1072"/>
              <a:gd name="p0y5" fmla="*/ 279 h 360"/>
              <a:gd name="p0x6" fmla="*/ 991 w 1072"/>
              <a:gd name="p0y6" fmla="*/ 360 h 360"/>
              <a:gd name="p0x7" fmla="*/ 892 w 1072"/>
              <a:gd name="p0y7" fmla="*/ 360 h 360"/>
              <a:gd name="p0x8" fmla="*/ 180 w 1072"/>
              <a:gd name="p0y8" fmla="*/ 360 h 360"/>
              <a:gd name="p0x9" fmla="*/ 80 w 1072"/>
              <a:gd name="p0y9" fmla="*/ 360 h 360"/>
              <a:gd name="p0x10" fmla="*/ 0 w 1072"/>
              <a:gd name="p0y10" fmla="*/ 279 h 360"/>
              <a:gd name="p0x11" fmla="*/ 0 w 1072"/>
              <a:gd name="p0y11" fmla="*/ 180 h 360"/>
              <a:gd name="p0x12" fmla="*/ 0 w 1072"/>
              <a:gd name="p0y12" fmla="*/ 80 h 360"/>
              <a:gd name="p0x13" fmla="*/ 80 w 1072"/>
              <a:gd name="p0y13" fmla="*/ 0 h 360"/>
              <a:gd name="p0x14" fmla="*/ 180 w 1072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3" name="图片 82"/>
          <p:cNvPicPr>
            <a:picLocks noChangeAspect="1"/>
          </p:cNvPicPr>
          <p:nvPr>
            <p:custDataLst>
              <p:tags r:id="rId121"/>
            </p:custDataLst>
          </p:nvPr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rcRect l="-5000" t="-7667" r="-5000" b="-7667"/>
          <a:stretch>
            <a:fillRect/>
          </a:stretch>
        </p:blipFill>
        <p:spPr>
          <a:xfrm>
            <a:off x="1795145" y="6179185"/>
            <a:ext cx="104775" cy="109855"/>
          </a:xfrm>
          <a:prstGeom prst="rect">
            <a:avLst/>
          </a:prstGeom>
        </p:spPr>
      </p:pic>
      <p:sp>
        <p:nvSpPr>
          <p:cNvPr id="84" name="文本框 83"/>
          <p:cNvSpPr txBox="1"/>
          <p:nvPr>
            <p:custDataLst>
              <p:tags r:id="rId124"/>
            </p:custDataLst>
          </p:nvPr>
        </p:nvSpPr>
        <p:spPr>
          <a:xfrm>
            <a:off x="1938338" y="6160522"/>
            <a:ext cx="452438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en-US"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3D</a:t>
            </a:r>
            <a:r>
              <a:rPr lang="zh-CN"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建模</a:t>
            </a:r>
            <a:endParaRPr lang="zh-CN"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5" name="任意多边形 84"/>
          <p:cNvSpPr/>
          <p:nvPr>
            <p:custDataLst>
              <p:tags r:id="rId125"/>
            </p:custDataLst>
          </p:nvPr>
        </p:nvSpPr>
        <p:spPr>
          <a:xfrm>
            <a:off x="3309620" y="4705985"/>
            <a:ext cx="2447925" cy="1802130"/>
          </a:xfrm>
          <a:custGeom>
            <a:avLst/>
            <a:gdLst>
              <a:gd name="sw" fmla="*/ 1 w 3855"/>
              <a:gd name="sh" fmla="*/ 1 h 2837"/>
              <a:gd name="mins" fmla="min sw sh"/>
              <a:gd name="dsw" fmla="+- 0 sw mins"/>
              <a:gd name="dsh" fmla="+- 0 sh mins"/>
              <a:gd name="p0x0" fmla="*/ 180 w 3855"/>
              <a:gd name="p0y0" fmla="*/ 0 h 2837"/>
              <a:gd name="p0x1" fmla="*/ 3675 w 3855"/>
              <a:gd name="p0y1" fmla="*/ 0 h 2837"/>
              <a:gd name="p0x2" fmla="*/ 3774 w 3855"/>
              <a:gd name="p0y2" fmla="*/ 0 h 2837"/>
              <a:gd name="p0x3" fmla="*/ 3855 w 3855"/>
              <a:gd name="p0y3" fmla="*/ 80 h 2837"/>
              <a:gd name="p0x4" fmla="*/ 3855 w 3855"/>
              <a:gd name="p0y4" fmla="*/ 180 h 2837"/>
              <a:gd name="p0x5" fmla="*/ 3855 w 3855"/>
              <a:gd name="p0y5" fmla="*/ 2657 h 2837"/>
              <a:gd name="p0x6" fmla="*/ 3855 w 3855"/>
              <a:gd name="p0y6" fmla="*/ 2757 h 2837"/>
              <a:gd name="p0x7" fmla="*/ 3774 w 3855"/>
              <a:gd name="p0y7" fmla="*/ 2837 h 2837"/>
              <a:gd name="p0x8" fmla="*/ 3675 w 3855"/>
              <a:gd name="p0y8" fmla="*/ 2837 h 2837"/>
              <a:gd name="p0x9" fmla="*/ 180 w 3855"/>
              <a:gd name="p0y9" fmla="*/ 2837 h 2837"/>
              <a:gd name="p0x10" fmla="*/ 80 w 3855"/>
              <a:gd name="p0y10" fmla="*/ 2837 h 2837"/>
              <a:gd name="p0x11" fmla="*/ 0 w 3855"/>
              <a:gd name="p0y11" fmla="*/ 2757 h 2837"/>
              <a:gd name="p0x12" fmla="*/ 0 w 3855"/>
              <a:gd name="p0y12" fmla="*/ 2657 h 2837"/>
              <a:gd name="p0x13" fmla="*/ 0 w 3855"/>
              <a:gd name="p0y13" fmla="*/ 180 h 2837"/>
              <a:gd name="p0x14" fmla="*/ 0 w 3855"/>
              <a:gd name="p0y14" fmla="*/ 80 h 2837"/>
              <a:gd name="p0x15" fmla="*/ 80 w 3855"/>
              <a:gd name="p0y15" fmla="*/ 0 h 2837"/>
              <a:gd name="p0x16" fmla="*/ 180 w 3855"/>
              <a:gd name="p0y16" fmla="*/ 0 h 283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6" name="文本框 85"/>
          <p:cNvSpPr txBox="1"/>
          <p:nvPr>
            <p:custDataLst>
              <p:tags r:id="rId126"/>
            </p:custDataLst>
          </p:nvPr>
        </p:nvSpPr>
        <p:spPr>
          <a:xfrm>
            <a:off x="3467100" y="4863332"/>
            <a:ext cx="7620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决策分析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" name="任意多边形 86"/>
          <p:cNvSpPr/>
          <p:nvPr>
            <p:custDataLst>
              <p:tags r:id="rId127"/>
            </p:custDataLst>
          </p:nvPr>
        </p:nvSpPr>
        <p:spPr>
          <a:xfrm>
            <a:off x="5343525" y="4862830"/>
            <a:ext cx="257175" cy="209550"/>
          </a:xfrm>
          <a:custGeom>
            <a:avLst/>
            <a:gdLst>
              <a:gd name="sw" fmla="*/ 1 w 405"/>
              <a:gd name="sh" fmla="*/ 1 h 330"/>
              <a:gd name="mins" fmla="min sw sh"/>
              <a:gd name="dsw" fmla="+- 0 sw mins"/>
              <a:gd name="dsh" fmla="+- 0 sh mins"/>
              <a:gd name="p0x0" fmla="*/ 60 w 405"/>
              <a:gd name="p0y0" fmla="*/ 0 h 330"/>
              <a:gd name="p0x1" fmla="*/ 345 w 405"/>
              <a:gd name="p0y1" fmla="*/ 0 h 330"/>
              <a:gd name="p0x2" fmla="*/ 378 w 405"/>
              <a:gd name="p0y2" fmla="*/ 0 h 330"/>
              <a:gd name="p0x3" fmla="*/ 405 w 405"/>
              <a:gd name="p0y3" fmla="*/ 26 h 330"/>
              <a:gd name="p0x4" fmla="*/ 405 w 405"/>
              <a:gd name="p0y4" fmla="*/ 60 h 330"/>
              <a:gd name="p0x5" fmla="*/ 405 w 405"/>
              <a:gd name="p0y5" fmla="*/ 270 h 330"/>
              <a:gd name="p0x6" fmla="*/ 405 w 405"/>
              <a:gd name="p0y6" fmla="*/ 303 h 330"/>
              <a:gd name="p0x7" fmla="*/ 378 w 405"/>
              <a:gd name="p0y7" fmla="*/ 330 h 330"/>
              <a:gd name="p0x8" fmla="*/ 345 w 405"/>
              <a:gd name="p0y8" fmla="*/ 330 h 330"/>
              <a:gd name="p0x9" fmla="*/ 60 w 405"/>
              <a:gd name="p0y9" fmla="*/ 330 h 330"/>
              <a:gd name="p0x10" fmla="*/ 26 w 405"/>
              <a:gd name="p0y10" fmla="*/ 330 h 330"/>
              <a:gd name="p0x11" fmla="*/ 0 w 405"/>
              <a:gd name="p0y11" fmla="*/ 303 h 330"/>
              <a:gd name="p0x12" fmla="*/ 0 w 405"/>
              <a:gd name="p0y12" fmla="*/ 270 h 330"/>
              <a:gd name="p0x13" fmla="*/ 0 w 405"/>
              <a:gd name="p0y13" fmla="*/ 60 h 330"/>
              <a:gd name="p0x14" fmla="*/ 0 w 405"/>
              <a:gd name="p0y14" fmla="*/ 26 h 330"/>
              <a:gd name="p0x15" fmla="*/ 26 w 405"/>
              <a:gd name="p0y15" fmla="*/ 0 h 330"/>
              <a:gd name="p0x16" fmla="*/ 60 w 405"/>
              <a:gd name="p0y16" fmla="*/ 0 h 3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8" name="文本框 87"/>
          <p:cNvSpPr txBox="1"/>
          <p:nvPr>
            <p:custDataLst>
              <p:tags r:id="rId128"/>
            </p:custDataLst>
          </p:nvPr>
        </p:nvSpPr>
        <p:spPr>
          <a:xfrm>
            <a:off x="5419725" y="4891907"/>
            <a:ext cx="209550" cy="152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82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BI</a:t>
            </a:r>
            <a:endParaRPr sz="82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" name="文本框 88"/>
          <p:cNvSpPr txBox="1"/>
          <p:nvPr>
            <p:custDataLst>
              <p:tags r:id="rId129"/>
            </p:custDataLst>
          </p:nvPr>
        </p:nvSpPr>
        <p:spPr>
          <a:xfrm>
            <a:off x="3467100" y="5143367"/>
            <a:ext cx="2133600" cy="6219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自动生成招生趋势、教学质量、科研产出等多维分析报表，为管理层提供数据驱动的决策依据。</a:t>
            </a:r>
            <a:endParaRPr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" name="任意多边形 89"/>
          <p:cNvSpPr/>
          <p:nvPr>
            <p:custDataLst>
              <p:tags r:id="rId130"/>
            </p:custDataLst>
          </p:nvPr>
        </p:nvSpPr>
        <p:spPr>
          <a:xfrm>
            <a:off x="3467100" y="612203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1" name="图片 90"/>
          <p:cNvPicPr>
            <a:picLocks noChangeAspect="1"/>
          </p:cNvPicPr>
          <p:nvPr>
            <p:custDataLst>
              <p:tags r:id="rId131"/>
            </p:custDataLst>
          </p:nvPr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rcRect l="-5000" t="-7667" r="-5000" b="-7667"/>
          <a:stretch>
            <a:fillRect/>
          </a:stretch>
        </p:blipFill>
        <p:spPr>
          <a:xfrm>
            <a:off x="3562350" y="6179185"/>
            <a:ext cx="104775" cy="109855"/>
          </a:xfrm>
          <a:prstGeom prst="rect">
            <a:avLst/>
          </a:prstGeom>
        </p:spPr>
      </p:pic>
      <p:sp>
        <p:nvSpPr>
          <p:cNvPr id="92" name="文本框 91"/>
          <p:cNvSpPr txBox="1"/>
          <p:nvPr>
            <p:custDataLst>
              <p:tags r:id="rId134"/>
            </p:custDataLst>
          </p:nvPr>
        </p:nvSpPr>
        <p:spPr>
          <a:xfrm>
            <a:off x="3705225" y="6160522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预测分析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3" name="任意多边形 92"/>
          <p:cNvSpPr/>
          <p:nvPr>
            <p:custDataLst>
              <p:tags r:id="rId135"/>
            </p:custDataLst>
          </p:nvPr>
        </p:nvSpPr>
        <p:spPr>
          <a:xfrm>
            <a:off x="4295775" y="6122035"/>
            <a:ext cx="728345" cy="228600"/>
          </a:xfrm>
          <a:custGeom>
            <a:avLst/>
            <a:gdLst>
              <a:gd name="sw" fmla="*/ 1 w 1147"/>
              <a:gd name="sh" fmla="*/ 1 h 360"/>
              <a:gd name="mins" fmla="min sw sh"/>
              <a:gd name="dsw" fmla="+- 0 sw mins"/>
              <a:gd name="dsh" fmla="+- 0 sh mins"/>
              <a:gd name="p0x0" fmla="*/ 180 w 1147"/>
              <a:gd name="p0y0" fmla="*/ 0 h 360"/>
              <a:gd name="p0x1" fmla="*/ 967 w 1147"/>
              <a:gd name="p0y1" fmla="*/ 0 h 360"/>
              <a:gd name="p0x2" fmla="*/ 1066 w 1147"/>
              <a:gd name="p0y2" fmla="*/ 0 h 360"/>
              <a:gd name="p0x3" fmla="*/ 1147 w 1147"/>
              <a:gd name="p0y3" fmla="*/ 80 h 360"/>
              <a:gd name="p0x4" fmla="*/ 1147 w 1147"/>
              <a:gd name="p0y4" fmla="*/ 180 h 360"/>
              <a:gd name="p0x5" fmla="*/ 1147 w 1147"/>
              <a:gd name="p0y5" fmla="*/ 279 h 360"/>
              <a:gd name="p0x6" fmla="*/ 1066 w 1147"/>
              <a:gd name="p0y6" fmla="*/ 360 h 360"/>
              <a:gd name="p0x7" fmla="*/ 967 w 1147"/>
              <a:gd name="p0y7" fmla="*/ 360 h 360"/>
              <a:gd name="p0x8" fmla="*/ 180 w 1147"/>
              <a:gd name="p0y8" fmla="*/ 360 h 360"/>
              <a:gd name="p0x9" fmla="*/ 80 w 1147"/>
              <a:gd name="p0y9" fmla="*/ 360 h 360"/>
              <a:gd name="p0x10" fmla="*/ 0 w 1147"/>
              <a:gd name="p0y10" fmla="*/ 279 h 360"/>
              <a:gd name="p0x11" fmla="*/ 0 w 1147"/>
              <a:gd name="p0y11" fmla="*/ 180 h 360"/>
              <a:gd name="p0x12" fmla="*/ 0 w 1147"/>
              <a:gd name="p0y12" fmla="*/ 80 h 360"/>
              <a:gd name="p0x13" fmla="*/ 80 w 1147"/>
              <a:gd name="p0y13" fmla="*/ 0 h 360"/>
              <a:gd name="p0x14" fmla="*/ 180 w 1147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4" name="图片 93"/>
          <p:cNvPicPr>
            <a:picLocks noChangeAspect="1"/>
          </p:cNvPicPr>
          <p:nvPr>
            <p:custDataLst>
              <p:tags r:id="rId136"/>
            </p:custDataLst>
          </p:nvPr>
        </p:nvPicPr>
        <p:blipFill>
          <a:blip r:embed="rId137">
            <a:extLst>
              <a:ext uri="{96DAC541-7B7A-43D3-8B79-37D633B846F1}">
                <asvg:svgBlip xmlns:asvg="http://schemas.microsoft.com/office/drawing/2016/SVG/main" r:embed="rId138"/>
              </a:ext>
            </a:extLst>
          </a:blip>
          <a:srcRect l="-2917" t="-7667" r="-2917" b="-7667"/>
          <a:stretch>
            <a:fillRect/>
          </a:stretch>
        </p:blipFill>
        <p:spPr>
          <a:xfrm>
            <a:off x="4391025" y="6179185"/>
            <a:ext cx="80645" cy="109855"/>
          </a:xfrm>
          <a:prstGeom prst="rect">
            <a:avLst/>
          </a:prstGeom>
        </p:spPr>
      </p:pic>
      <p:sp>
        <p:nvSpPr>
          <p:cNvPr id="95" name="文本框 94"/>
          <p:cNvSpPr txBox="1"/>
          <p:nvPr>
            <p:custDataLst>
              <p:tags r:id="rId139"/>
            </p:custDataLst>
          </p:nvPr>
        </p:nvSpPr>
        <p:spPr>
          <a:xfrm>
            <a:off x="4510088" y="6160522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智能报告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5" name="任意多边形 104"/>
          <p:cNvSpPr/>
          <p:nvPr>
            <p:custDataLst>
              <p:tags r:id="rId140"/>
            </p:custDataLst>
          </p:nvPr>
        </p:nvSpPr>
        <p:spPr>
          <a:xfrm>
            <a:off x="6433820" y="4705985"/>
            <a:ext cx="2447925" cy="1802130"/>
          </a:xfrm>
          <a:custGeom>
            <a:avLst/>
            <a:gdLst>
              <a:gd name="sw" fmla="*/ 1 w 3855"/>
              <a:gd name="sh" fmla="*/ 1 h 2837"/>
              <a:gd name="mins" fmla="min sw sh"/>
              <a:gd name="dsw" fmla="+- 0 sw mins"/>
              <a:gd name="dsh" fmla="+- 0 sh mins"/>
              <a:gd name="p0x0" fmla="*/ 180 w 3855"/>
              <a:gd name="p0y0" fmla="*/ 0 h 2837"/>
              <a:gd name="p0x1" fmla="*/ 3675 w 3855"/>
              <a:gd name="p0y1" fmla="*/ 0 h 2837"/>
              <a:gd name="p0x2" fmla="*/ 3774 w 3855"/>
              <a:gd name="p0y2" fmla="*/ 0 h 2837"/>
              <a:gd name="p0x3" fmla="*/ 3855 w 3855"/>
              <a:gd name="p0y3" fmla="*/ 80 h 2837"/>
              <a:gd name="p0x4" fmla="*/ 3855 w 3855"/>
              <a:gd name="p0y4" fmla="*/ 180 h 2837"/>
              <a:gd name="p0x5" fmla="*/ 3855 w 3855"/>
              <a:gd name="p0y5" fmla="*/ 2657 h 2837"/>
              <a:gd name="p0x6" fmla="*/ 3855 w 3855"/>
              <a:gd name="p0y6" fmla="*/ 2757 h 2837"/>
              <a:gd name="p0x7" fmla="*/ 3774 w 3855"/>
              <a:gd name="p0y7" fmla="*/ 2837 h 2837"/>
              <a:gd name="p0x8" fmla="*/ 3675 w 3855"/>
              <a:gd name="p0y8" fmla="*/ 2837 h 2837"/>
              <a:gd name="p0x9" fmla="*/ 180 w 3855"/>
              <a:gd name="p0y9" fmla="*/ 2837 h 2837"/>
              <a:gd name="p0x10" fmla="*/ 80 w 3855"/>
              <a:gd name="p0y10" fmla="*/ 2837 h 2837"/>
              <a:gd name="p0x11" fmla="*/ 0 w 3855"/>
              <a:gd name="p0y11" fmla="*/ 2757 h 2837"/>
              <a:gd name="p0x12" fmla="*/ 0 w 3855"/>
              <a:gd name="p0y12" fmla="*/ 2657 h 2837"/>
              <a:gd name="p0x13" fmla="*/ 0 w 3855"/>
              <a:gd name="p0y13" fmla="*/ 180 h 2837"/>
              <a:gd name="p0x14" fmla="*/ 0 w 3855"/>
              <a:gd name="p0y14" fmla="*/ 80 h 2837"/>
              <a:gd name="p0x15" fmla="*/ 80 w 3855"/>
              <a:gd name="p0y15" fmla="*/ 0 h 2837"/>
              <a:gd name="p0x16" fmla="*/ 180 w 3855"/>
              <a:gd name="p0y16" fmla="*/ 0 h 283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6" name="文本框 105"/>
          <p:cNvSpPr txBox="1"/>
          <p:nvPr>
            <p:custDataLst>
              <p:tags r:id="rId141"/>
            </p:custDataLst>
          </p:nvPr>
        </p:nvSpPr>
        <p:spPr>
          <a:xfrm>
            <a:off x="6591300" y="4863332"/>
            <a:ext cx="7620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效率飞跃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7" name="任意多边形 106"/>
          <p:cNvSpPr/>
          <p:nvPr>
            <p:custDataLst>
              <p:tags r:id="rId142"/>
            </p:custDataLst>
          </p:nvPr>
        </p:nvSpPr>
        <p:spPr>
          <a:xfrm>
            <a:off x="8286750" y="4862830"/>
            <a:ext cx="438150" cy="209550"/>
          </a:xfrm>
          <a:custGeom>
            <a:avLst/>
            <a:gdLst>
              <a:gd name="sw" fmla="*/ 1 w 690"/>
              <a:gd name="sh" fmla="*/ 1 h 330"/>
              <a:gd name="mins" fmla="min sw sh"/>
              <a:gd name="dsw" fmla="+- 0 sw mins"/>
              <a:gd name="dsh" fmla="+- 0 sh mins"/>
              <a:gd name="p0x0" fmla="*/ 60 w 690"/>
              <a:gd name="p0y0" fmla="*/ 0 h 330"/>
              <a:gd name="p0x1" fmla="*/ 630 w 690"/>
              <a:gd name="p0y1" fmla="*/ 0 h 330"/>
              <a:gd name="p0x2" fmla="*/ 663 w 690"/>
              <a:gd name="p0y2" fmla="*/ 0 h 330"/>
              <a:gd name="p0x3" fmla="*/ 690 w 690"/>
              <a:gd name="p0y3" fmla="*/ 26 h 330"/>
              <a:gd name="p0x4" fmla="*/ 690 w 690"/>
              <a:gd name="p0y4" fmla="*/ 60 h 330"/>
              <a:gd name="p0x5" fmla="*/ 690 w 690"/>
              <a:gd name="p0y5" fmla="*/ 270 h 330"/>
              <a:gd name="p0x6" fmla="*/ 690 w 690"/>
              <a:gd name="p0y6" fmla="*/ 303 h 330"/>
              <a:gd name="p0x7" fmla="*/ 663 w 690"/>
              <a:gd name="p0y7" fmla="*/ 330 h 330"/>
              <a:gd name="p0x8" fmla="*/ 630 w 690"/>
              <a:gd name="p0y8" fmla="*/ 330 h 330"/>
              <a:gd name="p0x9" fmla="*/ 60 w 690"/>
              <a:gd name="p0y9" fmla="*/ 330 h 330"/>
              <a:gd name="p0x10" fmla="*/ 26 w 690"/>
              <a:gd name="p0y10" fmla="*/ 330 h 330"/>
              <a:gd name="p0x11" fmla="*/ 0 w 690"/>
              <a:gd name="p0y11" fmla="*/ 303 h 330"/>
              <a:gd name="p0x12" fmla="*/ 0 w 690"/>
              <a:gd name="p0y12" fmla="*/ 270 h 330"/>
              <a:gd name="p0x13" fmla="*/ 0 w 690"/>
              <a:gd name="p0y13" fmla="*/ 60 h 330"/>
              <a:gd name="p0x14" fmla="*/ 0 w 690"/>
              <a:gd name="p0y14" fmla="*/ 26 h 330"/>
              <a:gd name="p0x15" fmla="*/ 26 w 690"/>
              <a:gd name="p0y15" fmla="*/ 0 h 330"/>
              <a:gd name="p0x16" fmla="*/ 60 w 690"/>
              <a:gd name="p0y16" fmla="*/ 0 h 3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4854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8" name="文本框 107"/>
          <p:cNvSpPr txBox="1"/>
          <p:nvPr>
            <p:custDataLst>
              <p:tags r:id="rId143"/>
            </p:custDataLst>
          </p:nvPr>
        </p:nvSpPr>
        <p:spPr>
          <a:xfrm>
            <a:off x="8362950" y="4891907"/>
            <a:ext cx="390525" cy="152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82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60%+</a:t>
            </a:r>
            <a:endParaRPr sz="82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9" name="文本框 108"/>
          <p:cNvSpPr txBox="1"/>
          <p:nvPr>
            <p:custDataLst>
              <p:tags r:id="rId144"/>
            </p:custDataLst>
          </p:nvPr>
        </p:nvSpPr>
        <p:spPr>
          <a:xfrm>
            <a:off x="6591300" y="5143367"/>
            <a:ext cx="2133600" cy="8962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业务流程全面数字化再造，审批、报销、调课等高频业务处理时长缩短</a:t>
            </a:r>
            <a:endParaRPr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33000"/>
              </a:lnSpc>
            </a:pPr>
            <a:r>
              <a:rPr lang="en-US" sz="135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60%</a:t>
            </a:r>
            <a:r>
              <a:rPr lang="zh-CN" altLang="en-US" sz="135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，师生满意度提升至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95%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0" name="任意多边形 109"/>
          <p:cNvSpPr/>
          <p:nvPr>
            <p:custDataLst>
              <p:tags r:id="rId145"/>
            </p:custDataLst>
          </p:nvPr>
        </p:nvSpPr>
        <p:spPr>
          <a:xfrm>
            <a:off x="6591300" y="612203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1" name="图片 110"/>
          <p:cNvPicPr>
            <a:picLocks noChangeAspect="1"/>
          </p:cNvPicPr>
          <p:nvPr>
            <p:custDataLst>
              <p:tags r:id="rId146"/>
            </p:custDataLst>
          </p:nvPr>
        </p:nvPicPr>
        <p:blipFill>
          <a:blip r:embed="rId147">
            <a:extLst>
              <a:ext uri="{96DAC541-7B7A-43D3-8B79-37D633B846F1}">
                <asvg:svgBlip xmlns:asvg="http://schemas.microsoft.com/office/drawing/2016/SVG/main" r:embed="rId148"/>
              </a:ext>
            </a:extLst>
          </a:blip>
          <a:srcRect l="-5000" t="-7667" r="-5000" b="-7667"/>
          <a:stretch>
            <a:fillRect/>
          </a:stretch>
        </p:blipFill>
        <p:spPr>
          <a:xfrm>
            <a:off x="6686550" y="6179185"/>
            <a:ext cx="104775" cy="109855"/>
          </a:xfrm>
          <a:prstGeom prst="rect">
            <a:avLst/>
          </a:prstGeom>
        </p:spPr>
      </p:pic>
      <p:sp>
        <p:nvSpPr>
          <p:cNvPr id="112" name="文本框 111"/>
          <p:cNvSpPr txBox="1"/>
          <p:nvPr>
            <p:custDataLst>
              <p:tags r:id="rId149"/>
            </p:custDataLst>
          </p:nvPr>
        </p:nvSpPr>
        <p:spPr>
          <a:xfrm>
            <a:off x="6829425" y="6160522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时效提升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3" name="任意多边形 112"/>
          <p:cNvSpPr/>
          <p:nvPr>
            <p:custDataLst>
              <p:tags r:id="rId150"/>
            </p:custDataLst>
          </p:nvPr>
        </p:nvSpPr>
        <p:spPr>
          <a:xfrm>
            <a:off x="7419975" y="612203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4" name="图片 113"/>
          <p:cNvPicPr>
            <a:picLocks noChangeAspect="1"/>
          </p:cNvPicPr>
          <p:nvPr>
            <p:custDataLst>
              <p:tags r:id="rId151"/>
            </p:custDataLst>
          </p:nvPr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rcRect l="-5000" t="-7667" r="-5000" b="-7667"/>
          <a:stretch>
            <a:fillRect/>
          </a:stretch>
        </p:blipFill>
        <p:spPr>
          <a:xfrm>
            <a:off x="7515225" y="6179185"/>
            <a:ext cx="104775" cy="109855"/>
          </a:xfrm>
          <a:prstGeom prst="rect">
            <a:avLst/>
          </a:prstGeom>
        </p:spPr>
      </p:pic>
      <p:sp>
        <p:nvSpPr>
          <p:cNvPr id="115" name="文本框 114"/>
          <p:cNvSpPr txBox="1"/>
          <p:nvPr>
            <p:custDataLst>
              <p:tags r:id="rId154"/>
            </p:custDataLst>
          </p:nvPr>
        </p:nvSpPr>
        <p:spPr>
          <a:xfrm>
            <a:off x="7658100" y="6160522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体验优化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任意多边形 115"/>
          <p:cNvSpPr/>
          <p:nvPr>
            <p:custDataLst>
              <p:tags r:id="rId155"/>
            </p:custDataLst>
          </p:nvPr>
        </p:nvSpPr>
        <p:spPr>
          <a:xfrm>
            <a:off x="9043670" y="4705985"/>
            <a:ext cx="2447925" cy="1802130"/>
          </a:xfrm>
          <a:custGeom>
            <a:avLst/>
            <a:gdLst>
              <a:gd name="sw" fmla="*/ 1 w 3855"/>
              <a:gd name="sh" fmla="*/ 1 h 2837"/>
              <a:gd name="mins" fmla="min sw sh"/>
              <a:gd name="dsw" fmla="+- 0 sw mins"/>
              <a:gd name="dsh" fmla="+- 0 sh mins"/>
              <a:gd name="p0x0" fmla="*/ 180 w 3855"/>
              <a:gd name="p0y0" fmla="*/ 0 h 2837"/>
              <a:gd name="p0x1" fmla="*/ 3675 w 3855"/>
              <a:gd name="p0y1" fmla="*/ 0 h 2837"/>
              <a:gd name="p0x2" fmla="*/ 3774 w 3855"/>
              <a:gd name="p0y2" fmla="*/ 0 h 2837"/>
              <a:gd name="p0x3" fmla="*/ 3855 w 3855"/>
              <a:gd name="p0y3" fmla="*/ 80 h 2837"/>
              <a:gd name="p0x4" fmla="*/ 3855 w 3855"/>
              <a:gd name="p0y4" fmla="*/ 180 h 2837"/>
              <a:gd name="p0x5" fmla="*/ 3855 w 3855"/>
              <a:gd name="p0y5" fmla="*/ 2657 h 2837"/>
              <a:gd name="p0x6" fmla="*/ 3855 w 3855"/>
              <a:gd name="p0y6" fmla="*/ 2757 h 2837"/>
              <a:gd name="p0x7" fmla="*/ 3774 w 3855"/>
              <a:gd name="p0y7" fmla="*/ 2837 h 2837"/>
              <a:gd name="p0x8" fmla="*/ 3675 w 3855"/>
              <a:gd name="p0y8" fmla="*/ 2837 h 2837"/>
              <a:gd name="p0x9" fmla="*/ 180 w 3855"/>
              <a:gd name="p0y9" fmla="*/ 2837 h 2837"/>
              <a:gd name="p0x10" fmla="*/ 80 w 3855"/>
              <a:gd name="p0y10" fmla="*/ 2837 h 2837"/>
              <a:gd name="p0x11" fmla="*/ 0 w 3855"/>
              <a:gd name="p0y11" fmla="*/ 2757 h 2837"/>
              <a:gd name="p0x12" fmla="*/ 0 w 3855"/>
              <a:gd name="p0y12" fmla="*/ 2657 h 2837"/>
              <a:gd name="p0x13" fmla="*/ 0 w 3855"/>
              <a:gd name="p0y13" fmla="*/ 180 h 2837"/>
              <a:gd name="p0x14" fmla="*/ 0 w 3855"/>
              <a:gd name="p0y14" fmla="*/ 80 h 2837"/>
              <a:gd name="p0x15" fmla="*/ 80 w 3855"/>
              <a:gd name="p0y15" fmla="*/ 0 h 2837"/>
              <a:gd name="p0x16" fmla="*/ 180 w 3855"/>
              <a:gd name="p0y16" fmla="*/ 0 h 283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90196"/>
            </a:srgbClr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7" name="文本框 116"/>
          <p:cNvSpPr txBox="1"/>
          <p:nvPr>
            <p:custDataLst>
              <p:tags r:id="rId156"/>
            </p:custDataLst>
          </p:nvPr>
        </p:nvSpPr>
        <p:spPr>
          <a:xfrm>
            <a:off x="9201150" y="4863332"/>
            <a:ext cx="7620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决策升级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8" name="任意多边形 117"/>
          <p:cNvSpPr/>
          <p:nvPr>
            <p:custDataLst>
              <p:tags r:id="rId157"/>
            </p:custDataLst>
          </p:nvPr>
        </p:nvSpPr>
        <p:spPr>
          <a:xfrm>
            <a:off x="10972800" y="4862830"/>
            <a:ext cx="361950" cy="209550"/>
          </a:xfrm>
          <a:custGeom>
            <a:avLst/>
            <a:gdLst>
              <a:gd name="sw" fmla="*/ 1 w 570"/>
              <a:gd name="sh" fmla="*/ 1 h 330"/>
              <a:gd name="mins" fmla="min sw sh"/>
              <a:gd name="dsw" fmla="+- 0 sw mins"/>
              <a:gd name="dsh" fmla="+- 0 sh mins"/>
              <a:gd name="p0x0" fmla="*/ 60 w 570"/>
              <a:gd name="p0y0" fmla="*/ 0 h 330"/>
              <a:gd name="p0x1" fmla="*/ 510 w 570"/>
              <a:gd name="p0y1" fmla="*/ 0 h 330"/>
              <a:gd name="p0x2" fmla="*/ 543 w 570"/>
              <a:gd name="p0y2" fmla="*/ 0 h 330"/>
              <a:gd name="p0x3" fmla="*/ 570 w 570"/>
              <a:gd name="p0y3" fmla="*/ 26 h 330"/>
              <a:gd name="p0x4" fmla="*/ 570 w 570"/>
              <a:gd name="p0y4" fmla="*/ 60 h 330"/>
              <a:gd name="p0x5" fmla="*/ 570 w 570"/>
              <a:gd name="p0y5" fmla="*/ 270 h 330"/>
              <a:gd name="p0x6" fmla="*/ 570 w 570"/>
              <a:gd name="p0y6" fmla="*/ 303 h 330"/>
              <a:gd name="p0x7" fmla="*/ 543 w 570"/>
              <a:gd name="p0y7" fmla="*/ 330 h 330"/>
              <a:gd name="p0x8" fmla="*/ 510 w 570"/>
              <a:gd name="p0y8" fmla="*/ 330 h 330"/>
              <a:gd name="p0x9" fmla="*/ 60 w 570"/>
              <a:gd name="p0y9" fmla="*/ 330 h 330"/>
              <a:gd name="p0x10" fmla="*/ 26 w 570"/>
              <a:gd name="p0y10" fmla="*/ 330 h 330"/>
              <a:gd name="p0x11" fmla="*/ 0 w 570"/>
              <a:gd name="p0y11" fmla="*/ 303 h 330"/>
              <a:gd name="p0x12" fmla="*/ 0 w 570"/>
              <a:gd name="p0y12" fmla="*/ 270 h 330"/>
              <a:gd name="p0x13" fmla="*/ 0 w 570"/>
              <a:gd name="p0y13" fmla="*/ 60 h 330"/>
              <a:gd name="p0x14" fmla="*/ 0 w 570"/>
              <a:gd name="p0y14" fmla="*/ 26 h 330"/>
              <a:gd name="p0x15" fmla="*/ 26 w 570"/>
              <a:gd name="p0y15" fmla="*/ 0 h 330"/>
              <a:gd name="p0x16" fmla="*/ 60 w 570"/>
              <a:gd name="p0y16" fmla="*/ 0 h 3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9" name="文本框 118"/>
          <p:cNvSpPr txBox="1"/>
          <p:nvPr>
            <p:custDataLst>
              <p:tags r:id="rId158"/>
            </p:custDataLst>
          </p:nvPr>
        </p:nvSpPr>
        <p:spPr>
          <a:xfrm>
            <a:off x="11049000" y="4891907"/>
            <a:ext cx="314325" cy="1524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82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变革</a:t>
            </a:r>
            <a:endParaRPr sz="82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0" name="文本框 119"/>
          <p:cNvSpPr txBox="1"/>
          <p:nvPr>
            <p:custDataLst>
              <p:tags r:id="rId159"/>
            </p:custDataLst>
          </p:nvPr>
        </p:nvSpPr>
        <p:spPr>
          <a:xfrm>
            <a:off x="9201150" y="5143367"/>
            <a:ext cx="2133600" cy="6219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彻底告别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经验决策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模式，构建数据驱动的治理体系，重大决策有据可依，资源配置精准度提升</a:t>
            </a:r>
            <a:r>
              <a:rPr lang="en-US" altLang="zh-CN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40%</a:t>
            </a:r>
            <a:r>
              <a:rPr lang="zh-CN" altLang="en-US" sz="975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975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1" name="任意多边形 120"/>
          <p:cNvSpPr/>
          <p:nvPr>
            <p:custDataLst>
              <p:tags r:id="rId160"/>
            </p:custDataLst>
          </p:nvPr>
        </p:nvSpPr>
        <p:spPr>
          <a:xfrm>
            <a:off x="9201150" y="6122035"/>
            <a:ext cx="737870" cy="228600"/>
          </a:xfrm>
          <a:custGeom>
            <a:avLst/>
            <a:gdLst>
              <a:gd name="sw" fmla="*/ 1 w 1162"/>
              <a:gd name="sh" fmla="*/ 1 h 360"/>
              <a:gd name="mins" fmla="min sw sh"/>
              <a:gd name="dsw" fmla="+- 0 sw mins"/>
              <a:gd name="dsh" fmla="+- 0 sh mins"/>
              <a:gd name="p0x0" fmla="*/ 180 w 1162"/>
              <a:gd name="p0y0" fmla="*/ 0 h 360"/>
              <a:gd name="p0x1" fmla="*/ 982 w 1162"/>
              <a:gd name="p0y1" fmla="*/ 0 h 360"/>
              <a:gd name="p0x2" fmla="*/ 1081 w 1162"/>
              <a:gd name="p0y2" fmla="*/ 0 h 360"/>
              <a:gd name="p0x3" fmla="*/ 1162 w 1162"/>
              <a:gd name="p0y3" fmla="*/ 80 h 360"/>
              <a:gd name="p0x4" fmla="*/ 1162 w 1162"/>
              <a:gd name="p0y4" fmla="*/ 180 h 360"/>
              <a:gd name="p0x5" fmla="*/ 1162 w 1162"/>
              <a:gd name="p0y5" fmla="*/ 279 h 360"/>
              <a:gd name="p0x6" fmla="*/ 1081 w 1162"/>
              <a:gd name="p0y6" fmla="*/ 360 h 360"/>
              <a:gd name="p0x7" fmla="*/ 982 w 1162"/>
              <a:gd name="p0y7" fmla="*/ 360 h 360"/>
              <a:gd name="p0x8" fmla="*/ 180 w 1162"/>
              <a:gd name="p0y8" fmla="*/ 360 h 360"/>
              <a:gd name="p0x9" fmla="*/ 80 w 1162"/>
              <a:gd name="p0y9" fmla="*/ 360 h 360"/>
              <a:gd name="p0x10" fmla="*/ 0 w 1162"/>
              <a:gd name="p0y10" fmla="*/ 279 h 360"/>
              <a:gd name="p0x11" fmla="*/ 0 w 1162"/>
              <a:gd name="p0y11" fmla="*/ 180 h 360"/>
              <a:gd name="p0x12" fmla="*/ 0 w 1162"/>
              <a:gd name="p0y12" fmla="*/ 80 h 360"/>
              <a:gd name="p0x13" fmla="*/ 80 w 1162"/>
              <a:gd name="p0y13" fmla="*/ 0 h 360"/>
              <a:gd name="p0x14" fmla="*/ 180 w 1162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2" name="图片 121"/>
          <p:cNvPicPr>
            <a:picLocks noChangeAspect="1"/>
          </p:cNvPicPr>
          <p:nvPr>
            <p:custDataLst>
              <p:tags r:id="rId161"/>
            </p:custDataLst>
          </p:nvPr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rcRect l="-2593" t="-7667" r="-2593" b="-7667"/>
          <a:stretch>
            <a:fillRect/>
          </a:stretch>
        </p:blipFill>
        <p:spPr>
          <a:xfrm>
            <a:off x="9296400" y="6179185"/>
            <a:ext cx="90170" cy="109855"/>
          </a:xfrm>
          <a:prstGeom prst="rect">
            <a:avLst/>
          </a:prstGeom>
        </p:spPr>
      </p:pic>
      <p:sp>
        <p:nvSpPr>
          <p:cNvPr id="123" name="文本框 122"/>
          <p:cNvSpPr txBox="1"/>
          <p:nvPr>
            <p:custDataLst>
              <p:tags r:id="rId164"/>
            </p:custDataLst>
          </p:nvPr>
        </p:nvSpPr>
        <p:spPr>
          <a:xfrm>
            <a:off x="9424988" y="6160522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数据决策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4" name="任意多边形 123"/>
          <p:cNvSpPr/>
          <p:nvPr>
            <p:custDataLst>
              <p:tags r:id="rId165"/>
            </p:custDataLst>
          </p:nvPr>
        </p:nvSpPr>
        <p:spPr>
          <a:xfrm>
            <a:off x="10015220" y="6122035"/>
            <a:ext cx="752475" cy="228600"/>
          </a:xfrm>
          <a:custGeom>
            <a:avLst/>
            <a:gdLst>
              <a:gd name="sw" fmla="*/ 1 w 1185"/>
              <a:gd name="sh" fmla="*/ 1 h 360"/>
              <a:gd name="mins" fmla="min sw sh"/>
              <a:gd name="dsw" fmla="+- 0 sw mins"/>
              <a:gd name="dsh" fmla="+- 0 sh mins"/>
              <a:gd name="p0x0" fmla="*/ 180 w 1185"/>
              <a:gd name="p0y0" fmla="*/ 0 h 360"/>
              <a:gd name="p0x1" fmla="*/ 1005 w 1185"/>
              <a:gd name="p0y1" fmla="*/ 0 h 360"/>
              <a:gd name="p0x2" fmla="*/ 1104 w 1185"/>
              <a:gd name="p0y2" fmla="*/ 0 h 360"/>
              <a:gd name="p0x3" fmla="*/ 1185 w 1185"/>
              <a:gd name="p0y3" fmla="*/ 80 h 360"/>
              <a:gd name="p0x4" fmla="*/ 1185 w 1185"/>
              <a:gd name="p0y4" fmla="*/ 180 h 360"/>
              <a:gd name="p0x5" fmla="*/ 1185 w 1185"/>
              <a:gd name="p0y5" fmla="*/ 279 h 360"/>
              <a:gd name="p0x6" fmla="*/ 1104 w 1185"/>
              <a:gd name="p0y6" fmla="*/ 360 h 360"/>
              <a:gd name="p0x7" fmla="*/ 1005 w 1185"/>
              <a:gd name="p0y7" fmla="*/ 360 h 360"/>
              <a:gd name="p0x8" fmla="*/ 180 w 1185"/>
              <a:gd name="p0y8" fmla="*/ 360 h 360"/>
              <a:gd name="p0x9" fmla="*/ 80 w 1185"/>
              <a:gd name="p0y9" fmla="*/ 360 h 360"/>
              <a:gd name="p0x10" fmla="*/ 0 w 1185"/>
              <a:gd name="p0y10" fmla="*/ 279 h 360"/>
              <a:gd name="p0x11" fmla="*/ 0 w 1185"/>
              <a:gd name="p0y11" fmla="*/ 180 h 360"/>
              <a:gd name="p0x12" fmla="*/ 0 w 1185"/>
              <a:gd name="p0y12" fmla="*/ 80 h 360"/>
              <a:gd name="p0x13" fmla="*/ 80 w 1185"/>
              <a:gd name="p0y13" fmla="*/ 0 h 360"/>
              <a:gd name="p0x14" fmla="*/ 180 w 1185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5" name="图片 124"/>
          <p:cNvPicPr>
            <a:picLocks noChangeAspect="1"/>
          </p:cNvPicPr>
          <p:nvPr>
            <p:custDataLst>
              <p:tags r:id="rId166"/>
            </p:custDataLst>
          </p:nvPr>
        </p:nvPicPr>
        <p:blipFill>
          <a:blip r:embed="rId167">
            <a:extLst>
              <a:ext uri="{96DAC541-7B7A-43D3-8B79-37D633B846F1}">
                <asvg:svgBlip xmlns:asvg="http://schemas.microsoft.com/office/drawing/2016/SVG/main" r:embed="rId168"/>
              </a:ext>
            </a:extLst>
          </a:blip>
          <a:srcRect l="-5000" t="-7667" r="-5000" b="-7667"/>
          <a:stretch>
            <a:fillRect/>
          </a:stretch>
        </p:blipFill>
        <p:spPr>
          <a:xfrm>
            <a:off x="10110470" y="6179185"/>
            <a:ext cx="104775" cy="109855"/>
          </a:xfrm>
          <a:prstGeom prst="rect">
            <a:avLst/>
          </a:prstGeom>
        </p:spPr>
      </p:pic>
      <p:sp>
        <p:nvSpPr>
          <p:cNvPr id="126" name="文本框 125"/>
          <p:cNvSpPr txBox="1"/>
          <p:nvPr>
            <p:custDataLst>
              <p:tags r:id="rId169"/>
            </p:custDataLst>
          </p:nvPr>
        </p:nvSpPr>
        <p:spPr>
          <a:xfrm>
            <a:off x="10253663" y="6160522"/>
            <a:ext cx="523875" cy="1524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825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精准治理</a:t>
            </a:r>
            <a:endParaRPr sz="825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43000" y="2219325"/>
            <a:ext cx="2569521" cy="1281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90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90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143000" y="3662363"/>
            <a:ext cx="7029526" cy="904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5400" b="1" spc="150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价值分析与保障体系</a:t>
            </a:r>
            <a:endParaRPr sz="5400" b="1" spc="150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extbox 26"/>
          <p:cNvSpPr/>
          <p:nvPr/>
        </p:nvSpPr>
        <p:spPr>
          <a:xfrm>
            <a:off x="500385" y="482825"/>
            <a:ext cx="9836944" cy="1383983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5000"/>
              </a:lnSpc>
              <a:spcBef>
                <a:spcPts val="0"/>
              </a:spcBef>
            </a:pPr>
            <a:r>
              <a:rPr sz="2700" b="1" spc="-67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核心转变：从“单次设备采购”升级为“长期服务能力建设”</a:t>
            </a:r>
            <a:endParaRPr sz="27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4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07795" algn="l" rtl="0" eaLnBrk="0">
              <a:lnSpc>
                <a:spcPts val="3645"/>
              </a:lnSpc>
            </a:pPr>
            <a:r>
              <a:rPr sz="3150" b="1" kern="0" spc="40" baseline="9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传统的建设项目</a:t>
            </a:r>
            <a:r>
              <a:rPr sz="2025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  </a:t>
            </a:r>
            <a:r>
              <a:rPr sz="3150" b="1" kern="0" spc="40" baseline="-2000" dirty="0">
                <a:solidFill>
                  <a:srgbClr val="205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长期</a:t>
            </a:r>
            <a:r>
              <a:rPr sz="3150" b="1" kern="0" spc="40" baseline="-2000" dirty="0">
                <a:solidFill>
                  <a:srgbClr val="20507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运营服务体系</a:t>
            </a:r>
            <a:endParaRPr sz="3150" baseline="-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textbox 28"/>
          <p:cNvSpPr/>
          <p:nvPr/>
        </p:nvSpPr>
        <p:spPr>
          <a:xfrm>
            <a:off x="42916" y="5996018"/>
            <a:ext cx="12120563" cy="819150"/>
          </a:xfrm>
          <a:prstGeom prst="rect">
            <a:avLst/>
          </a:prstGeom>
          <a:solidFill>
            <a:srgbClr val="023D7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0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976630" algn="l" rtl="0" eaLnBrk="0">
              <a:lnSpc>
                <a:spcPct val="93000"/>
              </a:lnSpc>
            </a:pPr>
            <a:r>
              <a:rPr sz="2325" b="1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学校关注的不是单次建设，而是未来多年持续可用、可管、可升级的数字基座。</a:t>
            </a:r>
            <a:endParaRPr sz="10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textbox 30"/>
          <p:cNvSpPr/>
          <p:nvPr/>
        </p:nvSpPr>
        <p:spPr>
          <a:xfrm>
            <a:off x="1019236" y="3104194"/>
            <a:ext cx="2450306" cy="14454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956310" algn="l" rtl="0" eaLnBrk="0">
              <a:lnSpc>
                <a:spcPct val="97000"/>
              </a:lnSpc>
            </a:pPr>
            <a:r>
              <a:rPr sz="1575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学校最关心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marL="139065" algn="l" rtl="0" eaLnBrk="0">
              <a:lnSpc>
                <a:spcPct val="97000"/>
              </a:lnSpc>
              <a:spcBef>
                <a:spcPts val="720"/>
              </a:spcBef>
            </a:pPr>
            <a:r>
              <a:rPr sz="1575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少投入、少操心、少投诉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algn="l" rtl="0" eaLnBrk="0">
              <a:lnSpc>
                <a:spcPct val="13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3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  <a:spcBef>
                <a:spcPts val="640"/>
              </a:spcBef>
            </a:pPr>
            <a:r>
              <a:rPr sz="1575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网络稳定支持教学、办公、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marL="678815" algn="l" rtl="0" eaLnBrk="0">
              <a:lnSpc>
                <a:spcPts val="3210"/>
              </a:lnSpc>
            </a:pPr>
            <a:r>
              <a:rPr sz="1575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宿舍和公共活动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32" name="textbox 32"/>
          <p:cNvSpPr/>
          <p:nvPr/>
        </p:nvSpPr>
        <p:spPr>
          <a:xfrm>
            <a:off x="9591674" y="3104194"/>
            <a:ext cx="1588294" cy="938213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492760" algn="l" rtl="0" eaLnBrk="0">
              <a:lnSpc>
                <a:spcPct val="97000"/>
              </a:lnSpc>
            </a:pPr>
            <a:r>
              <a:rPr sz="1575" b="1" kern="0" spc="60" dirty="0">
                <a:solidFill>
                  <a:srgbClr val="204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学校保留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marL="18415" algn="l" rtl="0" eaLnBrk="0">
              <a:lnSpc>
                <a:spcPct val="98000"/>
              </a:lnSpc>
              <a:spcBef>
                <a:spcPts val="560"/>
              </a:spcBef>
            </a:pPr>
            <a:r>
              <a:rPr sz="12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管理权、监督权、服务标准制定权、资费审核权、</a:t>
            </a:r>
            <a:r>
              <a:rPr lang="zh-CN" sz="12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网</a:t>
            </a:r>
            <a:r>
              <a:rPr sz="12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络安全要求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34" name="textbox 34"/>
          <p:cNvSpPr/>
          <p:nvPr/>
        </p:nvSpPr>
        <p:spPr>
          <a:xfrm>
            <a:off x="6546602" y="3056599"/>
            <a:ext cx="1468278" cy="985838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7000"/>
              </a:lnSpc>
            </a:pPr>
            <a:r>
              <a:rPr sz="1575" b="1" kern="0" spc="50" dirty="0">
                <a:solidFill>
                  <a:srgbClr val="20707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投资运营方承担</a:t>
            </a:r>
            <a:endParaRPr sz="15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0000"/>
              </a:lnSpc>
            </a:pPr>
            <a:endParaRPr sz="3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6355" algn="l" rtl="0" eaLnBrk="0">
              <a:lnSpc>
                <a:spcPct val="122000"/>
              </a:lnSpc>
              <a:spcBef>
                <a:spcPts val="5"/>
              </a:spcBef>
            </a:pPr>
            <a:r>
              <a:rPr sz="12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网络建设、平台部署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出口运营、运维服务</a:t>
            </a:r>
            <a:r>
              <a:rPr sz="12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持续调优、学生服务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2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>
            <a:outerShdw blurRad="342900" dist="38100" dir="5399999" algn="ctr" rotWithShape="0">
              <a:srgbClr val="000000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304800" y="347345"/>
            <a:ext cx="57150" cy="342900"/>
          </a:xfrm>
          <a:custGeom>
            <a:avLst/>
            <a:gdLst>
              <a:gd name="sw" fmla="*/ 1 w 90"/>
              <a:gd name="sh" fmla="*/ 1 h 540"/>
              <a:gd name="mins" fmla="min sw sh"/>
              <a:gd name="dsw" fmla="+- 0 sw mins"/>
              <a:gd name="dsh" fmla="+- 0 sh mins"/>
              <a:gd name="p0x0" fmla="*/ 45 w 90"/>
              <a:gd name="p0y0" fmla="*/ 0 h 540"/>
              <a:gd name="p0x1" fmla="*/ 69 w 90"/>
              <a:gd name="p0y1" fmla="*/ 0 h 540"/>
              <a:gd name="p0x2" fmla="*/ 90 w 90"/>
              <a:gd name="p0y2" fmla="*/ 20 h 540"/>
              <a:gd name="p0x3" fmla="*/ 90 w 90"/>
              <a:gd name="p0y3" fmla="*/ 45 h 540"/>
              <a:gd name="p0x4" fmla="*/ 90 w 90"/>
              <a:gd name="p0y4" fmla="*/ 495 h 540"/>
              <a:gd name="p0x5" fmla="*/ 90 w 90"/>
              <a:gd name="p0y5" fmla="*/ 519 h 540"/>
              <a:gd name="p0x6" fmla="*/ 69 w 90"/>
              <a:gd name="p0y6" fmla="*/ 540 h 540"/>
              <a:gd name="p0x7" fmla="*/ 45 w 90"/>
              <a:gd name="p0y7" fmla="*/ 540 h 540"/>
              <a:gd name="p0x8" fmla="*/ 20 w 90"/>
              <a:gd name="p0y8" fmla="*/ 540 h 540"/>
              <a:gd name="p0x9" fmla="*/ 0 w 90"/>
              <a:gd name="p0y9" fmla="*/ 519 h 540"/>
              <a:gd name="p0x10" fmla="*/ 0 w 90"/>
              <a:gd name="p0y10" fmla="*/ 495 h 540"/>
              <a:gd name="p0x11" fmla="*/ 0 w 90"/>
              <a:gd name="p0y11" fmla="*/ 45 h 540"/>
              <a:gd name="p0x12" fmla="*/ 0 w 90"/>
              <a:gd name="p0y12" fmla="*/ 20 h 540"/>
              <a:gd name="p0x13" fmla="*/ 20 w 90"/>
              <a:gd name="p0y13" fmla="*/ 0 h 540"/>
              <a:gd name="p0x14" fmla="*/ 45 w 90"/>
              <a:gd name="p0y14" fmla="*/ 0 h 5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76250" y="281940"/>
            <a:ext cx="5692159" cy="46958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700" b="1" spc="-67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经济效益分析：投资回报与成本节约</a:t>
            </a:r>
            <a:endParaRPr sz="2700" b="1" spc="-67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309245" y="966470"/>
            <a:ext cx="2657475" cy="1752600"/>
          </a:xfrm>
          <a:custGeom>
            <a:avLst/>
            <a:gdLst>
              <a:gd name="sw" fmla="*/ 1 w 4185"/>
              <a:gd name="sh" fmla="*/ 1 h 2760"/>
              <a:gd name="mins" fmla="min sw sh"/>
              <a:gd name="dsw" fmla="+- 0 sw mins"/>
              <a:gd name="dsh" fmla="+- 0 sh mins"/>
              <a:gd name="p0x0" fmla="*/ 180 w 4185"/>
              <a:gd name="p0y0" fmla="*/ 0 h 2760"/>
              <a:gd name="p0x1" fmla="*/ 4005 w 4185"/>
              <a:gd name="p0y1" fmla="*/ 0 h 2760"/>
              <a:gd name="p0x2" fmla="*/ 4104 w 4185"/>
              <a:gd name="p0y2" fmla="*/ 0 h 2760"/>
              <a:gd name="p0x3" fmla="*/ 4185 w 4185"/>
              <a:gd name="p0y3" fmla="*/ 80 h 2760"/>
              <a:gd name="p0x4" fmla="*/ 4185 w 4185"/>
              <a:gd name="p0y4" fmla="*/ 180 h 2760"/>
              <a:gd name="p0x5" fmla="*/ 4185 w 4185"/>
              <a:gd name="p0y5" fmla="*/ 2580 h 2760"/>
              <a:gd name="p0x6" fmla="*/ 4185 w 4185"/>
              <a:gd name="p0y6" fmla="*/ 2679 h 2760"/>
              <a:gd name="p0x7" fmla="*/ 4104 w 4185"/>
              <a:gd name="p0y7" fmla="*/ 2760 h 2760"/>
              <a:gd name="p0x8" fmla="*/ 4005 w 4185"/>
              <a:gd name="p0y8" fmla="*/ 2760 h 2760"/>
              <a:gd name="p0x9" fmla="*/ 180 w 4185"/>
              <a:gd name="p0y9" fmla="*/ 2760 h 2760"/>
              <a:gd name="p0x10" fmla="*/ 80 w 4185"/>
              <a:gd name="p0y10" fmla="*/ 2760 h 2760"/>
              <a:gd name="p0x11" fmla="*/ 0 w 4185"/>
              <a:gd name="p0y11" fmla="*/ 2679 h 2760"/>
              <a:gd name="p0x12" fmla="*/ 0 w 4185"/>
              <a:gd name="p0y12" fmla="*/ 2580 h 2760"/>
              <a:gd name="p0x13" fmla="*/ 0 w 4185"/>
              <a:gd name="p0y13" fmla="*/ 180 h 2760"/>
              <a:gd name="p0x14" fmla="*/ 0 w 4185"/>
              <a:gd name="p0y14" fmla="*/ 80 h 2760"/>
              <a:gd name="p0x15" fmla="*/ 80 w 4185"/>
              <a:gd name="p0y15" fmla="*/ 0 h 2760"/>
              <a:gd name="p0x16" fmla="*/ 180 w 4185"/>
              <a:gd name="p0y16" fmla="*/ 0 h 27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504825" y="1238250"/>
            <a:ext cx="15431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预期投资回收周期</a:t>
            </a:r>
            <a:endParaRPr sz="13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2390775" y="116205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8EEF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569" t="-2500" r="-1569" b="-2500"/>
          <a:stretch>
            <a:fillRect/>
          </a:stretch>
        </p:blipFill>
        <p:spPr>
          <a:xfrm>
            <a:off x="2497455" y="1252220"/>
            <a:ext cx="167005" cy="20002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504825" y="1635442"/>
            <a:ext cx="2266950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4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3.2</a:t>
            </a:r>
            <a:r>
              <a:rPr lang="zh-CN" sz="24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lang="zh-CN" sz="24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504825" y="2324100"/>
            <a:ext cx="2266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符合预期目标（</a:t>
            </a:r>
            <a:r>
              <a:rPr lang="en-US" altLang="zh-CN" sz="12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2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年）</a:t>
            </a:r>
            <a:endParaRPr lang="zh-CN" altLang="en-US" sz="120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12"/>
            </p:custDataLst>
          </p:nvPr>
        </p:nvSpPr>
        <p:spPr>
          <a:xfrm>
            <a:off x="309245" y="2880995"/>
            <a:ext cx="2657475" cy="1752600"/>
          </a:xfrm>
          <a:custGeom>
            <a:avLst/>
            <a:gdLst>
              <a:gd name="sw" fmla="*/ 1 w 4185"/>
              <a:gd name="sh" fmla="*/ 1 h 2760"/>
              <a:gd name="mins" fmla="min sw sh"/>
              <a:gd name="dsw" fmla="+- 0 sw mins"/>
              <a:gd name="dsh" fmla="+- 0 sh mins"/>
              <a:gd name="p0x0" fmla="*/ 180 w 4185"/>
              <a:gd name="p0y0" fmla="*/ 0 h 2760"/>
              <a:gd name="p0x1" fmla="*/ 4005 w 4185"/>
              <a:gd name="p0y1" fmla="*/ 0 h 2760"/>
              <a:gd name="p0x2" fmla="*/ 4104 w 4185"/>
              <a:gd name="p0y2" fmla="*/ 0 h 2760"/>
              <a:gd name="p0x3" fmla="*/ 4185 w 4185"/>
              <a:gd name="p0y3" fmla="*/ 80 h 2760"/>
              <a:gd name="p0x4" fmla="*/ 4185 w 4185"/>
              <a:gd name="p0y4" fmla="*/ 180 h 2760"/>
              <a:gd name="p0x5" fmla="*/ 4185 w 4185"/>
              <a:gd name="p0y5" fmla="*/ 2580 h 2760"/>
              <a:gd name="p0x6" fmla="*/ 4185 w 4185"/>
              <a:gd name="p0y6" fmla="*/ 2679 h 2760"/>
              <a:gd name="p0x7" fmla="*/ 4104 w 4185"/>
              <a:gd name="p0y7" fmla="*/ 2760 h 2760"/>
              <a:gd name="p0x8" fmla="*/ 4005 w 4185"/>
              <a:gd name="p0y8" fmla="*/ 2760 h 2760"/>
              <a:gd name="p0x9" fmla="*/ 180 w 4185"/>
              <a:gd name="p0y9" fmla="*/ 2760 h 2760"/>
              <a:gd name="p0x10" fmla="*/ 80 w 4185"/>
              <a:gd name="p0y10" fmla="*/ 2760 h 2760"/>
              <a:gd name="p0x11" fmla="*/ 0 w 4185"/>
              <a:gd name="p0y11" fmla="*/ 2679 h 2760"/>
              <a:gd name="p0x12" fmla="*/ 0 w 4185"/>
              <a:gd name="p0y12" fmla="*/ 2580 h 2760"/>
              <a:gd name="p0x13" fmla="*/ 0 w 4185"/>
              <a:gd name="p0y13" fmla="*/ 180 h 2760"/>
              <a:gd name="p0x14" fmla="*/ 0 w 4185"/>
              <a:gd name="p0y14" fmla="*/ 80 h 2760"/>
              <a:gd name="p0x15" fmla="*/ 80 w 4185"/>
              <a:gd name="p0y15" fmla="*/ 0 h 2760"/>
              <a:gd name="p0x16" fmla="*/ 180 w 4185"/>
              <a:gd name="p0y16" fmla="*/ 0 h 27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504825" y="3152775"/>
            <a:ext cx="15431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前期建设成本节约</a:t>
            </a:r>
            <a:endParaRPr sz="13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4"/>
            </p:custDataLst>
          </p:nvPr>
        </p:nvSpPr>
        <p:spPr>
          <a:xfrm>
            <a:off x="2390775" y="3076575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8EEF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-2500" b="-2500"/>
          <a:stretch>
            <a:fillRect/>
          </a:stretch>
        </p:blipFill>
        <p:spPr>
          <a:xfrm>
            <a:off x="2486025" y="3166745"/>
            <a:ext cx="190500" cy="20002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8"/>
            </p:custDataLst>
          </p:nvPr>
        </p:nvSpPr>
        <p:spPr>
          <a:xfrm>
            <a:off x="504825" y="3549967"/>
            <a:ext cx="2266950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4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2,400</a:t>
            </a:r>
            <a:r>
              <a:rPr lang="zh-CN" sz="24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endParaRPr lang="zh-CN" sz="24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9"/>
            </p:custDataLst>
          </p:nvPr>
        </p:nvSpPr>
        <p:spPr>
          <a:xfrm>
            <a:off x="504825" y="4238625"/>
            <a:ext cx="2266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ADB5BD"/>
                </a:solidFill>
                <a:latin typeface="微软雅黑" panose="020B0503020204020204" charset="-122"/>
                <a:ea typeface="微软雅黑" panose="020B0503020204020204" charset="-122"/>
              </a:rPr>
              <a:t>含网络基础设施投入</a:t>
            </a:r>
            <a:endParaRPr sz="1200">
              <a:solidFill>
                <a:srgbClr val="ADB5B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20"/>
            </p:custDataLst>
          </p:nvPr>
        </p:nvSpPr>
        <p:spPr>
          <a:xfrm>
            <a:off x="309245" y="4795520"/>
            <a:ext cx="2657475" cy="1752600"/>
          </a:xfrm>
          <a:custGeom>
            <a:avLst/>
            <a:gdLst>
              <a:gd name="sw" fmla="*/ 1 w 4185"/>
              <a:gd name="sh" fmla="*/ 1 h 2760"/>
              <a:gd name="mins" fmla="min sw sh"/>
              <a:gd name="dsw" fmla="+- 0 sw mins"/>
              <a:gd name="dsh" fmla="+- 0 sh mins"/>
              <a:gd name="p0x0" fmla="*/ 180 w 4185"/>
              <a:gd name="p0y0" fmla="*/ 0 h 2760"/>
              <a:gd name="p0x1" fmla="*/ 4005 w 4185"/>
              <a:gd name="p0y1" fmla="*/ 0 h 2760"/>
              <a:gd name="p0x2" fmla="*/ 4104 w 4185"/>
              <a:gd name="p0y2" fmla="*/ 0 h 2760"/>
              <a:gd name="p0x3" fmla="*/ 4185 w 4185"/>
              <a:gd name="p0y3" fmla="*/ 80 h 2760"/>
              <a:gd name="p0x4" fmla="*/ 4185 w 4185"/>
              <a:gd name="p0y4" fmla="*/ 180 h 2760"/>
              <a:gd name="p0x5" fmla="*/ 4185 w 4185"/>
              <a:gd name="p0y5" fmla="*/ 2580 h 2760"/>
              <a:gd name="p0x6" fmla="*/ 4185 w 4185"/>
              <a:gd name="p0y6" fmla="*/ 2679 h 2760"/>
              <a:gd name="p0x7" fmla="*/ 4104 w 4185"/>
              <a:gd name="p0y7" fmla="*/ 2760 h 2760"/>
              <a:gd name="p0x8" fmla="*/ 4005 w 4185"/>
              <a:gd name="p0y8" fmla="*/ 2760 h 2760"/>
              <a:gd name="p0x9" fmla="*/ 180 w 4185"/>
              <a:gd name="p0y9" fmla="*/ 2760 h 2760"/>
              <a:gd name="p0x10" fmla="*/ 80 w 4185"/>
              <a:gd name="p0y10" fmla="*/ 2760 h 2760"/>
              <a:gd name="p0x11" fmla="*/ 0 w 4185"/>
              <a:gd name="p0y11" fmla="*/ 2679 h 2760"/>
              <a:gd name="p0x12" fmla="*/ 0 w 4185"/>
              <a:gd name="p0y12" fmla="*/ 2580 h 2760"/>
              <a:gd name="p0x13" fmla="*/ 0 w 4185"/>
              <a:gd name="p0y13" fmla="*/ 180 h 2760"/>
              <a:gd name="p0x14" fmla="*/ 0 w 4185"/>
              <a:gd name="p0y14" fmla="*/ 80 h 2760"/>
              <a:gd name="p0x15" fmla="*/ 80 w 4185"/>
              <a:gd name="p0y15" fmla="*/ 0 h 2760"/>
              <a:gd name="p0x16" fmla="*/ 180 w 4185"/>
              <a:gd name="p0y16" fmla="*/ 0 h 27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21"/>
            </p:custDataLst>
          </p:nvPr>
        </p:nvSpPr>
        <p:spPr>
          <a:xfrm>
            <a:off x="504825" y="5067300"/>
            <a:ext cx="15431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年均运营成本节省</a:t>
            </a:r>
            <a:endParaRPr sz="13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22"/>
            </p:custDataLst>
          </p:nvPr>
        </p:nvSpPr>
        <p:spPr>
          <a:xfrm>
            <a:off x="2390775" y="499110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8EEF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-1061" t="-2500" r="-1061" b="-2500"/>
          <a:stretch>
            <a:fillRect/>
          </a:stretch>
        </p:blipFill>
        <p:spPr>
          <a:xfrm>
            <a:off x="2473960" y="5081270"/>
            <a:ext cx="213995" cy="200025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26"/>
            </p:custDataLst>
          </p:nvPr>
        </p:nvSpPr>
        <p:spPr>
          <a:xfrm>
            <a:off x="504825" y="5464492"/>
            <a:ext cx="2266950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4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180</a:t>
            </a:r>
            <a:r>
              <a:rPr lang="zh-CN" sz="24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endParaRPr lang="zh-CN" sz="24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7"/>
            </p:custDataLst>
          </p:nvPr>
        </p:nvSpPr>
        <p:spPr>
          <a:xfrm>
            <a:off x="504825" y="6153150"/>
            <a:ext cx="22669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人力</a:t>
            </a:r>
            <a:r>
              <a:rPr lang="en-US" altLang="zh-CN" sz="12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维护成本转移</a:t>
            </a:r>
            <a:endParaRPr lang="zh-CN" altLang="en-US" sz="120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8"/>
            </p:custDataLst>
          </p:nvPr>
        </p:nvSpPr>
        <p:spPr>
          <a:xfrm>
            <a:off x="3204845" y="966470"/>
            <a:ext cx="8677275" cy="5581650"/>
          </a:xfrm>
          <a:custGeom>
            <a:avLst/>
            <a:gdLst>
              <a:gd name="sw" fmla="*/ 1 w 13665"/>
              <a:gd name="sh" fmla="*/ 1 h 8790"/>
              <a:gd name="mins" fmla="min sw sh"/>
              <a:gd name="dsw" fmla="+- 0 sw mins"/>
              <a:gd name="dsh" fmla="+- 0 sh mins"/>
              <a:gd name="p0x0" fmla="*/ 180 w 13665"/>
              <a:gd name="p0y0" fmla="*/ 0 h 8790"/>
              <a:gd name="p0x1" fmla="*/ 13485 w 13665"/>
              <a:gd name="p0y1" fmla="*/ 0 h 8790"/>
              <a:gd name="p0x2" fmla="*/ 13584 w 13665"/>
              <a:gd name="p0y2" fmla="*/ 0 h 8790"/>
              <a:gd name="p0x3" fmla="*/ 13665 w 13665"/>
              <a:gd name="p0y3" fmla="*/ 80 h 8790"/>
              <a:gd name="p0x4" fmla="*/ 13665 w 13665"/>
              <a:gd name="p0y4" fmla="*/ 180 h 8790"/>
              <a:gd name="p0x5" fmla="*/ 13665 w 13665"/>
              <a:gd name="p0y5" fmla="*/ 8610 h 8790"/>
              <a:gd name="p0x6" fmla="*/ 13665 w 13665"/>
              <a:gd name="p0y6" fmla="*/ 8709 h 8790"/>
              <a:gd name="p0x7" fmla="*/ 13584 w 13665"/>
              <a:gd name="p0y7" fmla="*/ 8790 h 8790"/>
              <a:gd name="p0x8" fmla="*/ 13485 w 13665"/>
              <a:gd name="p0y8" fmla="*/ 8790 h 8790"/>
              <a:gd name="p0x9" fmla="*/ 180 w 13665"/>
              <a:gd name="p0y9" fmla="*/ 8790 h 8790"/>
              <a:gd name="p0x10" fmla="*/ 80 w 13665"/>
              <a:gd name="p0y10" fmla="*/ 8790 h 8790"/>
              <a:gd name="p0x11" fmla="*/ 0 w 13665"/>
              <a:gd name="p0y11" fmla="*/ 8709 h 8790"/>
              <a:gd name="p0x12" fmla="*/ 0 w 13665"/>
              <a:gd name="p0y12" fmla="*/ 8610 h 8790"/>
              <a:gd name="p0x13" fmla="*/ 0 w 13665"/>
              <a:gd name="p0y13" fmla="*/ 180 h 8790"/>
              <a:gd name="p0x14" fmla="*/ 0 w 13665"/>
              <a:gd name="p0y14" fmla="*/ 80 h 8790"/>
              <a:gd name="p0x15" fmla="*/ 80 w 13665"/>
              <a:gd name="p0y15" fmla="*/ 0 h 8790"/>
              <a:gd name="p0x16" fmla="*/ 180 w 13665"/>
              <a:gd name="p0y16" fmla="*/ 0 h 87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6" name="组合 35"/>
          <p:cNvGrpSpPr/>
          <p:nvPr/>
        </p:nvGrpSpPr>
        <p:grpSpPr>
          <a:xfrm>
            <a:off x="3438525" y="1200150"/>
            <a:ext cx="8210550" cy="351790"/>
            <a:chOff x="5415" y="1890"/>
            <a:chExt cx="12930" cy="554"/>
          </a:xfrm>
        </p:grpSpPr>
        <p:sp>
          <p:nvSpPr>
            <p:cNvPr id="24" name="任意多边形 23"/>
            <p:cNvSpPr/>
            <p:nvPr>
              <p:custDataLst>
                <p:tags r:id="rId29"/>
              </p:custDataLst>
            </p:nvPr>
          </p:nvSpPr>
          <p:spPr>
            <a:xfrm>
              <a:off x="5415" y="1890"/>
              <a:ext cx="12930" cy="555"/>
            </a:xfrm>
            <a:custGeom>
              <a:avLst/>
              <a:gdLst>
                <a:gd name="sw" fmla="*/ 1 w 12930"/>
                <a:gd name="sh" fmla="*/ 1 h 555"/>
                <a:gd name="mins" fmla="min sw sh"/>
                <a:gd name="dsw" fmla="+- 0 sw mins"/>
                <a:gd name="dsh" fmla="+- 0 sh mins"/>
                <a:gd name="p0x0" fmla="*/ 0 w 12930"/>
                <a:gd name="p0y0" fmla="*/ 0 h 555"/>
                <a:gd name="p0x1" fmla="*/ 12930 w 12930"/>
                <a:gd name="p0y1" fmla="*/ 0 h 555"/>
                <a:gd name="p0x2" fmla="*/ 12930 w 12930"/>
                <a:gd name="p0y2" fmla="*/ 555 h 555"/>
                <a:gd name="p0x3" fmla="*/ 0 w 12930"/>
                <a:gd name="p0y3" fmla="*/ 555 h 555"/>
                <a:gd name="p0x4" fmla="*/ 0 w 12930"/>
                <a:gd name="p0y4" fmla="*/ 0 h 55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>
              <p:custDataLst>
                <p:tags r:id="rId30"/>
              </p:custDataLst>
            </p:nvPr>
          </p:nvSpPr>
          <p:spPr>
            <a:xfrm>
              <a:off x="5415" y="2430"/>
              <a:ext cx="12930" cy="15"/>
            </a:xfrm>
            <a:custGeom>
              <a:avLst/>
              <a:gdLst>
                <a:gd name="sw" fmla="*/ 1 w 12930"/>
                <a:gd name="sh" fmla="*/ 1 h 15"/>
                <a:gd name="mins" fmla="min sw sh"/>
                <a:gd name="dsw" fmla="+- 0 sw mins"/>
                <a:gd name="dsh" fmla="+- 0 sh mins"/>
                <a:gd name="p0x0" fmla="*/ 12930 w 12930"/>
                <a:gd name="p0y0" fmla="*/ 15 h 15"/>
                <a:gd name="p0x1" fmla="*/ 0 w 12930"/>
                <a:gd name="p0y1" fmla="*/ 15 h 15"/>
                <a:gd name="p0x2" fmla="*/ 0 w 12930"/>
                <a:gd name="p0y2" fmla="*/ 0 h 15"/>
                <a:gd name="p0x3" fmla="*/ 12930 w 12930"/>
                <a:gd name="p0y3" fmla="*/ 0 h 15"/>
                <a:gd name="p0x4" fmla="*/ 12930 w 1293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7" name="任意多边形 26"/>
          <p:cNvSpPr/>
          <p:nvPr>
            <p:custDataLst>
              <p:tags r:id="rId31"/>
            </p:custDataLst>
          </p:nvPr>
        </p:nvSpPr>
        <p:spPr>
          <a:xfrm>
            <a:off x="3438525" y="1228725"/>
            <a:ext cx="38100" cy="171450"/>
          </a:xfrm>
          <a:custGeom>
            <a:avLst/>
            <a:gdLst>
              <a:gd name="sw" fmla="*/ 1 w 60"/>
              <a:gd name="sh" fmla="*/ 1 h 270"/>
              <a:gd name="mins" fmla="min sw sh"/>
              <a:gd name="dsw" fmla="+- 0 sw mins"/>
              <a:gd name="dsh" fmla="+- 0 sh mins"/>
              <a:gd name="p0x0" fmla="*/ 30 w 60"/>
              <a:gd name="p0y0" fmla="*/ 0 h 270"/>
              <a:gd name="p0x1" fmla="*/ 46 w 60"/>
              <a:gd name="p0y1" fmla="*/ 0 h 270"/>
              <a:gd name="p0x2" fmla="*/ 60 w 60"/>
              <a:gd name="p0y2" fmla="*/ 13 h 270"/>
              <a:gd name="p0x3" fmla="*/ 60 w 60"/>
              <a:gd name="p0y3" fmla="*/ 30 h 270"/>
              <a:gd name="p0x4" fmla="*/ 60 w 60"/>
              <a:gd name="p0y4" fmla="*/ 240 h 270"/>
              <a:gd name="p0x5" fmla="*/ 60 w 60"/>
              <a:gd name="p0y5" fmla="*/ 256 h 270"/>
              <a:gd name="p0x6" fmla="*/ 46 w 60"/>
              <a:gd name="p0y6" fmla="*/ 270 h 270"/>
              <a:gd name="p0x7" fmla="*/ 30 w 60"/>
              <a:gd name="p0y7" fmla="*/ 270 h 270"/>
              <a:gd name="p0x8" fmla="*/ 13 w 60"/>
              <a:gd name="p0y8" fmla="*/ 270 h 270"/>
              <a:gd name="p0x9" fmla="*/ 0 w 60"/>
              <a:gd name="p0y9" fmla="*/ 256 h 270"/>
              <a:gd name="p0x10" fmla="*/ 0 w 60"/>
              <a:gd name="p0y10" fmla="*/ 240 h 270"/>
              <a:gd name="p0x11" fmla="*/ 0 w 60"/>
              <a:gd name="p0y11" fmla="*/ 30 h 270"/>
              <a:gd name="p0x12" fmla="*/ 0 w 60"/>
              <a:gd name="p0y12" fmla="*/ 13 h 270"/>
              <a:gd name="p0x13" fmla="*/ 13 w 60"/>
              <a:gd name="p0y13" fmla="*/ 0 h 270"/>
              <a:gd name="p0x14" fmla="*/ 30 w 60"/>
              <a:gd name="p0y14" fmla="*/ 0 h 27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lnTo>
                  <a:pt x="p0x4" y="p0y4"/>
                </a:lnTo>
                <a:cubicBezTo>
                  <a:pt x="p0x5" y="p0y5"/>
                  <a:pt x="p0x6" y="p0y6"/>
                  <a:pt x="p0x7" y="p0y7"/>
                </a:cubicBezTo>
                <a:cubicBezTo>
                  <a:pt x="p0x8" y="p0y8"/>
                  <a:pt x="p0x9" y="p0y9"/>
                  <a:pt x="p0x10" y="p0y10"/>
                </a:cubicBezTo>
                <a:lnTo>
                  <a:pt x="p0x11" y="p0y11"/>
                </a:ln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32"/>
            </p:custDataLst>
          </p:nvPr>
        </p:nvSpPr>
        <p:spPr>
          <a:xfrm>
            <a:off x="3552825" y="1200150"/>
            <a:ext cx="2571826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35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五年期成本节约与投资回报趋势</a:t>
            </a:r>
            <a:endParaRPr sz="135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3"/>
            </p:custDataLst>
          </p:nvPr>
        </p:nvSpPr>
        <p:spPr>
          <a:xfrm>
            <a:off x="9344025" y="1257300"/>
            <a:ext cx="114300" cy="114300"/>
          </a:xfrm>
          <a:custGeom>
            <a:avLst/>
            <a:gdLst>
              <a:gd name="sw" fmla="*/ 1 w 180"/>
              <a:gd name="sh" fmla="*/ 1 h 180"/>
              <a:gd name="mins" fmla="min sw sh"/>
              <a:gd name="dsw" fmla="+- 0 sw mins"/>
              <a:gd name="dsh" fmla="+- 0 sh mins"/>
              <a:gd name="p0x0" fmla="*/ 90 w 180"/>
              <a:gd name="p0y0" fmla="*/ 0 h 180"/>
              <a:gd name="p0x1" fmla="*/ 139 w 180"/>
              <a:gd name="p0y1" fmla="*/ 0 h 180"/>
              <a:gd name="p0x2" fmla="*/ 180 w 180"/>
              <a:gd name="p0y2" fmla="*/ 40 h 180"/>
              <a:gd name="p0x3" fmla="*/ 180 w 180"/>
              <a:gd name="p0y3" fmla="*/ 90 h 180"/>
              <a:gd name="p0x4" fmla="*/ 180 w 180"/>
              <a:gd name="p0y4" fmla="*/ 139 h 180"/>
              <a:gd name="p0x5" fmla="*/ 139 w 180"/>
              <a:gd name="p0y5" fmla="*/ 180 h 180"/>
              <a:gd name="p0x6" fmla="*/ 90 w 180"/>
              <a:gd name="p0y6" fmla="*/ 180 h 180"/>
              <a:gd name="p0x7" fmla="*/ 40 w 180"/>
              <a:gd name="p0y7" fmla="*/ 180 h 180"/>
              <a:gd name="p0x8" fmla="*/ 0 w 180"/>
              <a:gd name="p0y8" fmla="*/ 139 h 180"/>
              <a:gd name="p0x9" fmla="*/ 0 w 180"/>
              <a:gd name="p0y9" fmla="*/ 90 h 180"/>
              <a:gd name="p0x10" fmla="*/ 0 w 180"/>
              <a:gd name="p0y10" fmla="*/ 40 h 180"/>
              <a:gd name="p0x11" fmla="*/ 40 w 180"/>
              <a:gd name="p0y11" fmla="*/ 0 h 180"/>
              <a:gd name="p0x12" fmla="*/ 90 w 180"/>
              <a:gd name="p0y12" fmla="*/ 0 h 1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34"/>
            </p:custDataLst>
          </p:nvPr>
        </p:nvSpPr>
        <p:spPr>
          <a:xfrm>
            <a:off x="9534896" y="1226344"/>
            <a:ext cx="666826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成本节约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35"/>
            </p:custDataLst>
          </p:nvPr>
        </p:nvSpPr>
        <p:spPr>
          <a:xfrm>
            <a:off x="10220325" y="1257300"/>
            <a:ext cx="114300" cy="114300"/>
          </a:xfrm>
          <a:custGeom>
            <a:avLst/>
            <a:gdLst>
              <a:gd name="sw" fmla="*/ 1 w 180"/>
              <a:gd name="sh" fmla="*/ 1 h 180"/>
              <a:gd name="mins" fmla="min sw sh"/>
              <a:gd name="dsw" fmla="+- 0 sw mins"/>
              <a:gd name="dsh" fmla="+- 0 sh mins"/>
              <a:gd name="p0x0" fmla="*/ 90 w 180"/>
              <a:gd name="p0y0" fmla="*/ 0 h 180"/>
              <a:gd name="p0x1" fmla="*/ 139 w 180"/>
              <a:gd name="p0y1" fmla="*/ 0 h 180"/>
              <a:gd name="p0x2" fmla="*/ 180 w 180"/>
              <a:gd name="p0y2" fmla="*/ 40 h 180"/>
              <a:gd name="p0x3" fmla="*/ 180 w 180"/>
              <a:gd name="p0y3" fmla="*/ 90 h 180"/>
              <a:gd name="p0x4" fmla="*/ 180 w 180"/>
              <a:gd name="p0y4" fmla="*/ 139 h 180"/>
              <a:gd name="p0x5" fmla="*/ 139 w 180"/>
              <a:gd name="p0y5" fmla="*/ 180 h 180"/>
              <a:gd name="p0x6" fmla="*/ 90 w 180"/>
              <a:gd name="p0y6" fmla="*/ 180 h 180"/>
              <a:gd name="p0x7" fmla="*/ 40 w 180"/>
              <a:gd name="p0y7" fmla="*/ 180 h 180"/>
              <a:gd name="p0x8" fmla="*/ 0 w 180"/>
              <a:gd name="p0y8" fmla="*/ 139 h 180"/>
              <a:gd name="p0x9" fmla="*/ 0 w 180"/>
              <a:gd name="p0y9" fmla="*/ 90 h 180"/>
              <a:gd name="p0x10" fmla="*/ 0 w 180"/>
              <a:gd name="p0y10" fmla="*/ 40 h 180"/>
              <a:gd name="p0x11" fmla="*/ 40 w 180"/>
              <a:gd name="p0y11" fmla="*/ 0 h 180"/>
              <a:gd name="p0x12" fmla="*/ 90 w 180"/>
              <a:gd name="p0y12" fmla="*/ 0 h 1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36"/>
            </p:custDataLst>
          </p:nvPr>
        </p:nvSpPr>
        <p:spPr>
          <a:xfrm>
            <a:off x="10411273" y="1226344"/>
            <a:ext cx="533476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投资额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37"/>
            </p:custDataLst>
          </p:nvPr>
        </p:nvSpPr>
        <p:spPr>
          <a:xfrm>
            <a:off x="10963275" y="1257300"/>
            <a:ext cx="114300" cy="114300"/>
          </a:xfrm>
          <a:custGeom>
            <a:avLst/>
            <a:gdLst>
              <a:gd name="sw" fmla="*/ 1 w 180"/>
              <a:gd name="sh" fmla="*/ 1 h 180"/>
              <a:gd name="mins" fmla="min sw sh"/>
              <a:gd name="dsw" fmla="+- 0 sw mins"/>
              <a:gd name="dsh" fmla="+- 0 sh mins"/>
              <a:gd name="p0x0" fmla="*/ 90 w 180"/>
              <a:gd name="p0y0" fmla="*/ 0 h 180"/>
              <a:gd name="p0x1" fmla="*/ 139 w 180"/>
              <a:gd name="p0y1" fmla="*/ 0 h 180"/>
              <a:gd name="p0x2" fmla="*/ 180 w 180"/>
              <a:gd name="p0y2" fmla="*/ 40 h 180"/>
              <a:gd name="p0x3" fmla="*/ 180 w 180"/>
              <a:gd name="p0y3" fmla="*/ 90 h 180"/>
              <a:gd name="p0x4" fmla="*/ 180 w 180"/>
              <a:gd name="p0y4" fmla="*/ 139 h 180"/>
              <a:gd name="p0x5" fmla="*/ 139 w 180"/>
              <a:gd name="p0y5" fmla="*/ 180 h 180"/>
              <a:gd name="p0x6" fmla="*/ 90 w 180"/>
              <a:gd name="p0y6" fmla="*/ 180 h 180"/>
              <a:gd name="p0x7" fmla="*/ 40 w 180"/>
              <a:gd name="p0y7" fmla="*/ 180 h 180"/>
              <a:gd name="p0x8" fmla="*/ 0 w 180"/>
              <a:gd name="p0y8" fmla="*/ 139 h 180"/>
              <a:gd name="p0x9" fmla="*/ 0 w 180"/>
              <a:gd name="p0y9" fmla="*/ 90 h 180"/>
              <a:gd name="p0x10" fmla="*/ 0 w 180"/>
              <a:gd name="p0y10" fmla="*/ 40 h 180"/>
              <a:gd name="p0x11" fmla="*/ 40 w 180"/>
              <a:gd name="p0y11" fmla="*/ 0 h 180"/>
              <a:gd name="p0x12" fmla="*/ 90 w 180"/>
              <a:gd name="p0y12" fmla="*/ 0 h 1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D4854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38"/>
            </p:custDataLst>
          </p:nvPr>
        </p:nvSpPr>
        <p:spPr>
          <a:xfrm>
            <a:off x="11154299" y="1226344"/>
            <a:ext cx="628126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累计</a:t>
            </a:r>
            <a:r>
              <a:rPr lang="en-US" altLang="zh-CN"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ROI</a:t>
            </a:r>
            <a:endParaRPr lang="en-US" altLang="zh-CN"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5" name="图片 34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3438525" y="2113915"/>
            <a:ext cx="8210550" cy="37534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4267200" y="0"/>
            <a:ext cx="7924800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0" y="0"/>
            <a:ext cx="4267200" cy="6858000"/>
            <a:chOff x="0" y="0"/>
            <a:chExt cx="6720" cy="10800"/>
          </a:xfrm>
        </p:grpSpPr>
        <p:sp>
          <p:nvSpPr>
            <p:cNvPr id="2" name="任意多边形 1"/>
            <p:cNvSpPr/>
            <p:nvPr>
              <p:custDataLst>
                <p:tags r:id="rId2"/>
              </p:custDataLst>
            </p:nvPr>
          </p:nvSpPr>
          <p:spPr>
            <a:xfrm>
              <a:off x="0" y="0"/>
              <a:ext cx="6720" cy="10800"/>
            </a:xfrm>
            <a:custGeom>
              <a:avLst/>
              <a:gdLst>
                <a:gd name="sw" fmla="*/ 1 w 6720"/>
                <a:gd name="sh" fmla="*/ 1 h 10800"/>
                <a:gd name="mins" fmla="min sw sh"/>
                <a:gd name="dsw" fmla="+- 0 sw mins"/>
                <a:gd name="dsh" fmla="+- 0 sh mins"/>
                <a:gd name="p0a1dx" fmla="*/ dsw 6720 1"/>
                <a:gd name="p0a1dy" fmla="*/ dsh 10800 1"/>
                <a:gd name="p0a0dx" fmla="*/ dsw 6720 1"/>
                <a:gd name="p0a0dy" fmla="*/ dsh 0 1"/>
                <a:gd name="p0a3dx" fmla="*/ dsw 0 1"/>
                <a:gd name="p0a3dy" fmla="*/ dsh 0 1"/>
                <a:gd name="p0a2dx" fmla="*/ dsw 0 1"/>
                <a:gd name="p0a2dy" fmla="*/ dsh 10800 1"/>
                <a:gd name="p0x0s" fmla="*/ 0 mins 1"/>
                <a:gd name="p0x0" fmla="+- p0x0s p0a3dx 0"/>
                <a:gd name="p0y0s" fmla="*/ 0 mins 1"/>
                <a:gd name="p0y0" fmla="+- p0y0s p0a3dy 0"/>
                <a:gd name="p0x1s" fmla="*/ 6720 mins 1"/>
                <a:gd name="p0x1" fmla="+- p0x1s p0a0dx 0"/>
                <a:gd name="p0y1s" fmla="*/ 0 mins 1"/>
                <a:gd name="p0y1" fmla="+- p0y1s p0a0dy 0"/>
                <a:gd name="p0x2s" fmla="*/ 6720 mins 1"/>
                <a:gd name="p0x2" fmla="+- p0x2s p0a1dx 0"/>
                <a:gd name="p0y2s" fmla="*/ 10800 mins 1"/>
                <a:gd name="p0y2" fmla="+- p0y2s p0a1dy 0"/>
                <a:gd name="p0x3s" fmla="*/ 0 mins 1"/>
                <a:gd name="p0x3" fmla="+- p0x3s p0a2dx 0"/>
                <a:gd name="p0y3s" fmla="*/ 10800 mins 1"/>
                <a:gd name="p0y3" fmla="+- p0y3s p0a2dy 0"/>
                <a:gd name="p0x4s" fmla="*/ 0 mins 1"/>
                <a:gd name="p0x4" fmla="+- p0x4s p0a3dx 0"/>
                <a:gd name="p0y4s" fmla="*/ 0 mins 1"/>
                <a:gd name="p0y4" fmla="+- p0y4s p0a3dy 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" name="任意多边形 2"/>
            <p:cNvSpPr/>
            <p:nvPr>
              <p:custDataLst>
                <p:tags r:id="rId3"/>
              </p:custDataLst>
            </p:nvPr>
          </p:nvSpPr>
          <p:spPr>
            <a:xfrm>
              <a:off x="6705" y="0"/>
              <a:ext cx="15" cy="10800"/>
            </a:xfrm>
            <a:custGeom>
              <a:avLst/>
              <a:gdLst>
                <a:gd name="sw" fmla="*/ 1 w 15"/>
                <a:gd name="sh" fmla="*/ 1 h 10800"/>
                <a:gd name="mins" fmla="min sw sh"/>
                <a:gd name="dsw" fmla="+- 0 sw mins"/>
                <a:gd name="dsh" fmla="+- 0 sh mins"/>
                <a:gd name="p0x0" fmla="*/ 15 w 15"/>
                <a:gd name="p0y0" fmla="*/ 0 h 10800"/>
                <a:gd name="p0x1" fmla="*/ 15 w 15"/>
                <a:gd name="p0y1" fmla="*/ 10800 h 10800"/>
                <a:gd name="p0x2" fmla="*/ 0 w 15"/>
                <a:gd name="p0y2" fmla="*/ 10800 h 10800"/>
                <a:gd name="p0x3" fmla="*/ 0 w 15"/>
                <a:gd name="p0y3" fmla="*/ 0 h 10800"/>
                <a:gd name="p0x4" fmla="*/ 15 w 15"/>
                <a:gd name="p0y4" fmla="*/ 0 h 1080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-476250" y="5429250"/>
            <a:ext cx="1905000" cy="1905000"/>
          </a:xfrm>
          <a:custGeom>
            <a:avLst/>
            <a:gdLst>
              <a:gd name="sw" fmla="*/ 1 w 3000"/>
              <a:gd name="sh" fmla="*/ 1 h 3000"/>
              <a:gd name="mins" fmla="min sw sh"/>
              <a:gd name="dsw" fmla="+- 0 sw mins"/>
              <a:gd name="dsh" fmla="+- 0 sh mins"/>
              <a:gd name="p0x0" fmla="*/ 1500 w 3000"/>
              <a:gd name="p0y0" fmla="*/ 0 h 3000"/>
              <a:gd name="p0x1" fmla="*/ 2328 w 3000"/>
              <a:gd name="p0y1" fmla="*/ 0 h 3000"/>
              <a:gd name="p0x2" fmla="*/ 3000 w 3000"/>
              <a:gd name="p0y2" fmla="*/ 671 h 3000"/>
              <a:gd name="p0x3" fmla="*/ 3000 w 3000"/>
              <a:gd name="p0y3" fmla="*/ 1500 h 3000"/>
              <a:gd name="p0x4" fmla="*/ 3000 w 3000"/>
              <a:gd name="p0y4" fmla="*/ 2328 h 3000"/>
              <a:gd name="p0x5" fmla="*/ 2328 w 3000"/>
              <a:gd name="p0y5" fmla="*/ 3000 h 3000"/>
              <a:gd name="p0x6" fmla="*/ 1500 w 3000"/>
              <a:gd name="p0y6" fmla="*/ 3000 h 3000"/>
              <a:gd name="p0x7" fmla="*/ 671 w 3000"/>
              <a:gd name="p0y7" fmla="*/ 3000 h 3000"/>
              <a:gd name="p0x8" fmla="*/ 0 w 3000"/>
              <a:gd name="p0y8" fmla="*/ 2328 h 3000"/>
              <a:gd name="p0x9" fmla="*/ 0 w 3000"/>
              <a:gd name="p0y9" fmla="*/ 1500 h 3000"/>
              <a:gd name="p0x10" fmla="*/ 0 w 3000"/>
              <a:gd name="p0y10" fmla="*/ 671 h 3000"/>
              <a:gd name="p0x11" fmla="*/ 671 w 3000"/>
              <a:gd name="p0y11" fmla="*/ 0 h 3000"/>
              <a:gd name="p0x12" fmla="*/ 1500 w 3000"/>
              <a:gd name="p0y12" fmla="*/ 0 h 300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D4854A">
              <a:alpha val="10196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945481" y="2127647"/>
            <a:ext cx="176213" cy="1173880"/>
          </a:xfrm>
          <a:prstGeom prst="rect">
            <a:avLst/>
          </a:prstGeom>
          <a:noFill/>
        </p:spPr>
        <p:txBody>
          <a:bodyPr vert="eaVert" wrap="square" lIns="0" tIns="0" rIns="0" bIns="0" rtlCol="0" anchor="t">
            <a:noAutofit/>
          </a:bodyPr>
          <a:p>
            <a:pPr algn="l"/>
            <a:r>
              <a:rPr sz="1050" b="1" spc="300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sz="1050" b="1" spc="300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543050" y="3168015"/>
            <a:ext cx="1171575" cy="1562100"/>
            <a:chOff x="2430" y="4989"/>
            <a:chExt cx="1845" cy="2460"/>
          </a:xfrm>
        </p:grpSpPr>
        <p:sp>
          <p:nvSpPr>
            <p:cNvPr id="7" name="任意多边形 6"/>
            <p:cNvSpPr/>
            <p:nvPr>
              <p:custDataLst>
                <p:tags r:id="rId6"/>
              </p:custDataLst>
            </p:nvPr>
          </p:nvSpPr>
          <p:spPr>
            <a:xfrm>
              <a:off x="2430" y="4989"/>
              <a:ext cx="1845" cy="2460"/>
            </a:xfrm>
            <a:custGeom>
              <a:avLst/>
              <a:gdLst>
                <a:gd name="sw" fmla="*/ 1 w 1845"/>
                <a:gd name="sh" fmla="*/ 1 h 2460"/>
                <a:gd name="mins" fmla="min sw sh"/>
                <a:gd name="dsw" fmla="+- 0 sw mins"/>
                <a:gd name="dsh" fmla="+- 0 sh mins"/>
                <a:gd name="p0x0" fmla="*/ 0 w 1845"/>
                <a:gd name="p0y0" fmla="*/ 0 h 2460"/>
                <a:gd name="p0x1" fmla="*/ 1845 w 1845"/>
                <a:gd name="p0y1" fmla="*/ 0 h 2460"/>
                <a:gd name="p0x2" fmla="*/ 1845 w 1845"/>
                <a:gd name="p0y2" fmla="*/ 2460 h 2460"/>
                <a:gd name="p0x3" fmla="*/ 0 w 1845"/>
                <a:gd name="p0y3" fmla="*/ 2460 h 2460"/>
                <a:gd name="p0x4" fmla="*/ 0 w 1845"/>
                <a:gd name="p0y4" fmla="*/ 0 h 246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任意多边形 7"/>
            <p:cNvSpPr/>
            <p:nvPr>
              <p:custDataLst>
                <p:tags r:id="rId7"/>
              </p:custDataLst>
            </p:nvPr>
          </p:nvSpPr>
          <p:spPr>
            <a:xfrm>
              <a:off x="4155" y="4989"/>
              <a:ext cx="120" cy="2460"/>
            </a:xfrm>
            <a:custGeom>
              <a:avLst/>
              <a:gdLst>
                <a:gd name="sw" fmla="*/ 1 w 120"/>
                <a:gd name="sh" fmla="*/ 1 h 2460"/>
                <a:gd name="mins" fmla="min sw sh"/>
                <a:gd name="dsw" fmla="+- 0 sw mins"/>
                <a:gd name="dsh" fmla="+- 0 sh mins"/>
                <a:gd name="p0x0" fmla="*/ 120 w 120"/>
                <a:gd name="p0y0" fmla="*/ 0 h 2460"/>
                <a:gd name="p0x1" fmla="*/ 120 w 120"/>
                <a:gd name="p0y1" fmla="*/ 2460 h 2460"/>
                <a:gd name="p0x2" fmla="*/ 0 w 120"/>
                <a:gd name="p0y2" fmla="*/ 2460 h 2460"/>
                <a:gd name="p0x3" fmla="*/ 0 w 120"/>
                <a:gd name="p0y3" fmla="*/ 0 h 2460"/>
                <a:gd name="p0x4" fmla="*/ 120 w 120"/>
                <a:gd name="p0y4" fmla="*/ 0 h 246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543050" y="3168177"/>
            <a:ext cx="904875" cy="2247900"/>
          </a:xfrm>
          <a:prstGeom prst="rect">
            <a:avLst/>
          </a:prstGeom>
          <a:noFill/>
        </p:spPr>
        <p:txBody>
          <a:bodyPr vert="wordArtVertRtl" wrap="square" lIns="0" tIns="0" rIns="0" bIns="0" rtlCol="0" anchor="t">
            <a:noAutofit/>
          </a:bodyPr>
          <a:p>
            <a:pPr algn="l"/>
            <a:r>
              <a:rPr sz="5400" b="1" spc="52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  <a:endParaRPr sz="5400" b="1" spc="52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9"/>
            </p:custDataLst>
          </p:nvPr>
        </p:nvSpPr>
        <p:spPr>
          <a:xfrm>
            <a:off x="5033645" y="892175"/>
            <a:ext cx="6391275" cy="1032510"/>
          </a:xfrm>
          <a:custGeom>
            <a:avLst/>
            <a:gdLst>
              <a:gd name="sw" fmla="*/ 1 w 10065"/>
              <a:gd name="sh" fmla="*/ 1 h 1625"/>
              <a:gd name="mins" fmla="min sw sh"/>
              <a:gd name="dsw" fmla="+- 0 sw mins"/>
              <a:gd name="dsh" fmla="+- 0 sh mins"/>
              <a:gd name="p0x0" fmla="*/ 150 w 10065"/>
              <a:gd name="p0y0" fmla="*/ 0 h 1625"/>
              <a:gd name="p0x1" fmla="*/ 9915 w 10065"/>
              <a:gd name="p0y1" fmla="*/ 0 h 1625"/>
              <a:gd name="p0x2" fmla="*/ 9997 w 10065"/>
              <a:gd name="p0y2" fmla="*/ 0 h 1625"/>
              <a:gd name="p0x3" fmla="*/ 10065 w 10065"/>
              <a:gd name="p0y3" fmla="*/ 67 h 1625"/>
              <a:gd name="p0x4" fmla="*/ 10065 w 10065"/>
              <a:gd name="p0y4" fmla="*/ 150 h 1625"/>
              <a:gd name="p0x5" fmla="*/ 10065 w 10065"/>
              <a:gd name="p0y5" fmla="*/ 1475 h 1625"/>
              <a:gd name="p0x6" fmla="*/ 10065 w 10065"/>
              <a:gd name="p0y6" fmla="*/ 1558 h 1625"/>
              <a:gd name="p0x7" fmla="*/ 9997 w 10065"/>
              <a:gd name="p0y7" fmla="*/ 1625 h 1625"/>
              <a:gd name="p0x8" fmla="*/ 9915 w 10065"/>
              <a:gd name="p0y8" fmla="*/ 1625 h 1625"/>
              <a:gd name="p0x9" fmla="*/ 150 w 10065"/>
              <a:gd name="p0y9" fmla="*/ 1625 h 1625"/>
              <a:gd name="p0x10" fmla="*/ 67 w 10065"/>
              <a:gd name="p0y10" fmla="*/ 1625 h 1625"/>
              <a:gd name="p0x11" fmla="*/ 0 w 10065"/>
              <a:gd name="p0y11" fmla="*/ 1558 h 1625"/>
              <a:gd name="p0x12" fmla="*/ 0 w 10065"/>
              <a:gd name="p0y12" fmla="*/ 1475 h 1625"/>
              <a:gd name="p0x13" fmla="*/ 0 w 10065"/>
              <a:gd name="p0y13" fmla="*/ 150 h 1625"/>
              <a:gd name="p0x14" fmla="*/ 0 w 10065"/>
              <a:gd name="p0y14" fmla="*/ 67 h 1625"/>
              <a:gd name="p0x15" fmla="*/ 67 w 10065"/>
              <a:gd name="p0y15" fmla="*/ 0 h 1625"/>
              <a:gd name="p0x16" fmla="*/ 150 w 10065"/>
              <a:gd name="p0y16" fmla="*/ 0 h 16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5001073" y="1149648"/>
            <a:ext cx="1027805" cy="5133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83000"/>
              </a:lnSpc>
            </a:pPr>
            <a:r>
              <a:rPr sz="3600" b="1">
                <a:solidFill>
                  <a:srgbClr val="4A6FA5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3600" b="1">
              <a:solidFill>
                <a:srgbClr val="4A6FA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6105525" y="1087784"/>
            <a:ext cx="5124450" cy="3524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21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项目背景与挑战</a:t>
            </a:r>
            <a:endParaRPr sz="21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6105525" y="1504026"/>
            <a:ext cx="5124450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深入分析行业现状与核心痛点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3"/>
            </p:custDataLst>
          </p:nvPr>
        </p:nvSpPr>
        <p:spPr>
          <a:xfrm>
            <a:off x="5033645" y="2239010"/>
            <a:ext cx="6391275" cy="1032510"/>
          </a:xfrm>
          <a:custGeom>
            <a:avLst/>
            <a:gdLst>
              <a:gd name="sw" fmla="*/ 1 w 10065"/>
              <a:gd name="sh" fmla="*/ 1 h 1625"/>
              <a:gd name="mins" fmla="min sw sh"/>
              <a:gd name="dsw" fmla="+- 0 sw mins"/>
              <a:gd name="dsh" fmla="+- 0 sh mins"/>
              <a:gd name="p0x0" fmla="*/ 150 w 10065"/>
              <a:gd name="p0y0" fmla="*/ 0 h 1625"/>
              <a:gd name="p0x1" fmla="*/ 9915 w 10065"/>
              <a:gd name="p0y1" fmla="*/ 0 h 1625"/>
              <a:gd name="p0x2" fmla="*/ 9997 w 10065"/>
              <a:gd name="p0y2" fmla="*/ 0 h 1625"/>
              <a:gd name="p0x3" fmla="*/ 10065 w 10065"/>
              <a:gd name="p0y3" fmla="*/ 67 h 1625"/>
              <a:gd name="p0x4" fmla="*/ 10065 w 10065"/>
              <a:gd name="p0y4" fmla="*/ 150 h 1625"/>
              <a:gd name="p0x5" fmla="*/ 10065 w 10065"/>
              <a:gd name="p0y5" fmla="*/ 1475 h 1625"/>
              <a:gd name="p0x6" fmla="*/ 10065 w 10065"/>
              <a:gd name="p0y6" fmla="*/ 1558 h 1625"/>
              <a:gd name="p0x7" fmla="*/ 9997 w 10065"/>
              <a:gd name="p0y7" fmla="*/ 1625 h 1625"/>
              <a:gd name="p0x8" fmla="*/ 9915 w 10065"/>
              <a:gd name="p0y8" fmla="*/ 1625 h 1625"/>
              <a:gd name="p0x9" fmla="*/ 150 w 10065"/>
              <a:gd name="p0y9" fmla="*/ 1625 h 1625"/>
              <a:gd name="p0x10" fmla="*/ 67 w 10065"/>
              <a:gd name="p0y10" fmla="*/ 1625 h 1625"/>
              <a:gd name="p0x11" fmla="*/ 0 w 10065"/>
              <a:gd name="p0y11" fmla="*/ 1558 h 1625"/>
              <a:gd name="p0x12" fmla="*/ 0 w 10065"/>
              <a:gd name="p0y12" fmla="*/ 1475 h 1625"/>
              <a:gd name="p0x13" fmla="*/ 0 w 10065"/>
              <a:gd name="p0y13" fmla="*/ 150 h 1625"/>
              <a:gd name="p0x14" fmla="*/ 0 w 10065"/>
              <a:gd name="p0y14" fmla="*/ 67 h 1625"/>
              <a:gd name="p0x15" fmla="*/ 67 w 10065"/>
              <a:gd name="p0y15" fmla="*/ 0 h 1625"/>
              <a:gd name="p0x16" fmla="*/ 150 w 10065"/>
              <a:gd name="p0y16" fmla="*/ 0 h 16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>
            <a:off x="5001073" y="2496464"/>
            <a:ext cx="1027805" cy="5133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83000"/>
              </a:lnSpc>
            </a:pPr>
            <a:r>
              <a:rPr sz="3600" b="1">
                <a:solidFill>
                  <a:srgbClr val="4A6FA5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3600" b="1">
              <a:solidFill>
                <a:srgbClr val="4A6FA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5"/>
            </p:custDataLst>
          </p:nvPr>
        </p:nvSpPr>
        <p:spPr>
          <a:xfrm>
            <a:off x="6105525" y="2434599"/>
            <a:ext cx="5124450" cy="3524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21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解决方案与运营模式</a:t>
            </a:r>
            <a:endParaRPr sz="21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6105525" y="2850842"/>
            <a:ext cx="5124450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创新商业模式与运营策略设计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7"/>
            </p:custDataLst>
          </p:nvPr>
        </p:nvSpPr>
        <p:spPr>
          <a:xfrm>
            <a:off x="5033645" y="3585845"/>
            <a:ext cx="6391275" cy="1032510"/>
          </a:xfrm>
          <a:custGeom>
            <a:avLst/>
            <a:gdLst>
              <a:gd name="sw" fmla="*/ 1 w 10065"/>
              <a:gd name="sh" fmla="*/ 1 h 1625"/>
              <a:gd name="mins" fmla="min sw sh"/>
              <a:gd name="dsw" fmla="+- 0 sw mins"/>
              <a:gd name="dsh" fmla="+- 0 sh mins"/>
              <a:gd name="p0x0" fmla="*/ 150 w 10065"/>
              <a:gd name="p0y0" fmla="*/ 0 h 1625"/>
              <a:gd name="p0x1" fmla="*/ 9915 w 10065"/>
              <a:gd name="p0y1" fmla="*/ 0 h 1625"/>
              <a:gd name="p0x2" fmla="*/ 9997 w 10065"/>
              <a:gd name="p0y2" fmla="*/ 0 h 1625"/>
              <a:gd name="p0x3" fmla="*/ 10065 w 10065"/>
              <a:gd name="p0y3" fmla="*/ 67 h 1625"/>
              <a:gd name="p0x4" fmla="*/ 10065 w 10065"/>
              <a:gd name="p0y4" fmla="*/ 150 h 1625"/>
              <a:gd name="p0x5" fmla="*/ 10065 w 10065"/>
              <a:gd name="p0y5" fmla="*/ 1475 h 1625"/>
              <a:gd name="p0x6" fmla="*/ 10065 w 10065"/>
              <a:gd name="p0y6" fmla="*/ 1558 h 1625"/>
              <a:gd name="p0x7" fmla="*/ 9997 w 10065"/>
              <a:gd name="p0y7" fmla="*/ 1625 h 1625"/>
              <a:gd name="p0x8" fmla="*/ 9915 w 10065"/>
              <a:gd name="p0y8" fmla="*/ 1625 h 1625"/>
              <a:gd name="p0x9" fmla="*/ 150 w 10065"/>
              <a:gd name="p0y9" fmla="*/ 1625 h 1625"/>
              <a:gd name="p0x10" fmla="*/ 67 w 10065"/>
              <a:gd name="p0y10" fmla="*/ 1625 h 1625"/>
              <a:gd name="p0x11" fmla="*/ 0 w 10065"/>
              <a:gd name="p0y11" fmla="*/ 1558 h 1625"/>
              <a:gd name="p0x12" fmla="*/ 0 w 10065"/>
              <a:gd name="p0y12" fmla="*/ 1475 h 1625"/>
              <a:gd name="p0x13" fmla="*/ 0 w 10065"/>
              <a:gd name="p0y13" fmla="*/ 150 h 1625"/>
              <a:gd name="p0x14" fmla="*/ 0 w 10065"/>
              <a:gd name="p0y14" fmla="*/ 67 h 1625"/>
              <a:gd name="p0x15" fmla="*/ 67 w 10065"/>
              <a:gd name="p0y15" fmla="*/ 0 h 1625"/>
              <a:gd name="p0x16" fmla="*/ 150 w 10065"/>
              <a:gd name="p0y16" fmla="*/ 0 h 16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5001073" y="3843290"/>
            <a:ext cx="1027805" cy="5133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83000"/>
              </a:lnSpc>
            </a:pPr>
            <a:r>
              <a:rPr sz="3600" b="1">
                <a:solidFill>
                  <a:srgbClr val="4A6FA5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3600" b="1">
              <a:solidFill>
                <a:srgbClr val="4A6FA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9"/>
            </p:custDataLst>
          </p:nvPr>
        </p:nvSpPr>
        <p:spPr>
          <a:xfrm>
            <a:off x="6105525" y="3781425"/>
            <a:ext cx="5124450" cy="3524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21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价值分析与保障体系</a:t>
            </a:r>
            <a:endParaRPr sz="21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6105525" y="4197667"/>
            <a:ext cx="5124450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核心价值创造与风险管控机制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1"/>
            </p:custDataLst>
          </p:nvPr>
        </p:nvSpPr>
        <p:spPr>
          <a:xfrm>
            <a:off x="5033645" y="4932680"/>
            <a:ext cx="6391275" cy="1032510"/>
          </a:xfrm>
          <a:custGeom>
            <a:avLst/>
            <a:gdLst>
              <a:gd name="sw" fmla="*/ 1 w 10065"/>
              <a:gd name="sh" fmla="*/ 1 h 1625"/>
              <a:gd name="mins" fmla="min sw sh"/>
              <a:gd name="dsw" fmla="+- 0 sw mins"/>
              <a:gd name="dsh" fmla="+- 0 sh mins"/>
              <a:gd name="p0x0" fmla="*/ 150 w 10065"/>
              <a:gd name="p0y0" fmla="*/ 0 h 1625"/>
              <a:gd name="p0x1" fmla="*/ 9915 w 10065"/>
              <a:gd name="p0y1" fmla="*/ 0 h 1625"/>
              <a:gd name="p0x2" fmla="*/ 9997 w 10065"/>
              <a:gd name="p0y2" fmla="*/ 0 h 1625"/>
              <a:gd name="p0x3" fmla="*/ 10065 w 10065"/>
              <a:gd name="p0y3" fmla="*/ 67 h 1625"/>
              <a:gd name="p0x4" fmla="*/ 10065 w 10065"/>
              <a:gd name="p0y4" fmla="*/ 150 h 1625"/>
              <a:gd name="p0x5" fmla="*/ 10065 w 10065"/>
              <a:gd name="p0y5" fmla="*/ 1475 h 1625"/>
              <a:gd name="p0x6" fmla="*/ 10065 w 10065"/>
              <a:gd name="p0y6" fmla="*/ 1558 h 1625"/>
              <a:gd name="p0x7" fmla="*/ 9997 w 10065"/>
              <a:gd name="p0y7" fmla="*/ 1625 h 1625"/>
              <a:gd name="p0x8" fmla="*/ 9915 w 10065"/>
              <a:gd name="p0y8" fmla="*/ 1625 h 1625"/>
              <a:gd name="p0x9" fmla="*/ 150 w 10065"/>
              <a:gd name="p0y9" fmla="*/ 1625 h 1625"/>
              <a:gd name="p0x10" fmla="*/ 67 w 10065"/>
              <a:gd name="p0y10" fmla="*/ 1625 h 1625"/>
              <a:gd name="p0x11" fmla="*/ 0 w 10065"/>
              <a:gd name="p0y11" fmla="*/ 1558 h 1625"/>
              <a:gd name="p0x12" fmla="*/ 0 w 10065"/>
              <a:gd name="p0y12" fmla="*/ 1475 h 1625"/>
              <a:gd name="p0x13" fmla="*/ 0 w 10065"/>
              <a:gd name="p0y13" fmla="*/ 150 h 1625"/>
              <a:gd name="p0x14" fmla="*/ 0 w 10065"/>
              <a:gd name="p0y14" fmla="*/ 67 h 1625"/>
              <a:gd name="p0x15" fmla="*/ 67 w 10065"/>
              <a:gd name="p0y15" fmla="*/ 0 h 1625"/>
              <a:gd name="p0x16" fmla="*/ 150 w 10065"/>
              <a:gd name="p0y16" fmla="*/ 0 h 16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2"/>
            </p:custDataLst>
          </p:nvPr>
        </p:nvSpPr>
        <p:spPr>
          <a:xfrm>
            <a:off x="5001073" y="5190106"/>
            <a:ext cx="1027805" cy="5133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83000"/>
              </a:lnSpc>
            </a:pPr>
            <a:r>
              <a:rPr sz="3600" b="1">
                <a:solidFill>
                  <a:srgbClr val="4A6FA5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3600" b="1">
              <a:solidFill>
                <a:srgbClr val="4A6FA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6105525" y="5128241"/>
            <a:ext cx="5124450" cy="3524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21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实施路径与合作共赢</a:t>
            </a:r>
            <a:endParaRPr sz="210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6105525" y="5544483"/>
            <a:ext cx="5124450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分阶段实施规划与生态合作方案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200" y="409575"/>
            <a:ext cx="5457825" cy="571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社会效益：提升教育服务品质</a:t>
            </a:r>
            <a:endParaRPr sz="3000" b="1" spc="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2" name="组合 141"/>
          <p:cNvGrpSpPr/>
          <p:nvPr/>
        </p:nvGrpSpPr>
        <p:grpSpPr>
          <a:xfrm>
            <a:off x="457200" y="1162050"/>
            <a:ext cx="3630930" cy="2661920"/>
            <a:chOff x="720" y="1830"/>
            <a:chExt cx="5718" cy="4192"/>
          </a:xfrm>
          <a:effectLst>
            <a:outerShdw blurRad="114300" dist="190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4" name="任意多边形 3"/>
            <p:cNvSpPr/>
            <p:nvPr>
              <p:custDataLst>
                <p:tags r:id="rId3"/>
              </p:custDataLst>
            </p:nvPr>
          </p:nvSpPr>
          <p:spPr>
            <a:xfrm>
              <a:off x="720" y="1830"/>
              <a:ext cx="5719" cy="4192"/>
            </a:xfrm>
            <a:custGeom>
              <a:avLst/>
              <a:gdLst>
                <a:gd name="sw" fmla="*/ 1 w 5719"/>
                <a:gd name="sh" fmla="*/ 1 h 4192"/>
                <a:gd name="mins" fmla="min sw sh"/>
                <a:gd name="dsw" fmla="+- 0 sw mins"/>
                <a:gd name="dsh" fmla="+- 0 sh mins"/>
                <a:gd name="p0x0" fmla="*/ 180 w 5719"/>
                <a:gd name="p0y0" fmla="*/ 0 h 4192"/>
                <a:gd name="p0x1" fmla="*/ 5539 w 5719"/>
                <a:gd name="p0y1" fmla="*/ 0 h 4192"/>
                <a:gd name="p0x2" fmla="*/ 5639 w 5719"/>
                <a:gd name="p0y2" fmla="*/ 0 h 4192"/>
                <a:gd name="p0x3" fmla="*/ 5719 w 5719"/>
                <a:gd name="p0y3" fmla="*/ 80 h 4192"/>
                <a:gd name="p0x4" fmla="*/ 5719 w 5719"/>
                <a:gd name="p0y4" fmla="*/ 180 h 4192"/>
                <a:gd name="p0x5" fmla="*/ 5719 w 5719"/>
                <a:gd name="p0y5" fmla="*/ 4012 h 4192"/>
                <a:gd name="p0x6" fmla="*/ 5719 w 5719"/>
                <a:gd name="p0y6" fmla="*/ 4111 h 4192"/>
                <a:gd name="p0x7" fmla="*/ 5639 w 5719"/>
                <a:gd name="p0y7" fmla="*/ 4192 h 4192"/>
                <a:gd name="p0x8" fmla="*/ 5539 w 5719"/>
                <a:gd name="p0y8" fmla="*/ 4192 h 4192"/>
                <a:gd name="p0x9" fmla="*/ 180 w 5719"/>
                <a:gd name="p0y9" fmla="*/ 4192 h 4192"/>
                <a:gd name="p0x10" fmla="*/ 80 w 5719"/>
                <a:gd name="p0y10" fmla="*/ 4192 h 4192"/>
                <a:gd name="p0x11" fmla="*/ 0 w 5719"/>
                <a:gd name="p0y11" fmla="*/ 4111 h 4192"/>
                <a:gd name="p0x12" fmla="*/ 0 w 5719"/>
                <a:gd name="p0y12" fmla="*/ 4012 h 4192"/>
                <a:gd name="p0x13" fmla="*/ 0 w 5719"/>
                <a:gd name="p0y13" fmla="*/ 180 h 4192"/>
                <a:gd name="p0x14" fmla="*/ 0 w 5719"/>
                <a:gd name="p0y14" fmla="*/ 80 h 4192"/>
                <a:gd name="p0x15" fmla="*/ 80 w 5719"/>
                <a:gd name="p0y15" fmla="*/ 0 h 4192"/>
                <a:gd name="p0x16" fmla="*/ 180 w 5719"/>
                <a:gd name="p0y16" fmla="*/ 0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任意多边形 4"/>
            <p:cNvSpPr/>
            <p:nvPr>
              <p:custDataLst>
                <p:tags r:id="rId4"/>
              </p:custDataLst>
            </p:nvPr>
          </p:nvSpPr>
          <p:spPr>
            <a:xfrm>
              <a:off x="720" y="1830"/>
              <a:ext cx="180" cy="4192"/>
            </a:xfrm>
            <a:custGeom>
              <a:avLst/>
              <a:gdLst>
                <a:gd name="sw" fmla="*/ 1 w 180"/>
                <a:gd name="sh" fmla="*/ 1 h 4192"/>
                <a:gd name="mins" fmla="min sw sh"/>
                <a:gd name="dsw" fmla="+- 0 sw mins"/>
                <a:gd name="dsh" fmla="+- 0 sh mins"/>
                <a:gd name="p0x0" fmla="*/ 0 w 180"/>
                <a:gd name="p0y0" fmla="*/ 4012 h 4192"/>
                <a:gd name="p0x1" fmla="*/ 0 w 180"/>
                <a:gd name="p0y1" fmla="*/ 180 h 4192"/>
                <a:gd name="p0x2" fmla="*/ 0 w 180"/>
                <a:gd name="p0y2" fmla="*/ 80 h 4192"/>
                <a:gd name="p0x3" fmla="*/ 80 w 180"/>
                <a:gd name="p0y3" fmla="*/ 0 h 4192"/>
                <a:gd name="p0x4" fmla="*/ 180 w 180"/>
                <a:gd name="p0y4" fmla="*/ 0 h 4192"/>
                <a:gd name="p0x5" fmla="*/ 130 w 180"/>
                <a:gd name="p0y5" fmla="*/ 0 h 4192"/>
                <a:gd name="p0x6" fmla="*/ 90 w 180"/>
                <a:gd name="p0y6" fmla="*/ 80 h 4192"/>
                <a:gd name="p0x7" fmla="*/ 90 w 180"/>
                <a:gd name="p0y7" fmla="*/ 180 h 4192"/>
                <a:gd name="p0x8" fmla="*/ 90 w 180"/>
                <a:gd name="p0y8" fmla="*/ 4012 h 4192"/>
                <a:gd name="p0x9" fmla="*/ 90 w 180"/>
                <a:gd name="p0y9" fmla="*/ 4111 h 4192"/>
                <a:gd name="p0x10" fmla="*/ 130 w 180"/>
                <a:gd name="p0y10" fmla="*/ 4192 h 4192"/>
                <a:gd name="p0x11" fmla="*/ 180 w 180"/>
                <a:gd name="p0y11" fmla="*/ 4192 h 4192"/>
                <a:gd name="p0x12" fmla="*/ 80 w 180"/>
                <a:gd name="p0y12" fmla="*/ 4192 h 4192"/>
                <a:gd name="p0x13" fmla="*/ 0 w 180"/>
                <a:gd name="p0y13" fmla="*/ 4111 h 4192"/>
                <a:gd name="p0x14" fmla="*/ 0 w 180"/>
                <a:gd name="p0y14" fmla="*/ 4012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1E3A5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43" name="组合 142"/>
          <p:cNvGrpSpPr/>
          <p:nvPr/>
        </p:nvGrpSpPr>
        <p:grpSpPr>
          <a:xfrm>
            <a:off x="742950" y="1390650"/>
            <a:ext cx="3116580" cy="613410"/>
            <a:chOff x="1170" y="2190"/>
            <a:chExt cx="4908" cy="966"/>
          </a:xfrm>
        </p:grpSpPr>
        <p:sp>
          <p:nvSpPr>
            <p:cNvPr id="8" name="任意多边形 7"/>
            <p:cNvSpPr/>
            <p:nvPr>
              <p:custDataLst>
                <p:tags r:id="rId5"/>
              </p:custDataLst>
            </p:nvPr>
          </p:nvSpPr>
          <p:spPr>
            <a:xfrm>
              <a:off x="1170" y="2190"/>
              <a:ext cx="4909" cy="967"/>
            </a:xfrm>
            <a:custGeom>
              <a:avLst/>
              <a:gdLst>
                <a:gd name="sw" fmla="*/ 1 w 4909"/>
                <a:gd name="sh" fmla="*/ 1 h 967"/>
                <a:gd name="mins" fmla="min sw sh"/>
                <a:gd name="dsw" fmla="+- 0 sw mins"/>
                <a:gd name="dsh" fmla="+- 0 sh mins"/>
                <a:gd name="p0x0" fmla="*/ 0 w 4909"/>
                <a:gd name="p0y0" fmla="*/ 0 h 967"/>
                <a:gd name="p0x1" fmla="*/ 4909 w 4909"/>
                <a:gd name="p0y1" fmla="*/ 0 h 967"/>
                <a:gd name="p0x2" fmla="*/ 4909 w 4909"/>
                <a:gd name="p0y2" fmla="*/ 967 h 967"/>
                <a:gd name="p0x3" fmla="*/ 0 w 4909"/>
                <a:gd name="p0y3" fmla="*/ 967 h 967"/>
                <a:gd name="p0x4" fmla="*/ 0 w 4909"/>
                <a:gd name="p0y4" fmla="*/ 0 h 96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>
              <p:custDataLst>
                <p:tags r:id="rId6"/>
              </p:custDataLst>
            </p:nvPr>
          </p:nvSpPr>
          <p:spPr>
            <a:xfrm>
              <a:off x="1170" y="3142"/>
              <a:ext cx="4909" cy="15"/>
            </a:xfrm>
            <a:custGeom>
              <a:avLst/>
              <a:gdLst>
                <a:gd name="sw" fmla="*/ 1 w 4909"/>
                <a:gd name="sh" fmla="*/ 1 h 15"/>
                <a:gd name="mins" fmla="min sw sh"/>
                <a:gd name="dsw" fmla="+- 0 sw mins"/>
                <a:gd name="dsh" fmla="+- 0 sh mins"/>
                <a:gd name="p0x0" fmla="*/ 4909 w 4909"/>
                <a:gd name="p0y0" fmla="*/ 15 h 15"/>
                <a:gd name="p0x1" fmla="*/ 0 w 4909"/>
                <a:gd name="p0y1" fmla="*/ 15 h 15"/>
                <a:gd name="p0x2" fmla="*/ 0 w 4909"/>
                <a:gd name="p0y2" fmla="*/ 0 h 15"/>
                <a:gd name="p0x3" fmla="*/ 4909 w 4909"/>
                <a:gd name="p0y3" fmla="*/ 0 h 15"/>
                <a:gd name="p0x4" fmla="*/ 4909 w 4909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1" name="任意多边形 10"/>
          <p:cNvSpPr/>
          <p:nvPr>
            <p:custDataLst>
              <p:tags r:id="rId7"/>
            </p:custDataLst>
          </p:nvPr>
        </p:nvSpPr>
        <p:spPr>
          <a:xfrm>
            <a:off x="742950" y="1407160"/>
            <a:ext cx="476250" cy="476250"/>
          </a:xfrm>
          <a:custGeom>
            <a:avLst/>
            <a:gdLst>
              <a:gd name="sw" fmla="*/ 1 w 750"/>
              <a:gd name="sh" fmla="*/ 1 h 750"/>
              <a:gd name="mins" fmla="min sw sh"/>
              <a:gd name="dsw" fmla="+- 0 sw mins"/>
              <a:gd name="dsh" fmla="+- 0 sh mins"/>
              <a:gd name="p0x0" fmla="*/ 150 w 750"/>
              <a:gd name="p0y0" fmla="*/ 0 h 750"/>
              <a:gd name="p0x1" fmla="*/ 600 w 750"/>
              <a:gd name="p0y1" fmla="*/ 0 h 750"/>
              <a:gd name="p0x2" fmla="*/ 682 w 750"/>
              <a:gd name="p0y2" fmla="*/ 0 h 750"/>
              <a:gd name="p0x3" fmla="*/ 750 w 750"/>
              <a:gd name="p0y3" fmla="*/ 67 h 750"/>
              <a:gd name="p0x4" fmla="*/ 750 w 750"/>
              <a:gd name="p0y4" fmla="*/ 150 h 750"/>
              <a:gd name="p0x5" fmla="*/ 750 w 750"/>
              <a:gd name="p0y5" fmla="*/ 600 h 750"/>
              <a:gd name="p0x6" fmla="*/ 750 w 750"/>
              <a:gd name="p0y6" fmla="*/ 682 h 750"/>
              <a:gd name="p0x7" fmla="*/ 682 w 750"/>
              <a:gd name="p0y7" fmla="*/ 750 h 750"/>
              <a:gd name="p0x8" fmla="*/ 600 w 750"/>
              <a:gd name="p0y8" fmla="*/ 750 h 750"/>
              <a:gd name="p0x9" fmla="*/ 150 w 750"/>
              <a:gd name="p0y9" fmla="*/ 750 h 750"/>
              <a:gd name="p0x10" fmla="*/ 67 w 750"/>
              <a:gd name="p0y10" fmla="*/ 750 h 750"/>
              <a:gd name="p0x11" fmla="*/ 0 w 750"/>
              <a:gd name="p0y11" fmla="*/ 682 h 750"/>
              <a:gd name="p0x12" fmla="*/ 0 w 750"/>
              <a:gd name="p0y12" fmla="*/ 600 h 750"/>
              <a:gd name="p0x13" fmla="*/ 0 w 750"/>
              <a:gd name="p0y13" fmla="*/ 150 h 750"/>
              <a:gd name="p0x14" fmla="*/ 0 w 750"/>
              <a:gd name="p0y14" fmla="*/ 67 h 750"/>
              <a:gd name="p0x15" fmla="*/ 67 w 750"/>
              <a:gd name="p0y15" fmla="*/ 0 h 750"/>
              <a:gd name="p0x16" fmla="*/ 150 w 750"/>
              <a:gd name="p0y16" fmla="*/ 0 h 7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2083" b="-2083"/>
          <a:stretch>
            <a:fillRect/>
          </a:stretch>
        </p:blipFill>
        <p:spPr>
          <a:xfrm>
            <a:off x="838200" y="1525905"/>
            <a:ext cx="285750" cy="23812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1362075" y="1595438"/>
            <a:ext cx="1466850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6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基础设施升级</a:t>
            </a:r>
            <a:endParaRPr sz="16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2"/>
            </p:custDataLst>
          </p:nvPr>
        </p:nvSpPr>
        <p:spPr>
          <a:xfrm>
            <a:off x="742950" y="2147570"/>
            <a:ext cx="3117215" cy="361950"/>
          </a:xfrm>
          <a:custGeom>
            <a:avLst/>
            <a:gdLst>
              <a:gd name="sw" fmla="*/ 1 w 4909"/>
              <a:gd name="sh" fmla="*/ 1 h 570"/>
              <a:gd name="mins" fmla="min sw sh"/>
              <a:gd name="dsw" fmla="+- 0 sw mins"/>
              <a:gd name="dsh" fmla="+- 0 sh mins"/>
              <a:gd name="p0x0" fmla="*/ 90 w 4909"/>
              <a:gd name="p0y0" fmla="*/ 0 h 570"/>
              <a:gd name="p0x1" fmla="*/ 4819 w 4909"/>
              <a:gd name="p0y1" fmla="*/ 0 h 570"/>
              <a:gd name="p0x2" fmla="*/ 4869 w 4909"/>
              <a:gd name="p0y2" fmla="*/ 0 h 570"/>
              <a:gd name="p0x3" fmla="*/ 4909 w 4909"/>
              <a:gd name="p0y3" fmla="*/ 40 h 570"/>
              <a:gd name="p0x4" fmla="*/ 4909 w 4909"/>
              <a:gd name="p0y4" fmla="*/ 90 h 570"/>
              <a:gd name="p0x5" fmla="*/ 4909 w 4909"/>
              <a:gd name="p0y5" fmla="*/ 480 h 570"/>
              <a:gd name="p0x6" fmla="*/ 4909 w 4909"/>
              <a:gd name="p0y6" fmla="*/ 529 h 570"/>
              <a:gd name="p0x7" fmla="*/ 4869 w 4909"/>
              <a:gd name="p0y7" fmla="*/ 570 h 570"/>
              <a:gd name="p0x8" fmla="*/ 4819 w 4909"/>
              <a:gd name="p0y8" fmla="*/ 570 h 570"/>
              <a:gd name="p0x9" fmla="*/ 90 w 4909"/>
              <a:gd name="p0y9" fmla="*/ 570 h 570"/>
              <a:gd name="p0x10" fmla="*/ 40 w 4909"/>
              <a:gd name="p0y10" fmla="*/ 570 h 570"/>
              <a:gd name="p0x11" fmla="*/ 0 w 4909"/>
              <a:gd name="p0y11" fmla="*/ 529 h 570"/>
              <a:gd name="p0x12" fmla="*/ 0 w 4909"/>
              <a:gd name="p0y12" fmla="*/ 480 h 570"/>
              <a:gd name="p0x13" fmla="*/ 0 w 4909"/>
              <a:gd name="p0y13" fmla="*/ 90 h 570"/>
              <a:gd name="p0x14" fmla="*/ 0 w 4909"/>
              <a:gd name="p0y14" fmla="*/ 40 h 570"/>
              <a:gd name="p0x15" fmla="*/ 40 w 4909"/>
              <a:gd name="p0y15" fmla="*/ 0 h 570"/>
              <a:gd name="p0x16" fmla="*/ 90 w 4909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333" t="-42857" r="-2333" b="-42857"/>
          <a:stretch>
            <a:fillRect/>
          </a:stretch>
        </p:blipFill>
        <p:spPr>
          <a:xfrm>
            <a:off x="857250" y="2266950"/>
            <a:ext cx="99695" cy="123825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1052513" y="2224088"/>
            <a:ext cx="2693937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校园网络全覆盖建设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7"/>
            </p:custDataLst>
          </p:nvPr>
        </p:nvSpPr>
        <p:spPr>
          <a:xfrm>
            <a:off x="742950" y="2509520"/>
            <a:ext cx="3117215" cy="361950"/>
          </a:xfrm>
          <a:custGeom>
            <a:avLst/>
            <a:gdLst>
              <a:gd name="sw" fmla="*/ 1 w 4909"/>
              <a:gd name="sh" fmla="*/ 1 h 570"/>
              <a:gd name="mins" fmla="min sw sh"/>
              <a:gd name="dsw" fmla="+- 0 sw mins"/>
              <a:gd name="dsh" fmla="+- 0 sh mins"/>
              <a:gd name="p0x0" fmla="*/ 90 w 4909"/>
              <a:gd name="p0y0" fmla="*/ 0 h 570"/>
              <a:gd name="p0x1" fmla="*/ 4819 w 4909"/>
              <a:gd name="p0y1" fmla="*/ 0 h 570"/>
              <a:gd name="p0x2" fmla="*/ 4869 w 4909"/>
              <a:gd name="p0y2" fmla="*/ 0 h 570"/>
              <a:gd name="p0x3" fmla="*/ 4909 w 4909"/>
              <a:gd name="p0y3" fmla="*/ 40 h 570"/>
              <a:gd name="p0x4" fmla="*/ 4909 w 4909"/>
              <a:gd name="p0y4" fmla="*/ 90 h 570"/>
              <a:gd name="p0x5" fmla="*/ 4909 w 4909"/>
              <a:gd name="p0y5" fmla="*/ 480 h 570"/>
              <a:gd name="p0x6" fmla="*/ 4909 w 4909"/>
              <a:gd name="p0y6" fmla="*/ 529 h 570"/>
              <a:gd name="p0x7" fmla="*/ 4869 w 4909"/>
              <a:gd name="p0y7" fmla="*/ 570 h 570"/>
              <a:gd name="p0x8" fmla="*/ 4819 w 4909"/>
              <a:gd name="p0y8" fmla="*/ 570 h 570"/>
              <a:gd name="p0x9" fmla="*/ 90 w 4909"/>
              <a:gd name="p0y9" fmla="*/ 570 h 570"/>
              <a:gd name="p0x10" fmla="*/ 40 w 4909"/>
              <a:gd name="p0y10" fmla="*/ 570 h 570"/>
              <a:gd name="p0x11" fmla="*/ 0 w 4909"/>
              <a:gd name="p0y11" fmla="*/ 529 h 570"/>
              <a:gd name="p0x12" fmla="*/ 0 w 4909"/>
              <a:gd name="p0y12" fmla="*/ 480 h 570"/>
              <a:gd name="p0x13" fmla="*/ 0 w 4909"/>
              <a:gd name="p0y13" fmla="*/ 90 h 570"/>
              <a:gd name="p0x14" fmla="*/ 0 w 4909"/>
              <a:gd name="p0y14" fmla="*/ 40 h 570"/>
              <a:gd name="p0x15" fmla="*/ 40 w 4909"/>
              <a:gd name="p0y15" fmla="*/ 0 h 570"/>
              <a:gd name="p0x16" fmla="*/ 90 w 4909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333" t="-42857" r="-2333" b="-42857"/>
          <a:stretch>
            <a:fillRect/>
          </a:stretch>
        </p:blipFill>
        <p:spPr>
          <a:xfrm>
            <a:off x="857250" y="2628900"/>
            <a:ext cx="99695" cy="123825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19"/>
            </p:custDataLst>
          </p:nvPr>
        </p:nvSpPr>
        <p:spPr>
          <a:xfrm>
            <a:off x="1052513" y="2586038"/>
            <a:ext cx="2693937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万</a:t>
            </a:r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兆主干光纤接入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20"/>
            </p:custDataLst>
          </p:nvPr>
        </p:nvSpPr>
        <p:spPr>
          <a:xfrm>
            <a:off x="742950" y="2871470"/>
            <a:ext cx="3117215" cy="361950"/>
          </a:xfrm>
          <a:custGeom>
            <a:avLst/>
            <a:gdLst>
              <a:gd name="sw" fmla="*/ 1 w 4909"/>
              <a:gd name="sh" fmla="*/ 1 h 570"/>
              <a:gd name="mins" fmla="min sw sh"/>
              <a:gd name="dsw" fmla="+- 0 sw mins"/>
              <a:gd name="dsh" fmla="+- 0 sh mins"/>
              <a:gd name="p0x0" fmla="*/ 90 w 4909"/>
              <a:gd name="p0y0" fmla="*/ 0 h 570"/>
              <a:gd name="p0x1" fmla="*/ 4819 w 4909"/>
              <a:gd name="p0y1" fmla="*/ 0 h 570"/>
              <a:gd name="p0x2" fmla="*/ 4869 w 4909"/>
              <a:gd name="p0y2" fmla="*/ 0 h 570"/>
              <a:gd name="p0x3" fmla="*/ 4909 w 4909"/>
              <a:gd name="p0y3" fmla="*/ 40 h 570"/>
              <a:gd name="p0x4" fmla="*/ 4909 w 4909"/>
              <a:gd name="p0y4" fmla="*/ 90 h 570"/>
              <a:gd name="p0x5" fmla="*/ 4909 w 4909"/>
              <a:gd name="p0y5" fmla="*/ 480 h 570"/>
              <a:gd name="p0x6" fmla="*/ 4909 w 4909"/>
              <a:gd name="p0y6" fmla="*/ 529 h 570"/>
              <a:gd name="p0x7" fmla="*/ 4869 w 4909"/>
              <a:gd name="p0y7" fmla="*/ 570 h 570"/>
              <a:gd name="p0x8" fmla="*/ 4819 w 4909"/>
              <a:gd name="p0y8" fmla="*/ 570 h 570"/>
              <a:gd name="p0x9" fmla="*/ 90 w 4909"/>
              <a:gd name="p0y9" fmla="*/ 570 h 570"/>
              <a:gd name="p0x10" fmla="*/ 40 w 4909"/>
              <a:gd name="p0y10" fmla="*/ 570 h 570"/>
              <a:gd name="p0x11" fmla="*/ 0 w 4909"/>
              <a:gd name="p0y11" fmla="*/ 529 h 570"/>
              <a:gd name="p0x12" fmla="*/ 0 w 4909"/>
              <a:gd name="p0y12" fmla="*/ 480 h 570"/>
              <a:gd name="p0x13" fmla="*/ 0 w 4909"/>
              <a:gd name="p0y13" fmla="*/ 90 h 570"/>
              <a:gd name="p0x14" fmla="*/ 0 w 4909"/>
              <a:gd name="p0y14" fmla="*/ 40 h 570"/>
              <a:gd name="p0x15" fmla="*/ 40 w 4909"/>
              <a:gd name="p0y15" fmla="*/ 0 h 570"/>
              <a:gd name="p0x16" fmla="*/ 90 w 4909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333" t="-42857" r="-2333" b="-42857"/>
          <a:stretch>
            <a:fillRect/>
          </a:stretch>
        </p:blipFill>
        <p:spPr>
          <a:xfrm>
            <a:off x="857250" y="2990850"/>
            <a:ext cx="99695" cy="123825"/>
          </a:xfrm>
          <a:prstGeom prst="rect">
            <a:avLst/>
          </a:prstGeom>
        </p:spPr>
      </p:pic>
      <p:sp>
        <p:nvSpPr>
          <p:cNvPr id="23" name="文本框 22"/>
          <p:cNvSpPr txBox="1"/>
          <p:nvPr>
            <p:custDataLst>
              <p:tags r:id="rId22"/>
            </p:custDataLst>
          </p:nvPr>
        </p:nvSpPr>
        <p:spPr>
          <a:xfrm>
            <a:off x="1052513" y="2947988"/>
            <a:ext cx="2693937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教学终端智能化部署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3"/>
            </p:custDataLst>
          </p:nvPr>
        </p:nvSpPr>
        <p:spPr>
          <a:xfrm>
            <a:off x="742950" y="3233420"/>
            <a:ext cx="3117215" cy="361950"/>
          </a:xfrm>
          <a:custGeom>
            <a:avLst/>
            <a:gdLst>
              <a:gd name="sw" fmla="*/ 1 w 4909"/>
              <a:gd name="sh" fmla="*/ 1 h 570"/>
              <a:gd name="mins" fmla="min sw sh"/>
              <a:gd name="dsw" fmla="+- 0 sw mins"/>
              <a:gd name="dsh" fmla="+- 0 sh mins"/>
              <a:gd name="p0x0" fmla="*/ 90 w 4909"/>
              <a:gd name="p0y0" fmla="*/ 0 h 570"/>
              <a:gd name="p0x1" fmla="*/ 4819 w 4909"/>
              <a:gd name="p0y1" fmla="*/ 0 h 570"/>
              <a:gd name="p0x2" fmla="*/ 4869 w 4909"/>
              <a:gd name="p0y2" fmla="*/ 0 h 570"/>
              <a:gd name="p0x3" fmla="*/ 4909 w 4909"/>
              <a:gd name="p0y3" fmla="*/ 40 h 570"/>
              <a:gd name="p0x4" fmla="*/ 4909 w 4909"/>
              <a:gd name="p0y4" fmla="*/ 90 h 570"/>
              <a:gd name="p0x5" fmla="*/ 4909 w 4909"/>
              <a:gd name="p0y5" fmla="*/ 480 h 570"/>
              <a:gd name="p0x6" fmla="*/ 4909 w 4909"/>
              <a:gd name="p0y6" fmla="*/ 529 h 570"/>
              <a:gd name="p0x7" fmla="*/ 4869 w 4909"/>
              <a:gd name="p0y7" fmla="*/ 570 h 570"/>
              <a:gd name="p0x8" fmla="*/ 4819 w 4909"/>
              <a:gd name="p0y8" fmla="*/ 570 h 570"/>
              <a:gd name="p0x9" fmla="*/ 90 w 4909"/>
              <a:gd name="p0y9" fmla="*/ 570 h 570"/>
              <a:gd name="p0x10" fmla="*/ 40 w 4909"/>
              <a:gd name="p0y10" fmla="*/ 570 h 570"/>
              <a:gd name="p0x11" fmla="*/ 0 w 4909"/>
              <a:gd name="p0y11" fmla="*/ 529 h 570"/>
              <a:gd name="p0x12" fmla="*/ 0 w 4909"/>
              <a:gd name="p0y12" fmla="*/ 480 h 570"/>
              <a:gd name="p0x13" fmla="*/ 0 w 4909"/>
              <a:gd name="p0y13" fmla="*/ 90 h 570"/>
              <a:gd name="p0x14" fmla="*/ 0 w 4909"/>
              <a:gd name="p0y14" fmla="*/ 40 h 570"/>
              <a:gd name="p0x15" fmla="*/ 40 w 4909"/>
              <a:gd name="p0y15" fmla="*/ 0 h 570"/>
              <a:gd name="p0x16" fmla="*/ 90 w 4909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333" t="-42857" r="-2333" b="-42857"/>
          <a:stretch>
            <a:fillRect/>
          </a:stretch>
        </p:blipFill>
        <p:spPr>
          <a:xfrm>
            <a:off x="857250" y="3352800"/>
            <a:ext cx="99695" cy="12382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25"/>
            </p:custDataLst>
          </p:nvPr>
        </p:nvSpPr>
        <p:spPr>
          <a:xfrm>
            <a:off x="1052513" y="3309938"/>
            <a:ext cx="2693937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多媒体环境全面升级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6"/>
            </p:custDataLst>
          </p:nvPr>
        </p:nvSpPr>
        <p:spPr>
          <a:xfrm>
            <a:off x="3222574" y="1185863"/>
            <a:ext cx="1247775" cy="7143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4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27"/>
            </p:custDataLst>
          </p:nvPr>
        </p:nvSpPr>
        <p:spPr>
          <a:xfrm>
            <a:off x="1362075" y="1390650"/>
            <a:ext cx="1257300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 b="1" spc="75">
                <a:solidFill>
                  <a:srgbClr val="2D3436">
                    <a:alpha val="42118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BENEFIT 01</a:t>
            </a:r>
            <a:endParaRPr sz="900" b="1" spc="75">
              <a:solidFill>
                <a:srgbClr val="2D3436">
                  <a:alpha val="42118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4" name="组合 143"/>
          <p:cNvGrpSpPr/>
          <p:nvPr/>
        </p:nvGrpSpPr>
        <p:grpSpPr>
          <a:xfrm>
            <a:off x="4279265" y="1162050"/>
            <a:ext cx="3632200" cy="2661920"/>
            <a:chOff x="6739" y="1830"/>
            <a:chExt cx="5720" cy="4192"/>
          </a:xfrm>
          <a:effectLst>
            <a:outerShdw blurRad="114300" dist="190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27" name="任意多边形 26"/>
            <p:cNvSpPr/>
            <p:nvPr>
              <p:custDataLst>
                <p:tags r:id="rId28"/>
              </p:custDataLst>
            </p:nvPr>
          </p:nvSpPr>
          <p:spPr>
            <a:xfrm>
              <a:off x="6739" y="1830"/>
              <a:ext cx="5720" cy="4192"/>
            </a:xfrm>
            <a:custGeom>
              <a:avLst/>
              <a:gdLst>
                <a:gd name="sw" fmla="*/ 1 w 5720"/>
                <a:gd name="sh" fmla="*/ 1 h 4192"/>
                <a:gd name="mins" fmla="min sw sh"/>
                <a:gd name="dsw" fmla="+- 0 sw mins"/>
                <a:gd name="dsh" fmla="+- 0 sh mins"/>
                <a:gd name="p0x0" fmla="*/ 180 w 5720"/>
                <a:gd name="p0y0" fmla="*/ 0 h 4192"/>
                <a:gd name="p0x1" fmla="*/ 5540 w 5720"/>
                <a:gd name="p0y1" fmla="*/ 0 h 4192"/>
                <a:gd name="p0x2" fmla="*/ 5639 w 5720"/>
                <a:gd name="p0y2" fmla="*/ 0 h 4192"/>
                <a:gd name="p0x3" fmla="*/ 5720 w 5720"/>
                <a:gd name="p0y3" fmla="*/ 80 h 4192"/>
                <a:gd name="p0x4" fmla="*/ 5720 w 5720"/>
                <a:gd name="p0y4" fmla="*/ 180 h 4192"/>
                <a:gd name="p0x5" fmla="*/ 5720 w 5720"/>
                <a:gd name="p0y5" fmla="*/ 4012 h 4192"/>
                <a:gd name="p0x6" fmla="*/ 5720 w 5720"/>
                <a:gd name="p0y6" fmla="*/ 4111 h 4192"/>
                <a:gd name="p0x7" fmla="*/ 5639 w 5720"/>
                <a:gd name="p0y7" fmla="*/ 4192 h 4192"/>
                <a:gd name="p0x8" fmla="*/ 5540 w 5720"/>
                <a:gd name="p0y8" fmla="*/ 4192 h 4192"/>
                <a:gd name="p0x9" fmla="*/ 180 w 5720"/>
                <a:gd name="p0y9" fmla="*/ 4192 h 4192"/>
                <a:gd name="p0x10" fmla="*/ 80 w 5720"/>
                <a:gd name="p0y10" fmla="*/ 4192 h 4192"/>
                <a:gd name="p0x11" fmla="*/ 0 w 5720"/>
                <a:gd name="p0y11" fmla="*/ 4111 h 4192"/>
                <a:gd name="p0x12" fmla="*/ 0 w 5720"/>
                <a:gd name="p0y12" fmla="*/ 4012 h 4192"/>
                <a:gd name="p0x13" fmla="*/ 0 w 5720"/>
                <a:gd name="p0y13" fmla="*/ 180 h 4192"/>
                <a:gd name="p0x14" fmla="*/ 0 w 5720"/>
                <a:gd name="p0y14" fmla="*/ 80 h 4192"/>
                <a:gd name="p0x15" fmla="*/ 80 w 5720"/>
                <a:gd name="p0y15" fmla="*/ 0 h 4192"/>
                <a:gd name="p0x16" fmla="*/ 180 w 5720"/>
                <a:gd name="p0y16" fmla="*/ 0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8" name="任意多边形 27"/>
            <p:cNvSpPr/>
            <p:nvPr>
              <p:custDataLst>
                <p:tags r:id="rId29"/>
              </p:custDataLst>
            </p:nvPr>
          </p:nvSpPr>
          <p:spPr>
            <a:xfrm>
              <a:off x="6739" y="1830"/>
              <a:ext cx="180" cy="4192"/>
            </a:xfrm>
            <a:custGeom>
              <a:avLst/>
              <a:gdLst>
                <a:gd name="sw" fmla="*/ 1 w 180"/>
                <a:gd name="sh" fmla="*/ 1 h 4192"/>
                <a:gd name="mins" fmla="min sw sh"/>
                <a:gd name="dsw" fmla="+- 0 sw mins"/>
                <a:gd name="dsh" fmla="+- 0 sh mins"/>
                <a:gd name="p0x0" fmla="*/ 0 w 180"/>
                <a:gd name="p0y0" fmla="*/ 4012 h 4192"/>
                <a:gd name="p0x1" fmla="*/ 0 w 180"/>
                <a:gd name="p0y1" fmla="*/ 180 h 4192"/>
                <a:gd name="p0x2" fmla="*/ 0 w 180"/>
                <a:gd name="p0y2" fmla="*/ 80 h 4192"/>
                <a:gd name="p0x3" fmla="*/ 80 w 180"/>
                <a:gd name="p0y3" fmla="*/ 0 h 4192"/>
                <a:gd name="p0x4" fmla="*/ 180 w 180"/>
                <a:gd name="p0y4" fmla="*/ 0 h 4192"/>
                <a:gd name="p0x5" fmla="*/ 130 w 180"/>
                <a:gd name="p0y5" fmla="*/ 0 h 4192"/>
                <a:gd name="p0x6" fmla="*/ 90 w 180"/>
                <a:gd name="p0y6" fmla="*/ 80 h 4192"/>
                <a:gd name="p0x7" fmla="*/ 90 w 180"/>
                <a:gd name="p0y7" fmla="*/ 180 h 4192"/>
                <a:gd name="p0x8" fmla="*/ 90 w 180"/>
                <a:gd name="p0y8" fmla="*/ 4012 h 4192"/>
                <a:gd name="p0x9" fmla="*/ 90 w 180"/>
                <a:gd name="p0y9" fmla="*/ 4111 h 4192"/>
                <a:gd name="p0x10" fmla="*/ 130 w 180"/>
                <a:gd name="p0y10" fmla="*/ 4192 h 4192"/>
                <a:gd name="p0x11" fmla="*/ 180 w 180"/>
                <a:gd name="p0y11" fmla="*/ 4192 h 4192"/>
                <a:gd name="p0x12" fmla="*/ 80 w 180"/>
                <a:gd name="p0y12" fmla="*/ 4192 h 4192"/>
                <a:gd name="p0x13" fmla="*/ 0 w 180"/>
                <a:gd name="p0y13" fmla="*/ 4111 h 4192"/>
                <a:gd name="p0x14" fmla="*/ 0 w 180"/>
                <a:gd name="p0y14" fmla="*/ 4012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45" name="组合 144"/>
          <p:cNvGrpSpPr/>
          <p:nvPr/>
        </p:nvGrpSpPr>
        <p:grpSpPr>
          <a:xfrm>
            <a:off x="4565015" y="1390650"/>
            <a:ext cx="3117850" cy="613410"/>
            <a:chOff x="7189" y="2190"/>
            <a:chExt cx="4910" cy="966"/>
          </a:xfrm>
        </p:grpSpPr>
        <p:sp>
          <p:nvSpPr>
            <p:cNvPr id="31" name="任意多边形 30"/>
            <p:cNvSpPr/>
            <p:nvPr>
              <p:custDataLst>
                <p:tags r:id="rId30"/>
              </p:custDataLst>
            </p:nvPr>
          </p:nvSpPr>
          <p:spPr>
            <a:xfrm>
              <a:off x="7189" y="2190"/>
              <a:ext cx="4910" cy="967"/>
            </a:xfrm>
            <a:custGeom>
              <a:avLst/>
              <a:gdLst>
                <a:gd name="sw" fmla="*/ 1 w 4910"/>
                <a:gd name="sh" fmla="*/ 1 h 967"/>
                <a:gd name="mins" fmla="min sw sh"/>
                <a:gd name="dsw" fmla="+- 0 sw mins"/>
                <a:gd name="dsh" fmla="+- 0 sh mins"/>
                <a:gd name="p0x0" fmla="*/ 0 w 4910"/>
                <a:gd name="p0y0" fmla="*/ 0 h 967"/>
                <a:gd name="p0x1" fmla="*/ 4910 w 4910"/>
                <a:gd name="p0y1" fmla="*/ 0 h 967"/>
                <a:gd name="p0x2" fmla="*/ 4910 w 4910"/>
                <a:gd name="p0y2" fmla="*/ 967 h 967"/>
                <a:gd name="p0x3" fmla="*/ 0 w 4910"/>
                <a:gd name="p0y3" fmla="*/ 967 h 967"/>
                <a:gd name="p0x4" fmla="*/ 0 w 4910"/>
                <a:gd name="p0y4" fmla="*/ 0 h 96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>
              <p:custDataLst>
                <p:tags r:id="rId31"/>
              </p:custDataLst>
            </p:nvPr>
          </p:nvSpPr>
          <p:spPr>
            <a:xfrm>
              <a:off x="7189" y="3142"/>
              <a:ext cx="4910" cy="15"/>
            </a:xfrm>
            <a:custGeom>
              <a:avLst/>
              <a:gdLst>
                <a:gd name="sw" fmla="*/ 1 w 4910"/>
                <a:gd name="sh" fmla="*/ 1 h 15"/>
                <a:gd name="mins" fmla="min sw sh"/>
                <a:gd name="dsw" fmla="+- 0 sw mins"/>
                <a:gd name="dsh" fmla="+- 0 sh mins"/>
                <a:gd name="p0x0" fmla="*/ 4910 w 4910"/>
                <a:gd name="p0y0" fmla="*/ 15 h 15"/>
                <a:gd name="p0x1" fmla="*/ 0 w 4910"/>
                <a:gd name="p0y1" fmla="*/ 15 h 15"/>
                <a:gd name="p0x2" fmla="*/ 0 w 4910"/>
                <a:gd name="p0y2" fmla="*/ 0 h 15"/>
                <a:gd name="p0x3" fmla="*/ 4910 w 4910"/>
                <a:gd name="p0y3" fmla="*/ 0 h 15"/>
                <a:gd name="p0x4" fmla="*/ 4910 w 491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4" name="任意多边形 33"/>
          <p:cNvSpPr/>
          <p:nvPr>
            <p:custDataLst>
              <p:tags r:id="rId32"/>
            </p:custDataLst>
          </p:nvPr>
        </p:nvSpPr>
        <p:spPr>
          <a:xfrm>
            <a:off x="4565015" y="1407160"/>
            <a:ext cx="476250" cy="476250"/>
          </a:xfrm>
          <a:custGeom>
            <a:avLst/>
            <a:gdLst>
              <a:gd name="sw" fmla="*/ 1 w 750"/>
              <a:gd name="sh" fmla="*/ 1 h 750"/>
              <a:gd name="mins" fmla="min sw sh"/>
              <a:gd name="dsw" fmla="+- 0 sw mins"/>
              <a:gd name="dsh" fmla="+- 0 sh mins"/>
              <a:gd name="p0x0" fmla="*/ 150 w 750"/>
              <a:gd name="p0y0" fmla="*/ 0 h 750"/>
              <a:gd name="p0x1" fmla="*/ 600 w 750"/>
              <a:gd name="p0y1" fmla="*/ 0 h 750"/>
              <a:gd name="p0x2" fmla="*/ 682 w 750"/>
              <a:gd name="p0y2" fmla="*/ 0 h 750"/>
              <a:gd name="p0x3" fmla="*/ 750 w 750"/>
              <a:gd name="p0y3" fmla="*/ 67 h 750"/>
              <a:gd name="p0x4" fmla="*/ 750 w 750"/>
              <a:gd name="p0y4" fmla="*/ 150 h 750"/>
              <a:gd name="p0x5" fmla="*/ 750 w 750"/>
              <a:gd name="p0y5" fmla="*/ 600 h 750"/>
              <a:gd name="p0x6" fmla="*/ 750 w 750"/>
              <a:gd name="p0y6" fmla="*/ 682 h 750"/>
              <a:gd name="p0x7" fmla="*/ 682 w 750"/>
              <a:gd name="p0y7" fmla="*/ 750 h 750"/>
              <a:gd name="p0x8" fmla="*/ 600 w 750"/>
              <a:gd name="p0y8" fmla="*/ 750 h 750"/>
              <a:gd name="p0x9" fmla="*/ 150 w 750"/>
              <a:gd name="p0y9" fmla="*/ 750 h 750"/>
              <a:gd name="p0x10" fmla="*/ 67 w 750"/>
              <a:gd name="p0y10" fmla="*/ 750 h 750"/>
              <a:gd name="p0x11" fmla="*/ 0 w 750"/>
              <a:gd name="p0y11" fmla="*/ 682 h 750"/>
              <a:gd name="p0x12" fmla="*/ 0 w 750"/>
              <a:gd name="p0y12" fmla="*/ 600 h 750"/>
              <a:gd name="p0x13" fmla="*/ 0 w 750"/>
              <a:gd name="p0y13" fmla="*/ 150 h 750"/>
              <a:gd name="p0x14" fmla="*/ 0 w 750"/>
              <a:gd name="p0y14" fmla="*/ 67 h 750"/>
              <a:gd name="p0x15" fmla="*/ 67 w 750"/>
              <a:gd name="p0y15" fmla="*/ 0 h 750"/>
              <a:gd name="p0x16" fmla="*/ 150 w 750"/>
              <a:gd name="p0y16" fmla="*/ 0 h 7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-4545" t="-4348" r="-4545" b="-4348"/>
          <a:stretch>
            <a:fillRect/>
          </a:stretch>
        </p:blipFill>
        <p:spPr>
          <a:xfrm>
            <a:off x="4688840" y="1525905"/>
            <a:ext cx="228600" cy="238125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36"/>
            </p:custDataLst>
          </p:nvPr>
        </p:nvSpPr>
        <p:spPr>
          <a:xfrm>
            <a:off x="5184724" y="1595438"/>
            <a:ext cx="1466850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6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网络安全保障</a:t>
            </a:r>
            <a:endParaRPr sz="16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 37"/>
          <p:cNvSpPr/>
          <p:nvPr>
            <p:custDataLst>
              <p:tags r:id="rId37"/>
            </p:custDataLst>
          </p:nvPr>
        </p:nvSpPr>
        <p:spPr>
          <a:xfrm>
            <a:off x="4565015" y="2147570"/>
            <a:ext cx="3117850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9" name="图片 38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4679315" y="2266950"/>
            <a:ext cx="100330" cy="123825"/>
          </a:xfrm>
          <a:prstGeom prst="rect">
            <a:avLst/>
          </a:prstGeom>
        </p:spPr>
      </p:pic>
      <p:sp>
        <p:nvSpPr>
          <p:cNvPr id="40" name="文本框 39"/>
          <p:cNvSpPr txBox="1"/>
          <p:nvPr>
            <p:custDataLst>
              <p:tags r:id="rId39"/>
            </p:custDataLst>
          </p:nvPr>
        </p:nvSpPr>
        <p:spPr>
          <a:xfrm>
            <a:off x="4875162" y="2224088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企业级防火墙防护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0"/>
            </p:custDataLst>
          </p:nvPr>
        </p:nvSpPr>
        <p:spPr>
          <a:xfrm>
            <a:off x="4565015" y="2509520"/>
            <a:ext cx="3117850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4679315" y="2628900"/>
            <a:ext cx="100330" cy="123825"/>
          </a:xfrm>
          <a:prstGeom prst="rect">
            <a:avLst/>
          </a:prstGeom>
        </p:spPr>
      </p:pic>
      <p:sp>
        <p:nvSpPr>
          <p:cNvPr id="43" name="文本框 42"/>
          <p:cNvSpPr txBox="1"/>
          <p:nvPr>
            <p:custDataLst>
              <p:tags r:id="rId42"/>
            </p:custDataLst>
          </p:nvPr>
        </p:nvSpPr>
        <p:spPr>
          <a:xfrm>
            <a:off x="4875162" y="2586038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端到端数据加密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任意多边形 43"/>
          <p:cNvSpPr/>
          <p:nvPr>
            <p:custDataLst>
              <p:tags r:id="rId43"/>
            </p:custDataLst>
          </p:nvPr>
        </p:nvSpPr>
        <p:spPr>
          <a:xfrm>
            <a:off x="4565015" y="2871470"/>
            <a:ext cx="3117850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4679315" y="2990850"/>
            <a:ext cx="100330" cy="123825"/>
          </a:xfrm>
          <a:prstGeom prst="rect">
            <a:avLst/>
          </a:prstGeom>
        </p:spPr>
      </p:pic>
      <p:sp>
        <p:nvSpPr>
          <p:cNvPr id="46" name="文本框 45"/>
          <p:cNvSpPr txBox="1"/>
          <p:nvPr>
            <p:custDataLst>
              <p:tags r:id="rId45"/>
            </p:custDataLst>
          </p:nvPr>
        </p:nvSpPr>
        <p:spPr>
          <a:xfrm>
            <a:off x="4875162" y="2947988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隐私保护合规机制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任意多边形 46"/>
          <p:cNvSpPr/>
          <p:nvPr>
            <p:custDataLst>
              <p:tags r:id="rId46"/>
            </p:custDataLst>
          </p:nvPr>
        </p:nvSpPr>
        <p:spPr>
          <a:xfrm>
            <a:off x="4565015" y="3233420"/>
            <a:ext cx="3117850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4679315" y="3352800"/>
            <a:ext cx="100330" cy="123825"/>
          </a:xfrm>
          <a:prstGeom prst="rect">
            <a:avLst/>
          </a:prstGeom>
        </p:spPr>
      </p:pic>
      <p:sp>
        <p:nvSpPr>
          <p:cNvPr id="49" name="文本框 48"/>
          <p:cNvSpPr txBox="1"/>
          <p:nvPr>
            <p:custDataLst>
              <p:tags r:id="rId48"/>
            </p:custDataLst>
          </p:nvPr>
        </p:nvSpPr>
        <p:spPr>
          <a:xfrm>
            <a:off x="4875162" y="3309938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en-US" altLang="en-US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</a:t>
            </a:r>
            <a:r>
              <a:rPr lang="en-US" altLang="zh-CN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小时安全监控</a:t>
            </a:r>
            <a:endParaRPr lang="zh-CN" altLang="en-US"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49"/>
            </p:custDataLst>
          </p:nvPr>
        </p:nvSpPr>
        <p:spPr>
          <a:xfrm>
            <a:off x="7045299" y="1185863"/>
            <a:ext cx="1247775" cy="7143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4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50"/>
            </p:custDataLst>
          </p:nvPr>
        </p:nvSpPr>
        <p:spPr>
          <a:xfrm>
            <a:off x="5184724" y="1390650"/>
            <a:ext cx="1257300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 b="1" spc="75">
                <a:solidFill>
                  <a:srgbClr val="2D3436">
                    <a:alpha val="42118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BENEFIT 02</a:t>
            </a:r>
            <a:endParaRPr sz="900" b="1" spc="75">
              <a:solidFill>
                <a:srgbClr val="2D3436">
                  <a:alpha val="42118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6" name="组合 145"/>
          <p:cNvGrpSpPr/>
          <p:nvPr/>
        </p:nvGrpSpPr>
        <p:grpSpPr>
          <a:xfrm>
            <a:off x="8101965" y="1162050"/>
            <a:ext cx="3632200" cy="2661920"/>
            <a:chOff x="12759" y="1830"/>
            <a:chExt cx="5720" cy="4192"/>
          </a:xfrm>
          <a:effectLst>
            <a:outerShdw blurRad="114300" dist="190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50" name="任意多边形 49"/>
            <p:cNvSpPr/>
            <p:nvPr>
              <p:custDataLst>
                <p:tags r:id="rId51"/>
              </p:custDataLst>
            </p:nvPr>
          </p:nvSpPr>
          <p:spPr>
            <a:xfrm>
              <a:off x="12759" y="1830"/>
              <a:ext cx="5721" cy="4192"/>
            </a:xfrm>
            <a:custGeom>
              <a:avLst/>
              <a:gdLst>
                <a:gd name="sw" fmla="*/ 1 w 5720"/>
                <a:gd name="sh" fmla="*/ 1 h 4192"/>
                <a:gd name="mins" fmla="min sw sh"/>
                <a:gd name="dsw" fmla="+- 0 sw mins"/>
                <a:gd name="dsh" fmla="+- 0 sh mins"/>
                <a:gd name="p0x0" fmla="*/ 180 w 5720"/>
                <a:gd name="p0y0" fmla="*/ 0 h 4192"/>
                <a:gd name="p0x1" fmla="*/ 5540 w 5720"/>
                <a:gd name="p0y1" fmla="*/ 0 h 4192"/>
                <a:gd name="p0x2" fmla="*/ 5639 w 5720"/>
                <a:gd name="p0y2" fmla="*/ 0 h 4192"/>
                <a:gd name="p0x3" fmla="*/ 5720 w 5720"/>
                <a:gd name="p0y3" fmla="*/ 80 h 4192"/>
                <a:gd name="p0x4" fmla="*/ 5720 w 5720"/>
                <a:gd name="p0y4" fmla="*/ 180 h 4192"/>
                <a:gd name="p0x5" fmla="*/ 5720 w 5720"/>
                <a:gd name="p0y5" fmla="*/ 4012 h 4192"/>
                <a:gd name="p0x6" fmla="*/ 5720 w 5720"/>
                <a:gd name="p0y6" fmla="*/ 4111 h 4192"/>
                <a:gd name="p0x7" fmla="*/ 5639 w 5720"/>
                <a:gd name="p0y7" fmla="*/ 4192 h 4192"/>
                <a:gd name="p0x8" fmla="*/ 5540 w 5720"/>
                <a:gd name="p0y8" fmla="*/ 4192 h 4192"/>
                <a:gd name="p0x9" fmla="*/ 180 w 5720"/>
                <a:gd name="p0y9" fmla="*/ 4192 h 4192"/>
                <a:gd name="p0x10" fmla="*/ 80 w 5720"/>
                <a:gd name="p0y10" fmla="*/ 4192 h 4192"/>
                <a:gd name="p0x11" fmla="*/ 0 w 5720"/>
                <a:gd name="p0y11" fmla="*/ 4111 h 4192"/>
                <a:gd name="p0x12" fmla="*/ 0 w 5720"/>
                <a:gd name="p0y12" fmla="*/ 4012 h 4192"/>
                <a:gd name="p0x13" fmla="*/ 0 w 5720"/>
                <a:gd name="p0y13" fmla="*/ 180 h 4192"/>
                <a:gd name="p0x14" fmla="*/ 0 w 5720"/>
                <a:gd name="p0y14" fmla="*/ 80 h 4192"/>
                <a:gd name="p0x15" fmla="*/ 80 w 5720"/>
                <a:gd name="p0y15" fmla="*/ 0 h 4192"/>
                <a:gd name="p0x16" fmla="*/ 180 w 5720"/>
                <a:gd name="p0y16" fmla="*/ 0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1" name="任意多边形 50"/>
            <p:cNvSpPr/>
            <p:nvPr>
              <p:custDataLst>
                <p:tags r:id="rId52"/>
              </p:custDataLst>
            </p:nvPr>
          </p:nvSpPr>
          <p:spPr>
            <a:xfrm>
              <a:off x="12759" y="1830"/>
              <a:ext cx="180" cy="4192"/>
            </a:xfrm>
            <a:custGeom>
              <a:avLst/>
              <a:gdLst>
                <a:gd name="sw" fmla="*/ 1 w 180"/>
                <a:gd name="sh" fmla="*/ 1 h 4192"/>
                <a:gd name="mins" fmla="min sw sh"/>
                <a:gd name="dsw" fmla="+- 0 sw mins"/>
                <a:gd name="dsh" fmla="+- 0 sh mins"/>
                <a:gd name="p0x0" fmla="*/ 0 w 180"/>
                <a:gd name="p0y0" fmla="*/ 4012 h 4192"/>
                <a:gd name="p0x1" fmla="*/ 0 w 180"/>
                <a:gd name="p0y1" fmla="*/ 180 h 4192"/>
                <a:gd name="p0x2" fmla="*/ 0 w 180"/>
                <a:gd name="p0y2" fmla="*/ 80 h 4192"/>
                <a:gd name="p0x3" fmla="*/ 80 w 180"/>
                <a:gd name="p0y3" fmla="*/ 0 h 4192"/>
                <a:gd name="p0x4" fmla="*/ 180 w 180"/>
                <a:gd name="p0y4" fmla="*/ 0 h 4192"/>
                <a:gd name="p0x5" fmla="*/ 130 w 180"/>
                <a:gd name="p0y5" fmla="*/ 0 h 4192"/>
                <a:gd name="p0x6" fmla="*/ 90 w 180"/>
                <a:gd name="p0y6" fmla="*/ 80 h 4192"/>
                <a:gd name="p0x7" fmla="*/ 90 w 180"/>
                <a:gd name="p0y7" fmla="*/ 180 h 4192"/>
                <a:gd name="p0x8" fmla="*/ 90 w 180"/>
                <a:gd name="p0y8" fmla="*/ 4012 h 4192"/>
                <a:gd name="p0x9" fmla="*/ 90 w 180"/>
                <a:gd name="p0y9" fmla="*/ 4111 h 4192"/>
                <a:gd name="p0x10" fmla="*/ 130 w 180"/>
                <a:gd name="p0y10" fmla="*/ 4192 h 4192"/>
                <a:gd name="p0x11" fmla="*/ 180 w 180"/>
                <a:gd name="p0y11" fmla="*/ 4192 h 4192"/>
                <a:gd name="p0x12" fmla="*/ 80 w 180"/>
                <a:gd name="p0y12" fmla="*/ 4192 h 4192"/>
                <a:gd name="p0x13" fmla="*/ 0 w 180"/>
                <a:gd name="p0y13" fmla="*/ 4111 h 4192"/>
                <a:gd name="p0x14" fmla="*/ 0 w 180"/>
                <a:gd name="p0y14" fmla="*/ 4012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47" name="组合 146"/>
          <p:cNvGrpSpPr/>
          <p:nvPr/>
        </p:nvGrpSpPr>
        <p:grpSpPr>
          <a:xfrm>
            <a:off x="8387715" y="1390650"/>
            <a:ext cx="3117850" cy="613410"/>
            <a:chOff x="13209" y="2190"/>
            <a:chExt cx="4910" cy="966"/>
          </a:xfrm>
        </p:grpSpPr>
        <p:sp>
          <p:nvSpPr>
            <p:cNvPr id="54" name="任意多边形 53"/>
            <p:cNvSpPr/>
            <p:nvPr>
              <p:custDataLst>
                <p:tags r:id="rId53"/>
              </p:custDataLst>
            </p:nvPr>
          </p:nvSpPr>
          <p:spPr>
            <a:xfrm>
              <a:off x="13209" y="2190"/>
              <a:ext cx="4911" cy="967"/>
            </a:xfrm>
            <a:custGeom>
              <a:avLst/>
              <a:gdLst>
                <a:gd name="sw" fmla="*/ 1 w 4910"/>
                <a:gd name="sh" fmla="*/ 1 h 967"/>
                <a:gd name="mins" fmla="min sw sh"/>
                <a:gd name="dsw" fmla="+- 0 sw mins"/>
                <a:gd name="dsh" fmla="+- 0 sh mins"/>
                <a:gd name="p0x0" fmla="*/ 0 w 4910"/>
                <a:gd name="p0y0" fmla="*/ 0 h 967"/>
                <a:gd name="p0x1" fmla="*/ 4910 w 4910"/>
                <a:gd name="p0y1" fmla="*/ 0 h 967"/>
                <a:gd name="p0x2" fmla="*/ 4910 w 4910"/>
                <a:gd name="p0y2" fmla="*/ 967 h 967"/>
                <a:gd name="p0x3" fmla="*/ 0 w 4910"/>
                <a:gd name="p0y3" fmla="*/ 967 h 967"/>
                <a:gd name="p0x4" fmla="*/ 0 w 4910"/>
                <a:gd name="p0y4" fmla="*/ 0 h 96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5" name="任意多边形 54"/>
            <p:cNvSpPr/>
            <p:nvPr>
              <p:custDataLst>
                <p:tags r:id="rId54"/>
              </p:custDataLst>
            </p:nvPr>
          </p:nvSpPr>
          <p:spPr>
            <a:xfrm>
              <a:off x="13209" y="3142"/>
              <a:ext cx="4911" cy="15"/>
            </a:xfrm>
            <a:custGeom>
              <a:avLst/>
              <a:gdLst>
                <a:gd name="sw" fmla="*/ 1 w 4910"/>
                <a:gd name="sh" fmla="*/ 1 h 15"/>
                <a:gd name="mins" fmla="min sw sh"/>
                <a:gd name="dsw" fmla="+- 0 sw mins"/>
                <a:gd name="dsh" fmla="+- 0 sh mins"/>
                <a:gd name="p0x0" fmla="*/ 4910 w 4910"/>
                <a:gd name="p0y0" fmla="*/ 15 h 15"/>
                <a:gd name="p0x1" fmla="*/ 0 w 4910"/>
                <a:gd name="p0y1" fmla="*/ 15 h 15"/>
                <a:gd name="p0x2" fmla="*/ 0 w 4910"/>
                <a:gd name="p0y2" fmla="*/ 0 h 15"/>
                <a:gd name="p0x3" fmla="*/ 4910 w 4910"/>
                <a:gd name="p0y3" fmla="*/ 0 h 15"/>
                <a:gd name="p0x4" fmla="*/ 4910 w 491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7" name="任意多边形 56"/>
          <p:cNvSpPr/>
          <p:nvPr>
            <p:custDataLst>
              <p:tags r:id="rId55"/>
            </p:custDataLst>
          </p:nvPr>
        </p:nvSpPr>
        <p:spPr>
          <a:xfrm>
            <a:off x="8387715" y="1407160"/>
            <a:ext cx="476250" cy="476250"/>
          </a:xfrm>
          <a:custGeom>
            <a:avLst/>
            <a:gdLst>
              <a:gd name="sw" fmla="*/ 1 w 750"/>
              <a:gd name="sh" fmla="*/ 1 h 750"/>
              <a:gd name="mins" fmla="min sw sh"/>
              <a:gd name="dsw" fmla="+- 0 sw mins"/>
              <a:gd name="dsh" fmla="+- 0 sh mins"/>
              <a:gd name="p0x0" fmla="*/ 150 w 750"/>
              <a:gd name="p0y0" fmla="*/ 0 h 750"/>
              <a:gd name="p0x1" fmla="*/ 600 w 750"/>
              <a:gd name="p0y1" fmla="*/ 0 h 750"/>
              <a:gd name="p0x2" fmla="*/ 682 w 750"/>
              <a:gd name="p0y2" fmla="*/ 0 h 750"/>
              <a:gd name="p0x3" fmla="*/ 750 w 750"/>
              <a:gd name="p0y3" fmla="*/ 67 h 750"/>
              <a:gd name="p0x4" fmla="*/ 750 w 750"/>
              <a:gd name="p0y4" fmla="*/ 150 h 750"/>
              <a:gd name="p0x5" fmla="*/ 750 w 750"/>
              <a:gd name="p0y5" fmla="*/ 600 h 750"/>
              <a:gd name="p0x6" fmla="*/ 750 w 750"/>
              <a:gd name="p0y6" fmla="*/ 682 h 750"/>
              <a:gd name="p0x7" fmla="*/ 682 w 750"/>
              <a:gd name="p0y7" fmla="*/ 750 h 750"/>
              <a:gd name="p0x8" fmla="*/ 600 w 750"/>
              <a:gd name="p0y8" fmla="*/ 750 h 750"/>
              <a:gd name="p0x9" fmla="*/ 150 w 750"/>
              <a:gd name="p0y9" fmla="*/ 750 h 750"/>
              <a:gd name="p0x10" fmla="*/ 67 w 750"/>
              <a:gd name="p0y10" fmla="*/ 750 h 750"/>
              <a:gd name="p0x11" fmla="*/ 0 w 750"/>
              <a:gd name="p0y11" fmla="*/ 682 h 750"/>
              <a:gd name="p0x12" fmla="*/ 0 w 750"/>
              <a:gd name="p0y12" fmla="*/ 600 h 750"/>
              <a:gd name="p0x13" fmla="*/ 0 w 750"/>
              <a:gd name="p0y13" fmla="*/ 150 h 750"/>
              <a:gd name="p0x14" fmla="*/ 0 w 750"/>
              <a:gd name="p0y14" fmla="*/ 67 h 750"/>
              <a:gd name="p0x15" fmla="*/ 67 w 750"/>
              <a:gd name="p0y15" fmla="*/ 0 h 750"/>
              <a:gd name="p0x16" fmla="*/ 150 w 750"/>
              <a:gd name="p0y16" fmla="*/ 0 h 7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4854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8" name="图片 57"/>
          <p:cNvPicPr>
            <a:picLocks noChangeAspect="1"/>
          </p:cNvPicPr>
          <p:nvPr>
            <p:custDataLst>
              <p:tags r:id="rId56"/>
            </p:custDataLst>
          </p:nvPr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rcRect t="-4348" b="-4348"/>
          <a:stretch>
            <a:fillRect/>
          </a:stretch>
        </p:blipFill>
        <p:spPr>
          <a:xfrm>
            <a:off x="8511540" y="1525905"/>
            <a:ext cx="228600" cy="238125"/>
          </a:xfrm>
          <a:prstGeom prst="rect">
            <a:avLst/>
          </a:prstGeom>
        </p:spPr>
      </p:pic>
      <p:sp>
        <p:nvSpPr>
          <p:cNvPr id="60" name="文本框 59"/>
          <p:cNvSpPr txBox="1"/>
          <p:nvPr>
            <p:custDataLst>
              <p:tags r:id="rId59"/>
            </p:custDataLst>
          </p:nvPr>
        </p:nvSpPr>
        <p:spPr>
          <a:xfrm>
            <a:off x="9007449" y="1595438"/>
            <a:ext cx="1466850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6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政策标准响应</a:t>
            </a:r>
            <a:endParaRPr sz="16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任意多边形 60"/>
          <p:cNvSpPr/>
          <p:nvPr>
            <p:custDataLst>
              <p:tags r:id="rId60"/>
            </p:custDataLst>
          </p:nvPr>
        </p:nvSpPr>
        <p:spPr>
          <a:xfrm>
            <a:off x="8387715" y="2147570"/>
            <a:ext cx="3118485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2" name="图片 61"/>
          <p:cNvPicPr>
            <a:picLocks noChangeAspect="1"/>
          </p:cNvPicPr>
          <p:nvPr>
            <p:custDataLst>
              <p:tags r:id="rId61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8502015" y="2266950"/>
            <a:ext cx="100330" cy="123825"/>
          </a:xfrm>
          <a:prstGeom prst="rect">
            <a:avLst/>
          </a:prstGeom>
        </p:spPr>
      </p:pic>
      <p:sp>
        <p:nvSpPr>
          <p:cNvPr id="63" name="文本框 62"/>
          <p:cNvSpPr txBox="1"/>
          <p:nvPr>
            <p:custDataLst>
              <p:tags r:id="rId62"/>
            </p:custDataLst>
          </p:nvPr>
        </p:nvSpPr>
        <p:spPr>
          <a:xfrm>
            <a:off x="8697887" y="2224088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对接教育信息化</a:t>
            </a:r>
            <a:r>
              <a:rPr lang="en-US" altLang="zh-CN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2.0</a:t>
            </a:r>
            <a:endParaRPr lang="en-US" altLang="zh-CN"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4" name="任意多边形 63"/>
          <p:cNvSpPr/>
          <p:nvPr>
            <p:custDataLst>
              <p:tags r:id="rId63"/>
            </p:custDataLst>
          </p:nvPr>
        </p:nvSpPr>
        <p:spPr>
          <a:xfrm>
            <a:off x="8387715" y="2509520"/>
            <a:ext cx="3118485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5" name="图片 64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8502015" y="2628900"/>
            <a:ext cx="100330" cy="123825"/>
          </a:xfrm>
          <a:prstGeom prst="rect">
            <a:avLst/>
          </a:prstGeom>
        </p:spPr>
      </p:pic>
      <p:sp>
        <p:nvSpPr>
          <p:cNvPr id="66" name="文本框 65"/>
          <p:cNvSpPr txBox="1"/>
          <p:nvPr>
            <p:custDataLst>
              <p:tags r:id="rId65"/>
            </p:custDataLst>
          </p:nvPr>
        </p:nvSpPr>
        <p:spPr>
          <a:xfrm>
            <a:off x="8697887" y="2586038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满足智慧校园标准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任意多边形 66"/>
          <p:cNvSpPr/>
          <p:nvPr>
            <p:custDataLst>
              <p:tags r:id="rId66"/>
            </p:custDataLst>
          </p:nvPr>
        </p:nvSpPr>
        <p:spPr>
          <a:xfrm>
            <a:off x="8387715" y="2871470"/>
            <a:ext cx="3118485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8" name="图片 67"/>
          <p:cNvPicPr>
            <a:picLocks noChangeAspect="1"/>
          </p:cNvPicPr>
          <p:nvPr>
            <p:custDataLst>
              <p:tags r:id="rId67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8502015" y="2990850"/>
            <a:ext cx="100330" cy="123825"/>
          </a:xfrm>
          <a:prstGeom prst="rect">
            <a:avLst/>
          </a:prstGeom>
        </p:spPr>
      </p:pic>
      <p:sp>
        <p:nvSpPr>
          <p:cNvPr id="69" name="文本框 68"/>
          <p:cNvSpPr txBox="1"/>
          <p:nvPr>
            <p:custDataLst>
              <p:tags r:id="rId68"/>
            </p:custDataLst>
          </p:nvPr>
        </p:nvSpPr>
        <p:spPr>
          <a:xfrm>
            <a:off x="8697887" y="2947988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支撑数字化教学转型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" name="任意多边形 69"/>
          <p:cNvSpPr/>
          <p:nvPr>
            <p:custDataLst>
              <p:tags r:id="rId69"/>
            </p:custDataLst>
          </p:nvPr>
        </p:nvSpPr>
        <p:spPr>
          <a:xfrm>
            <a:off x="8387715" y="3233420"/>
            <a:ext cx="3118485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1" name="图片 70"/>
          <p:cNvPicPr>
            <a:picLocks noChangeAspect="1"/>
          </p:cNvPicPr>
          <p:nvPr>
            <p:custDataLst>
              <p:tags r:id="rId70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8502015" y="3352800"/>
            <a:ext cx="100330" cy="123825"/>
          </a:xfrm>
          <a:prstGeom prst="rect">
            <a:avLst/>
          </a:prstGeom>
        </p:spPr>
      </p:pic>
      <p:sp>
        <p:nvSpPr>
          <p:cNvPr id="72" name="文本框 71"/>
          <p:cNvSpPr txBox="1"/>
          <p:nvPr>
            <p:custDataLst>
              <p:tags r:id="rId71"/>
            </p:custDataLst>
          </p:nvPr>
        </p:nvSpPr>
        <p:spPr>
          <a:xfrm>
            <a:off x="8697887" y="3309938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落实网络安全法规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72"/>
            </p:custDataLst>
          </p:nvPr>
        </p:nvSpPr>
        <p:spPr>
          <a:xfrm>
            <a:off x="10868025" y="1185863"/>
            <a:ext cx="1247775" cy="7143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4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文本框 58"/>
          <p:cNvSpPr txBox="1"/>
          <p:nvPr>
            <p:custDataLst>
              <p:tags r:id="rId73"/>
            </p:custDataLst>
          </p:nvPr>
        </p:nvSpPr>
        <p:spPr>
          <a:xfrm>
            <a:off x="9007449" y="1390650"/>
            <a:ext cx="1257300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 b="1" spc="75">
                <a:solidFill>
                  <a:srgbClr val="2D3436">
                    <a:alpha val="42118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BENEFIT 03</a:t>
            </a:r>
            <a:endParaRPr sz="900" b="1" spc="75">
              <a:solidFill>
                <a:srgbClr val="2D3436">
                  <a:alpha val="42118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8" name="组合 147"/>
          <p:cNvGrpSpPr/>
          <p:nvPr/>
        </p:nvGrpSpPr>
        <p:grpSpPr>
          <a:xfrm>
            <a:off x="457200" y="4014470"/>
            <a:ext cx="3630930" cy="2661920"/>
            <a:chOff x="720" y="6322"/>
            <a:chExt cx="5718" cy="4192"/>
          </a:xfrm>
          <a:effectLst>
            <a:outerShdw blurRad="114300" dist="190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73" name="任意多边形 72"/>
            <p:cNvSpPr/>
            <p:nvPr>
              <p:custDataLst>
                <p:tags r:id="rId74"/>
              </p:custDataLst>
            </p:nvPr>
          </p:nvSpPr>
          <p:spPr>
            <a:xfrm>
              <a:off x="720" y="6322"/>
              <a:ext cx="5719" cy="4193"/>
            </a:xfrm>
            <a:custGeom>
              <a:avLst/>
              <a:gdLst>
                <a:gd name="sw" fmla="*/ 1 w 5719"/>
                <a:gd name="sh" fmla="*/ 1 h 4192"/>
                <a:gd name="mins" fmla="min sw sh"/>
                <a:gd name="dsw" fmla="+- 0 sw mins"/>
                <a:gd name="dsh" fmla="+- 0 sh mins"/>
                <a:gd name="p0x0" fmla="*/ 180 w 5719"/>
                <a:gd name="p0y0" fmla="*/ 0 h 4192"/>
                <a:gd name="p0x1" fmla="*/ 5539 w 5719"/>
                <a:gd name="p0y1" fmla="*/ 0 h 4192"/>
                <a:gd name="p0x2" fmla="*/ 5639 w 5719"/>
                <a:gd name="p0y2" fmla="*/ 0 h 4192"/>
                <a:gd name="p0x3" fmla="*/ 5719 w 5719"/>
                <a:gd name="p0y3" fmla="*/ 80 h 4192"/>
                <a:gd name="p0x4" fmla="*/ 5719 w 5719"/>
                <a:gd name="p0y4" fmla="*/ 180 h 4192"/>
                <a:gd name="p0x5" fmla="*/ 5719 w 5719"/>
                <a:gd name="p0y5" fmla="*/ 4012 h 4192"/>
                <a:gd name="p0x6" fmla="*/ 5719 w 5719"/>
                <a:gd name="p0y6" fmla="*/ 4111 h 4192"/>
                <a:gd name="p0x7" fmla="*/ 5639 w 5719"/>
                <a:gd name="p0y7" fmla="*/ 4192 h 4192"/>
                <a:gd name="p0x8" fmla="*/ 5539 w 5719"/>
                <a:gd name="p0y8" fmla="*/ 4192 h 4192"/>
                <a:gd name="p0x9" fmla="*/ 180 w 5719"/>
                <a:gd name="p0y9" fmla="*/ 4192 h 4192"/>
                <a:gd name="p0x10" fmla="*/ 80 w 5719"/>
                <a:gd name="p0y10" fmla="*/ 4192 h 4192"/>
                <a:gd name="p0x11" fmla="*/ 0 w 5719"/>
                <a:gd name="p0y11" fmla="*/ 4111 h 4192"/>
                <a:gd name="p0x12" fmla="*/ 0 w 5719"/>
                <a:gd name="p0y12" fmla="*/ 4012 h 4192"/>
                <a:gd name="p0x13" fmla="*/ 0 w 5719"/>
                <a:gd name="p0y13" fmla="*/ 180 h 4192"/>
                <a:gd name="p0x14" fmla="*/ 0 w 5719"/>
                <a:gd name="p0y14" fmla="*/ 80 h 4192"/>
                <a:gd name="p0x15" fmla="*/ 80 w 5719"/>
                <a:gd name="p0y15" fmla="*/ 0 h 4192"/>
                <a:gd name="p0x16" fmla="*/ 180 w 5719"/>
                <a:gd name="p0y16" fmla="*/ 0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4" name="任意多边形 73"/>
            <p:cNvSpPr/>
            <p:nvPr>
              <p:custDataLst>
                <p:tags r:id="rId75"/>
              </p:custDataLst>
            </p:nvPr>
          </p:nvSpPr>
          <p:spPr>
            <a:xfrm>
              <a:off x="720" y="6322"/>
              <a:ext cx="180" cy="4193"/>
            </a:xfrm>
            <a:custGeom>
              <a:avLst/>
              <a:gdLst>
                <a:gd name="sw" fmla="*/ 1 w 180"/>
                <a:gd name="sh" fmla="*/ 1 h 4192"/>
                <a:gd name="mins" fmla="min sw sh"/>
                <a:gd name="dsw" fmla="+- 0 sw mins"/>
                <a:gd name="dsh" fmla="+- 0 sh mins"/>
                <a:gd name="p0x0" fmla="*/ 0 w 180"/>
                <a:gd name="p0y0" fmla="*/ 4012 h 4192"/>
                <a:gd name="p0x1" fmla="*/ 0 w 180"/>
                <a:gd name="p0y1" fmla="*/ 180 h 4192"/>
                <a:gd name="p0x2" fmla="*/ 0 w 180"/>
                <a:gd name="p0y2" fmla="*/ 80 h 4192"/>
                <a:gd name="p0x3" fmla="*/ 80 w 180"/>
                <a:gd name="p0y3" fmla="*/ 0 h 4192"/>
                <a:gd name="p0x4" fmla="*/ 180 w 180"/>
                <a:gd name="p0y4" fmla="*/ 0 h 4192"/>
                <a:gd name="p0x5" fmla="*/ 130 w 180"/>
                <a:gd name="p0y5" fmla="*/ 0 h 4192"/>
                <a:gd name="p0x6" fmla="*/ 90 w 180"/>
                <a:gd name="p0y6" fmla="*/ 80 h 4192"/>
                <a:gd name="p0x7" fmla="*/ 90 w 180"/>
                <a:gd name="p0y7" fmla="*/ 180 h 4192"/>
                <a:gd name="p0x8" fmla="*/ 90 w 180"/>
                <a:gd name="p0y8" fmla="*/ 4012 h 4192"/>
                <a:gd name="p0x9" fmla="*/ 90 w 180"/>
                <a:gd name="p0y9" fmla="*/ 4111 h 4192"/>
                <a:gd name="p0x10" fmla="*/ 130 w 180"/>
                <a:gd name="p0y10" fmla="*/ 4192 h 4192"/>
                <a:gd name="p0x11" fmla="*/ 180 w 180"/>
                <a:gd name="p0y11" fmla="*/ 4192 h 4192"/>
                <a:gd name="p0x12" fmla="*/ 80 w 180"/>
                <a:gd name="p0y12" fmla="*/ 4192 h 4192"/>
                <a:gd name="p0x13" fmla="*/ 0 w 180"/>
                <a:gd name="p0y13" fmla="*/ 4111 h 4192"/>
                <a:gd name="p0x14" fmla="*/ 0 w 180"/>
                <a:gd name="p0y14" fmla="*/ 4012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1E3A5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742950" y="4243070"/>
            <a:ext cx="3116580" cy="614680"/>
            <a:chOff x="1170" y="6682"/>
            <a:chExt cx="4908" cy="968"/>
          </a:xfrm>
        </p:grpSpPr>
        <p:sp>
          <p:nvSpPr>
            <p:cNvPr id="77" name="任意多边形 76"/>
            <p:cNvSpPr/>
            <p:nvPr>
              <p:custDataLst>
                <p:tags r:id="rId76"/>
              </p:custDataLst>
            </p:nvPr>
          </p:nvSpPr>
          <p:spPr>
            <a:xfrm>
              <a:off x="1170" y="6682"/>
              <a:ext cx="4909" cy="968"/>
            </a:xfrm>
            <a:custGeom>
              <a:avLst/>
              <a:gdLst>
                <a:gd name="sw" fmla="*/ 1 w 4909"/>
                <a:gd name="sh" fmla="*/ 1 h 967"/>
                <a:gd name="mins" fmla="min sw sh"/>
                <a:gd name="dsw" fmla="+- 0 sw mins"/>
                <a:gd name="dsh" fmla="+- 0 sh mins"/>
                <a:gd name="p0x0" fmla="*/ 0 w 4909"/>
                <a:gd name="p0y0" fmla="*/ 0 h 967"/>
                <a:gd name="p0x1" fmla="*/ 4909 w 4909"/>
                <a:gd name="p0y1" fmla="*/ 0 h 967"/>
                <a:gd name="p0x2" fmla="*/ 4909 w 4909"/>
                <a:gd name="p0y2" fmla="*/ 967 h 967"/>
                <a:gd name="p0x3" fmla="*/ 0 w 4909"/>
                <a:gd name="p0y3" fmla="*/ 967 h 967"/>
                <a:gd name="p0x4" fmla="*/ 0 w 4909"/>
                <a:gd name="p0y4" fmla="*/ 0 h 96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8" name="任意多边形 77"/>
            <p:cNvSpPr/>
            <p:nvPr>
              <p:custDataLst>
                <p:tags r:id="rId77"/>
              </p:custDataLst>
            </p:nvPr>
          </p:nvSpPr>
          <p:spPr>
            <a:xfrm>
              <a:off x="1170" y="7635"/>
              <a:ext cx="4909" cy="15"/>
            </a:xfrm>
            <a:custGeom>
              <a:avLst/>
              <a:gdLst>
                <a:gd name="sw" fmla="*/ 1 w 4909"/>
                <a:gd name="sh" fmla="*/ 1 h 15"/>
                <a:gd name="mins" fmla="min sw sh"/>
                <a:gd name="dsw" fmla="+- 0 sw mins"/>
                <a:gd name="dsh" fmla="+- 0 sh mins"/>
                <a:gd name="p0x0" fmla="*/ 4909 w 4909"/>
                <a:gd name="p0y0" fmla="*/ 15 h 15"/>
                <a:gd name="p0x1" fmla="*/ 0 w 4909"/>
                <a:gd name="p0y1" fmla="*/ 15 h 15"/>
                <a:gd name="p0x2" fmla="*/ 0 w 4909"/>
                <a:gd name="p0y2" fmla="*/ 0 h 15"/>
                <a:gd name="p0x3" fmla="*/ 4909 w 4909"/>
                <a:gd name="p0y3" fmla="*/ 0 h 15"/>
                <a:gd name="p0x4" fmla="*/ 4909 w 4909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0" name="任意多边形 79"/>
          <p:cNvSpPr/>
          <p:nvPr>
            <p:custDataLst>
              <p:tags r:id="rId78"/>
            </p:custDataLst>
          </p:nvPr>
        </p:nvSpPr>
        <p:spPr>
          <a:xfrm>
            <a:off x="742950" y="4259580"/>
            <a:ext cx="476250" cy="476250"/>
          </a:xfrm>
          <a:custGeom>
            <a:avLst/>
            <a:gdLst>
              <a:gd name="sw" fmla="*/ 1 w 750"/>
              <a:gd name="sh" fmla="*/ 1 h 750"/>
              <a:gd name="mins" fmla="min sw sh"/>
              <a:gd name="dsw" fmla="+- 0 sw mins"/>
              <a:gd name="dsh" fmla="+- 0 sh mins"/>
              <a:gd name="p0x0" fmla="*/ 150 w 750"/>
              <a:gd name="p0y0" fmla="*/ 0 h 750"/>
              <a:gd name="p0x1" fmla="*/ 600 w 750"/>
              <a:gd name="p0y1" fmla="*/ 0 h 750"/>
              <a:gd name="p0x2" fmla="*/ 682 w 750"/>
              <a:gd name="p0y2" fmla="*/ 0 h 750"/>
              <a:gd name="p0x3" fmla="*/ 750 w 750"/>
              <a:gd name="p0y3" fmla="*/ 67 h 750"/>
              <a:gd name="p0x4" fmla="*/ 750 w 750"/>
              <a:gd name="p0y4" fmla="*/ 150 h 750"/>
              <a:gd name="p0x5" fmla="*/ 750 w 750"/>
              <a:gd name="p0y5" fmla="*/ 600 h 750"/>
              <a:gd name="p0x6" fmla="*/ 750 w 750"/>
              <a:gd name="p0y6" fmla="*/ 682 h 750"/>
              <a:gd name="p0x7" fmla="*/ 682 w 750"/>
              <a:gd name="p0y7" fmla="*/ 750 h 750"/>
              <a:gd name="p0x8" fmla="*/ 600 w 750"/>
              <a:gd name="p0y8" fmla="*/ 750 h 750"/>
              <a:gd name="p0x9" fmla="*/ 150 w 750"/>
              <a:gd name="p0y9" fmla="*/ 750 h 750"/>
              <a:gd name="p0x10" fmla="*/ 67 w 750"/>
              <a:gd name="p0y10" fmla="*/ 750 h 750"/>
              <a:gd name="p0x11" fmla="*/ 0 w 750"/>
              <a:gd name="p0y11" fmla="*/ 682 h 750"/>
              <a:gd name="p0x12" fmla="*/ 0 w 750"/>
              <a:gd name="p0y12" fmla="*/ 600 h 750"/>
              <a:gd name="p0x13" fmla="*/ 0 w 750"/>
              <a:gd name="p0y13" fmla="*/ 150 h 750"/>
              <a:gd name="p0x14" fmla="*/ 0 w 750"/>
              <a:gd name="p0y14" fmla="*/ 67 h 750"/>
              <a:gd name="p0x15" fmla="*/ 67 w 750"/>
              <a:gd name="p0y15" fmla="*/ 0 h 750"/>
              <a:gd name="p0x16" fmla="*/ 150 w 750"/>
              <a:gd name="p0y16" fmla="*/ 0 h 7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1" name="图片 80"/>
          <p:cNvPicPr>
            <a:picLocks noChangeAspect="1"/>
          </p:cNvPicPr>
          <p:nvPr>
            <p:custDataLst>
              <p:tags r:id="rId79"/>
            </p:custDataLst>
          </p:nvPr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rcRect t="-9524" b="-9524"/>
          <a:stretch>
            <a:fillRect/>
          </a:stretch>
        </p:blipFill>
        <p:spPr>
          <a:xfrm>
            <a:off x="838200" y="4378960"/>
            <a:ext cx="285750" cy="238125"/>
          </a:xfrm>
          <a:prstGeom prst="rect">
            <a:avLst/>
          </a:prstGeom>
        </p:spPr>
      </p:pic>
      <p:sp>
        <p:nvSpPr>
          <p:cNvPr id="83" name="文本框 82"/>
          <p:cNvSpPr txBox="1"/>
          <p:nvPr>
            <p:custDataLst>
              <p:tags r:id="rId82"/>
            </p:custDataLst>
          </p:nvPr>
        </p:nvSpPr>
        <p:spPr>
          <a:xfrm>
            <a:off x="1362075" y="4448175"/>
            <a:ext cx="1466850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6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学生体验优化</a:t>
            </a:r>
            <a:endParaRPr sz="16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" name="任意多边形 83"/>
          <p:cNvSpPr/>
          <p:nvPr>
            <p:custDataLst>
              <p:tags r:id="rId83"/>
            </p:custDataLst>
          </p:nvPr>
        </p:nvSpPr>
        <p:spPr>
          <a:xfrm>
            <a:off x="742950" y="5000625"/>
            <a:ext cx="3117215" cy="361950"/>
          </a:xfrm>
          <a:custGeom>
            <a:avLst/>
            <a:gdLst>
              <a:gd name="sw" fmla="*/ 1 w 4909"/>
              <a:gd name="sh" fmla="*/ 1 h 570"/>
              <a:gd name="mins" fmla="min sw sh"/>
              <a:gd name="dsw" fmla="+- 0 sw mins"/>
              <a:gd name="dsh" fmla="+- 0 sh mins"/>
              <a:gd name="p0x0" fmla="*/ 90 w 4909"/>
              <a:gd name="p0y0" fmla="*/ 0 h 570"/>
              <a:gd name="p0x1" fmla="*/ 4819 w 4909"/>
              <a:gd name="p0y1" fmla="*/ 0 h 570"/>
              <a:gd name="p0x2" fmla="*/ 4869 w 4909"/>
              <a:gd name="p0y2" fmla="*/ 0 h 570"/>
              <a:gd name="p0x3" fmla="*/ 4909 w 4909"/>
              <a:gd name="p0y3" fmla="*/ 40 h 570"/>
              <a:gd name="p0x4" fmla="*/ 4909 w 4909"/>
              <a:gd name="p0y4" fmla="*/ 90 h 570"/>
              <a:gd name="p0x5" fmla="*/ 4909 w 4909"/>
              <a:gd name="p0y5" fmla="*/ 480 h 570"/>
              <a:gd name="p0x6" fmla="*/ 4909 w 4909"/>
              <a:gd name="p0y6" fmla="*/ 529 h 570"/>
              <a:gd name="p0x7" fmla="*/ 4869 w 4909"/>
              <a:gd name="p0y7" fmla="*/ 570 h 570"/>
              <a:gd name="p0x8" fmla="*/ 4819 w 4909"/>
              <a:gd name="p0y8" fmla="*/ 570 h 570"/>
              <a:gd name="p0x9" fmla="*/ 90 w 4909"/>
              <a:gd name="p0y9" fmla="*/ 570 h 570"/>
              <a:gd name="p0x10" fmla="*/ 40 w 4909"/>
              <a:gd name="p0y10" fmla="*/ 570 h 570"/>
              <a:gd name="p0x11" fmla="*/ 0 w 4909"/>
              <a:gd name="p0y11" fmla="*/ 529 h 570"/>
              <a:gd name="p0x12" fmla="*/ 0 w 4909"/>
              <a:gd name="p0y12" fmla="*/ 480 h 570"/>
              <a:gd name="p0x13" fmla="*/ 0 w 4909"/>
              <a:gd name="p0y13" fmla="*/ 90 h 570"/>
              <a:gd name="p0x14" fmla="*/ 0 w 4909"/>
              <a:gd name="p0y14" fmla="*/ 40 h 570"/>
              <a:gd name="p0x15" fmla="*/ 40 w 4909"/>
              <a:gd name="p0y15" fmla="*/ 0 h 570"/>
              <a:gd name="p0x16" fmla="*/ 90 w 4909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5" name="图片 84"/>
          <p:cNvPicPr>
            <a:picLocks noChangeAspect="1"/>
          </p:cNvPicPr>
          <p:nvPr>
            <p:custDataLst>
              <p:tags r:id="rId84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333" t="-42857" r="-2333" b="-42857"/>
          <a:stretch>
            <a:fillRect/>
          </a:stretch>
        </p:blipFill>
        <p:spPr>
          <a:xfrm>
            <a:off x="857250" y="5119370"/>
            <a:ext cx="99695" cy="123825"/>
          </a:xfrm>
          <a:prstGeom prst="rect">
            <a:avLst/>
          </a:prstGeom>
        </p:spPr>
      </p:pic>
      <p:sp>
        <p:nvSpPr>
          <p:cNvPr id="86" name="文本框 85"/>
          <p:cNvSpPr txBox="1"/>
          <p:nvPr>
            <p:custDataLst>
              <p:tags r:id="rId85"/>
            </p:custDataLst>
          </p:nvPr>
        </p:nvSpPr>
        <p:spPr>
          <a:xfrm>
            <a:off x="1052513" y="5076825"/>
            <a:ext cx="2693937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消除数字接入鸿沟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" name="任意多边形 86"/>
          <p:cNvSpPr/>
          <p:nvPr>
            <p:custDataLst>
              <p:tags r:id="rId86"/>
            </p:custDataLst>
          </p:nvPr>
        </p:nvSpPr>
        <p:spPr>
          <a:xfrm>
            <a:off x="742950" y="5362575"/>
            <a:ext cx="3117215" cy="361950"/>
          </a:xfrm>
          <a:custGeom>
            <a:avLst/>
            <a:gdLst>
              <a:gd name="sw" fmla="*/ 1 w 4909"/>
              <a:gd name="sh" fmla="*/ 1 h 570"/>
              <a:gd name="mins" fmla="min sw sh"/>
              <a:gd name="dsw" fmla="+- 0 sw mins"/>
              <a:gd name="dsh" fmla="+- 0 sh mins"/>
              <a:gd name="p0x0" fmla="*/ 90 w 4909"/>
              <a:gd name="p0y0" fmla="*/ 0 h 570"/>
              <a:gd name="p0x1" fmla="*/ 4819 w 4909"/>
              <a:gd name="p0y1" fmla="*/ 0 h 570"/>
              <a:gd name="p0x2" fmla="*/ 4869 w 4909"/>
              <a:gd name="p0y2" fmla="*/ 0 h 570"/>
              <a:gd name="p0x3" fmla="*/ 4909 w 4909"/>
              <a:gd name="p0y3" fmla="*/ 40 h 570"/>
              <a:gd name="p0x4" fmla="*/ 4909 w 4909"/>
              <a:gd name="p0y4" fmla="*/ 90 h 570"/>
              <a:gd name="p0x5" fmla="*/ 4909 w 4909"/>
              <a:gd name="p0y5" fmla="*/ 480 h 570"/>
              <a:gd name="p0x6" fmla="*/ 4909 w 4909"/>
              <a:gd name="p0y6" fmla="*/ 529 h 570"/>
              <a:gd name="p0x7" fmla="*/ 4869 w 4909"/>
              <a:gd name="p0y7" fmla="*/ 570 h 570"/>
              <a:gd name="p0x8" fmla="*/ 4819 w 4909"/>
              <a:gd name="p0y8" fmla="*/ 570 h 570"/>
              <a:gd name="p0x9" fmla="*/ 90 w 4909"/>
              <a:gd name="p0y9" fmla="*/ 570 h 570"/>
              <a:gd name="p0x10" fmla="*/ 40 w 4909"/>
              <a:gd name="p0y10" fmla="*/ 570 h 570"/>
              <a:gd name="p0x11" fmla="*/ 0 w 4909"/>
              <a:gd name="p0y11" fmla="*/ 529 h 570"/>
              <a:gd name="p0x12" fmla="*/ 0 w 4909"/>
              <a:gd name="p0y12" fmla="*/ 480 h 570"/>
              <a:gd name="p0x13" fmla="*/ 0 w 4909"/>
              <a:gd name="p0y13" fmla="*/ 90 h 570"/>
              <a:gd name="p0x14" fmla="*/ 0 w 4909"/>
              <a:gd name="p0y14" fmla="*/ 40 h 570"/>
              <a:gd name="p0x15" fmla="*/ 40 w 4909"/>
              <a:gd name="p0y15" fmla="*/ 0 h 570"/>
              <a:gd name="p0x16" fmla="*/ 90 w 4909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8" name="图片 87"/>
          <p:cNvPicPr>
            <a:picLocks noChangeAspect="1"/>
          </p:cNvPicPr>
          <p:nvPr>
            <p:custDataLst>
              <p:tags r:id="rId87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333" t="-42857" r="-2333" b="-42857"/>
          <a:stretch>
            <a:fillRect/>
          </a:stretch>
        </p:blipFill>
        <p:spPr>
          <a:xfrm>
            <a:off x="857250" y="5481320"/>
            <a:ext cx="99695" cy="123825"/>
          </a:xfrm>
          <a:prstGeom prst="rect">
            <a:avLst/>
          </a:prstGeom>
        </p:spPr>
      </p:pic>
      <p:sp>
        <p:nvSpPr>
          <p:cNvPr id="89" name="文本框 88"/>
          <p:cNvSpPr txBox="1"/>
          <p:nvPr>
            <p:custDataLst>
              <p:tags r:id="rId88"/>
            </p:custDataLst>
          </p:nvPr>
        </p:nvSpPr>
        <p:spPr>
          <a:xfrm>
            <a:off x="1052513" y="5438775"/>
            <a:ext cx="2693937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简化认证便捷使用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" name="任意多边形 89"/>
          <p:cNvSpPr/>
          <p:nvPr>
            <p:custDataLst>
              <p:tags r:id="rId89"/>
            </p:custDataLst>
          </p:nvPr>
        </p:nvSpPr>
        <p:spPr>
          <a:xfrm>
            <a:off x="742950" y="5724525"/>
            <a:ext cx="3117215" cy="361950"/>
          </a:xfrm>
          <a:custGeom>
            <a:avLst/>
            <a:gdLst>
              <a:gd name="sw" fmla="*/ 1 w 4909"/>
              <a:gd name="sh" fmla="*/ 1 h 570"/>
              <a:gd name="mins" fmla="min sw sh"/>
              <a:gd name="dsw" fmla="+- 0 sw mins"/>
              <a:gd name="dsh" fmla="+- 0 sh mins"/>
              <a:gd name="p0x0" fmla="*/ 90 w 4909"/>
              <a:gd name="p0y0" fmla="*/ 0 h 570"/>
              <a:gd name="p0x1" fmla="*/ 4819 w 4909"/>
              <a:gd name="p0y1" fmla="*/ 0 h 570"/>
              <a:gd name="p0x2" fmla="*/ 4869 w 4909"/>
              <a:gd name="p0y2" fmla="*/ 0 h 570"/>
              <a:gd name="p0x3" fmla="*/ 4909 w 4909"/>
              <a:gd name="p0y3" fmla="*/ 40 h 570"/>
              <a:gd name="p0x4" fmla="*/ 4909 w 4909"/>
              <a:gd name="p0y4" fmla="*/ 90 h 570"/>
              <a:gd name="p0x5" fmla="*/ 4909 w 4909"/>
              <a:gd name="p0y5" fmla="*/ 480 h 570"/>
              <a:gd name="p0x6" fmla="*/ 4909 w 4909"/>
              <a:gd name="p0y6" fmla="*/ 529 h 570"/>
              <a:gd name="p0x7" fmla="*/ 4869 w 4909"/>
              <a:gd name="p0y7" fmla="*/ 570 h 570"/>
              <a:gd name="p0x8" fmla="*/ 4819 w 4909"/>
              <a:gd name="p0y8" fmla="*/ 570 h 570"/>
              <a:gd name="p0x9" fmla="*/ 90 w 4909"/>
              <a:gd name="p0y9" fmla="*/ 570 h 570"/>
              <a:gd name="p0x10" fmla="*/ 40 w 4909"/>
              <a:gd name="p0y10" fmla="*/ 570 h 570"/>
              <a:gd name="p0x11" fmla="*/ 0 w 4909"/>
              <a:gd name="p0y11" fmla="*/ 529 h 570"/>
              <a:gd name="p0x12" fmla="*/ 0 w 4909"/>
              <a:gd name="p0y12" fmla="*/ 480 h 570"/>
              <a:gd name="p0x13" fmla="*/ 0 w 4909"/>
              <a:gd name="p0y13" fmla="*/ 90 h 570"/>
              <a:gd name="p0x14" fmla="*/ 0 w 4909"/>
              <a:gd name="p0y14" fmla="*/ 40 h 570"/>
              <a:gd name="p0x15" fmla="*/ 40 w 4909"/>
              <a:gd name="p0y15" fmla="*/ 0 h 570"/>
              <a:gd name="p0x16" fmla="*/ 90 w 4909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1" name="图片 90"/>
          <p:cNvPicPr>
            <a:picLocks noChangeAspect="1"/>
          </p:cNvPicPr>
          <p:nvPr>
            <p:custDataLst>
              <p:tags r:id="rId90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333" t="-42857" r="-2333" b="-42857"/>
          <a:stretch>
            <a:fillRect/>
          </a:stretch>
        </p:blipFill>
        <p:spPr>
          <a:xfrm>
            <a:off x="857250" y="5843270"/>
            <a:ext cx="99695" cy="123825"/>
          </a:xfrm>
          <a:prstGeom prst="rect">
            <a:avLst/>
          </a:prstGeom>
        </p:spPr>
      </p:pic>
      <p:sp>
        <p:nvSpPr>
          <p:cNvPr id="92" name="文本框 91"/>
          <p:cNvSpPr txBox="1"/>
          <p:nvPr>
            <p:custDataLst>
              <p:tags r:id="rId91"/>
            </p:custDataLst>
          </p:nvPr>
        </p:nvSpPr>
        <p:spPr>
          <a:xfrm>
            <a:off x="1052513" y="5800725"/>
            <a:ext cx="2693937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支持移动学习场景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3" name="任意多边形 92"/>
          <p:cNvSpPr/>
          <p:nvPr>
            <p:custDataLst>
              <p:tags r:id="rId92"/>
            </p:custDataLst>
          </p:nvPr>
        </p:nvSpPr>
        <p:spPr>
          <a:xfrm>
            <a:off x="742950" y="6086475"/>
            <a:ext cx="3117215" cy="361950"/>
          </a:xfrm>
          <a:custGeom>
            <a:avLst/>
            <a:gdLst>
              <a:gd name="sw" fmla="*/ 1 w 4909"/>
              <a:gd name="sh" fmla="*/ 1 h 570"/>
              <a:gd name="mins" fmla="min sw sh"/>
              <a:gd name="dsw" fmla="+- 0 sw mins"/>
              <a:gd name="dsh" fmla="+- 0 sh mins"/>
              <a:gd name="p0x0" fmla="*/ 90 w 4909"/>
              <a:gd name="p0y0" fmla="*/ 0 h 570"/>
              <a:gd name="p0x1" fmla="*/ 4819 w 4909"/>
              <a:gd name="p0y1" fmla="*/ 0 h 570"/>
              <a:gd name="p0x2" fmla="*/ 4869 w 4909"/>
              <a:gd name="p0y2" fmla="*/ 0 h 570"/>
              <a:gd name="p0x3" fmla="*/ 4909 w 4909"/>
              <a:gd name="p0y3" fmla="*/ 40 h 570"/>
              <a:gd name="p0x4" fmla="*/ 4909 w 4909"/>
              <a:gd name="p0y4" fmla="*/ 90 h 570"/>
              <a:gd name="p0x5" fmla="*/ 4909 w 4909"/>
              <a:gd name="p0y5" fmla="*/ 480 h 570"/>
              <a:gd name="p0x6" fmla="*/ 4909 w 4909"/>
              <a:gd name="p0y6" fmla="*/ 529 h 570"/>
              <a:gd name="p0x7" fmla="*/ 4869 w 4909"/>
              <a:gd name="p0y7" fmla="*/ 570 h 570"/>
              <a:gd name="p0x8" fmla="*/ 4819 w 4909"/>
              <a:gd name="p0y8" fmla="*/ 570 h 570"/>
              <a:gd name="p0x9" fmla="*/ 90 w 4909"/>
              <a:gd name="p0y9" fmla="*/ 570 h 570"/>
              <a:gd name="p0x10" fmla="*/ 40 w 4909"/>
              <a:gd name="p0y10" fmla="*/ 570 h 570"/>
              <a:gd name="p0x11" fmla="*/ 0 w 4909"/>
              <a:gd name="p0y11" fmla="*/ 529 h 570"/>
              <a:gd name="p0x12" fmla="*/ 0 w 4909"/>
              <a:gd name="p0y12" fmla="*/ 480 h 570"/>
              <a:gd name="p0x13" fmla="*/ 0 w 4909"/>
              <a:gd name="p0y13" fmla="*/ 90 h 570"/>
              <a:gd name="p0x14" fmla="*/ 0 w 4909"/>
              <a:gd name="p0y14" fmla="*/ 40 h 570"/>
              <a:gd name="p0x15" fmla="*/ 40 w 4909"/>
              <a:gd name="p0y15" fmla="*/ 0 h 570"/>
              <a:gd name="p0x16" fmla="*/ 90 w 4909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4" name="图片 93"/>
          <p:cNvPicPr>
            <a:picLocks noChangeAspect="1"/>
          </p:cNvPicPr>
          <p:nvPr>
            <p:custDataLst>
              <p:tags r:id="rId9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333" t="-42857" r="-2333" b="-42857"/>
          <a:stretch>
            <a:fillRect/>
          </a:stretch>
        </p:blipFill>
        <p:spPr>
          <a:xfrm>
            <a:off x="857250" y="6205220"/>
            <a:ext cx="99695" cy="123825"/>
          </a:xfrm>
          <a:prstGeom prst="rect">
            <a:avLst/>
          </a:prstGeom>
        </p:spPr>
      </p:pic>
      <p:sp>
        <p:nvSpPr>
          <p:cNvPr id="95" name="文本框 94"/>
          <p:cNvSpPr txBox="1"/>
          <p:nvPr>
            <p:custDataLst>
              <p:tags r:id="rId94"/>
            </p:custDataLst>
          </p:nvPr>
        </p:nvSpPr>
        <p:spPr>
          <a:xfrm>
            <a:off x="1052513" y="6162675"/>
            <a:ext cx="2693937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保障网络服务稳定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" name="文本框 75"/>
          <p:cNvSpPr txBox="1"/>
          <p:nvPr>
            <p:custDataLst>
              <p:tags r:id="rId95"/>
            </p:custDataLst>
          </p:nvPr>
        </p:nvSpPr>
        <p:spPr>
          <a:xfrm>
            <a:off x="3222574" y="4038600"/>
            <a:ext cx="1247775" cy="7143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4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" name="文本框 81"/>
          <p:cNvSpPr txBox="1"/>
          <p:nvPr>
            <p:custDataLst>
              <p:tags r:id="rId96"/>
            </p:custDataLst>
          </p:nvPr>
        </p:nvSpPr>
        <p:spPr>
          <a:xfrm>
            <a:off x="1362075" y="4243388"/>
            <a:ext cx="1257300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 b="1" spc="75">
                <a:solidFill>
                  <a:srgbClr val="2D3436">
                    <a:alpha val="42118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BENEFIT 04</a:t>
            </a:r>
            <a:endParaRPr sz="900" b="1" spc="75">
              <a:solidFill>
                <a:srgbClr val="2D3436">
                  <a:alpha val="42118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0" name="组合 149"/>
          <p:cNvGrpSpPr/>
          <p:nvPr/>
        </p:nvGrpSpPr>
        <p:grpSpPr>
          <a:xfrm>
            <a:off x="4279265" y="4014470"/>
            <a:ext cx="3632200" cy="2661920"/>
            <a:chOff x="6739" y="6322"/>
            <a:chExt cx="5720" cy="4192"/>
          </a:xfrm>
          <a:effectLst>
            <a:outerShdw blurRad="114300" dist="190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96" name="任意多边形 95"/>
            <p:cNvSpPr/>
            <p:nvPr>
              <p:custDataLst>
                <p:tags r:id="rId97"/>
              </p:custDataLst>
            </p:nvPr>
          </p:nvSpPr>
          <p:spPr>
            <a:xfrm>
              <a:off x="6739" y="6322"/>
              <a:ext cx="5720" cy="4193"/>
            </a:xfrm>
            <a:custGeom>
              <a:avLst/>
              <a:gdLst>
                <a:gd name="sw" fmla="*/ 1 w 5720"/>
                <a:gd name="sh" fmla="*/ 1 h 4192"/>
                <a:gd name="mins" fmla="min sw sh"/>
                <a:gd name="dsw" fmla="+- 0 sw mins"/>
                <a:gd name="dsh" fmla="+- 0 sh mins"/>
                <a:gd name="p0x0" fmla="*/ 180 w 5720"/>
                <a:gd name="p0y0" fmla="*/ 0 h 4192"/>
                <a:gd name="p0x1" fmla="*/ 5540 w 5720"/>
                <a:gd name="p0y1" fmla="*/ 0 h 4192"/>
                <a:gd name="p0x2" fmla="*/ 5639 w 5720"/>
                <a:gd name="p0y2" fmla="*/ 0 h 4192"/>
                <a:gd name="p0x3" fmla="*/ 5720 w 5720"/>
                <a:gd name="p0y3" fmla="*/ 80 h 4192"/>
                <a:gd name="p0x4" fmla="*/ 5720 w 5720"/>
                <a:gd name="p0y4" fmla="*/ 180 h 4192"/>
                <a:gd name="p0x5" fmla="*/ 5720 w 5720"/>
                <a:gd name="p0y5" fmla="*/ 4012 h 4192"/>
                <a:gd name="p0x6" fmla="*/ 5720 w 5720"/>
                <a:gd name="p0y6" fmla="*/ 4111 h 4192"/>
                <a:gd name="p0x7" fmla="*/ 5639 w 5720"/>
                <a:gd name="p0y7" fmla="*/ 4192 h 4192"/>
                <a:gd name="p0x8" fmla="*/ 5540 w 5720"/>
                <a:gd name="p0y8" fmla="*/ 4192 h 4192"/>
                <a:gd name="p0x9" fmla="*/ 180 w 5720"/>
                <a:gd name="p0y9" fmla="*/ 4192 h 4192"/>
                <a:gd name="p0x10" fmla="*/ 80 w 5720"/>
                <a:gd name="p0y10" fmla="*/ 4192 h 4192"/>
                <a:gd name="p0x11" fmla="*/ 0 w 5720"/>
                <a:gd name="p0y11" fmla="*/ 4111 h 4192"/>
                <a:gd name="p0x12" fmla="*/ 0 w 5720"/>
                <a:gd name="p0y12" fmla="*/ 4012 h 4192"/>
                <a:gd name="p0x13" fmla="*/ 0 w 5720"/>
                <a:gd name="p0y13" fmla="*/ 180 h 4192"/>
                <a:gd name="p0x14" fmla="*/ 0 w 5720"/>
                <a:gd name="p0y14" fmla="*/ 80 h 4192"/>
                <a:gd name="p0x15" fmla="*/ 80 w 5720"/>
                <a:gd name="p0y15" fmla="*/ 0 h 4192"/>
                <a:gd name="p0x16" fmla="*/ 180 w 5720"/>
                <a:gd name="p0y16" fmla="*/ 0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7" name="任意多边形 96"/>
            <p:cNvSpPr/>
            <p:nvPr>
              <p:custDataLst>
                <p:tags r:id="rId98"/>
              </p:custDataLst>
            </p:nvPr>
          </p:nvSpPr>
          <p:spPr>
            <a:xfrm>
              <a:off x="6739" y="6322"/>
              <a:ext cx="180" cy="4193"/>
            </a:xfrm>
            <a:custGeom>
              <a:avLst/>
              <a:gdLst>
                <a:gd name="sw" fmla="*/ 1 w 180"/>
                <a:gd name="sh" fmla="*/ 1 h 4192"/>
                <a:gd name="mins" fmla="min sw sh"/>
                <a:gd name="dsw" fmla="+- 0 sw mins"/>
                <a:gd name="dsh" fmla="+- 0 sh mins"/>
                <a:gd name="p0x0" fmla="*/ 0 w 180"/>
                <a:gd name="p0y0" fmla="*/ 4012 h 4192"/>
                <a:gd name="p0x1" fmla="*/ 0 w 180"/>
                <a:gd name="p0y1" fmla="*/ 180 h 4192"/>
                <a:gd name="p0x2" fmla="*/ 0 w 180"/>
                <a:gd name="p0y2" fmla="*/ 80 h 4192"/>
                <a:gd name="p0x3" fmla="*/ 80 w 180"/>
                <a:gd name="p0y3" fmla="*/ 0 h 4192"/>
                <a:gd name="p0x4" fmla="*/ 180 w 180"/>
                <a:gd name="p0y4" fmla="*/ 0 h 4192"/>
                <a:gd name="p0x5" fmla="*/ 130 w 180"/>
                <a:gd name="p0y5" fmla="*/ 0 h 4192"/>
                <a:gd name="p0x6" fmla="*/ 90 w 180"/>
                <a:gd name="p0y6" fmla="*/ 80 h 4192"/>
                <a:gd name="p0x7" fmla="*/ 90 w 180"/>
                <a:gd name="p0y7" fmla="*/ 180 h 4192"/>
                <a:gd name="p0x8" fmla="*/ 90 w 180"/>
                <a:gd name="p0y8" fmla="*/ 4012 h 4192"/>
                <a:gd name="p0x9" fmla="*/ 90 w 180"/>
                <a:gd name="p0y9" fmla="*/ 4111 h 4192"/>
                <a:gd name="p0x10" fmla="*/ 130 w 180"/>
                <a:gd name="p0y10" fmla="*/ 4192 h 4192"/>
                <a:gd name="p0x11" fmla="*/ 180 w 180"/>
                <a:gd name="p0y11" fmla="*/ 4192 h 4192"/>
                <a:gd name="p0x12" fmla="*/ 80 w 180"/>
                <a:gd name="p0y12" fmla="*/ 4192 h 4192"/>
                <a:gd name="p0x13" fmla="*/ 0 w 180"/>
                <a:gd name="p0y13" fmla="*/ 4111 h 4192"/>
                <a:gd name="p0x14" fmla="*/ 0 w 180"/>
                <a:gd name="p0y14" fmla="*/ 4012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51" name="组合 150"/>
          <p:cNvGrpSpPr/>
          <p:nvPr/>
        </p:nvGrpSpPr>
        <p:grpSpPr>
          <a:xfrm>
            <a:off x="4565015" y="4243070"/>
            <a:ext cx="3117850" cy="614680"/>
            <a:chOff x="7189" y="6682"/>
            <a:chExt cx="4910" cy="968"/>
          </a:xfrm>
        </p:grpSpPr>
        <p:sp>
          <p:nvSpPr>
            <p:cNvPr id="100" name="任意多边形 99"/>
            <p:cNvSpPr/>
            <p:nvPr>
              <p:custDataLst>
                <p:tags r:id="rId99"/>
              </p:custDataLst>
            </p:nvPr>
          </p:nvSpPr>
          <p:spPr>
            <a:xfrm>
              <a:off x="7189" y="6682"/>
              <a:ext cx="4910" cy="968"/>
            </a:xfrm>
            <a:custGeom>
              <a:avLst/>
              <a:gdLst>
                <a:gd name="sw" fmla="*/ 1 w 4910"/>
                <a:gd name="sh" fmla="*/ 1 h 967"/>
                <a:gd name="mins" fmla="min sw sh"/>
                <a:gd name="dsw" fmla="+- 0 sw mins"/>
                <a:gd name="dsh" fmla="+- 0 sh mins"/>
                <a:gd name="p0x0" fmla="*/ 0 w 4910"/>
                <a:gd name="p0y0" fmla="*/ 0 h 967"/>
                <a:gd name="p0x1" fmla="*/ 4910 w 4910"/>
                <a:gd name="p0y1" fmla="*/ 0 h 967"/>
                <a:gd name="p0x2" fmla="*/ 4910 w 4910"/>
                <a:gd name="p0y2" fmla="*/ 967 h 967"/>
                <a:gd name="p0x3" fmla="*/ 0 w 4910"/>
                <a:gd name="p0y3" fmla="*/ 967 h 967"/>
                <a:gd name="p0x4" fmla="*/ 0 w 4910"/>
                <a:gd name="p0y4" fmla="*/ 0 h 96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1" name="任意多边形 100"/>
            <p:cNvSpPr/>
            <p:nvPr>
              <p:custDataLst>
                <p:tags r:id="rId100"/>
              </p:custDataLst>
            </p:nvPr>
          </p:nvSpPr>
          <p:spPr>
            <a:xfrm>
              <a:off x="7189" y="7635"/>
              <a:ext cx="4910" cy="15"/>
            </a:xfrm>
            <a:custGeom>
              <a:avLst/>
              <a:gdLst>
                <a:gd name="sw" fmla="*/ 1 w 4910"/>
                <a:gd name="sh" fmla="*/ 1 h 15"/>
                <a:gd name="mins" fmla="min sw sh"/>
                <a:gd name="dsw" fmla="+- 0 sw mins"/>
                <a:gd name="dsh" fmla="+- 0 sh mins"/>
                <a:gd name="p0x0" fmla="*/ 4910 w 4910"/>
                <a:gd name="p0y0" fmla="*/ 15 h 15"/>
                <a:gd name="p0x1" fmla="*/ 0 w 4910"/>
                <a:gd name="p0y1" fmla="*/ 15 h 15"/>
                <a:gd name="p0x2" fmla="*/ 0 w 4910"/>
                <a:gd name="p0y2" fmla="*/ 0 h 15"/>
                <a:gd name="p0x3" fmla="*/ 4910 w 4910"/>
                <a:gd name="p0y3" fmla="*/ 0 h 15"/>
                <a:gd name="p0x4" fmla="*/ 4910 w 491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03" name="任意多边形 102"/>
          <p:cNvSpPr/>
          <p:nvPr>
            <p:custDataLst>
              <p:tags r:id="rId101"/>
            </p:custDataLst>
          </p:nvPr>
        </p:nvSpPr>
        <p:spPr>
          <a:xfrm>
            <a:off x="4565015" y="4259580"/>
            <a:ext cx="476250" cy="476250"/>
          </a:xfrm>
          <a:custGeom>
            <a:avLst/>
            <a:gdLst>
              <a:gd name="sw" fmla="*/ 1 w 750"/>
              <a:gd name="sh" fmla="*/ 1 h 750"/>
              <a:gd name="mins" fmla="min sw sh"/>
              <a:gd name="dsw" fmla="+- 0 sw mins"/>
              <a:gd name="dsh" fmla="+- 0 sh mins"/>
              <a:gd name="p0x0" fmla="*/ 150 w 750"/>
              <a:gd name="p0y0" fmla="*/ 0 h 750"/>
              <a:gd name="p0x1" fmla="*/ 600 w 750"/>
              <a:gd name="p0y1" fmla="*/ 0 h 750"/>
              <a:gd name="p0x2" fmla="*/ 682 w 750"/>
              <a:gd name="p0y2" fmla="*/ 0 h 750"/>
              <a:gd name="p0x3" fmla="*/ 750 w 750"/>
              <a:gd name="p0y3" fmla="*/ 67 h 750"/>
              <a:gd name="p0x4" fmla="*/ 750 w 750"/>
              <a:gd name="p0y4" fmla="*/ 150 h 750"/>
              <a:gd name="p0x5" fmla="*/ 750 w 750"/>
              <a:gd name="p0y5" fmla="*/ 600 h 750"/>
              <a:gd name="p0x6" fmla="*/ 750 w 750"/>
              <a:gd name="p0y6" fmla="*/ 682 h 750"/>
              <a:gd name="p0x7" fmla="*/ 682 w 750"/>
              <a:gd name="p0y7" fmla="*/ 750 h 750"/>
              <a:gd name="p0x8" fmla="*/ 600 w 750"/>
              <a:gd name="p0y8" fmla="*/ 750 h 750"/>
              <a:gd name="p0x9" fmla="*/ 150 w 750"/>
              <a:gd name="p0y9" fmla="*/ 750 h 750"/>
              <a:gd name="p0x10" fmla="*/ 67 w 750"/>
              <a:gd name="p0y10" fmla="*/ 750 h 750"/>
              <a:gd name="p0x11" fmla="*/ 0 w 750"/>
              <a:gd name="p0y11" fmla="*/ 682 h 750"/>
              <a:gd name="p0x12" fmla="*/ 0 w 750"/>
              <a:gd name="p0y12" fmla="*/ 600 h 750"/>
              <a:gd name="p0x13" fmla="*/ 0 w 750"/>
              <a:gd name="p0y13" fmla="*/ 150 h 750"/>
              <a:gd name="p0x14" fmla="*/ 0 w 750"/>
              <a:gd name="p0y14" fmla="*/ 67 h 750"/>
              <a:gd name="p0x15" fmla="*/ 67 w 750"/>
              <a:gd name="p0y15" fmla="*/ 0 h 750"/>
              <a:gd name="p0x16" fmla="*/ 150 w 750"/>
              <a:gd name="p0y16" fmla="*/ 0 h 7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4" name="图片 103"/>
          <p:cNvPicPr>
            <a:picLocks noChangeAspect="1"/>
          </p:cNvPicPr>
          <p:nvPr>
            <p:custDataLst>
              <p:tags r:id="rId102"/>
            </p:custDataLst>
          </p:nvPr>
        </p:nvPicPr>
        <p:blipFill>
          <a:blip r:embed="rId103">
            <a:extLst>
              <a:ext uri="{96DAC541-7B7A-43D3-8B79-37D633B846F1}">
                <asvg:svgBlip xmlns:asvg="http://schemas.microsoft.com/office/drawing/2016/SVG/main" r:embed="rId104"/>
              </a:ext>
            </a:extLst>
          </a:blip>
          <a:srcRect t="-2083" b="-2083"/>
          <a:stretch>
            <a:fillRect/>
          </a:stretch>
        </p:blipFill>
        <p:spPr>
          <a:xfrm>
            <a:off x="4717415" y="4378960"/>
            <a:ext cx="171450" cy="238125"/>
          </a:xfrm>
          <a:prstGeom prst="rect">
            <a:avLst/>
          </a:prstGeom>
        </p:spPr>
      </p:pic>
      <p:sp>
        <p:nvSpPr>
          <p:cNvPr id="106" name="文本框 105"/>
          <p:cNvSpPr txBox="1"/>
          <p:nvPr>
            <p:custDataLst>
              <p:tags r:id="rId105"/>
            </p:custDataLst>
          </p:nvPr>
        </p:nvSpPr>
        <p:spPr>
          <a:xfrm>
            <a:off x="5184724" y="4448175"/>
            <a:ext cx="1466850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6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品牌形象提升</a:t>
            </a:r>
            <a:endParaRPr sz="16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7" name="任意多边形 106"/>
          <p:cNvSpPr/>
          <p:nvPr>
            <p:custDataLst>
              <p:tags r:id="rId106"/>
            </p:custDataLst>
          </p:nvPr>
        </p:nvSpPr>
        <p:spPr>
          <a:xfrm>
            <a:off x="4565015" y="5000625"/>
            <a:ext cx="3117850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8" name="图片 107"/>
          <p:cNvPicPr>
            <a:picLocks noChangeAspect="1"/>
          </p:cNvPicPr>
          <p:nvPr>
            <p:custDataLst>
              <p:tags r:id="rId107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4679315" y="5119370"/>
            <a:ext cx="100330" cy="123825"/>
          </a:xfrm>
          <a:prstGeom prst="rect">
            <a:avLst/>
          </a:prstGeom>
        </p:spPr>
      </p:pic>
      <p:sp>
        <p:nvSpPr>
          <p:cNvPr id="109" name="文本框 108"/>
          <p:cNvSpPr txBox="1"/>
          <p:nvPr>
            <p:custDataLst>
              <p:tags r:id="rId108"/>
            </p:custDataLst>
          </p:nvPr>
        </p:nvSpPr>
        <p:spPr>
          <a:xfrm>
            <a:off x="4875162" y="5076825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树立智慧校园标杆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0" name="任意多边形 109"/>
          <p:cNvSpPr/>
          <p:nvPr>
            <p:custDataLst>
              <p:tags r:id="rId109"/>
            </p:custDataLst>
          </p:nvPr>
        </p:nvSpPr>
        <p:spPr>
          <a:xfrm>
            <a:off x="4565015" y="5362575"/>
            <a:ext cx="3117850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1" name="图片 110"/>
          <p:cNvPicPr>
            <a:picLocks noChangeAspect="1"/>
          </p:cNvPicPr>
          <p:nvPr>
            <p:custDataLst>
              <p:tags r:id="rId110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4679315" y="5481320"/>
            <a:ext cx="100330" cy="123825"/>
          </a:xfrm>
          <a:prstGeom prst="rect">
            <a:avLst/>
          </a:prstGeom>
        </p:spPr>
      </p:pic>
      <p:sp>
        <p:nvSpPr>
          <p:cNvPr id="112" name="文本框 111"/>
          <p:cNvSpPr txBox="1"/>
          <p:nvPr>
            <p:custDataLst>
              <p:tags r:id="rId111"/>
            </p:custDataLst>
          </p:nvPr>
        </p:nvSpPr>
        <p:spPr>
          <a:xfrm>
            <a:off x="4875162" y="5438775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提升科技教育形象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3" name="任意多边形 112"/>
          <p:cNvSpPr/>
          <p:nvPr>
            <p:custDataLst>
              <p:tags r:id="rId112"/>
            </p:custDataLst>
          </p:nvPr>
        </p:nvSpPr>
        <p:spPr>
          <a:xfrm>
            <a:off x="4565015" y="5724525"/>
            <a:ext cx="3117850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4" name="图片 113"/>
          <p:cNvPicPr>
            <a:picLocks noChangeAspect="1"/>
          </p:cNvPicPr>
          <p:nvPr>
            <p:custDataLst>
              <p:tags r:id="rId1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4679315" y="5843270"/>
            <a:ext cx="100330" cy="123825"/>
          </a:xfrm>
          <a:prstGeom prst="rect">
            <a:avLst/>
          </a:prstGeom>
        </p:spPr>
      </p:pic>
      <p:sp>
        <p:nvSpPr>
          <p:cNvPr id="115" name="文本框 114"/>
          <p:cNvSpPr txBox="1"/>
          <p:nvPr>
            <p:custDataLst>
              <p:tags r:id="rId114"/>
            </p:custDataLst>
          </p:nvPr>
        </p:nvSpPr>
        <p:spPr>
          <a:xfrm>
            <a:off x="4875162" y="5800725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增强社会品牌美誉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任意多边形 115"/>
          <p:cNvSpPr/>
          <p:nvPr>
            <p:custDataLst>
              <p:tags r:id="rId115"/>
            </p:custDataLst>
          </p:nvPr>
        </p:nvSpPr>
        <p:spPr>
          <a:xfrm>
            <a:off x="4565015" y="6086475"/>
            <a:ext cx="3117850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7" name="图片 116"/>
          <p:cNvPicPr>
            <a:picLocks noChangeAspect="1"/>
          </p:cNvPicPr>
          <p:nvPr>
            <p:custDataLst>
              <p:tags r:id="rId11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4679315" y="6205220"/>
            <a:ext cx="100330" cy="123825"/>
          </a:xfrm>
          <a:prstGeom prst="rect">
            <a:avLst/>
          </a:prstGeom>
        </p:spPr>
      </p:pic>
      <p:sp>
        <p:nvSpPr>
          <p:cNvPr id="118" name="文本框 117"/>
          <p:cNvSpPr txBox="1"/>
          <p:nvPr>
            <p:custDataLst>
              <p:tags r:id="rId117"/>
            </p:custDataLst>
          </p:nvPr>
        </p:nvSpPr>
        <p:spPr>
          <a:xfrm>
            <a:off x="4875162" y="6162675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提高招生竞争实力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9" name="文本框 98"/>
          <p:cNvSpPr txBox="1"/>
          <p:nvPr>
            <p:custDataLst>
              <p:tags r:id="rId118"/>
            </p:custDataLst>
          </p:nvPr>
        </p:nvSpPr>
        <p:spPr>
          <a:xfrm>
            <a:off x="7045299" y="4038600"/>
            <a:ext cx="1247775" cy="7143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sz="4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5" name="文本框 104"/>
          <p:cNvSpPr txBox="1"/>
          <p:nvPr>
            <p:custDataLst>
              <p:tags r:id="rId119"/>
            </p:custDataLst>
          </p:nvPr>
        </p:nvSpPr>
        <p:spPr>
          <a:xfrm>
            <a:off x="5184724" y="4243388"/>
            <a:ext cx="1257300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 b="1" spc="75">
                <a:solidFill>
                  <a:srgbClr val="2D3436">
                    <a:alpha val="42118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BENEFIT 05</a:t>
            </a:r>
            <a:endParaRPr sz="900" b="1" spc="75">
              <a:solidFill>
                <a:srgbClr val="2D3436">
                  <a:alpha val="42118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2" name="组合 151"/>
          <p:cNvGrpSpPr/>
          <p:nvPr/>
        </p:nvGrpSpPr>
        <p:grpSpPr>
          <a:xfrm>
            <a:off x="8101965" y="4014470"/>
            <a:ext cx="3632200" cy="2661920"/>
            <a:chOff x="12759" y="6322"/>
            <a:chExt cx="5720" cy="4192"/>
          </a:xfrm>
          <a:effectLst>
            <a:outerShdw blurRad="114300" dist="190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119" name="任意多边形 118"/>
            <p:cNvSpPr/>
            <p:nvPr>
              <p:custDataLst>
                <p:tags r:id="rId120"/>
              </p:custDataLst>
            </p:nvPr>
          </p:nvSpPr>
          <p:spPr>
            <a:xfrm>
              <a:off x="12759" y="6322"/>
              <a:ext cx="5721" cy="4193"/>
            </a:xfrm>
            <a:custGeom>
              <a:avLst/>
              <a:gdLst>
                <a:gd name="sw" fmla="*/ 1 w 5720"/>
                <a:gd name="sh" fmla="*/ 1 h 4192"/>
                <a:gd name="mins" fmla="min sw sh"/>
                <a:gd name="dsw" fmla="+- 0 sw mins"/>
                <a:gd name="dsh" fmla="+- 0 sh mins"/>
                <a:gd name="p0x0" fmla="*/ 180 w 5720"/>
                <a:gd name="p0y0" fmla="*/ 0 h 4192"/>
                <a:gd name="p0x1" fmla="*/ 5540 w 5720"/>
                <a:gd name="p0y1" fmla="*/ 0 h 4192"/>
                <a:gd name="p0x2" fmla="*/ 5639 w 5720"/>
                <a:gd name="p0y2" fmla="*/ 0 h 4192"/>
                <a:gd name="p0x3" fmla="*/ 5720 w 5720"/>
                <a:gd name="p0y3" fmla="*/ 80 h 4192"/>
                <a:gd name="p0x4" fmla="*/ 5720 w 5720"/>
                <a:gd name="p0y4" fmla="*/ 180 h 4192"/>
                <a:gd name="p0x5" fmla="*/ 5720 w 5720"/>
                <a:gd name="p0y5" fmla="*/ 4012 h 4192"/>
                <a:gd name="p0x6" fmla="*/ 5720 w 5720"/>
                <a:gd name="p0y6" fmla="*/ 4111 h 4192"/>
                <a:gd name="p0x7" fmla="*/ 5639 w 5720"/>
                <a:gd name="p0y7" fmla="*/ 4192 h 4192"/>
                <a:gd name="p0x8" fmla="*/ 5540 w 5720"/>
                <a:gd name="p0y8" fmla="*/ 4192 h 4192"/>
                <a:gd name="p0x9" fmla="*/ 180 w 5720"/>
                <a:gd name="p0y9" fmla="*/ 4192 h 4192"/>
                <a:gd name="p0x10" fmla="*/ 80 w 5720"/>
                <a:gd name="p0y10" fmla="*/ 4192 h 4192"/>
                <a:gd name="p0x11" fmla="*/ 0 w 5720"/>
                <a:gd name="p0y11" fmla="*/ 4111 h 4192"/>
                <a:gd name="p0x12" fmla="*/ 0 w 5720"/>
                <a:gd name="p0y12" fmla="*/ 4012 h 4192"/>
                <a:gd name="p0x13" fmla="*/ 0 w 5720"/>
                <a:gd name="p0y13" fmla="*/ 180 h 4192"/>
                <a:gd name="p0x14" fmla="*/ 0 w 5720"/>
                <a:gd name="p0y14" fmla="*/ 80 h 4192"/>
                <a:gd name="p0x15" fmla="*/ 80 w 5720"/>
                <a:gd name="p0y15" fmla="*/ 0 h 4192"/>
                <a:gd name="p0x16" fmla="*/ 180 w 5720"/>
                <a:gd name="p0y16" fmla="*/ 0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0" name="任意多边形 119"/>
            <p:cNvSpPr/>
            <p:nvPr>
              <p:custDataLst>
                <p:tags r:id="rId121"/>
              </p:custDataLst>
            </p:nvPr>
          </p:nvSpPr>
          <p:spPr>
            <a:xfrm>
              <a:off x="12759" y="6322"/>
              <a:ext cx="180" cy="4193"/>
            </a:xfrm>
            <a:custGeom>
              <a:avLst/>
              <a:gdLst>
                <a:gd name="sw" fmla="*/ 1 w 180"/>
                <a:gd name="sh" fmla="*/ 1 h 4192"/>
                <a:gd name="mins" fmla="min sw sh"/>
                <a:gd name="dsw" fmla="+- 0 sw mins"/>
                <a:gd name="dsh" fmla="+- 0 sh mins"/>
                <a:gd name="p0x0" fmla="*/ 0 w 180"/>
                <a:gd name="p0y0" fmla="*/ 4012 h 4192"/>
                <a:gd name="p0x1" fmla="*/ 0 w 180"/>
                <a:gd name="p0y1" fmla="*/ 180 h 4192"/>
                <a:gd name="p0x2" fmla="*/ 0 w 180"/>
                <a:gd name="p0y2" fmla="*/ 80 h 4192"/>
                <a:gd name="p0x3" fmla="*/ 80 w 180"/>
                <a:gd name="p0y3" fmla="*/ 0 h 4192"/>
                <a:gd name="p0x4" fmla="*/ 180 w 180"/>
                <a:gd name="p0y4" fmla="*/ 0 h 4192"/>
                <a:gd name="p0x5" fmla="*/ 130 w 180"/>
                <a:gd name="p0y5" fmla="*/ 0 h 4192"/>
                <a:gd name="p0x6" fmla="*/ 90 w 180"/>
                <a:gd name="p0y6" fmla="*/ 80 h 4192"/>
                <a:gd name="p0x7" fmla="*/ 90 w 180"/>
                <a:gd name="p0y7" fmla="*/ 180 h 4192"/>
                <a:gd name="p0x8" fmla="*/ 90 w 180"/>
                <a:gd name="p0y8" fmla="*/ 4012 h 4192"/>
                <a:gd name="p0x9" fmla="*/ 90 w 180"/>
                <a:gd name="p0y9" fmla="*/ 4111 h 4192"/>
                <a:gd name="p0x10" fmla="*/ 130 w 180"/>
                <a:gd name="p0y10" fmla="*/ 4192 h 4192"/>
                <a:gd name="p0x11" fmla="*/ 180 w 180"/>
                <a:gd name="p0y11" fmla="*/ 4192 h 4192"/>
                <a:gd name="p0x12" fmla="*/ 80 w 180"/>
                <a:gd name="p0y12" fmla="*/ 4192 h 4192"/>
                <a:gd name="p0x13" fmla="*/ 0 w 180"/>
                <a:gd name="p0y13" fmla="*/ 4111 h 4192"/>
                <a:gd name="p0x14" fmla="*/ 0 w 180"/>
                <a:gd name="p0y14" fmla="*/ 4012 h 41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53" name="组合 152"/>
          <p:cNvGrpSpPr/>
          <p:nvPr/>
        </p:nvGrpSpPr>
        <p:grpSpPr>
          <a:xfrm>
            <a:off x="8387715" y="4243070"/>
            <a:ext cx="3117850" cy="614680"/>
            <a:chOff x="13209" y="6682"/>
            <a:chExt cx="4910" cy="968"/>
          </a:xfrm>
        </p:grpSpPr>
        <p:sp>
          <p:nvSpPr>
            <p:cNvPr id="123" name="任意多边形 122"/>
            <p:cNvSpPr/>
            <p:nvPr>
              <p:custDataLst>
                <p:tags r:id="rId122"/>
              </p:custDataLst>
            </p:nvPr>
          </p:nvSpPr>
          <p:spPr>
            <a:xfrm>
              <a:off x="13209" y="6682"/>
              <a:ext cx="4911" cy="968"/>
            </a:xfrm>
            <a:custGeom>
              <a:avLst/>
              <a:gdLst>
                <a:gd name="sw" fmla="*/ 1 w 4910"/>
                <a:gd name="sh" fmla="*/ 1 h 967"/>
                <a:gd name="mins" fmla="min sw sh"/>
                <a:gd name="dsw" fmla="+- 0 sw mins"/>
                <a:gd name="dsh" fmla="+- 0 sh mins"/>
                <a:gd name="p0x0" fmla="*/ 0 w 4910"/>
                <a:gd name="p0y0" fmla="*/ 0 h 967"/>
                <a:gd name="p0x1" fmla="*/ 4910 w 4910"/>
                <a:gd name="p0y1" fmla="*/ 0 h 967"/>
                <a:gd name="p0x2" fmla="*/ 4910 w 4910"/>
                <a:gd name="p0y2" fmla="*/ 967 h 967"/>
                <a:gd name="p0x3" fmla="*/ 0 w 4910"/>
                <a:gd name="p0y3" fmla="*/ 967 h 967"/>
                <a:gd name="p0x4" fmla="*/ 0 w 4910"/>
                <a:gd name="p0y4" fmla="*/ 0 h 96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4" name="任意多边形 123"/>
            <p:cNvSpPr/>
            <p:nvPr>
              <p:custDataLst>
                <p:tags r:id="rId123"/>
              </p:custDataLst>
            </p:nvPr>
          </p:nvSpPr>
          <p:spPr>
            <a:xfrm>
              <a:off x="13209" y="7635"/>
              <a:ext cx="4911" cy="15"/>
            </a:xfrm>
            <a:custGeom>
              <a:avLst/>
              <a:gdLst>
                <a:gd name="sw" fmla="*/ 1 w 4910"/>
                <a:gd name="sh" fmla="*/ 1 h 15"/>
                <a:gd name="mins" fmla="min sw sh"/>
                <a:gd name="dsw" fmla="+- 0 sw mins"/>
                <a:gd name="dsh" fmla="+- 0 sh mins"/>
                <a:gd name="p0x0" fmla="*/ 4910 w 4910"/>
                <a:gd name="p0y0" fmla="*/ 15 h 15"/>
                <a:gd name="p0x1" fmla="*/ 0 w 4910"/>
                <a:gd name="p0y1" fmla="*/ 15 h 15"/>
                <a:gd name="p0x2" fmla="*/ 0 w 4910"/>
                <a:gd name="p0y2" fmla="*/ 0 h 15"/>
                <a:gd name="p0x3" fmla="*/ 4910 w 4910"/>
                <a:gd name="p0y3" fmla="*/ 0 h 15"/>
                <a:gd name="p0x4" fmla="*/ 4910 w 4910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26" name="任意多边形 125"/>
          <p:cNvSpPr/>
          <p:nvPr>
            <p:custDataLst>
              <p:tags r:id="rId124"/>
            </p:custDataLst>
          </p:nvPr>
        </p:nvSpPr>
        <p:spPr>
          <a:xfrm>
            <a:off x="8387715" y="4259580"/>
            <a:ext cx="476250" cy="476250"/>
          </a:xfrm>
          <a:custGeom>
            <a:avLst/>
            <a:gdLst>
              <a:gd name="sw" fmla="*/ 1 w 750"/>
              <a:gd name="sh" fmla="*/ 1 h 750"/>
              <a:gd name="mins" fmla="min sw sh"/>
              <a:gd name="dsw" fmla="+- 0 sw mins"/>
              <a:gd name="dsh" fmla="+- 0 sh mins"/>
              <a:gd name="p0x0" fmla="*/ 150 w 750"/>
              <a:gd name="p0y0" fmla="*/ 0 h 750"/>
              <a:gd name="p0x1" fmla="*/ 600 w 750"/>
              <a:gd name="p0y1" fmla="*/ 0 h 750"/>
              <a:gd name="p0x2" fmla="*/ 682 w 750"/>
              <a:gd name="p0y2" fmla="*/ 0 h 750"/>
              <a:gd name="p0x3" fmla="*/ 750 w 750"/>
              <a:gd name="p0y3" fmla="*/ 67 h 750"/>
              <a:gd name="p0x4" fmla="*/ 750 w 750"/>
              <a:gd name="p0y4" fmla="*/ 150 h 750"/>
              <a:gd name="p0x5" fmla="*/ 750 w 750"/>
              <a:gd name="p0y5" fmla="*/ 600 h 750"/>
              <a:gd name="p0x6" fmla="*/ 750 w 750"/>
              <a:gd name="p0y6" fmla="*/ 682 h 750"/>
              <a:gd name="p0x7" fmla="*/ 682 w 750"/>
              <a:gd name="p0y7" fmla="*/ 750 h 750"/>
              <a:gd name="p0x8" fmla="*/ 600 w 750"/>
              <a:gd name="p0y8" fmla="*/ 750 h 750"/>
              <a:gd name="p0x9" fmla="*/ 150 w 750"/>
              <a:gd name="p0y9" fmla="*/ 750 h 750"/>
              <a:gd name="p0x10" fmla="*/ 67 w 750"/>
              <a:gd name="p0y10" fmla="*/ 750 h 750"/>
              <a:gd name="p0x11" fmla="*/ 0 w 750"/>
              <a:gd name="p0y11" fmla="*/ 682 h 750"/>
              <a:gd name="p0x12" fmla="*/ 0 w 750"/>
              <a:gd name="p0y12" fmla="*/ 600 h 750"/>
              <a:gd name="p0x13" fmla="*/ 0 w 750"/>
              <a:gd name="p0y13" fmla="*/ 150 h 750"/>
              <a:gd name="p0x14" fmla="*/ 0 w 750"/>
              <a:gd name="p0y14" fmla="*/ 67 h 750"/>
              <a:gd name="p0x15" fmla="*/ 67 w 750"/>
              <a:gd name="p0y15" fmla="*/ 0 h 750"/>
              <a:gd name="p0x16" fmla="*/ 150 w 750"/>
              <a:gd name="p0y16" fmla="*/ 0 h 7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4854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7" name="图片 126"/>
          <p:cNvPicPr>
            <a:picLocks noChangeAspect="1"/>
          </p:cNvPicPr>
          <p:nvPr>
            <p:custDataLst>
              <p:tags r:id="rId125"/>
            </p:custDataLst>
          </p:nvPr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rcRect t="-2083" b="-2083"/>
          <a:stretch>
            <a:fillRect/>
          </a:stretch>
        </p:blipFill>
        <p:spPr>
          <a:xfrm>
            <a:off x="8511540" y="4378960"/>
            <a:ext cx="228600" cy="238125"/>
          </a:xfrm>
          <a:prstGeom prst="rect">
            <a:avLst/>
          </a:prstGeom>
        </p:spPr>
      </p:pic>
      <p:sp>
        <p:nvSpPr>
          <p:cNvPr id="129" name="文本框 128"/>
          <p:cNvSpPr txBox="1"/>
          <p:nvPr>
            <p:custDataLst>
              <p:tags r:id="rId128"/>
            </p:custDataLst>
          </p:nvPr>
        </p:nvSpPr>
        <p:spPr>
          <a:xfrm>
            <a:off x="9007449" y="4448175"/>
            <a:ext cx="1466850" cy="304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6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长远综合价值</a:t>
            </a:r>
            <a:endParaRPr sz="16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0" name="任意多边形 129"/>
          <p:cNvSpPr/>
          <p:nvPr>
            <p:custDataLst>
              <p:tags r:id="rId129"/>
            </p:custDataLst>
          </p:nvPr>
        </p:nvSpPr>
        <p:spPr>
          <a:xfrm>
            <a:off x="8387715" y="5000625"/>
            <a:ext cx="3118485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1" name="图片 130"/>
          <p:cNvPicPr>
            <a:picLocks noChangeAspect="1"/>
          </p:cNvPicPr>
          <p:nvPr>
            <p:custDataLst>
              <p:tags r:id="rId130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8502015" y="5119370"/>
            <a:ext cx="100330" cy="123825"/>
          </a:xfrm>
          <a:prstGeom prst="rect">
            <a:avLst/>
          </a:prstGeom>
        </p:spPr>
      </p:pic>
      <p:sp>
        <p:nvSpPr>
          <p:cNvPr id="132" name="文本框 131"/>
          <p:cNvSpPr txBox="1"/>
          <p:nvPr>
            <p:custDataLst>
              <p:tags r:id="rId131"/>
            </p:custDataLst>
          </p:nvPr>
        </p:nvSpPr>
        <p:spPr>
          <a:xfrm>
            <a:off x="8697887" y="5076825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教育服务持续优化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3" name="任意多边形 132"/>
          <p:cNvSpPr/>
          <p:nvPr>
            <p:custDataLst>
              <p:tags r:id="rId132"/>
            </p:custDataLst>
          </p:nvPr>
        </p:nvSpPr>
        <p:spPr>
          <a:xfrm>
            <a:off x="8387715" y="5362575"/>
            <a:ext cx="3118485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4" name="图片 133"/>
          <p:cNvPicPr>
            <a:picLocks noChangeAspect="1"/>
          </p:cNvPicPr>
          <p:nvPr>
            <p:custDataLst>
              <p:tags r:id="rId13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8502015" y="5481320"/>
            <a:ext cx="100330" cy="123825"/>
          </a:xfrm>
          <a:prstGeom prst="rect">
            <a:avLst/>
          </a:prstGeom>
        </p:spPr>
      </p:pic>
      <p:sp>
        <p:nvSpPr>
          <p:cNvPr id="135" name="文本框 134"/>
          <p:cNvSpPr txBox="1"/>
          <p:nvPr>
            <p:custDataLst>
              <p:tags r:id="rId134"/>
            </p:custDataLst>
          </p:nvPr>
        </p:nvSpPr>
        <p:spPr>
          <a:xfrm>
            <a:off x="8697887" y="5438775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推进教育公平发展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6" name="任意多边形 135"/>
          <p:cNvSpPr/>
          <p:nvPr>
            <p:custDataLst>
              <p:tags r:id="rId135"/>
            </p:custDataLst>
          </p:nvPr>
        </p:nvSpPr>
        <p:spPr>
          <a:xfrm>
            <a:off x="8387715" y="5724525"/>
            <a:ext cx="3118485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7" name="图片 136"/>
          <p:cNvPicPr>
            <a:picLocks noChangeAspect="1"/>
          </p:cNvPicPr>
          <p:nvPr>
            <p:custDataLst>
              <p:tags r:id="rId13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8502015" y="5843270"/>
            <a:ext cx="100330" cy="123825"/>
          </a:xfrm>
          <a:prstGeom prst="rect">
            <a:avLst/>
          </a:prstGeom>
        </p:spPr>
      </p:pic>
      <p:sp>
        <p:nvSpPr>
          <p:cNvPr id="138" name="文本框 137"/>
          <p:cNvSpPr txBox="1"/>
          <p:nvPr>
            <p:custDataLst>
              <p:tags r:id="rId137"/>
            </p:custDataLst>
          </p:nvPr>
        </p:nvSpPr>
        <p:spPr>
          <a:xfrm>
            <a:off x="8697887" y="5800725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培养创新数字能力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9" name="任意多边形 138"/>
          <p:cNvSpPr/>
          <p:nvPr>
            <p:custDataLst>
              <p:tags r:id="rId138"/>
            </p:custDataLst>
          </p:nvPr>
        </p:nvSpPr>
        <p:spPr>
          <a:xfrm>
            <a:off x="8387715" y="6086475"/>
            <a:ext cx="3118485" cy="361950"/>
          </a:xfrm>
          <a:custGeom>
            <a:avLst/>
            <a:gdLst>
              <a:gd name="sw" fmla="*/ 1 w 4910"/>
              <a:gd name="sh" fmla="*/ 1 h 570"/>
              <a:gd name="mins" fmla="min sw sh"/>
              <a:gd name="dsw" fmla="+- 0 sw mins"/>
              <a:gd name="dsh" fmla="+- 0 sh mins"/>
              <a:gd name="p0x0" fmla="*/ 90 w 4910"/>
              <a:gd name="p0y0" fmla="*/ 0 h 570"/>
              <a:gd name="p0x1" fmla="*/ 4820 w 4910"/>
              <a:gd name="p0y1" fmla="*/ 0 h 570"/>
              <a:gd name="p0x2" fmla="*/ 4869 w 4910"/>
              <a:gd name="p0y2" fmla="*/ 0 h 570"/>
              <a:gd name="p0x3" fmla="*/ 4910 w 4910"/>
              <a:gd name="p0y3" fmla="*/ 40 h 570"/>
              <a:gd name="p0x4" fmla="*/ 4910 w 4910"/>
              <a:gd name="p0y4" fmla="*/ 90 h 570"/>
              <a:gd name="p0x5" fmla="*/ 4910 w 4910"/>
              <a:gd name="p0y5" fmla="*/ 480 h 570"/>
              <a:gd name="p0x6" fmla="*/ 4910 w 4910"/>
              <a:gd name="p0y6" fmla="*/ 529 h 570"/>
              <a:gd name="p0x7" fmla="*/ 4869 w 4910"/>
              <a:gd name="p0y7" fmla="*/ 570 h 570"/>
              <a:gd name="p0x8" fmla="*/ 4820 w 4910"/>
              <a:gd name="p0y8" fmla="*/ 570 h 570"/>
              <a:gd name="p0x9" fmla="*/ 90 w 4910"/>
              <a:gd name="p0y9" fmla="*/ 570 h 570"/>
              <a:gd name="p0x10" fmla="*/ 40 w 4910"/>
              <a:gd name="p0y10" fmla="*/ 570 h 570"/>
              <a:gd name="p0x11" fmla="*/ 0 w 4910"/>
              <a:gd name="p0y11" fmla="*/ 529 h 570"/>
              <a:gd name="p0x12" fmla="*/ 0 w 4910"/>
              <a:gd name="p0y12" fmla="*/ 480 h 570"/>
              <a:gd name="p0x13" fmla="*/ 0 w 4910"/>
              <a:gd name="p0y13" fmla="*/ 90 h 570"/>
              <a:gd name="p0x14" fmla="*/ 0 w 4910"/>
              <a:gd name="p0y14" fmla="*/ 40 h 570"/>
              <a:gd name="p0x15" fmla="*/ 40 w 4910"/>
              <a:gd name="p0y15" fmla="*/ 0 h 570"/>
              <a:gd name="p0x16" fmla="*/ 90 w 491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0" name="图片 139"/>
          <p:cNvPicPr>
            <a:picLocks noChangeAspect="1"/>
          </p:cNvPicPr>
          <p:nvPr>
            <p:custDataLst>
              <p:tags r:id="rId139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667" t="-42857" r="-2667" b="-42857"/>
          <a:stretch>
            <a:fillRect/>
          </a:stretch>
        </p:blipFill>
        <p:spPr>
          <a:xfrm>
            <a:off x="8502015" y="6205220"/>
            <a:ext cx="100330" cy="123825"/>
          </a:xfrm>
          <a:prstGeom prst="rect">
            <a:avLst/>
          </a:prstGeom>
        </p:spPr>
      </p:pic>
      <p:sp>
        <p:nvSpPr>
          <p:cNvPr id="141" name="文本框 140"/>
          <p:cNvSpPr txBox="1"/>
          <p:nvPr>
            <p:custDataLst>
              <p:tags r:id="rId140"/>
            </p:custDataLst>
          </p:nvPr>
        </p:nvSpPr>
        <p:spPr>
          <a:xfrm>
            <a:off x="8697887" y="6162675"/>
            <a:ext cx="2694013" cy="20955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奠定长远发展基础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" name="文本框 121"/>
          <p:cNvSpPr txBox="1"/>
          <p:nvPr>
            <p:custDataLst>
              <p:tags r:id="rId141"/>
            </p:custDataLst>
          </p:nvPr>
        </p:nvSpPr>
        <p:spPr>
          <a:xfrm>
            <a:off x="10868025" y="4038600"/>
            <a:ext cx="1247775" cy="7143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4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06</a:t>
            </a:r>
            <a:endParaRPr sz="4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8" name="文本框 127"/>
          <p:cNvSpPr txBox="1"/>
          <p:nvPr>
            <p:custDataLst>
              <p:tags r:id="rId142"/>
            </p:custDataLst>
          </p:nvPr>
        </p:nvSpPr>
        <p:spPr>
          <a:xfrm>
            <a:off x="9007449" y="4243388"/>
            <a:ext cx="1257300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 b="1" spc="75">
                <a:solidFill>
                  <a:srgbClr val="2D3436">
                    <a:alpha val="42118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BENEFIT 06</a:t>
            </a:r>
            <a:endParaRPr sz="900" b="1" spc="75">
              <a:solidFill>
                <a:srgbClr val="2D3436">
                  <a:alpha val="42118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200" y="409575"/>
            <a:ext cx="5715000" cy="571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运营实力：专业团队与成功案例</a:t>
            </a:r>
            <a:endParaRPr sz="30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457200" y="5666740"/>
            <a:ext cx="5524500" cy="1353820"/>
            <a:chOff x="720" y="8924"/>
            <a:chExt cx="8700" cy="2132"/>
          </a:xfrm>
        </p:grpSpPr>
        <p:sp>
          <p:nvSpPr>
            <p:cNvPr id="38" name="任意多边形 37"/>
            <p:cNvSpPr/>
            <p:nvPr>
              <p:custDataLst>
                <p:tags r:id="rId3"/>
              </p:custDataLst>
            </p:nvPr>
          </p:nvSpPr>
          <p:spPr>
            <a:xfrm>
              <a:off x="720" y="8924"/>
              <a:ext cx="8700" cy="2133"/>
            </a:xfrm>
            <a:custGeom>
              <a:avLst/>
              <a:gdLst>
                <a:gd name="sw" fmla="*/ 1 w 8700"/>
                <a:gd name="sh" fmla="*/ 1 h 2132"/>
                <a:gd name="mins" fmla="min sw sh"/>
                <a:gd name="dsw" fmla="+- 0 sw mins"/>
                <a:gd name="dsh" fmla="+- 0 sh mins"/>
                <a:gd name="p0x0" fmla="*/ 180 w 8700"/>
                <a:gd name="p0y0" fmla="*/ 0 h 2132"/>
                <a:gd name="p0x1" fmla="*/ 8520 w 8700"/>
                <a:gd name="p0y1" fmla="*/ 0 h 2132"/>
                <a:gd name="p0x2" fmla="*/ 8619 w 8700"/>
                <a:gd name="p0y2" fmla="*/ 0 h 2132"/>
                <a:gd name="p0x3" fmla="*/ 8700 w 8700"/>
                <a:gd name="p0y3" fmla="*/ 80 h 2132"/>
                <a:gd name="p0x4" fmla="*/ 8700 w 8700"/>
                <a:gd name="p0y4" fmla="*/ 180 h 2132"/>
                <a:gd name="p0x5" fmla="*/ 8700 w 8700"/>
                <a:gd name="p0y5" fmla="*/ 1952 h 2132"/>
                <a:gd name="p0x6" fmla="*/ 8700 w 8700"/>
                <a:gd name="p0y6" fmla="*/ 2052 h 2132"/>
                <a:gd name="p0x7" fmla="*/ 8619 w 8700"/>
                <a:gd name="p0y7" fmla="*/ 2132 h 2132"/>
                <a:gd name="p0x8" fmla="*/ 8520 w 8700"/>
                <a:gd name="p0y8" fmla="*/ 2132 h 2132"/>
                <a:gd name="p0x9" fmla="*/ 180 w 8700"/>
                <a:gd name="p0y9" fmla="*/ 2132 h 2132"/>
                <a:gd name="p0x10" fmla="*/ 80 w 8700"/>
                <a:gd name="p0y10" fmla="*/ 2132 h 2132"/>
                <a:gd name="p0x11" fmla="*/ 0 w 8700"/>
                <a:gd name="p0y11" fmla="*/ 2052 h 2132"/>
                <a:gd name="p0x12" fmla="*/ 0 w 8700"/>
                <a:gd name="p0y12" fmla="*/ 1952 h 2132"/>
                <a:gd name="p0x13" fmla="*/ 0 w 8700"/>
                <a:gd name="p0y13" fmla="*/ 180 h 2132"/>
                <a:gd name="p0x14" fmla="*/ 0 w 8700"/>
                <a:gd name="p0y14" fmla="*/ 80 h 2132"/>
                <a:gd name="p0x15" fmla="*/ 80 w 8700"/>
                <a:gd name="p0y15" fmla="*/ 0 h 2132"/>
                <a:gd name="p0x16" fmla="*/ 180 w 8700"/>
                <a:gd name="p0y16" fmla="*/ 0 h 213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>
              <p:custDataLst>
                <p:tags r:id="rId4"/>
              </p:custDataLst>
            </p:nvPr>
          </p:nvSpPr>
          <p:spPr>
            <a:xfrm>
              <a:off x="720" y="8924"/>
              <a:ext cx="180" cy="2133"/>
            </a:xfrm>
            <a:custGeom>
              <a:avLst/>
              <a:gdLst>
                <a:gd name="sw" fmla="*/ 1 w 180"/>
                <a:gd name="sh" fmla="*/ 1 h 2132"/>
                <a:gd name="mins" fmla="min sw sh"/>
                <a:gd name="dsw" fmla="+- 0 sw mins"/>
                <a:gd name="dsh" fmla="+- 0 sh mins"/>
                <a:gd name="p0x0" fmla="*/ 0 w 180"/>
                <a:gd name="p0y0" fmla="*/ 1952 h 2132"/>
                <a:gd name="p0x1" fmla="*/ 0 w 180"/>
                <a:gd name="p0y1" fmla="*/ 180 h 2132"/>
                <a:gd name="p0x2" fmla="*/ 0 w 180"/>
                <a:gd name="p0y2" fmla="*/ 80 h 2132"/>
                <a:gd name="p0x3" fmla="*/ 80 w 180"/>
                <a:gd name="p0y3" fmla="*/ 0 h 2132"/>
                <a:gd name="p0x4" fmla="*/ 180 w 180"/>
                <a:gd name="p0y4" fmla="*/ 0 h 2132"/>
                <a:gd name="p0x5" fmla="*/ 113 w 180"/>
                <a:gd name="p0y5" fmla="*/ 0 h 2132"/>
                <a:gd name="p0x6" fmla="*/ 60 w 180"/>
                <a:gd name="p0y6" fmla="*/ 80 h 2132"/>
                <a:gd name="p0x7" fmla="*/ 60 w 180"/>
                <a:gd name="p0y7" fmla="*/ 180 h 2132"/>
                <a:gd name="p0x8" fmla="*/ 60 w 180"/>
                <a:gd name="p0y8" fmla="*/ 1952 h 2132"/>
                <a:gd name="p0x9" fmla="*/ 60 w 180"/>
                <a:gd name="p0y9" fmla="*/ 2052 h 2132"/>
                <a:gd name="p0x10" fmla="*/ 113 w 180"/>
                <a:gd name="p0y10" fmla="*/ 2132 h 2132"/>
                <a:gd name="p0x11" fmla="*/ 180 w 180"/>
                <a:gd name="p0y11" fmla="*/ 2132 h 2132"/>
                <a:gd name="p0x12" fmla="*/ 80 w 180"/>
                <a:gd name="p0y12" fmla="*/ 2132 h 2132"/>
                <a:gd name="p0x13" fmla="*/ 0 w 180"/>
                <a:gd name="p0y13" fmla="*/ 2052 h 2132"/>
                <a:gd name="p0x14" fmla="*/ 0 w 180"/>
                <a:gd name="p0y14" fmla="*/ 1952 h 213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41" name="图片 4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6250" t="-3125" r="-6250" b="-3125"/>
          <a:stretch>
            <a:fillRect/>
          </a:stretch>
        </p:blipFill>
        <p:spPr>
          <a:xfrm>
            <a:off x="685800" y="5885815"/>
            <a:ext cx="171450" cy="161925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8"/>
            </p:custDataLst>
          </p:nvPr>
        </p:nvSpPr>
        <p:spPr>
          <a:xfrm>
            <a:off x="933450" y="5857799"/>
            <a:ext cx="4857750" cy="21907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标杆案例：某双一流大学智慧校园项目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9"/>
            </p:custDataLst>
          </p:nvPr>
        </p:nvSpPr>
        <p:spPr>
          <a:xfrm>
            <a:off x="685800" y="6174029"/>
            <a:ext cx="5105400" cy="67053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成功服务</a:t>
            </a:r>
            <a:r>
              <a:rPr lang="en-US" altLang="zh-CN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r>
              <a:rPr lang="en-US" altLang="zh-CN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在校生，日均订单处理量超</a:t>
            </a:r>
            <a:r>
              <a:rPr lang="en-US" altLang="zh-CN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8000</a:t>
            </a:r>
            <a:r>
              <a:rPr lang="zh-CN" altLang="en-US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单，系统稳定运行</a:t>
            </a:r>
            <a:r>
              <a:rPr lang="en-US" altLang="zh-CN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uptime 99.9%</a:t>
            </a:r>
            <a:r>
              <a:rPr lang="zh-CN" altLang="en-US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，获校方</a:t>
            </a:r>
            <a:r>
              <a:rPr lang="en-US" altLang="zh-CN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年度最佳服务合作伙伴</a:t>
            </a:r>
            <a:r>
              <a:rPr lang="en-US" altLang="zh-CN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050">
                <a:solidFill>
                  <a:srgbClr val="2D3436">
                    <a:alpha val="8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称号，验证了团队处理复杂校园环境和大规模用户服务的能力。</a:t>
            </a:r>
            <a:endParaRPr lang="zh-CN" altLang="en-US" sz="1050">
              <a:solidFill>
                <a:srgbClr val="2D3436">
                  <a:alpha val="8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任意多边形 43"/>
          <p:cNvSpPr/>
          <p:nvPr>
            <p:custDataLst>
              <p:tags r:id="rId10"/>
            </p:custDataLst>
          </p:nvPr>
        </p:nvSpPr>
        <p:spPr>
          <a:xfrm>
            <a:off x="6214745" y="1204595"/>
            <a:ext cx="5514975" cy="5812155"/>
          </a:xfrm>
          <a:custGeom>
            <a:avLst/>
            <a:gdLst>
              <a:gd name="sw" fmla="*/ 1 w 8685"/>
              <a:gd name="sh" fmla="*/ 1 h 9152"/>
              <a:gd name="mins" fmla="min sw sh"/>
              <a:gd name="dsw" fmla="+- 0 sw mins"/>
              <a:gd name="dsh" fmla="+- 0 sh mins"/>
              <a:gd name="p0x0" fmla="*/ 240 w 8685"/>
              <a:gd name="p0y0" fmla="*/ 0 h 9152"/>
              <a:gd name="p0x1" fmla="*/ 8445 w 8685"/>
              <a:gd name="p0y1" fmla="*/ 0 h 9152"/>
              <a:gd name="p0x2" fmla="*/ 8577 w 8685"/>
              <a:gd name="p0y2" fmla="*/ 0 h 9152"/>
              <a:gd name="p0x3" fmla="*/ 8685 w 8685"/>
              <a:gd name="p0y3" fmla="*/ 107 h 9152"/>
              <a:gd name="p0x4" fmla="*/ 8685 w 8685"/>
              <a:gd name="p0y4" fmla="*/ 240 h 9152"/>
              <a:gd name="p0x5" fmla="*/ 8685 w 8685"/>
              <a:gd name="p0y5" fmla="*/ 8912 h 9152"/>
              <a:gd name="p0x6" fmla="*/ 8685 w 8685"/>
              <a:gd name="p0y6" fmla="*/ 9045 h 9152"/>
              <a:gd name="p0x7" fmla="*/ 8577 w 8685"/>
              <a:gd name="p0y7" fmla="*/ 9152 h 9152"/>
              <a:gd name="p0x8" fmla="*/ 8445 w 8685"/>
              <a:gd name="p0y8" fmla="*/ 9152 h 9152"/>
              <a:gd name="p0x9" fmla="*/ 240 w 8685"/>
              <a:gd name="p0y9" fmla="*/ 9152 h 9152"/>
              <a:gd name="p0x10" fmla="*/ 107 w 8685"/>
              <a:gd name="p0y10" fmla="*/ 9152 h 9152"/>
              <a:gd name="p0x11" fmla="*/ 0 w 8685"/>
              <a:gd name="p0y11" fmla="*/ 9045 h 9152"/>
              <a:gd name="p0x12" fmla="*/ 0 w 8685"/>
              <a:gd name="p0y12" fmla="*/ 8912 h 9152"/>
              <a:gd name="p0x13" fmla="*/ 0 w 8685"/>
              <a:gd name="p0y13" fmla="*/ 240 h 9152"/>
              <a:gd name="p0x14" fmla="*/ 0 w 8685"/>
              <a:gd name="p0y14" fmla="*/ 107 h 9152"/>
              <a:gd name="p0x15" fmla="*/ 107 w 8685"/>
              <a:gd name="p0y15" fmla="*/ 0 h 9152"/>
              <a:gd name="p0x16" fmla="*/ 240 w 8685"/>
              <a:gd name="p0y16" fmla="*/ 0 h 915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0" dist="38100" dir="5399999" algn="ctr" rotWithShape="0">
              <a:srgbClr val="000000">
                <a:alpha val="392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>
            <p:custDataLst>
              <p:tags r:id="rId11"/>
            </p:custDataLst>
          </p:nvPr>
        </p:nvSpPr>
        <p:spPr>
          <a:xfrm>
            <a:off x="7341394" y="1438275"/>
            <a:ext cx="3262313" cy="2476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lang="zh-CN" altLang="en-US" sz="13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服务高校数量增长趋势（</a:t>
            </a:r>
            <a:r>
              <a:rPr lang="en-US" altLang="zh-CN" sz="13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2019-2024</a:t>
            </a:r>
            <a:r>
              <a:rPr lang="zh-CN" altLang="en-US" sz="13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3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12"/>
            </p:custDataLst>
          </p:nvPr>
        </p:nvSpPr>
        <p:spPr>
          <a:xfrm>
            <a:off x="457200" y="5824220"/>
            <a:ext cx="11277600" cy="576580"/>
          </a:xfrm>
          <a:custGeom>
            <a:avLst/>
            <a:gdLst>
              <a:gd name="sw" fmla="*/ 1 w 17760"/>
              <a:gd name="sh" fmla="*/ 1 h 907"/>
              <a:gd name="mins" fmla="min sw sh"/>
              <a:gd name="dsw" fmla="+- 0 sw mins"/>
              <a:gd name="dsh" fmla="+- 0 sh mins"/>
              <a:gd name="p0x0" fmla="*/ 180 w 17760"/>
              <a:gd name="p0y0" fmla="*/ 0 h 907"/>
              <a:gd name="p0x1" fmla="*/ 17580 w 17760"/>
              <a:gd name="p0y1" fmla="*/ 0 h 907"/>
              <a:gd name="p0x2" fmla="*/ 17679 w 17760"/>
              <a:gd name="p0y2" fmla="*/ 0 h 907"/>
              <a:gd name="p0x3" fmla="*/ 17760 w 17760"/>
              <a:gd name="p0y3" fmla="*/ 80 h 907"/>
              <a:gd name="p0x4" fmla="*/ 17760 w 17760"/>
              <a:gd name="p0y4" fmla="*/ 180 h 907"/>
              <a:gd name="p0x5" fmla="*/ 17760 w 17760"/>
              <a:gd name="p0y5" fmla="*/ 727 h 907"/>
              <a:gd name="p0x6" fmla="*/ 17760 w 17760"/>
              <a:gd name="p0y6" fmla="*/ 826 h 907"/>
              <a:gd name="p0x7" fmla="*/ 17679 w 17760"/>
              <a:gd name="p0y7" fmla="*/ 907 h 907"/>
              <a:gd name="p0x8" fmla="*/ 17580 w 17760"/>
              <a:gd name="p0y8" fmla="*/ 907 h 907"/>
              <a:gd name="p0x9" fmla="*/ 180 w 17760"/>
              <a:gd name="p0y9" fmla="*/ 907 h 907"/>
              <a:gd name="p0x10" fmla="*/ 80 w 17760"/>
              <a:gd name="p0y10" fmla="*/ 907 h 907"/>
              <a:gd name="p0x11" fmla="*/ 0 w 17760"/>
              <a:gd name="p0y11" fmla="*/ 826 h 907"/>
              <a:gd name="p0x12" fmla="*/ 0 w 17760"/>
              <a:gd name="p0y12" fmla="*/ 727 h 907"/>
              <a:gd name="p0x13" fmla="*/ 0 w 17760"/>
              <a:gd name="p0y13" fmla="*/ 180 h 907"/>
              <a:gd name="p0x14" fmla="*/ 0 w 17760"/>
              <a:gd name="p0y14" fmla="*/ 80 h 907"/>
              <a:gd name="p0x15" fmla="*/ 80 w 17760"/>
              <a:gd name="p0y15" fmla="*/ 0 h 907"/>
              <a:gd name="p0x16" fmla="*/ 180 w 17760"/>
              <a:gd name="p0y16" fmla="*/ 0 h 90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9" name="图片 4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3125" t="-4583" r="-3125" b="-4583"/>
          <a:stretch>
            <a:fillRect/>
          </a:stretch>
        </p:blipFill>
        <p:spPr>
          <a:xfrm>
            <a:off x="2178685" y="6026785"/>
            <a:ext cx="161925" cy="166370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16"/>
            </p:custDataLst>
          </p:nvPr>
        </p:nvSpPr>
        <p:spPr>
          <a:xfrm>
            <a:off x="2455069" y="5995988"/>
            <a:ext cx="8974931" cy="23336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lang="zh-CN" altLang="en-US" sz="1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专业运营团队已沉淀</a:t>
            </a:r>
            <a:r>
              <a:rPr lang="en-US" altLang="zh-CN" sz="1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1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年行业经验，服务超</a:t>
            </a:r>
            <a:r>
              <a:rPr lang="en-US" altLang="zh-CN" sz="1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275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所高校，具备处理复杂校园环境和大规模用户服务的成熟能力</a:t>
            </a:r>
            <a:endParaRPr lang="zh-CN" altLang="en-US" sz="1275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457200" y="1200150"/>
            <a:ext cx="5524500" cy="1884680"/>
            <a:chOff x="720" y="1890"/>
            <a:chExt cx="8700" cy="2968"/>
          </a:xfrm>
          <a:effectLst>
            <a:outerShdw blurRad="285750" dist="38100" dir="5399999" algn="ctr" rotWithShape="0">
              <a:srgbClr val="000000">
                <a:alpha val="3922"/>
              </a:srgbClr>
            </a:outerShdw>
          </a:effectLst>
        </p:grpSpPr>
        <p:sp>
          <p:nvSpPr>
            <p:cNvPr id="4" name="任意多边形 3"/>
            <p:cNvSpPr/>
            <p:nvPr>
              <p:custDataLst>
                <p:tags r:id="rId17"/>
              </p:custDataLst>
            </p:nvPr>
          </p:nvSpPr>
          <p:spPr>
            <a:xfrm>
              <a:off x="720" y="1890"/>
              <a:ext cx="8700" cy="2969"/>
            </a:xfrm>
            <a:custGeom>
              <a:avLst/>
              <a:gdLst>
                <a:gd name="sw" fmla="*/ 1 w 8700"/>
                <a:gd name="sh" fmla="*/ 1 h 2969"/>
                <a:gd name="mins" fmla="min sw sh"/>
                <a:gd name="dsw" fmla="+- 0 sw mins"/>
                <a:gd name="dsh" fmla="+- 0 sh mins"/>
                <a:gd name="p0x0" fmla="*/ 240 w 8700"/>
                <a:gd name="p0y0" fmla="*/ 0 h 2969"/>
                <a:gd name="p0x1" fmla="*/ 8460 w 8700"/>
                <a:gd name="p0y1" fmla="*/ 0 h 2969"/>
                <a:gd name="p0x2" fmla="*/ 8592 w 8700"/>
                <a:gd name="p0y2" fmla="*/ 0 h 2969"/>
                <a:gd name="p0x3" fmla="*/ 8700 w 8700"/>
                <a:gd name="p0y3" fmla="*/ 107 h 2969"/>
                <a:gd name="p0x4" fmla="*/ 8700 w 8700"/>
                <a:gd name="p0y4" fmla="*/ 240 h 2969"/>
                <a:gd name="p0x5" fmla="*/ 8700 w 8700"/>
                <a:gd name="p0y5" fmla="*/ 2729 h 2969"/>
                <a:gd name="p0x6" fmla="*/ 8700 w 8700"/>
                <a:gd name="p0y6" fmla="*/ 2862 h 2969"/>
                <a:gd name="p0x7" fmla="*/ 8592 w 8700"/>
                <a:gd name="p0y7" fmla="*/ 2969 h 2969"/>
                <a:gd name="p0x8" fmla="*/ 8460 w 8700"/>
                <a:gd name="p0y8" fmla="*/ 2969 h 2969"/>
                <a:gd name="p0x9" fmla="*/ 240 w 8700"/>
                <a:gd name="p0y9" fmla="*/ 2969 h 2969"/>
                <a:gd name="p0x10" fmla="*/ 107 w 8700"/>
                <a:gd name="p0y10" fmla="*/ 2969 h 2969"/>
                <a:gd name="p0x11" fmla="*/ 0 w 8700"/>
                <a:gd name="p0y11" fmla="*/ 2862 h 2969"/>
                <a:gd name="p0x12" fmla="*/ 0 w 8700"/>
                <a:gd name="p0y12" fmla="*/ 2729 h 2969"/>
                <a:gd name="p0x13" fmla="*/ 0 w 8700"/>
                <a:gd name="p0y13" fmla="*/ 240 h 2969"/>
                <a:gd name="p0x14" fmla="*/ 0 w 8700"/>
                <a:gd name="p0y14" fmla="*/ 107 h 2969"/>
                <a:gd name="p0x15" fmla="*/ 107 w 8700"/>
                <a:gd name="p0y15" fmla="*/ 0 h 2969"/>
                <a:gd name="p0x16" fmla="*/ 240 w 8700"/>
                <a:gd name="p0y16" fmla="*/ 0 h 2969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任意多边形 4"/>
            <p:cNvSpPr/>
            <p:nvPr>
              <p:custDataLst>
                <p:tags r:id="rId18"/>
              </p:custDataLst>
            </p:nvPr>
          </p:nvSpPr>
          <p:spPr>
            <a:xfrm>
              <a:off x="720" y="1890"/>
              <a:ext cx="240" cy="2969"/>
            </a:xfrm>
            <a:custGeom>
              <a:avLst/>
              <a:gdLst>
                <a:gd name="sw" fmla="*/ 1 w 240"/>
                <a:gd name="sh" fmla="*/ 1 h 2969"/>
                <a:gd name="mins" fmla="min sw sh"/>
                <a:gd name="dsw" fmla="+- 0 sw mins"/>
                <a:gd name="dsh" fmla="+- 0 sh mins"/>
                <a:gd name="p0x0" fmla="*/ 0 w 240"/>
                <a:gd name="p0y0" fmla="*/ 2729 h 2969"/>
                <a:gd name="p0x1" fmla="*/ 0 w 240"/>
                <a:gd name="p0y1" fmla="*/ 240 h 2969"/>
                <a:gd name="p0x2" fmla="*/ 0 w 240"/>
                <a:gd name="p0y2" fmla="*/ 107 h 2969"/>
                <a:gd name="p0x3" fmla="*/ 107 w 240"/>
                <a:gd name="p0y3" fmla="*/ 0 h 2969"/>
                <a:gd name="p0x4" fmla="*/ 240 w 240"/>
                <a:gd name="p0y4" fmla="*/ 0 h 2969"/>
                <a:gd name="p0x5" fmla="*/ 157 w 240"/>
                <a:gd name="p0y5" fmla="*/ 0 h 2969"/>
                <a:gd name="p0x6" fmla="*/ 90 w 240"/>
                <a:gd name="p0y6" fmla="*/ 107 h 2969"/>
                <a:gd name="p0x7" fmla="*/ 90 w 240"/>
                <a:gd name="p0y7" fmla="*/ 240 h 2969"/>
                <a:gd name="p0x8" fmla="*/ 90 w 240"/>
                <a:gd name="p0y8" fmla="*/ 2729 h 2969"/>
                <a:gd name="p0x9" fmla="*/ 90 w 240"/>
                <a:gd name="p0y9" fmla="*/ 2862 h 2969"/>
                <a:gd name="p0x10" fmla="*/ 157 w 240"/>
                <a:gd name="p0y10" fmla="*/ 2969 h 2969"/>
                <a:gd name="p0x11" fmla="*/ 240 w 240"/>
                <a:gd name="p0y11" fmla="*/ 2969 h 2969"/>
                <a:gd name="p0x12" fmla="*/ 107 w 240"/>
                <a:gd name="p0y12" fmla="*/ 2969 h 2969"/>
                <a:gd name="p0x13" fmla="*/ 0 w 240"/>
                <a:gd name="p0y13" fmla="*/ 2862 h 2969"/>
                <a:gd name="p0x14" fmla="*/ 0 w 240"/>
                <a:gd name="p0y14" fmla="*/ 2729 h 2969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" name="任意多边形 6"/>
          <p:cNvSpPr/>
          <p:nvPr>
            <p:custDataLst>
              <p:tags r:id="rId19"/>
            </p:custDataLst>
          </p:nvPr>
        </p:nvSpPr>
        <p:spPr>
          <a:xfrm>
            <a:off x="742950" y="1428750"/>
            <a:ext cx="361950" cy="361950"/>
          </a:xfrm>
          <a:custGeom>
            <a:avLst/>
            <a:gdLst>
              <a:gd name="sw" fmla="*/ 1 w 570"/>
              <a:gd name="sh" fmla="*/ 1 h 570"/>
              <a:gd name="mins" fmla="min sw sh"/>
              <a:gd name="dsw" fmla="+- 0 sw mins"/>
              <a:gd name="dsh" fmla="+- 0 sh mins"/>
              <a:gd name="p0x0" fmla="*/ 120 w 570"/>
              <a:gd name="p0y0" fmla="*/ 0 h 570"/>
              <a:gd name="p0x1" fmla="*/ 450 w 570"/>
              <a:gd name="p0y1" fmla="*/ 0 h 570"/>
              <a:gd name="p0x2" fmla="*/ 516 w 570"/>
              <a:gd name="p0y2" fmla="*/ 0 h 570"/>
              <a:gd name="p0x3" fmla="*/ 570 w 570"/>
              <a:gd name="p0y3" fmla="*/ 53 h 570"/>
              <a:gd name="p0x4" fmla="*/ 570 w 570"/>
              <a:gd name="p0y4" fmla="*/ 120 h 570"/>
              <a:gd name="p0x5" fmla="*/ 570 w 570"/>
              <a:gd name="p0y5" fmla="*/ 450 h 570"/>
              <a:gd name="p0x6" fmla="*/ 570 w 570"/>
              <a:gd name="p0y6" fmla="*/ 516 h 570"/>
              <a:gd name="p0x7" fmla="*/ 516 w 570"/>
              <a:gd name="p0y7" fmla="*/ 570 h 570"/>
              <a:gd name="p0x8" fmla="*/ 450 w 570"/>
              <a:gd name="p0y8" fmla="*/ 570 h 570"/>
              <a:gd name="p0x9" fmla="*/ 120 w 570"/>
              <a:gd name="p0y9" fmla="*/ 570 h 570"/>
              <a:gd name="p0x10" fmla="*/ 53 w 570"/>
              <a:gd name="p0y10" fmla="*/ 570 h 570"/>
              <a:gd name="p0x11" fmla="*/ 0 w 570"/>
              <a:gd name="p0y11" fmla="*/ 516 h 570"/>
              <a:gd name="p0x12" fmla="*/ 0 w 570"/>
              <a:gd name="p0y12" fmla="*/ 450 h 570"/>
              <a:gd name="p0x13" fmla="*/ 0 w 570"/>
              <a:gd name="p0y13" fmla="*/ 120 h 570"/>
              <a:gd name="p0x14" fmla="*/ 0 w 570"/>
              <a:gd name="p0y14" fmla="*/ 53 h 570"/>
              <a:gd name="p0x15" fmla="*/ 53 w 570"/>
              <a:gd name="p0y15" fmla="*/ 0 h 570"/>
              <a:gd name="p0x16" fmla="*/ 120 w 57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-1458" t="-2381" r="-1458" b="-2381"/>
          <a:stretch>
            <a:fillRect/>
          </a:stretch>
        </p:blipFill>
        <p:spPr>
          <a:xfrm>
            <a:off x="845185" y="1504950"/>
            <a:ext cx="156845" cy="20955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23"/>
            </p:custDataLst>
          </p:nvPr>
        </p:nvSpPr>
        <p:spPr>
          <a:xfrm>
            <a:off x="1219200" y="1471613"/>
            <a:ext cx="13335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深耕教育领域</a:t>
            </a:r>
            <a:endParaRPr sz="15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24"/>
            </p:custDataLst>
          </p:nvPr>
        </p:nvSpPr>
        <p:spPr>
          <a:xfrm>
            <a:off x="5086350" y="1487805"/>
            <a:ext cx="666750" cy="243205"/>
          </a:xfrm>
          <a:custGeom>
            <a:avLst/>
            <a:gdLst>
              <a:gd name="sw" fmla="*/ 1 w 1050"/>
              <a:gd name="sh" fmla="*/ 1 h 382"/>
              <a:gd name="mins" fmla="min sw sh"/>
              <a:gd name="dsw" fmla="+- 0 sw mins"/>
              <a:gd name="dsh" fmla="+- 0 sh mins"/>
              <a:gd name="p0x0" fmla="*/ 60 w 1050"/>
              <a:gd name="p0y0" fmla="*/ 0 h 382"/>
              <a:gd name="p0x1" fmla="*/ 990 w 1050"/>
              <a:gd name="p0y1" fmla="*/ 0 h 382"/>
              <a:gd name="p0x2" fmla="*/ 1023 w 1050"/>
              <a:gd name="p0y2" fmla="*/ 0 h 382"/>
              <a:gd name="p0x3" fmla="*/ 1050 w 1050"/>
              <a:gd name="p0y3" fmla="*/ 26 h 382"/>
              <a:gd name="p0x4" fmla="*/ 1050 w 1050"/>
              <a:gd name="p0y4" fmla="*/ 60 h 382"/>
              <a:gd name="p0x5" fmla="*/ 1050 w 1050"/>
              <a:gd name="p0y5" fmla="*/ 322 h 382"/>
              <a:gd name="p0x6" fmla="*/ 1050 w 1050"/>
              <a:gd name="p0y6" fmla="*/ 355 h 382"/>
              <a:gd name="p0x7" fmla="*/ 1023 w 1050"/>
              <a:gd name="p0y7" fmla="*/ 382 h 382"/>
              <a:gd name="p0x8" fmla="*/ 990 w 1050"/>
              <a:gd name="p0y8" fmla="*/ 382 h 382"/>
              <a:gd name="p0x9" fmla="*/ 60 w 1050"/>
              <a:gd name="p0y9" fmla="*/ 382 h 382"/>
              <a:gd name="p0x10" fmla="*/ 26 w 1050"/>
              <a:gd name="p0y10" fmla="*/ 382 h 382"/>
              <a:gd name="p0x11" fmla="*/ 0 w 1050"/>
              <a:gd name="p0y11" fmla="*/ 355 h 382"/>
              <a:gd name="p0x12" fmla="*/ 0 w 1050"/>
              <a:gd name="p0y12" fmla="*/ 322 h 382"/>
              <a:gd name="p0x13" fmla="*/ 0 w 1050"/>
              <a:gd name="p0y13" fmla="*/ 60 h 382"/>
              <a:gd name="p0x14" fmla="*/ 0 w 1050"/>
              <a:gd name="p0y14" fmla="*/ 26 h 382"/>
              <a:gd name="p0x15" fmla="*/ 26 w 1050"/>
              <a:gd name="p0y15" fmla="*/ 0 h 382"/>
              <a:gd name="p0x16" fmla="*/ 60 w 1050"/>
              <a:gd name="p0y16" fmla="*/ 0 h 38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4854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25"/>
            </p:custDataLst>
          </p:nvPr>
        </p:nvSpPr>
        <p:spPr>
          <a:xfrm>
            <a:off x="5181600" y="1526381"/>
            <a:ext cx="590550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9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经验</a:t>
            </a:r>
            <a:endParaRPr lang="zh-CN" altLang="en-US" sz="9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26"/>
            </p:custDataLst>
          </p:nvPr>
        </p:nvSpPr>
        <p:spPr>
          <a:xfrm>
            <a:off x="747395" y="1947545"/>
            <a:ext cx="1558925" cy="904875"/>
          </a:xfrm>
          <a:custGeom>
            <a:avLst/>
            <a:gdLst>
              <a:gd name="sw" fmla="*/ 1 w 2454"/>
              <a:gd name="sh" fmla="*/ 1 h 1424"/>
              <a:gd name="mins" fmla="min sw sh"/>
              <a:gd name="dsw" fmla="+- 0 sw mins"/>
              <a:gd name="dsh" fmla="+- 0 sh mins"/>
              <a:gd name="p0x0" fmla="*/ 180 w 2454"/>
              <a:gd name="p0y0" fmla="*/ 0 h 1424"/>
              <a:gd name="p0x1" fmla="*/ 2274 w 2454"/>
              <a:gd name="p0y1" fmla="*/ 0 h 1424"/>
              <a:gd name="p0x2" fmla="*/ 2374 w 2454"/>
              <a:gd name="p0y2" fmla="*/ 0 h 1424"/>
              <a:gd name="p0x3" fmla="*/ 2454 w 2454"/>
              <a:gd name="p0y3" fmla="*/ 80 h 1424"/>
              <a:gd name="p0x4" fmla="*/ 2454 w 2454"/>
              <a:gd name="p0y4" fmla="*/ 180 h 1424"/>
              <a:gd name="p0x5" fmla="*/ 2454 w 2454"/>
              <a:gd name="p0y5" fmla="*/ 1244 h 1424"/>
              <a:gd name="p0x6" fmla="*/ 2454 w 2454"/>
              <a:gd name="p0y6" fmla="*/ 1344 h 1424"/>
              <a:gd name="p0x7" fmla="*/ 2374 w 2454"/>
              <a:gd name="p0y7" fmla="*/ 1424 h 1424"/>
              <a:gd name="p0x8" fmla="*/ 2274 w 2454"/>
              <a:gd name="p0y8" fmla="*/ 1424 h 1424"/>
              <a:gd name="p0x9" fmla="*/ 180 w 2454"/>
              <a:gd name="p0y9" fmla="*/ 1424 h 1424"/>
              <a:gd name="p0x10" fmla="*/ 80 w 2454"/>
              <a:gd name="p0y10" fmla="*/ 1424 h 1424"/>
              <a:gd name="p0x11" fmla="*/ 0 w 2454"/>
              <a:gd name="p0y11" fmla="*/ 1344 h 1424"/>
              <a:gd name="p0x12" fmla="*/ 0 w 2454"/>
              <a:gd name="p0y12" fmla="*/ 1244 h 1424"/>
              <a:gd name="p0x13" fmla="*/ 0 w 2454"/>
              <a:gd name="p0y13" fmla="*/ 180 h 1424"/>
              <a:gd name="p0x14" fmla="*/ 0 w 2454"/>
              <a:gd name="p0y14" fmla="*/ 80 h 1424"/>
              <a:gd name="p0x15" fmla="*/ 80 w 2454"/>
              <a:gd name="p0y15" fmla="*/ 0 h 1424"/>
              <a:gd name="p0x16" fmla="*/ 180 w 2454"/>
              <a:gd name="p0y16" fmla="*/ 0 h 142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27"/>
            </p:custDataLst>
          </p:nvPr>
        </p:nvSpPr>
        <p:spPr>
          <a:xfrm>
            <a:off x="1193749" y="2066925"/>
            <a:ext cx="666750" cy="4381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9+</a:t>
            </a:r>
            <a:endParaRPr sz="240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28"/>
            </p:custDataLst>
          </p:nvPr>
        </p:nvSpPr>
        <p:spPr>
          <a:xfrm>
            <a:off x="1127074" y="2490769"/>
            <a:ext cx="800100" cy="2171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17000"/>
              </a:lnSpc>
            </a:pPr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年行业深耕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29"/>
            </p:custDataLst>
          </p:nvPr>
        </p:nvSpPr>
        <p:spPr>
          <a:xfrm>
            <a:off x="2468245" y="1947545"/>
            <a:ext cx="1558925" cy="904875"/>
          </a:xfrm>
          <a:custGeom>
            <a:avLst/>
            <a:gdLst>
              <a:gd name="sw" fmla="*/ 1 w 2454"/>
              <a:gd name="sh" fmla="*/ 1 h 1424"/>
              <a:gd name="mins" fmla="min sw sh"/>
              <a:gd name="dsw" fmla="+- 0 sw mins"/>
              <a:gd name="dsh" fmla="+- 0 sh mins"/>
              <a:gd name="p0x0" fmla="*/ 180 w 2454"/>
              <a:gd name="p0y0" fmla="*/ 0 h 1424"/>
              <a:gd name="p0x1" fmla="*/ 2274 w 2454"/>
              <a:gd name="p0y1" fmla="*/ 0 h 1424"/>
              <a:gd name="p0x2" fmla="*/ 2374 w 2454"/>
              <a:gd name="p0y2" fmla="*/ 0 h 1424"/>
              <a:gd name="p0x3" fmla="*/ 2454 w 2454"/>
              <a:gd name="p0y3" fmla="*/ 80 h 1424"/>
              <a:gd name="p0x4" fmla="*/ 2454 w 2454"/>
              <a:gd name="p0y4" fmla="*/ 180 h 1424"/>
              <a:gd name="p0x5" fmla="*/ 2454 w 2454"/>
              <a:gd name="p0y5" fmla="*/ 1244 h 1424"/>
              <a:gd name="p0x6" fmla="*/ 2454 w 2454"/>
              <a:gd name="p0y6" fmla="*/ 1344 h 1424"/>
              <a:gd name="p0x7" fmla="*/ 2374 w 2454"/>
              <a:gd name="p0y7" fmla="*/ 1424 h 1424"/>
              <a:gd name="p0x8" fmla="*/ 2274 w 2454"/>
              <a:gd name="p0y8" fmla="*/ 1424 h 1424"/>
              <a:gd name="p0x9" fmla="*/ 180 w 2454"/>
              <a:gd name="p0y9" fmla="*/ 1424 h 1424"/>
              <a:gd name="p0x10" fmla="*/ 80 w 2454"/>
              <a:gd name="p0y10" fmla="*/ 1424 h 1424"/>
              <a:gd name="p0x11" fmla="*/ 0 w 2454"/>
              <a:gd name="p0y11" fmla="*/ 1344 h 1424"/>
              <a:gd name="p0x12" fmla="*/ 0 w 2454"/>
              <a:gd name="p0y12" fmla="*/ 1244 h 1424"/>
              <a:gd name="p0x13" fmla="*/ 0 w 2454"/>
              <a:gd name="p0y13" fmla="*/ 180 h 1424"/>
              <a:gd name="p0x14" fmla="*/ 0 w 2454"/>
              <a:gd name="p0y14" fmla="*/ 80 h 1424"/>
              <a:gd name="p0x15" fmla="*/ 80 w 2454"/>
              <a:gd name="p0y15" fmla="*/ 0 h 1424"/>
              <a:gd name="p0x16" fmla="*/ 180 w 2454"/>
              <a:gd name="p0y16" fmla="*/ 0 h 142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30"/>
            </p:custDataLst>
          </p:nvPr>
        </p:nvSpPr>
        <p:spPr>
          <a:xfrm>
            <a:off x="2824086" y="2066925"/>
            <a:ext cx="847725" cy="4381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0000"/>
              </a:lnSpc>
            </a:pPr>
            <a:r>
              <a:rPr sz="24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20+</a:t>
            </a:r>
            <a:endParaRPr sz="240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31"/>
            </p:custDataLst>
          </p:nvPr>
        </p:nvSpPr>
        <p:spPr>
          <a:xfrm>
            <a:off x="2914574" y="2490769"/>
            <a:ext cx="666750" cy="2171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17000"/>
              </a:lnSpc>
            </a:pPr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合作高校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32"/>
            </p:custDataLst>
          </p:nvPr>
        </p:nvSpPr>
        <p:spPr>
          <a:xfrm>
            <a:off x="4189095" y="1947545"/>
            <a:ext cx="1558925" cy="904875"/>
          </a:xfrm>
          <a:custGeom>
            <a:avLst/>
            <a:gdLst>
              <a:gd name="sw" fmla="*/ 1 w 2455"/>
              <a:gd name="sh" fmla="*/ 1 h 1424"/>
              <a:gd name="mins" fmla="min sw sh"/>
              <a:gd name="dsw" fmla="+- 0 sw mins"/>
              <a:gd name="dsh" fmla="+- 0 sh mins"/>
              <a:gd name="p0x0" fmla="*/ 180 w 2455"/>
              <a:gd name="p0y0" fmla="*/ 0 h 1424"/>
              <a:gd name="p0x1" fmla="*/ 2275 w 2455"/>
              <a:gd name="p0y1" fmla="*/ 0 h 1424"/>
              <a:gd name="p0x2" fmla="*/ 2374 w 2455"/>
              <a:gd name="p0y2" fmla="*/ 0 h 1424"/>
              <a:gd name="p0x3" fmla="*/ 2455 w 2455"/>
              <a:gd name="p0y3" fmla="*/ 80 h 1424"/>
              <a:gd name="p0x4" fmla="*/ 2455 w 2455"/>
              <a:gd name="p0y4" fmla="*/ 180 h 1424"/>
              <a:gd name="p0x5" fmla="*/ 2455 w 2455"/>
              <a:gd name="p0y5" fmla="*/ 1244 h 1424"/>
              <a:gd name="p0x6" fmla="*/ 2455 w 2455"/>
              <a:gd name="p0y6" fmla="*/ 1344 h 1424"/>
              <a:gd name="p0x7" fmla="*/ 2374 w 2455"/>
              <a:gd name="p0y7" fmla="*/ 1424 h 1424"/>
              <a:gd name="p0x8" fmla="*/ 2275 w 2455"/>
              <a:gd name="p0y8" fmla="*/ 1424 h 1424"/>
              <a:gd name="p0x9" fmla="*/ 180 w 2455"/>
              <a:gd name="p0y9" fmla="*/ 1424 h 1424"/>
              <a:gd name="p0x10" fmla="*/ 80 w 2455"/>
              <a:gd name="p0y10" fmla="*/ 1424 h 1424"/>
              <a:gd name="p0x11" fmla="*/ 0 w 2455"/>
              <a:gd name="p0y11" fmla="*/ 1344 h 1424"/>
              <a:gd name="p0x12" fmla="*/ 0 w 2455"/>
              <a:gd name="p0y12" fmla="*/ 1244 h 1424"/>
              <a:gd name="p0x13" fmla="*/ 0 w 2455"/>
              <a:gd name="p0y13" fmla="*/ 180 h 1424"/>
              <a:gd name="p0x14" fmla="*/ 0 w 2455"/>
              <a:gd name="p0y14" fmla="*/ 80 h 1424"/>
              <a:gd name="p0x15" fmla="*/ 80 w 2455"/>
              <a:gd name="p0y15" fmla="*/ 0 h 1424"/>
              <a:gd name="p0x16" fmla="*/ 180 w 2455"/>
              <a:gd name="p0y16" fmla="*/ 0 h 142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33"/>
            </p:custDataLst>
          </p:nvPr>
        </p:nvSpPr>
        <p:spPr>
          <a:xfrm>
            <a:off x="4392587" y="2066925"/>
            <a:ext cx="1152525" cy="4381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0000"/>
              </a:lnSpc>
            </a:pPr>
            <a:r>
              <a:rPr lang="en-US" altLang="en-US" sz="24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zh-CN" altLang="en-US" sz="24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r>
              <a:rPr lang="en-US" altLang="zh-CN" sz="24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endParaRPr lang="en-US" altLang="zh-CN" sz="240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34"/>
            </p:custDataLst>
          </p:nvPr>
        </p:nvSpPr>
        <p:spPr>
          <a:xfrm>
            <a:off x="4635474" y="2490769"/>
            <a:ext cx="666750" cy="2171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17000"/>
              </a:lnSpc>
            </a:pPr>
            <a:r>
              <a:rPr sz="105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覆盖学生</a:t>
            </a:r>
            <a:endParaRPr sz="105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457200" y="3275965"/>
            <a:ext cx="5524500" cy="2009140"/>
            <a:chOff x="720" y="5159"/>
            <a:chExt cx="8700" cy="3164"/>
          </a:xfrm>
          <a:effectLst>
            <a:outerShdw blurRad="285750" dist="38100" dir="5399999" algn="ctr" rotWithShape="0">
              <a:srgbClr val="000000">
                <a:alpha val="3922"/>
              </a:srgbClr>
            </a:outerShdw>
          </a:effectLst>
        </p:grpSpPr>
        <p:sp>
          <p:nvSpPr>
            <p:cNvPr id="21" name="任意多边形 20"/>
            <p:cNvSpPr/>
            <p:nvPr>
              <p:custDataLst>
                <p:tags r:id="rId35"/>
              </p:custDataLst>
            </p:nvPr>
          </p:nvSpPr>
          <p:spPr>
            <a:xfrm>
              <a:off x="720" y="5159"/>
              <a:ext cx="8700" cy="3165"/>
            </a:xfrm>
            <a:custGeom>
              <a:avLst/>
              <a:gdLst>
                <a:gd name="sw" fmla="*/ 1 w 8700"/>
                <a:gd name="sh" fmla="*/ 1 h 3165"/>
                <a:gd name="mins" fmla="min sw sh"/>
                <a:gd name="dsw" fmla="+- 0 sw mins"/>
                <a:gd name="dsh" fmla="+- 0 sh mins"/>
                <a:gd name="p0x0" fmla="*/ 240 w 8700"/>
                <a:gd name="p0y0" fmla="*/ 0 h 3165"/>
                <a:gd name="p0x1" fmla="*/ 8460 w 8700"/>
                <a:gd name="p0y1" fmla="*/ 0 h 3165"/>
                <a:gd name="p0x2" fmla="*/ 8592 w 8700"/>
                <a:gd name="p0y2" fmla="*/ 0 h 3165"/>
                <a:gd name="p0x3" fmla="*/ 8700 w 8700"/>
                <a:gd name="p0y3" fmla="*/ 107 h 3165"/>
                <a:gd name="p0x4" fmla="*/ 8700 w 8700"/>
                <a:gd name="p0y4" fmla="*/ 240 h 3165"/>
                <a:gd name="p0x5" fmla="*/ 8700 w 8700"/>
                <a:gd name="p0y5" fmla="*/ 2925 h 3165"/>
                <a:gd name="p0x6" fmla="*/ 8700 w 8700"/>
                <a:gd name="p0y6" fmla="*/ 3057 h 3165"/>
                <a:gd name="p0x7" fmla="*/ 8592 w 8700"/>
                <a:gd name="p0y7" fmla="*/ 3165 h 3165"/>
                <a:gd name="p0x8" fmla="*/ 8460 w 8700"/>
                <a:gd name="p0y8" fmla="*/ 3165 h 3165"/>
                <a:gd name="p0x9" fmla="*/ 240 w 8700"/>
                <a:gd name="p0y9" fmla="*/ 3165 h 3165"/>
                <a:gd name="p0x10" fmla="*/ 107 w 8700"/>
                <a:gd name="p0y10" fmla="*/ 3165 h 3165"/>
                <a:gd name="p0x11" fmla="*/ 0 w 8700"/>
                <a:gd name="p0y11" fmla="*/ 3057 h 3165"/>
                <a:gd name="p0x12" fmla="*/ 0 w 8700"/>
                <a:gd name="p0y12" fmla="*/ 2925 h 3165"/>
                <a:gd name="p0x13" fmla="*/ 0 w 8700"/>
                <a:gd name="p0y13" fmla="*/ 240 h 3165"/>
                <a:gd name="p0x14" fmla="*/ 0 w 8700"/>
                <a:gd name="p0y14" fmla="*/ 107 h 3165"/>
                <a:gd name="p0x15" fmla="*/ 107 w 8700"/>
                <a:gd name="p0y15" fmla="*/ 0 h 3165"/>
                <a:gd name="p0x16" fmla="*/ 240 w 8700"/>
                <a:gd name="p0y16" fmla="*/ 0 h 316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2" name="任意多边形 21"/>
            <p:cNvSpPr/>
            <p:nvPr>
              <p:custDataLst>
                <p:tags r:id="rId36"/>
              </p:custDataLst>
            </p:nvPr>
          </p:nvSpPr>
          <p:spPr>
            <a:xfrm>
              <a:off x="720" y="5159"/>
              <a:ext cx="240" cy="3165"/>
            </a:xfrm>
            <a:custGeom>
              <a:avLst/>
              <a:gdLst>
                <a:gd name="sw" fmla="*/ 1 w 240"/>
                <a:gd name="sh" fmla="*/ 1 h 3165"/>
                <a:gd name="mins" fmla="min sw sh"/>
                <a:gd name="dsw" fmla="+- 0 sw mins"/>
                <a:gd name="dsh" fmla="+- 0 sh mins"/>
                <a:gd name="p0x0" fmla="*/ 0 w 240"/>
                <a:gd name="p0y0" fmla="*/ 2925 h 3165"/>
                <a:gd name="p0x1" fmla="*/ 0 w 240"/>
                <a:gd name="p0y1" fmla="*/ 240 h 3165"/>
                <a:gd name="p0x2" fmla="*/ 0 w 240"/>
                <a:gd name="p0y2" fmla="*/ 107 h 3165"/>
                <a:gd name="p0x3" fmla="*/ 107 w 240"/>
                <a:gd name="p0y3" fmla="*/ 0 h 3165"/>
                <a:gd name="p0x4" fmla="*/ 240 w 240"/>
                <a:gd name="p0y4" fmla="*/ 0 h 3165"/>
                <a:gd name="p0x5" fmla="*/ 157 w 240"/>
                <a:gd name="p0y5" fmla="*/ 0 h 3165"/>
                <a:gd name="p0x6" fmla="*/ 90 w 240"/>
                <a:gd name="p0y6" fmla="*/ 107 h 3165"/>
                <a:gd name="p0x7" fmla="*/ 90 w 240"/>
                <a:gd name="p0y7" fmla="*/ 240 h 3165"/>
                <a:gd name="p0x8" fmla="*/ 90 w 240"/>
                <a:gd name="p0y8" fmla="*/ 2925 h 3165"/>
                <a:gd name="p0x9" fmla="*/ 90 w 240"/>
                <a:gd name="p0y9" fmla="*/ 3057 h 3165"/>
                <a:gd name="p0x10" fmla="*/ 157 w 240"/>
                <a:gd name="p0y10" fmla="*/ 3165 h 3165"/>
                <a:gd name="p0x11" fmla="*/ 240 w 240"/>
                <a:gd name="p0y11" fmla="*/ 3165 h 3165"/>
                <a:gd name="p0x12" fmla="*/ 107 w 240"/>
                <a:gd name="p0y12" fmla="*/ 3165 h 3165"/>
                <a:gd name="p0x13" fmla="*/ 0 w 240"/>
                <a:gd name="p0y13" fmla="*/ 3057 h 3165"/>
                <a:gd name="p0x14" fmla="*/ 0 w 240"/>
                <a:gd name="p0y14" fmla="*/ 2925 h 316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4" name="任意多边形 23"/>
          <p:cNvSpPr/>
          <p:nvPr>
            <p:custDataLst>
              <p:tags r:id="rId37"/>
            </p:custDataLst>
          </p:nvPr>
        </p:nvSpPr>
        <p:spPr>
          <a:xfrm>
            <a:off x="742950" y="3504565"/>
            <a:ext cx="361950" cy="361950"/>
          </a:xfrm>
          <a:custGeom>
            <a:avLst/>
            <a:gdLst>
              <a:gd name="sw" fmla="*/ 1 w 570"/>
              <a:gd name="sh" fmla="*/ 1 h 570"/>
              <a:gd name="mins" fmla="min sw sh"/>
              <a:gd name="dsw" fmla="+- 0 sw mins"/>
              <a:gd name="dsh" fmla="+- 0 sh mins"/>
              <a:gd name="p0x0" fmla="*/ 120 w 570"/>
              <a:gd name="p0y0" fmla="*/ 0 h 570"/>
              <a:gd name="p0x1" fmla="*/ 450 w 570"/>
              <a:gd name="p0y1" fmla="*/ 0 h 570"/>
              <a:gd name="p0x2" fmla="*/ 516 w 570"/>
              <a:gd name="p0y2" fmla="*/ 0 h 570"/>
              <a:gd name="p0x3" fmla="*/ 570 w 570"/>
              <a:gd name="p0y3" fmla="*/ 53 h 570"/>
              <a:gd name="p0x4" fmla="*/ 570 w 570"/>
              <a:gd name="p0y4" fmla="*/ 120 h 570"/>
              <a:gd name="p0x5" fmla="*/ 570 w 570"/>
              <a:gd name="p0y5" fmla="*/ 450 h 570"/>
              <a:gd name="p0x6" fmla="*/ 570 w 570"/>
              <a:gd name="p0y6" fmla="*/ 516 h 570"/>
              <a:gd name="p0x7" fmla="*/ 516 w 570"/>
              <a:gd name="p0y7" fmla="*/ 570 h 570"/>
              <a:gd name="p0x8" fmla="*/ 450 w 570"/>
              <a:gd name="p0y8" fmla="*/ 570 h 570"/>
              <a:gd name="p0x9" fmla="*/ 120 w 570"/>
              <a:gd name="p0y9" fmla="*/ 570 h 570"/>
              <a:gd name="p0x10" fmla="*/ 53 w 570"/>
              <a:gd name="p0y10" fmla="*/ 570 h 570"/>
              <a:gd name="p0x11" fmla="*/ 0 w 570"/>
              <a:gd name="p0y11" fmla="*/ 516 h 570"/>
              <a:gd name="p0x12" fmla="*/ 0 w 570"/>
              <a:gd name="p0y12" fmla="*/ 450 h 570"/>
              <a:gd name="p0x13" fmla="*/ 0 w 570"/>
              <a:gd name="p0y13" fmla="*/ 120 h 570"/>
              <a:gd name="p0x14" fmla="*/ 0 w 570"/>
              <a:gd name="p0y14" fmla="*/ 53 h 570"/>
              <a:gd name="p0x15" fmla="*/ 53 w 570"/>
              <a:gd name="p0y15" fmla="*/ 0 h 570"/>
              <a:gd name="p0x16" fmla="*/ 120 w 570"/>
              <a:gd name="p0y16" fmla="*/ 0 h 5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4854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-2949" t="-2381" r="-2949" b="-2381"/>
          <a:stretch>
            <a:fillRect/>
          </a:stretch>
        </p:blipFill>
        <p:spPr>
          <a:xfrm>
            <a:off x="792480" y="3580765"/>
            <a:ext cx="262255" cy="20955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41"/>
            </p:custDataLst>
          </p:nvPr>
        </p:nvSpPr>
        <p:spPr>
          <a:xfrm>
            <a:off x="1219200" y="3547986"/>
            <a:ext cx="1333500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核心服务能力</a:t>
            </a:r>
            <a:endParaRPr sz="15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任意多边形 26"/>
          <p:cNvSpPr/>
          <p:nvPr>
            <p:custDataLst>
              <p:tags r:id="rId42"/>
            </p:custDataLst>
          </p:nvPr>
        </p:nvSpPr>
        <p:spPr>
          <a:xfrm>
            <a:off x="747395" y="4023995"/>
            <a:ext cx="2438400" cy="452120"/>
          </a:xfrm>
          <a:custGeom>
            <a:avLst/>
            <a:gdLst>
              <a:gd name="sw" fmla="*/ 1 w 3840"/>
              <a:gd name="sh" fmla="*/ 1 h 712"/>
              <a:gd name="mins" fmla="min sw sh"/>
              <a:gd name="dsw" fmla="+- 0 sw mins"/>
              <a:gd name="dsh" fmla="+- 0 sh mins"/>
              <a:gd name="p0x0" fmla="*/ 120 w 3840"/>
              <a:gd name="p0y0" fmla="*/ 0 h 712"/>
              <a:gd name="p0x1" fmla="*/ 3720 w 3840"/>
              <a:gd name="p0y1" fmla="*/ 0 h 712"/>
              <a:gd name="p0x2" fmla="*/ 3786 w 3840"/>
              <a:gd name="p0y2" fmla="*/ 0 h 712"/>
              <a:gd name="p0x3" fmla="*/ 3840 w 3840"/>
              <a:gd name="p0y3" fmla="*/ 53 h 712"/>
              <a:gd name="p0x4" fmla="*/ 3840 w 3840"/>
              <a:gd name="p0y4" fmla="*/ 120 h 712"/>
              <a:gd name="p0x5" fmla="*/ 3840 w 3840"/>
              <a:gd name="p0y5" fmla="*/ 592 h 712"/>
              <a:gd name="p0x6" fmla="*/ 3840 w 3840"/>
              <a:gd name="p0y6" fmla="*/ 658 h 712"/>
              <a:gd name="p0x7" fmla="*/ 3786 w 3840"/>
              <a:gd name="p0y7" fmla="*/ 712 h 712"/>
              <a:gd name="p0x8" fmla="*/ 3720 w 3840"/>
              <a:gd name="p0y8" fmla="*/ 712 h 712"/>
              <a:gd name="p0x9" fmla="*/ 120 w 3840"/>
              <a:gd name="p0y9" fmla="*/ 712 h 712"/>
              <a:gd name="p0x10" fmla="*/ 53 w 3840"/>
              <a:gd name="p0y10" fmla="*/ 712 h 712"/>
              <a:gd name="p0x11" fmla="*/ 0 w 3840"/>
              <a:gd name="p0y11" fmla="*/ 658 h 712"/>
              <a:gd name="p0x12" fmla="*/ 0 w 3840"/>
              <a:gd name="p0y12" fmla="*/ 592 h 712"/>
              <a:gd name="p0x13" fmla="*/ 0 w 3840"/>
              <a:gd name="p0y13" fmla="*/ 120 h 712"/>
              <a:gd name="p0x14" fmla="*/ 0 w 3840"/>
              <a:gd name="p0y14" fmla="*/ 53 h 712"/>
              <a:gd name="p0x15" fmla="*/ 53 w 3840"/>
              <a:gd name="p0y15" fmla="*/ 0 h 712"/>
              <a:gd name="p0x16" fmla="*/ 120 w 3840"/>
              <a:gd name="p0y16" fmla="*/ 0 h 7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43"/>
            </p:custDataLst>
          </p:nvPr>
        </p:nvSpPr>
        <p:spPr>
          <a:xfrm>
            <a:off x="962025" y="4121867"/>
            <a:ext cx="2105025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复杂校园环境处理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44"/>
            </p:custDataLst>
          </p:nvPr>
        </p:nvSpPr>
        <p:spPr>
          <a:xfrm>
            <a:off x="3309620" y="4023995"/>
            <a:ext cx="2438400" cy="452120"/>
          </a:xfrm>
          <a:custGeom>
            <a:avLst/>
            <a:gdLst>
              <a:gd name="sw" fmla="*/ 1 w 3840"/>
              <a:gd name="sh" fmla="*/ 1 h 712"/>
              <a:gd name="mins" fmla="min sw sh"/>
              <a:gd name="dsw" fmla="+- 0 sw mins"/>
              <a:gd name="dsh" fmla="+- 0 sh mins"/>
              <a:gd name="p0x0" fmla="*/ 120 w 3840"/>
              <a:gd name="p0y0" fmla="*/ 0 h 712"/>
              <a:gd name="p0x1" fmla="*/ 3720 w 3840"/>
              <a:gd name="p0y1" fmla="*/ 0 h 712"/>
              <a:gd name="p0x2" fmla="*/ 3786 w 3840"/>
              <a:gd name="p0y2" fmla="*/ 0 h 712"/>
              <a:gd name="p0x3" fmla="*/ 3840 w 3840"/>
              <a:gd name="p0y3" fmla="*/ 53 h 712"/>
              <a:gd name="p0x4" fmla="*/ 3840 w 3840"/>
              <a:gd name="p0y4" fmla="*/ 120 h 712"/>
              <a:gd name="p0x5" fmla="*/ 3840 w 3840"/>
              <a:gd name="p0y5" fmla="*/ 592 h 712"/>
              <a:gd name="p0x6" fmla="*/ 3840 w 3840"/>
              <a:gd name="p0y6" fmla="*/ 658 h 712"/>
              <a:gd name="p0x7" fmla="*/ 3786 w 3840"/>
              <a:gd name="p0y7" fmla="*/ 712 h 712"/>
              <a:gd name="p0x8" fmla="*/ 3720 w 3840"/>
              <a:gd name="p0y8" fmla="*/ 712 h 712"/>
              <a:gd name="p0x9" fmla="*/ 120 w 3840"/>
              <a:gd name="p0y9" fmla="*/ 712 h 712"/>
              <a:gd name="p0x10" fmla="*/ 53 w 3840"/>
              <a:gd name="p0y10" fmla="*/ 712 h 712"/>
              <a:gd name="p0x11" fmla="*/ 0 w 3840"/>
              <a:gd name="p0y11" fmla="*/ 658 h 712"/>
              <a:gd name="p0x12" fmla="*/ 0 w 3840"/>
              <a:gd name="p0y12" fmla="*/ 592 h 712"/>
              <a:gd name="p0x13" fmla="*/ 0 w 3840"/>
              <a:gd name="p0y13" fmla="*/ 120 h 712"/>
              <a:gd name="p0x14" fmla="*/ 0 w 3840"/>
              <a:gd name="p0y14" fmla="*/ 53 h 712"/>
              <a:gd name="p0x15" fmla="*/ 53 w 3840"/>
              <a:gd name="p0y15" fmla="*/ 0 h 712"/>
              <a:gd name="p0x16" fmla="*/ 120 w 3840"/>
              <a:gd name="p0y16" fmla="*/ 0 h 7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-3846" t="-5641" r="-3846" b="-5641"/>
          <a:stretch>
            <a:fillRect/>
          </a:stretch>
        </p:blipFill>
        <p:spPr>
          <a:xfrm>
            <a:off x="3429000" y="4166870"/>
            <a:ext cx="133350" cy="137795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48"/>
            </p:custDataLst>
          </p:nvPr>
        </p:nvSpPr>
        <p:spPr>
          <a:xfrm>
            <a:off x="3657600" y="4121867"/>
            <a:ext cx="1971675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lang="en-US" altLang="en-US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</a:t>
            </a:r>
            <a:r>
              <a:rPr lang="en-US" altLang="zh-CN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小时运维支持</a:t>
            </a:r>
            <a:endParaRPr lang="zh-CN" altLang="en-US"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49"/>
            </p:custDataLst>
          </p:nvPr>
        </p:nvSpPr>
        <p:spPr>
          <a:xfrm>
            <a:off x="747395" y="4599940"/>
            <a:ext cx="2438400" cy="452755"/>
          </a:xfrm>
          <a:custGeom>
            <a:avLst/>
            <a:gdLst>
              <a:gd name="sw" fmla="*/ 1 w 3840"/>
              <a:gd name="sh" fmla="*/ 1 h 712"/>
              <a:gd name="mins" fmla="min sw sh"/>
              <a:gd name="dsw" fmla="+- 0 sw mins"/>
              <a:gd name="dsh" fmla="+- 0 sh mins"/>
              <a:gd name="p0x0" fmla="*/ 120 w 3840"/>
              <a:gd name="p0y0" fmla="*/ 0 h 712"/>
              <a:gd name="p0x1" fmla="*/ 3720 w 3840"/>
              <a:gd name="p0y1" fmla="*/ 0 h 712"/>
              <a:gd name="p0x2" fmla="*/ 3786 w 3840"/>
              <a:gd name="p0y2" fmla="*/ 0 h 712"/>
              <a:gd name="p0x3" fmla="*/ 3840 w 3840"/>
              <a:gd name="p0y3" fmla="*/ 53 h 712"/>
              <a:gd name="p0x4" fmla="*/ 3840 w 3840"/>
              <a:gd name="p0y4" fmla="*/ 120 h 712"/>
              <a:gd name="p0x5" fmla="*/ 3840 w 3840"/>
              <a:gd name="p0y5" fmla="*/ 592 h 712"/>
              <a:gd name="p0x6" fmla="*/ 3840 w 3840"/>
              <a:gd name="p0y6" fmla="*/ 658 h 712"/>
              <a:gd name="p0x7" fmla="*/ 3786 w 3840"/>
              <a:gd name="p0y7" fmla="*/ 712 h 712"/>
              <a:gd name="p0x8" fmla="*/ 3720 w 3840"/>
              <a:gd name="p0y8" fmla="*/ 712 h 712"/>
              <a:gd name="p0x9" fmla="*/ 120 w 3840"/>
              <a:gd name="p0y9" fmla="*/ 712 h 712"/>
              <a:gd name="p0x10" fmla="*/ 53 w 3840"/>
              <a:gd name="p0y10" fmla="*/ 712 h 712"/>
              <a:gd name="p0x11" fmla="*/ 0 w 3840"/>
              <a:gd name="p0y11" fmla="*/ 658 h 712"/>
              <a:gd name="p0x12" fmla="*/ 0 w 3840"/>
              <a:gd name="p0y12" fmla="*/ 592 h 712"/>
              <a:gd name="p0x13" fmla="*/ 0 w 3840"/>
              <a:gd name="p0y13" fmla="*/ 120 h 712"/>
              <a:gd name="p0x14" fmla="*/ 0 w 3840"/>
              <a:gd name="p0y14" fmla="*/ 53 h 712"/>
              <a:gd name="p0x15" fmla="*/ 53 w 3840"/>
              <a:gd name="p0y15" fmla="*/ 0 h 712"/>
              <a:gd name="p0x16" fmla="*/ 120 w 3840"/>
              <a:gd name="p0y16" fmla="*/ 0 h 7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rcRect l="-3846" t="-16061" r="-3846" b="-16061"/>
          <a:stretch>
            <a:fillRect/>
          </a:stretch>
        </p:blipFill>
        <p:spPr>
          <a:xfrm>
            <a:off x="866775" y="4742815"/>
            <a:ext cx="133350" cy="13843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53"/>
            </p:custDataLst>
          </p:nvPr>
        </p:nvSpPr>
        <p:spPr>
          <a:xfrm>
            <a:off x="1095375" y="4698130"/>
            <a:ext cx="1971675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大规模用户并发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54"/>
            </p:custDataLst>
          </p:nvPr>
        </p:nvSpPr>
        <p:spPr>
          <a:xfrm>
            <a:off x="3309620" y="4599940"/>
            <a:ext cx="2438400" cy="452755"/>
          </a:xfrm>
          <a:custGeom>
            <a:avLst/>
            <a:gdLst>
              <a:gd name="sw" fmla="*/ 1 w 3840"/>
              <a:gd name="sh" fmla="*/ 1 h 712"/>
              <a:gd name="mins" fmla="min sw sh"/>
              <a:gd name="dsw" fmla="+- 0 sw mins"/>
              <a:gd name="dsh" fmla="+- 0 sh mins"/>
              <a:gd name="p0x0" fmla="*/ 120 w 3840"/>
              <a:gd name="p0y0" fmla="*/ 0 h 712"/>
              <a:gd name="p0x1" fmla="*/ 3720 w 3840"/>
              <a:gd name="p0y1" fmla="*/ 0 h 712"/>
              <a:gd name="p0x2" fmla="*/ 3786 w 3840"/>
              <a:gd name="p0y2" fmla="*/ 0 h 712"/>
              <a:gd name="p0x3" fmla="*/ 3840 w 3840"/>
              <a:gd name="p0y3" fmla="*/ 53 h 712"/>
              <a:gd name="p0x4" fmla="*/ 3840 w 3840"/>
              <a:gd name="p0y4" fmla="*/ 120 h 712"/>
              <a:gd name="p0x5" fmla="*/ 3840 w 3840"/>
              <a:gd name="p0y5" fmla="*/ 592 h 712"/>
              <a:gd name="p0x6" fmla="*/ 3840 w 3840"/>
              <a:gd name="p0y6" fmla="*/ 658 h 712"/>
              <a:gd name="p0x7" fmla="*/ 3786 w 3840"/>
              <a:gd name="p0y7" fmla="*/ 712 h 712"/>
              <a:gd name="p0x8" fmla="*/ 3720 w 3840"/>
              <a:gd name="p0y8" fmla="*/ 712 h 712"/>
              <a:gd name="p0x9" fmla="*/ 120 w 3840"/>
              <a:gd name="p0y9" fmla="*/ 712 h 712"/>
              <a:gd name="p0x10" fmla="*/ 53 w 3840"/>
              <a:gd name="p0y10" fmla="*/ 712 h 712"/>
              <a:gd name="p0x11" fmla="*/ 0 w 3840"/>
              <a:gd name="p0y11" fmla="*/ 658 h 712"/>
              <a:gd name="p0x12" fmla="*/ 0 w 3840"/>
              <a:gd name="p0y12" fmla="*/ 592 h 712"/>
              <a:gd name="p0x13" fmla="*/ 0 w 3840"/>
              <a:gd name="p0y13" fmla="*/ 120 h 712"/>
              <a:gd name="p0x14" fmla="*/ 0 w 3840"/>
              <a:gd name="p0y14" fmla="*/ 53 h 712"/>
              <a:gd name="p0x15" fmla="*/ 53 w 3840"/>
              <a:gd name="p0y15" fmla="*/ 0 h 712"/>
              <a:gd name="p0x16" fmla="*/ 120 w 3840"/>
              <a:gd name="p0y16" fmla="*/ 0 h 7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E9ECEF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-4583" t="-16061" r="-4583" b="-16061"/>
          <a:stretch>
            <a:fillRect/>
          </a:stretch>
        </p:blipFill>
        <p:spPr>
          <a:xfrm>
            <a:off x="3429000" y="4742815"/>
            <a:ext cx="166370" cy="138430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58"/>
            </p:custDataLst>
          </p:nvPr>
        </p:nvSpPr>
        <p:spPr>
          <a:xfrm>
            <a:off x="3690938" y="4698130"/>
            <a:ext cx="1938338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125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教育场景深度定制</a:t>
            </a:r>
            <a:endParaRPr sz="1125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6" name="图片 45"/>
          <p:cNvPicPr/>
          <p:nvPr>
            <p:custDataLst>
              <p:tags r:id="rId59"/>
            </p:custDataLst>
          </p:nvPr>
        </p:nvPicPr>
        <p:blipFill>
          <a:blip r:embed="rId60"/>
          <a:stretch>
            <a:fillRect/>
          </a:stretch>
        </p:blipFill>
        <p:spPr>
          <a:xfrm>
            <a:off x="6448425" y="1838325"/>
            <a:ext cx="5048250" cy="4943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57200" y="409575"/>
            <a:ext cx="5067300" cy="571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风险管控：全方位保障机制</a:t>
            </a:r>
            <a:endParaRPr sz="3000" b="1" spc="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457200" y="1162050"/>
            <a:ext cx="5543550" cy="400050"/>
            <a:chOff x="720" y="1830"/>
            <a:chExt cx="8730" cy="630"/>
          </a:xfrm>
        </p:grpSpPr>
        <p:sp>
          <p:nvSpPr>
            <p:cNvPr id="3" name="任意多边形 2"/>
            <p:cNvSpPr/>
            <p:nvPr>
              <p:custDataLst>
                <p:tags r:id="rId2"/>
              </p:custDataLst>
            </p:nvPr>
          </p:nvSpPr>
          <p:spPr>
            <a:xfrm>
              <a:off x="720" y="1830"/>
              <a:ext cx="8730" cy="630"/>
            </a:xfrm>
            <a:custGeom>
              <a:avLst/>
              <a:gdLst>
                <a:gd name="sw" fmla="*/ 1 w 8730"/>
                <a:gd name="sh" fmla="*/ 1 h 630"/>
                <a:gd name="mins" fmla="min sw sh"/>
                <a:gd name="dsw" fmla="+- 0 sw mins"/>
                <a:gd name="dsh" fmla="+- 0 sh mins"/>
                <a:gd name="p0x0" fmla="*/ 0 w 8730"/>
                <a:gd name="p0y0" fmla="*/ 0 h 630"/>
                <a:gd name="p0x1" fmla="*/ 8730 w 8730"/>
                <a:gd name="p0y1" fmla="*/ 0 h 630"/>
                <a:gd name="p0x2" fmla="*/ 8730 w 8730"/>
                <a:gd name="p0y2" fmla="*/ 630 h 630"/>
                <a:gd name="p0x3" fmla="*/ 0 w 8730"/>
                <a:gd name="p0y3" fmla="*/ 630 h 630"/>
                <a:gd name="p0x4" fmla="*/ 0 w 8730"/>
                <a:gd name="p0y4" fmla="*/ 0 h 6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任意多边形 3"/>
            <p:cNvSpPr/>
            <p:nvPr>
              <p:custDataLst>
                <p:tags r:id="rId3"/>
              </p:custDataLst>
            </p:nvPr>
          </p:nvSpPr>
          <p:spPr>
            <a:xfrm>
              <a:off x="720" y="2415"/>
              <a:ext cx="8730" cy="45"/>
            </a:xfrm>
            <a:custGeom>
              <a:avLst/>
              <a:gdLst>
                <a:gd name="sw" fmla="*/ 1 w 8730"/>
                <a:gd name="sh" fmla="*/ 1 h 45"/>
                <a:gd name="mins" fmla="min sw sh"/>
                <a:gd name="dsw" fmla="+- 0 sw mins"/>
                <a:gd name="dsh" fmla="+- 0 sh mins"/>
                <a:gd name="p0x0" fmla="*/ 8730 w 8730"/>
                <a:gd name="p0y0" fmla="*/ 45 h 45"/>
                <a:gd name="p0x1" fmla="*/ 0 w 8730"/>
                <a:gd name="p0y1" fmla="*/ 45 h 45"/>
                <a:gd name="p0x2" fmla="*/ 0 w 8730"/>
                <a:gd name="p0y2" fmla="*/ 0 h 45"/>
                <a:gd name="p0x3" fmla="*/ 8730 w 8730"/>
                <a:gd name="p0y3" fmla="*/ 0 h 45"/>
                <a:gd name="p0x4" fmla="*/ 8730 w 8730"/>
                <a:gd name="p0y4" fmla="*/ 45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2632" t="-11765" r="-2632" b="-11765"/>
          <a:stretch>
            <a:fillRect/>
          </a:stretch>
        </p:blipFill>
        <p:spPr>
          <a:xfrm>
            <a:off x="457200" y="1200150"/>
            <a:ext cx="190500" cy="20002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742950" y="1162050"/>
            <a:ext cx="5257800" cy="2762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潜在风险识别</a:t>
            </a:r>
            <a:endParaRPr sz="150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6191250" y="1162050"/>
            <a:ext cx="5543550" cy="400050"/>
            <a:chOff x="9750" y="1830"/>
            <a:chExt cx="8730" cy="630"/>
          </a:xfrm>
        </p:grpSpPr>
        <p:sp>
          <p:nvSpPr>
            <p:cNvPr id="40" name="任意多边形 39"/>
            <p:cNvSpPr/>
            <p:nvPr>
              <p:custDataLst>
                <p:tags r:id="rId8"/>
              </p:custDataLst>
            </p:nvPr>
          </p:nvSpPr>
          <p:spPr>
            <a:xfrm>
              <a:off x="9750" y="1830"/>
              <a:ext cx="8730" cy="630"/>
            </a:xfrm>
            <a:custGeom>
              <a:avLst/>
              <a:gdLst>
                <a:gd name="sw" fmla="*/ 1 w 8730"/>
                <a:gd name="sh" fmla="*/ 1 h 630"/>
                <a:gd name="mins" fmla="min sw sh"/>
                <a:gd name="dsw" fmla="+- 0 sw mins"/>
                <a:gd name="dsh" fmla="+- 0 sh mins"/>
                <a:gd name="p0x0" fmla="*/ 0 w 8730"/>
                <a:gd name="p0y0" fmla="*/ 0 h 630"/>
                <a:gd name="p0x1" fmla="*/ 8730 w 8730"/>
                <a:gd name="p0y1" fmla="*/ 0 h 630"/>
                <a:gd name="p0x2" fmla="*/ 8730 w 8730"/>
                <a:gd name="p0y2" fmla="*/ 630 h 630"/>
                <a:gd name="p0x3" fmla="*/ 0 w 8730"/>
                <a:gd name="p0y3" fmla="*/ 630 h 630"/>
                <a:gd name="p0x4" fmla="*/ 0 w 8730"/>
                <a:gd name="p0y4" fmla="*/ 0 h 6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1" name="任意多边形 40"/>
            <p:cNvSpPr/>
            <p:nvPr>
              <p:custDataLst>
                <p:tags r:id="rId9"/>
              </p:custDataLst>
            </p:nvPr>
          </p:nvSpPr>
          <p:spPr>
            <a:xfrm>
              <a:off x="9750" y="2415"/>
              <a:ext cx="8730" cy="45"/>
            </a:xfrm>
            <a:custGeom>
              <a:avLst/>
              <a:gdLst>
                <a:gd name="sw" fmla="*/ 1 w 8730"/>
                <a:gd name="sh" fmla="*/ 1 h 45"/>
                <a:gd name="mins" fmla="min sw sh"/>
                <a:gd name="dsw" fmla="+- 0 sw mins"/>
                <a:gd name="dsh" fmla="+- 0 sh mins"/>
                <a:gd name="p0x0" fmla="*/ 8730 w 8730"/>
                <a:gd name="p0y0" fmla="*/ 45 h 45"/>
                <a:gd name="p0x1" fmla="*/ 0 w 8730"/>
                <a:gd name="p0y1" fmla="*/ 45 h 45"/>
                <a:gd name="p0x2" fmla="*/ 0 w 8730"/>
                <a:gd name="p0y2" fmla="*/ 0 h 45"/>
                <a:gd name="p0x3" fmla="*/ 8730 w 8730"/>
                <a:gd name="p0y3" fmla="*/ 0 h 45"/>
                <a:gd name="p0x4" fmla="*/ 8730 w 8730"/>
                <a:gd name="p0y4" fmla="*/ 45 h 4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3" name="文本框 42"/>
          <p:cNvSpPr txBox="1"/>
          <p:nvPr>
            <p:custDataLst>
              <p:tags r:id="rId10"/>
            </p:custDataLst>
          </p:nvPr>
        </p:nvSpPr>
        <p:spPr>
          <a:xfrm>
            <a:off x="6286500" y="1162050"/>
            <a:ext cx="5448300" cy="2762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4A6FA5"/>
                </a:solidFill>
                <a:latin typeface="微软雅黑" panose="020B0503020204020204" charset="-122"/>
                <a:ea typeface="微软雅黑" panose="020B0503020204020204" charset="-122"/>
              </a:rPr>
              <a:t>全方位保障机制</a:t>
            </a:r>
            <a:endParaRPr sz="1500" b="1">
              <a:solidFill>
                <a:srgbClr val="4A6FA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457200" y="1714500"/>
            <a:ext cx="5543550" cy="1028700"/>
            <a:chOff x="720" y="2700"/>
            <a:chExt cx="8730" cy="1620"/>
          </a:xfrm>
          <a:effectLst>
            <a:outerShdw blurRad="71438" dist="19050" dir="5399999" algn="ctr" rotWithShape="0">
              <a:srgbClr val="000000">
                <a:alpha val="5098"/>
              </a:srgbClr>
            </a:outerShdw>
          </a:effectLst>
        </p:grpSpPr>
        <p:sp>
          <p:nvSpPr>
            <p:cNvPr id="8" name="任意多边形 7"/>
            <p:cNvSpPr/>
            <p:nvPr>
              <p:custDataLst>
                <p:tags r:id="rId11"/>
              </p:custDataLst>
            </p:nvPr>
          </p:nvSpPr>
          <p:spPr>
            <a:xfrm>
              <a:off x="720" y="2700"/>
              <a:ext cx="8730" cy="1620"/>
            </a:xfrm>
            <a:custGeom>
              <a:avLst/>
              <a:gdLst>
                <a:gd name="sw" fmla="*/ 1 w 8730"/>
                <a:gd name="sh" fmla="*/ 1 h 1620"/>
                <a:gd name="mins" fmla="min sw sh"/>
                <a:gd name="dsw" fmla="+- 0 sw mins"/>
                <a:gd name="dsh" fmla="+- 0 sh mins"/>
                <a:gd name="p0x0" fmla="*/ 180 w 8730"/>
                <a:gd name="p0y0" fmla="*/ 0 h 1620"/>
                <a:gd name="p0x1" fmla="*/ 8550 w 8730"/>
                <a:gd name="p0y1" fmla="*/ 0 h 1620"/>
                <a:gd name="p0x2" fmla="*/ 8649 w 8730"/>
                <a:gd name="p0y2" fmla="*/ 0 h 1620"/>
                <a:gd name="p0x3" fmla="*/ 8730 w 8730"/>
                <a:gd name="p0y3" fmla="*/ 80 h 1620"/>
                <a:gd name="p0x4" fmla="*/ 8730 w 8730"/>
                <a:gd name="p0y4" fmla="*/ 180 h 1620"/>
                <a:gd name="p0x5" fmla="*/ 8730 w 8730"/>
                <a:gd name="p0y5" fmla="*/ 1440 h 1620"/>
                <a:gd name="p0x6" fmla="*/ 8730 w 8730"/>
                <a:gd name="p0y6" fmla="*/ 1539 h 1620"/>
                <a:gd name="p0x7" fmla="*/ 8649 w 8730"/>
                <a:gd name="p0y7" fmla="*/ 1620 h 1620"/>
                <a:gd name="p0x8" fmla="*/ 8550 w 8730"/>
                <a:gd name="p0y8" fmla="*/ 1620 h 1620"/>
                <a:gd name="p0x9" fmla="*/ 180 w 8730"/>
                <a:gd name="p0y9" fmla="*/ 1620 h 1620"/>
                <a:gd name="p0x10" fmla="*/ 80 w 8730"/>
                <a:gd name="p0y10" fmla="*/ 1620 h 1620"/>
                <a:gd name="p0x11" fmla="*/ 0 w 8730"/>
                <a:gd name="p0y11" fmla="*/ 1539 h 1620"/>
                <a:gd name="p0x12" fmla="*/ 0 w 8730"/>
                <a:gd name="p0y12" fmla="*/ 1440 h 1620"/>
                <a:gd name="p0x13" fmla="*/ 0 w 8730"/>
                <a:gd name="p0y13" fmla="*/ 180 h 1620"/>
                <a:gd name="p0x14" fmla="*/ 0 w 8730"/>
                <a:gd name="p0y14" fmla="*/ 80 h 1620"/>
                <a:gd name="p0x15" fmla="*/ 80 w 8730"/>
                <a:gd name="p0y15" fmla="*/ 0 h 1620"/>
                <a:gd name="p0x16" fmla="*/ 180 w 8730"/>
                <a:gd name="p0y16" fmla="*/ 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任意多边形 8"/>
            <p:cNvSpPr/>
            <p:nvPr>
              <p:custDataLst>
                <p:tags r:id="rId12"/>
              </p:custDataLst>
            </p:nvPr>
          </p:nvSpPr>
          <p:spPr>
            <a:xfrm>
              <a:off x="720" y="2700"/>
              <a:ext cx="180" cy="1620"/>
            </a:xfrm>
            <a:custGeom>
              <a:avLst/>
              <a:gdLst>
                <a:gd name="sw" fmla="*/ 1 w 180"/>
                <a:gd name="sh" fmla="*/ 1 h 1620"/>
                <a:gd name="mins" fmla="min sw sh"/>
                <a:gd name="dsw" fmla="+- 0 sw mins"/>
                <a:gd name="dsh" fmla="+- 0 sh mins"/>
                <a:gd name="p0x0" fmla="*/ 0 w 180"/>
                <a:gd name="p0y0" fmla="*/ 1440 h 1620"/>
                <a:gd name="p0x1" fmla="*/ 0 w 180"/>
                <a:gd name="p0y1" fmla="*/ 180 h 1620"/>
                <a:gd name="p0x2" fmla="*/ 0 w 180"/>
                <a:gd name="p0y2" fmla="*/ 80 h 1620"/>
                <a:gd name="p0x3" fmla="*/ 80 w 180"/>
                <a:gd name="p0y3" fmla="*/ 0 h 1620"/>
                <a:gd name="p0x4" fmla="*/ 180 w 180"/>
                <a:gd name="p0y4" fmla="*/ 0 h 1620"/>
                <a:gd name="p0x5" fmla="*/ 130 w 180"/>
                <a:gd name="p0y5" fmla="*/ 0 h 1620"/>
                <a:gd name="p0x6" fmla="*/ 90 w 180"/>
                <a:gd name="p0y6" fmla="*/ 80 h 1620"/>
                <a:gd name="p0x7" fmla="*/ 90 w 180"/>
                <a:gd name="p0y7" fmla="*/ 180 h 1620"/>
                <a:gd name="p0x8" fmla="*/ 90 w 180"/>
                <a:gd name="p0y8" fmla="*/ 1440 h 1620"/>
                <a:gd name="p0x9" fmla="*/ 90 w 180"/>
                <a:gd name="p0y9" fmla="*/ 1539 h 1620"/>
                <a:gd name="p0x10" fmla="*/ 130 w 180"/>
                <a:gd name="p0y10" fmla="*/ 1620 h 1620"/>
                <a:gd name="p0x11" fmla="*/ 180 w 180"/>
                <a:gd name="p0y11" fmla="*/ 1620 h 1620"/>
                <a:gd name="p0x12" fmla="*/ 80 w 180"/>
                <a:gd name="p0y12" fmla="*/ 1620 h 1620"/>
                <a:gd name="p0x13" fmla="*/ 0 w 180"/>
                <a:gd name="p0y13" fmla="*/ 1539 h 1620"/>
                <a:gd name="p0x14" fmla="*/ 0 w 180"/>
                <a:gd name="p0y14" fmla="*/ 144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1" name="任意多边形 10"/>
          <p:cNvSpPr/>
          <p:nvPr>
            <p:custDataLst>
              <p:tags r:id="rId13"/>
            </p:custDataLst>
          </p:nvPr>
        </p:nvSpPr>
        <p:spPr>
          <a:xfrm>
            <a:off x="742950" y="19431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330 w 660"/>
              <a:gd name="p0y0" fmla="*/ 0 h 660"/>
              <a:gd name="p0x1" fmla="*/ 512 w 660"/>
              <a:gd name="p0y1" fmla="*/ 0 h 660"/>
              <a:gd name="p0x2" fmla="*/ 660 w 660"/>
              <a:gd name="p0y2" fmla="*/ 147 h 660"/>
              <a:gd name="p0x3" fmla="*/ 660 w 660"/>
              <a:gd name="p0y3" fmla="*/ 330 h 660"/>
              <a:gd name="p0x4" fmla="*/ 660 w 660"/>
              <a:gd name="p0y4" fmla="*/ 512 h 660"/>
              <a:gd name="p0x5" fmla="*/ 512 w 660"/>
              <a:gd name="p0y5" fmla="*/ 660 h 660"/>
              <a:gd name="p0x6" fmla="*/ 330 w 660"/>
              <a:gd name="p0y6" fmla="*/ 660 h 660"/>
              <a:gd name="p0x7" fmla="*/ 147 w 660"/>
              <a:gd name="p0y7" fmla="*/ 660 h 660"/>
              <a:gd name="p0x8" fmla="*/ 0 w 660"/>
              <a:gd name="p0y8" fmla="*/ 512 h 660"/>
              <a:gd name="p0x9" fmla="*/ 0 w 660"/>
              <a:gd name="p0y9" fmla="*/ 330 h 660"/>
              <a:gd name="p0x10" fmla="*/ 0 w 660"/>
              <a:gd name="p0y10" fmla="*/ 147 h 660"/>
              <a:gd name="p0x11" fmla="*/ 147 w 660"/>
              <a:gd name="p0y11" fmla="*/ 0 h 660"/>
              <a:gd name="p0x12" fmla="*/ 330 w 660"/>
              <a:gd name="p0y12" fmla="*/ 0 h 66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3492" t="-4510" r="-3492" b="-4510"/>
          <a:stretch>
            <a:fillRect/>
          </a:stretch>
        </p:blipFill>
        <p:spPr>
          <a:xfrm>
            <a:off x="845185" y="2061845"/>
            <a:ext cx="213995" cy="17653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17"/>
            </p:custDataLst>
          </p:nvPr>
        </p:nvSpPr>
        <p:spPr>
          <a:xfrm>
            <a:off x="1314450" y="1943100"/>
            <a:ext cx="44577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政策合规风险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8"/>
            </p:custDataLst>
          </p:nvPr>
        </p:nvSpPr>
        <p:spPr>
          <a:xfrm>
            <a:off x="1314450" y="2186464"/>
            <a:ext cx="4457700" cy="213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25000"/>
              </a:lnSpc>
            </a:pPr>
            <a:r>
              <a:rPr sz="9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教育政策调整、行业法规变化可能导致项目合规成本增加或运营模式需重构。</a:t>
            </a:r>
            <a:endParaRPr sz="9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457200" y="2933700"/>
            <a:ext cx="5543550" cy="1028700"/>
            <a:chOff x="720" y="4620"/>
            <a:chExt cx="8730" cy="1620"/>
          </a:xfrm>
          <a:effectLst>
            <a:outerShdw blurRad="71438" dist="19050" dir="5399999" algn="ctr" rotWithShape="0">
              <a:srgbClr val="000000">
                <a:alpha val="5098"/>
              </a:srgbClr>
            </a:outerShdw>
          </a:effectLst>
        </p:grpSpPr>
        <p:sp>
          <p:nvSpPr>
            <p:cNvPr id="16" name="任意多边形 15"/>
            <p:cNvSpPr/>
            <p:nvPr>
              <p:custDataLst>
                <p:tags r:id="rId19"/>
              </p:custDataLst>
            </p:nvPr>
          </p:nvSpPr>
          <p:spPr>
            <a:xfrm>
              <a:off x="720" y="4620"/>
              <a:ext cx="8730" cy="1620"/>
            </a:xfrm>
            <a:custGeom>
              <a:avLst/>
              <a:gdLst>
                <a:gd name="sw" fmla="*/ 1 w 8730"/>
                <a:gd name="sh" fmla="*/ 1 h 1620"/>
                <a:gd name="mins" fmla="min sw sh"/>
                <a:gd name="dsw" fmla="+- 0 sw mins"/>
                <a:gd name="dsh" fmla="+- 0 sh mins"/>
                <a:gd name="p0x0" fmla="*/ 180 w 8730"/>
                <a:gd name="p0y0" fmla="*/ 0 h 1620"/>
                <a:gd name="p0x1" fmla="*/ 8550 w 8730"/>
                <a:gd name="p0y1" fmla="*/ 0 h 1620"/>
                <a:gd name="p0x2" fmla="*/ 8649 w 8730"/>
                <a:gd name="p0y2" fmla="*/ 0 h 1620"/>
                <a:gd name="p0x3" fmla="*/ 8730 w 8730"/>
                <a:gd name="p0y3" fmla="*/ 80 h 1620"/>
                <a:gd name="p0x4" fmla="*/ 8730 w 8730"/>
                <a:gd name="p0y4" fmla="*/ 180 h 1620"/>
                <a:gd name="p0x5" fmla="*/ 8730 w 8730"/>
                <a:gd name="p0y5" fmla="*/ 1440 h 1620"/>
                <a:gd name="p0x6" fmla="*/ 8730 w 8730"/>
                <a:gd name="p0y6" fmla="*/ 1539 h 1620"/>
                <a:gd name="p0x7" fmla="*/ 8649 w 8730"/>
                <a:gd name="p0y7" fmla="*/ 1620 h 1620"/>
                <a:gd name="p0x8" fmla="*/ 8550 w 8730"/>
                <a:gd name="p0y8" fmla="*/ 1620 h 1620"/>
                <a:gd name="p0x9" fmla="*/ 180 w 8730"/>
                <a:gd name="p0y9" fmla="*/ 1620 h 1620"/>
                <a:gd name="p0x10" fmla="*/ 80 w 8730"/>
                <a:gd name="p0y10" fmla="*/ 1620 h 1620"/>
                <a:gd name="p0x11" fmla="*/ 0 w 8730"/>
                <a:gd name="p0y11" fmla="*/ 1539 h 1620"/>
                <a:gd name="p0x12" fmla="*/ 0 w 8730"/>
                <a:gd name="p0y12" fmla="*/ 1440 h 1620"/>
                <a:gd name="p0x13" fmla="*/ 0 w 8730"/>
                <a:gd name="p0y13" fmla="*/ 180 h 1620"/>
                <a:gd name="p0x14" fmla="*/ 0 w 8730"/>
                <a:gd name="p0y14" fmla="*/ 80 h 1620"/>
                <a:gd name="p0x15" fmla="*/ 80 w 8730"/>
                <a:gd name="p0y15" fmla="*/ 0 h 1620"/>
                <a:gd name="p0x16" fmla="*/ 180 w 8730"/>
                <a:gd name="p0y16" fmla="*/ 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>
              <p:custDataLst>
                <p:tags r:id="rId20"/>
              </p:custDataLst>
            </p:nvPr>
          </p:nvSpPr>
          <p:spPr>
            <a:xfrm>
              <a:off x="720" y="4620"/>
              <a:ext cx="180" cy="1620"/>
            </a:xfrm>
            <a:custGeom>
              <a:avLst/>
              <a:gdLst>
                <a:gd name="sw" fmla="*/ 1 w 180"/>
                <a:gd name="sh" fmla="*/ 1 h 1620"/>
                <a:gd name="mins" fmla="min sw sh"/>
                <a:gd name="dsw" fmla="+- 0 sw mins"/>
                <a:gd name="dsh" fmla="+- 0 sh mins"/>
                <a:gd name="p0x0" fmla="*/ 0 w 180"/>
                <a:gd name="p0y0" fmla="*/ 1440 h 1620"/>
                <a:gd name="p0x1" fmla="*/ 0 w 180"/>
                <a:gd name="p0y1" fmla="*/ 180 h 1620"/>
                <a:gd name="p0x2" fmla="*/ 0 w 180"/>
                <a:gd name="p0y2" fmla="*/ 80 h 1620"/>
                <a:gd name="p0x3" fmla="*/ 80 w 180"/>
                <a:gd name="p0y3" fmla="*/ 0 h 1620"/>
                <a:gd name="p0x4" fmla="*/ 180 w 180"/>
                <a:gd name="p0y4" fmla="*/ 0 h 1620"/>
                <a:gd name="p0x5" fmla="*/ 130 w 180"/>
                <a:gd name="p0y5" fmla="*/ 0 h 1620"/>
                <a:gd name="p0x6" fmla="*/ 90 w 180"/>
                <a:gd name="p0y6" fmla="*/ 80 h 1620"/>
                <a:gd name="p0x7" fmla="*/ 90 w 180"/>
                <a:gd name="p0y7" fmla="*/ 180 h 1620"/>
                <a:gd name="p0x8" fmla="*/ 90 w 180"/>
                <a:gd name="p0y8" fmla="*/ 1440 h 1620"/>
                <a:gd name="p0x9" fmla="*/ 90 w 180"/>
                <a:gd name="p0y9" fmla="*/ 1539 h 1620"/>
                <a:gd name="p0x10" fmla="*/ 130 w 180"/>
                <a:gd name="p0y10" fmla="*/ 1620 h 1620"/>
                <a:gd name="p0x11" fmla="*/ 180 w 180"/>
                <a:gd name="p0y11" fmla="*/ 1620 h 1620"/>
                <a:gd name="p0x12" fmla="*/ 80 w 180"/>
                <a:gd name="p0y12" fmla="*/ 1620 h 1620"/>
                <a:gd name="p0x13" fmla="*/ 0 w 180"/>
                <a:gd name="p0y13" fmla="*/ 1539 h 1620"/>
                <a:gd name="p0x14" fmla="*/ 0 w 180"/>
                <a:gd name="p0y14" fmla="*/ 144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9" name="任意多边形 18"/>
          <p:cNvSpPr/>
          <p:nvPr>
            <p:custDataLst>
              <p:tags r:id="rId21"/>
            </p:custDataLst>
          </p:nvPr>
        </p:nvSpPr>
        <p:spPr>
          <a:xfrm>
            <a:off x="742950" y="31623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330 w 660"/>
              <a:gd name="p0y0" fmla="*/ 0 h 660"/>
              <a:gd name="p0x1" fmla="*/ 512 w 660"/>
              <a:gd name="p0y1" fmla="*/ 0 h 660"/>
              <a:gd name="p0x2" fmla="*/ 660 w 660"/>
              <a:gd name="p0y2" fmla="*/ 147 h 660"/>
              <a:gd name="p0x3" fmla="*/ 660 w 660"/>
              <a:gd name="p0y3" fmla="*/ 330 h 660"/>
              <a:gd name="p0x4" fmla="*/ 660 w 660"/>
              <a:gd name="p0y4" fmla="*/ 512 h 660"/>
              <a:gd name="p0x5" fmla="*/ 512 w 660"/>
              <a:gd name="p0y5" fmla="*/ 660 h 660"/>
              <a:gd name="p0x6" fmla="*/ 330 w 660"/>
              <a:gd name="p0y6" fmla="*/ 660 h 660"/>
              <a:gd name="p0x7" fmla="*/ 147 w 660"/>
              <a:gd name="p0y7" fmla="*/ 660 h 660"/>
              <a:gd name="p0x8" fmla="*/ 0 w 660"/>
              <a:gd name="p0y8" fmla="*/ 512 h 660"/>
              <a:gd name="p0x9" fmla="*/ 0 w 660"/>
              <a:gd name="p0y9" fmla="*/ 330 h 660"/>
              <a:gd name="p0x10" fmla="*/ 0 w 660"/>
              <a:gd name="p0y10" fmla="*/ 147 h 660"/>
              <a:gd name="p0x11" fmla="*/ 147 w 660"/>
              <a:gd name="p0y11" fmla="*/ 0 h 660"/>
              <a:gd name="p0x12" fmla="*/ 330 w 660"/>
              <a:gd name="p0y12" fmla="*/ 0 h 66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-3492" t="-7917" r="-3492" b="-7917"/>
          <a:stretch>
            <a:fillRect/>
          </a:stretch>
        </p:blipFill>
        <p:spPr>
          <a:xfrm>
            <a:off x="845185" y="3281045"/>
            <a:ext cx="213995" cy="17653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25"/>
            </p:custDataLst>
          </p:nvPr>
        </p:nvSpPr>
        <p:spPr>
          <a:xfrm>
            <a:off x="1314450" y="3162300"/>
            <a:ext cx="44577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运营管理风险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6"/>
            </p:custDataLst>
          </p:nvPr>
        </p:nvSpPr>
        <p:spPr>
          <a:xfrm>
            <a:off x="1314450" y="3405664"/>
            <a:ext cx="4457700" cy="213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25000"/>
              </a:lnSpc>
            </a:pPr>
            <a:r>
              <a:rPr sz="9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日常管理疏漏、服务质量波动、人员流动等因素影响项目稳定运行。</a:t>
            </a:r>
            <a:endParaRPr sz="9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9" name="组合 78"/>
          <p:cNvGrpSpPr/>
          <p:nvPr/>
        </p:nvGrpSpPr>
        <p:grpSpPr>
          <a:xfrm>
            <a:off x="457200" y="4152900"/>
            <a:ext cx="5543550" cy="1028700"/>
            <a:chOff x="720" y="6540"/>
            <a:chExt cx="8730" cy="1620"/>
          </a:xfrm>
          <a:effectLst>
            <a:outerShdw blurRad="71438" dist="19050" dir="5399999" algn="ctr" rotWithShape="0">
              <a:srgbClr val="000000">
                <a:alpha val="5098"/>
              </a:srgbClr>
            </a:outerShdw>
          </a:effectLst>
        </p:grpSpPr>
        <p:sp>
          <p:nvSpPr>
            <p:cNvPr id="24" name="任意多边形 23"/>
            <p:cNvSpPr/>
            <p:nvPr>
              <p:custDataLst>
                <p:tags r:id="rId27"/>
              </p:custDataLst>
            </p:nvPr>
          </p:nvSpPr>
          <p:spPr>
            <a:xfrm>
              <a:off x="720" y="6540"/>
              <a:ext cx="8730" cy="1620"/>
            </a:xfrm>
            <a:custGeom>
              <a:avLst/>
              <a:gdLst>
                <a:gd name="sw" fmla="*/ 1 w 8730"/>
                <a:gd name="sh" fmla="*/ 1 h 1620"/>
                <a:gd name="mins" fmla="min sw sh"/>
                <a:gd name="dsw" fmla="+- 0 sw mins"/>
                <a:gd name="dsh" fmla="+- 0 sh mins"/>
                <a:gd name="p0x0" fmla="*/ 180 w 8730"/>
                <a:gd name="p0y0" fmla="*/ 0 h 1620"/>
                <a:gd name="p0x1" fmla="*/ 8550 w 8730"/>
                <a:gd name="p0y1" fmla="*/ 0 h 1620"/>
                <a:gd name="p0x2" fmla="*/ 8649 w 8730"/>
                <a:gd name="p0y2" fmla="*/ 0 h 1620"/>
                <a:gd name="p0x3" fmla="*/ 8730 w 8730"/>
                <a:gd name="p0y3" fmla="*/ 80 h 1620"/>
                <a:gd name="p0x4" fmla="*/ 8730 w 8730"/>
                <a:gd name="p0y4" fmla="*/ 180 h 1620"/>
                <a:gd name="p0x5" fmla="*/ 8730 w 8730"/>
                <a:gd name="p0y5" fmla="*/ 1440 h 1620"/>
                <a:gd name="p0x6" fmla="*/ 8730 w 8730"/>
                <a:gd name="p0y6" fmla="*/ 1539 h 1620"/>
                <a:gd name="p0x7" fmla="*/ 8649 w 8730"/>
                <a:gd name="p0y7" fmla="*/ 1620 h 1620"/>
                <a:gd name="p0x8" fmla="*/ 8550 w 8730"/>
                <a:gd name="p0y8" fmla="*/ 1620 h 1620"/>
                <a:gd name="p0x9" fmla="*/ 180 w 8730"/>
                <a:gd name="p0y9" fmla="*/ 1620 h 1620"/>
                <a:gd name="p0x10" fmla="*/ 80 w 8730"/>
                <a:gd name="p0y10" fmla="*/ 1620 h 1620"/>
                <a:gd name="p0x11" fmla="*/ 0 w 8730"/>
                <a:gd name="p0y11" fmla="*/ 1539 h 1620"/>
                <a:gd name="p0x12" fmla="*/ 0 w 8730"/>
                <a:gd name="p0y12" fmla="*/ 1440 h 1620"/>
                <a:gd name="p0x13" fmla="*/ 0 w 8730"/>
                <a:gd name="p0y13" fmla="*/ 180 h 1620"/>
                <a:gd name="p0x14" fmla="*/ 0 w 8730"/>
                <a:gd name="p0y14" fmla="*/ 80 h 1620"/>
                <a:gd name="p0x15" fmla="*/ 80 w 8730"/>
                <a:gd name="p0y15" fmla="*/ 0 h 1620"/>
                <a:gd name="p0x16" fmla="*/ 180 w 8730"/>
                <a:gd name="p0y16" fmla="*/ 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>
              <p:custDataLst>
                <p:tags r:id="rId28"/>
              </p:custDataLst>
            </p:nvPr>
          </p:nvSpPr>
          <p:spPr>
            <a:xfrm>
              <a:off x="720" y="6540"/>
              <a:ext cx="180" cy="1620"/>
            </a:xfrm>
            <a:custGeom>
              <a:avLst/>
              <a:gdLst>
                <a:gd name="sw" fmla="*/ 1 w 180"/>
                <a:gd name="sh" fmla="*/ 1 h 1620"/>
                <a:gd name="mins" fmla="min sw sh"/>
                <a:gd name="dsw" fmla="+- 0 sw mins"/>
                <a:gd name="dsh" fmla="+- 0 sh mins"/>
                <a:gd name="p0x0" fmla="*/ 0 w 180"/>
                <a:gd name="p0y0" fmla="*/ 1440 h 1620"/>
                <a:gd name="p0x1" fmla="*/ 0 w 180"/>
                <a:gd name="p0y1" fmla="*/ 180 h 1620"/>
                <a:gd name="p0x2" fmla="*/ 0 w 180"/>
                <a:gd name="p0y2" fmla="*/ 80 h 1620"/>
                <a:gd name="p0x3" fmla="*/ 80 w 180"/>
                <a:gd name="p0y3" fmla="*/ 0 h 1620"/>
                <a:gd name="p0x4" fmla="*/ 180 w 180"/>
                <a:gd name="p0y4" fmla="*/ 0 h 1620"/>
                <a:gd name="p0x5" fmla="*/ 130 w 180"/>
                <a:gd name="p0y5" fmla="*/ 0 h 1620"/>
                <a:gd name="p0x6" fmla="*/ 90 w 180"/>
                <a:gd name="p0y6" fmla="*/ 80 h 1620"/>
                <a:gd name="p0x7" fmla="*/ 90 w 180"/>
                <a:gd name="p0y7" fmla="*/ 180 h 1620"/>
                <a:gd name="p0x8" fmla="*/ 90 w 180"/>
                <a:gd name="p0y8" fmla="*/ 1440 h 1620"/>
                <a:gd name="p0x9" fmla="*/ 90 w 180"/>
                <a:gd name="p0y9" fmla="*/ 1539 h 1620"/>
                <a:gd name="p0x10" fmla="*/ 130 w 180"/>
                <a:gd name="p0y10" fmla="*/ 1620 h 1620"/>
                <a:gd name="p0x11" fmla="*/ 180 w 180"/>
                <a:gd name="p0y11" fmla="*/ 1620 h 1620"/>
                <a:gd name="p0x12" fmla="*/ 80 w 180"/>
                <a:gd name="p0y12" fmla="*/ 1620 h 1620"/>
                <a:gd name="p0x13" fmla="*/ 0 w 180"/>
                <a:gd name="p0y13" fmla="*/ 1539 h 1620"/>
                <a:gd name="p0x14" fmla="*/ 0 w 180"/>
                <a:gd name="p0y14" fmla="*/ 144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7" name="任意多边形 26"/>
          <p:cNvSpPr/>
          <p:nvPr>
            <p:custDataLst>
              <p:tags r:id="rId29"/>
            </p:custDataLst>
          </p:nvPr>
        </p:nvSpPr>
        <p:spPr>
          <a:xfrm>
            <a:off x="742950" y="43815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330 w 660"/>
              <a:gd name="p0y0" fmla="*/ 0 h 660"/>
              <a:gd name="p0x1" fmla="*/ 512 w 660"/>
              <a:gd name="p0y1" fmla="*/ 0 h 660"/>
              <a:gd name="p0x2" fmla="*/ 660 w 660"/>
              <a:gd name="p0y2" fmla="*/ 147 h 660"/>
              <a:gd name="p0x3" fmla="*/ 660 w 660"/>
              <a:gd name="p0y3" fmla="*/ 330 h 660"/>
              <a:gd name="p0x4" fmla="*/ 660 w 660"/>
              <a:gd name="p0y4" fmla="*/ 512 h 660"/>
              <a:gd name="p0x5" fmla="*/ 512 w 660"/>
              <a:gd name="p0y5" fmla="*/ 660 h 660"/>
              <a:gd name="p0x6" fmla="*/ 330 w 660"/>
              <a:gd name="p0y6" fmla="*/ 660 h 660"/>
              <a:gd name="p0x7" fmla="*/ 147 w 660"/>
              <a:gd name="p0y7" fmla="*/ 660 h 660"/>
              <a:gd name="p0x8" fmla="*/ 0 w 660"/>
              <a:gd name="p0y8" fmla="*/ 512 h 660"/>
              <a:gd name="p0x9" fmla="*/ 0 w 660"/>
              <a:gd name="p0y9" fmla="*/ 330 h 660"/>
              <a:gd name="p0x10" fmla="*/ 0 w 660"/>
              <a:gd name="p0y10" fmla="*/ 147 h 660"/>
              <a:gd name="p0x11" fmla="*/ 147 w 660"/>
              <a:gd name="p0y11" fmla="*/ 0 h 660"/>
              <a:gd name="p0x12" fmla="*/ 330 w 660"/>
              <a:gd name="p0y12" fmla="*/ 0 h 66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l="-2941" t="-11778" r="-2941" b="-11778"/>
          <a:stretch>
            <a:fillRect/>
          </a:stretch>
        </p:blipFill>
        <p:spPr>
          <a:xfrm>
            <a:off x="866775" y="4500245"/>
            <a:ext cx="171450" cy="17653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33"/>
            </p:custDataLst>
          </p:nvPr>
        </p:nvSpPr>
        <p:spPr>
          <a:xfrm>
            <a:off x="1314450" y="4381500"/>
            <a:ext cx="44577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市场环境风险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34"/>
            </p:custDataLst>
          </p:nvPr>
        </p:nvSpPr>
        <p:spPr>
          <a:xfrm>
            <a:off x="1314450" y="4624864"/>
            <a:ext cx="4457700" cy="213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25000"/>
              </a:lnSpc>
            </a:pPr>
            <a:r>
              <a:rPr sz="9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需求变化、竞争加剧、成本上涨等市场因素可能导致收益不达预期。</a:t>
            </a:r>
            <a:endParaRPr sz="9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457200" y="5372100"/>
            <a:ext cx="5543550" cy="1028700"/>
            <a:chOff x="720" y="8460"/>
            <a:chExt cx="8730" cy="1620"/>
          </a:xfrm>
          <a:effectLst>
            <a:outerShdw blurRad="71438" dist="19050" dir="5399999" algn="ctr" rotWithShape="0">
              <a:srgbClr val="000000">
                <a:alpha val="5098"/>
              </a:srgbClr>
            </a:outerShdw>
          </a:effectLst>
        </p:grpSpPr>
        <p:sp>
          <p:nvSpPr>
            <p:cNvPr id="32" name="任意多边形 31"/>
            <p:cNvSpPr/>
            <p:nvPr>
              <p:custDataLst>
                <p:tags r:id="rId35"/>
              </p:custDataLst>
            </p:nvPr>
          </p:nvSpPr>
          <p:spPr>
            <a:xfrm>
              <a:off x="720" y="8460"/>
              <a:ext cx="8730" cy="1620"/>
            </a:xfrm>
            <a:custGeom>
              <a:avLst/>
              <a:gdLst>
                <a:gd name="sw" fmla="*/ 1 w 8730"/>
                <a:gd name="sh" fmla="*/ 1 h 1620"/>
                <a:gd name="mins" fmla="min sw sh"/>
                <a:gd name="dsw" fmla="+- 0 sw mins"/>
                <a:gd name="dsh" fmla="+- 0 sh mins"/>
                <a:gd name="p0x0" fmla="*/ 180 w 8730"/>
                <a:gd name="p0y0" fmla="*/ 0 h 1620"/>
                <a:gd name="p0x1" fmla="*/ 8550 w 8730"/>
                <a:gd name="p0y1" fmla="*/ 0 h 1620"/>
                <a:gd name="p0x2" fmla="*/ 8649 w 8730"/>
                <a:gd name="p0y2" fmla="*/ 0 h 1620"/>
                <a:gd name="p0x3" fmla="*/ 8730 w 8730"/>
                <a:gd name="p0y3" fmla="*/ 80 h 1620"/>
                <a:gd name="p0x4" fmla="*/ 8730 w 8730"/>
                <a:gd name="p0y4" fmla="*/ 180 h 1620"/>
                <a:gd name="p0x5" fmla="*/ 8730 w 8730"/>
                <a:gd name="p0y5" fmla="*/ 1440 h 1620"/>
                <a:gd name="p0x6" fmla="*/ 8730 w 8730"/>
                <a:gd name="p0y6" fmla="*/ 1539 h 1620"/>
                <a:gd name="p0x7" fmla="*/ 8649 w 8730"/>
                <a:gd name="p0y7" fmla="*/ 1620 h 1620"/>
                <a:gd name="p0x8" fmla="*/ 8550 w 8730"/>
                <a:gd name="p0y8" fmla="*/ 1620 h 1620"/>
                <a:gd name="p0x9" fmla="*/ 180 w 8730"/>
                <a:gd name="p0y9" fmla="*/ 1620 h 1620"/>
                <a:gd name="p0x10" fmla="*/ 80 w 8730"/>
                <a:gd name="p0y10" fmla="*/ 1620 h 1620"/>
                <a:gd name="p0x11" fmla="*/ 0 w 8730"/>
                <a:gd name="p0y11" fmla="*/ 1539 h 1620"/>
                <a:gd name="p0x12" fmla="*/ 0 w 8730"/>
                <a:gd name="p0y12" fmla="*/ 1440 h 1620"/>
                <a:gd name="p0x13" fmla="*/ 0 w 8730"/>
                <a:gd name="p0y13" fmla="*/ 180 h 1620"/>
                <a:gd name="p0x14" fmla="*/ 0 w 8730"/>
                <a:gd name="p0y14" fmla="*/ 80 h 1620"/>
                <a:gd name="p0x15" fmla="*/ 80 w 8730"/>
                <a:gd name="p0y15" fmla="*/ 0 h 1620"/>
                <a:gd name="p0x16" fmla="*/ 180 w 8730"/>
                <a:gd name="p0y16" fmla="*/ 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3" name="任意多边形 32"/>
            <p:cNvSpPr/>
            <p:nvPr>
              <p:custDataLst>
                <p:tags r:id="rId36"/>
              </p:custDataLst>
            </p:nvPr>
          </p:nvSpPr>
          <p:spPr>
            <a:xfrm>
              <a:off x="720" y="8460"/>
              <a:ext cx="180" cy="1620"/>
            </a:xfrm>
            <a:custGeom>
              <a:avLst/>
              <a:gdLst>
                <a:gd name="sw" fmla="*/ 1 w 180"/>
                <a:gd name="sh" fmla="*/ 1 h 1620"/>
                <a:gd name="mins" fmla="min sw sh"/>
                <a:gd name="dsw" fmla="+- 0 sw mins"/>
                <a:gd name="dsh" fmla="+- 0 sh mins"/>
                <a:gd name="p0x0" fmla="*/ 0 w 180"/>
                <a:gd name="p0y0" fmla="*/ 1440 h 1620"/>
                <a:gd name="p0x1" fmla="*/ 0 w 180"/>
                <a:gd name="p0y1" fmla="*/ 180 h 1620"/>
                <a:gd name="p0x2" fmla="*/ 0 w 180"/>
                <a:gd name="p0y2" fmla="*/ 80 h 1620"/>
                <a:gd name="p0x3" fmla="*/ 80 w 180"/>
                <a:gd name="p0y3" fmla="*/ 0 h 1620"/>
                <a:gd name="p0x4" fmla="*/ 180 w 180"/>
                <a:gd name="p0y4" fmla="*/ 0 h 1620"/>
                <a:gd name="p0x5" fmla="*/ 130 w 180"/>
                <a:gd name="p0y5" fmla="*/ 0 h 1620"/>
                <a:gd name="p0x6" fmla="*/ 90 w 180"/>
                <a:gd name="p0y6" fmla="*/ 80 h 1620"/>
                <a:gd name="p0x7" fmla="*/ 90 w 180"/>
                <a:gd name="p0y7" fmla="*/ 180 h 1620"/>
                <a:gd name="p0x8" fmla="*/ 90 w 180"/>
                <a:gd name="p0y8" fmla="*/ 1440 h 1620"/>
                <a:gd name="p0x9" fmla="*/ 90 w 180"/>
                <a:gd name="p0y9" fmla="*/ 1539 h 1620"/>
                <a:gd name="p0x10" fmla="*/ 130 w 180"/>
                <a:gd name="p0y10" fmla="*/ 1620 h 1620"/>
                <a:gd name="p0x11" fmla="*/ 180 w 180"/>
                <a:gd name="p0y11" fmla="*/ 1620 h 1620"/>
                <a:gd name="p0x12" fmla="*/ 80 w 180"/>
                <a:gd name="p0y12" fmla="*/ 1620 h 1620"/>
                <a:gd name="p0x13" fmla="*/ 0 w 180"/>
                <a:gd name="p0y13" fmla="*/ 1539 h 1620"/>
                <a:gd name="p0x14" fmla="*/ 0 w 180"/>
                <a:gd name="p0y14" fmla="*/ 144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5" name="任意多边形 34"/>
          <p:cNvSpPr/>
          <p:nvPr>
            <p:custDataLst>
              <p:tags r:id="rId37"/>
            </p:custDataLst>
          </p:nvPr>
        </p:nvSpPr>
        <p:spPr>
          <a:xfrm>
            <a:off x="742950" y="56007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330 w 660"/>
              <a:gd name="p0y0" fmla="*/ 0 h 660"/>
              <a:gd name="p0x1" fmla="*/ 512 w 660"/>
              <a:gd name="p0y1" fmla="*/ 0 h 660"/>
              <a:gd name="p0x2" fmla="*/ 660 w 660"/>
              <a:gd name="p0y2" fmla="*/ 147 h 660"/>
              <a:gd name="p0x3" fmla="*/ 660 w 660"/>
              <a:gd name="p0y3" fmla="*/ 330 h 660"/>
              <a:gd name="p0x4" fmla="*/ 660 w 660"/>
              <a:gd name="p0y4" fmla="*/ 512 h 660"/>
              <a:gd name="p0x5" fmla="*/ 512 w 660"/>
              <a:gd name="p0y5" fmla="*/ 660 h 660"/>
              <a:gd name="p0x6" fmla="*/ 330 w 660"/>
              <a:gd name="p0y6" fmla="*/ 660 h 660"/>
              <a:gd name="p0x7" fmla="*/ 147 w 660"/>
              <a:gd name="p0y7" fmla="*/ 660 h 660"/>
              <a:gd name="p0x8" fmla="*/ 0 w 660"/>
              <a:gd name="p0y8" fmla="*/ 512 h 660"/>
              <a:gd name="p0x9" fmla="*/ 0 w 660"/>
              <a:gd name="p0y9" fmla="*/ 330 h 660"/>
              <a:gd name="p0x10" fmla="*/ 0 w 660"/>
              <a:gd name="p0y10" fmla="*/ 147 h 660"/>
              <a:gd name="p0x11" fmla="*/ 147 w 660"/>
              <a:gd name="p0y11" fmla="*/ 0 h 660"/>
              <a:gd name="p0x12" fmla="*/ 330 w 660"/>
              <a:gd name="p0y12" fmla="*/ 0 h 66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D4854A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-6250" t="-4510" r="-6250" b="-4510"/>
          <a:stretch>
            <a:fillRect/>
          </a:stretch>
        </p:blipFill>
        <p:spPr>
          <a:xfrm>
            <a:off x="866775" y="5719445"/>
            <a:ext cx="171450" cy="176530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41"/>
            </p:custDataLst>
          </p:nvPr>
        </p:nvSpPr>
        <p:spPr>
          <a:xfrm>
            <a:off x="1314450" y="5600700"/>
            <a:ext cx="44577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安全责任风险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42"/>
            </p:custDataLst>
          </p:nvPr>
        </p:nvSpPr>
        <p:spPr>
          <a:xfrm>
            <a:off x="1314450" y="5844064"/>
            <a:ext cx="4457700" cy="213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25000"/>
              </a:lnSpc>
            </a:pPr>
            <a:r>
              <a:rPr sz="9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学生人身安全、设施安全隐患等突发事件可能引发法律纠纷与声誉损失。</a:t>
            </a:r>
            <a:endParaRPr sz="9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2" name="组合 81"/>
          <p:cNvGrpSpPr/>
          <p:nvPr/>
        </p:nvGrpSpPr>
        <p:grpSpPr>
          <a:xfrm>
            <a:off x="6191250" y="1714500"/>
            <a:ext cx="5543550" cy="1028700"/>
            <a:chOff x="9750" y="2700"/>
            <a:chExt cx="8730" cy="1620"/>
          </a:xfrm>
          <a:effectLst>
            <a:outerShdw blurRad="71438" dist="19050" dir="5399999" algn="ctr" rotWithShape="0">
              <a:srgbClr val="000000">
                <a:alpha val="5098"/>
              </a:srgbClr>
            </a:outerShdw>
          </a:effectLst>
        </p:grpSpPr>
        <p:sp>
          <p:nvSpPr>
            <p:cNvPr id="44" name="任意多边形 43"/>
            <p:cNvSpPr/>
            <p:nvPr>
              <p:custDataLst>
                <p:tags r:id="rId43"/>
              </p:custDataLst>
            </p:nvPr>
          </p:nvSpPr>
          <p:spPr>
            <a:xfrm>
              <a:off x="9750" y="2700"/>
              <a:ext cx="8730" cy="1620"/>
            </a:xfrm>
            <a:custGeom>
              <a:avLst/>
              <a:gdLst>
                <a:gd name="sw" fmla="*/ 1 w 8730"/>
                <a:gd name="sh" fmla="*/ 1 h 1620"/>
                <a:gd name="mins" fmla="min sw sh"/>
                <a:gd name="dsw" fmla="+- 0 sw mins"/>
                <a:gd name="dsh" fmla="+- 0 sh mins"/>
                <a:gd name="p0x0" fmla="*/ 180 w 8730"/>
                <a:gd name="p0y0" fmla="*/ 0 h 1620"/>
                <a:gd name="p0x1" fmla="*/ 8550 w 8730"/>
                <a:gd name="p0y1" fmla="*/ 0 h 1620"/>
                <a:gd name="p0x2" fmla="*/ 8649 w 8730"/>
                <a:gd name="p0y2" fmla="*/ 0 h 1620"/>
                <a:gd name="p0x3" fmla="*/ 8730 w 8730"/>
                <a:gd name="p0y3" fmla="*/ 80 h 1620"/>
                <a:gd name="p0x4" fmla="*/ 8730 w 8730"/>
                <a:gd name="p0y4" fmla="*/ 180 h 1620"/>
                <a:gd name="p0x5" fmla="*/ 8730 w 8730"/>
                <a:gd name="p0y5" fmla="*/ 1440 h 1620"/>
                <a:gd name="p0x6" fmla="*/ 8730 w 8730"/>
                <a:gd name="p0y6" fmla="*/ 1539 h 1620"/>
                <a:gd name="p0x7" fmla="*/ 8649 w 8730"/>
                <a:gd name="p0y7" fmla="*/ 1620 h 1620"/>
                <a:gd name="p0x8" fmla="*/ 8550 w 8730"/>
                <a:gd name="p0y8" fmla="*/ 1620 h 1620"/>
                <a:gd name="p0x9" fmla="*/ 180 w 8730"/>
                <a:gd name="p0y9" fmla="*/ 1620 h 1620"/>
                <a:gd name="p0x10" fmla="*/ 80 w 8730"/>
                <a:gd name="p0y10" fmla="*/ 1620 h 1620"/>
                <a:gd name="p0x11" fmla="*/ 0 w 8730"/>
                <a:gd name="p0y11" fmla="*/ 1539 h 1620"/>
                <a:gd name="p0x12" fmla="*/ 0 w 8730"/>
                <a:gd name="p0y12" fmla="*/ 1440 h 1620"/>
                <a:gd name="p0x13" fmla="*/ 0 w 8730"/>
                <a:gd name="p0y13" fmla="*/ 180 h 1620"/>
                <a:gd name="p0x14" fmla="*/ 0 w 8730"/>
                <a:gd name="p0y14" fmla="*/ 80 h 1620"/>
                <a:gd name="p0x15" fmla="*/ 80 w 8730"/>
                <a:gd name="p0y15" fmla="*/ 0 h 1620"/>
                <a:gd name="p0x16" fmla="*/ 180 w 8730"/>
                <a:gd name="p0y16" fmla="*/ 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5" name="任意多边形 44"/>
            <p:cNvSpPr/>
            <p:nvPr>
              <p:custDataLst>
                <p:tags r:id="rId44"/>
              </p:custDataLst>
            </p:nvPr>
          </p:nvSpPr>
          <p:spPr>
            <a:xfrm>
              <a:off x="9750" y="2700"/>
              <a:ext cx="180" cy="1620"/>
            </a:xfrm>
            <a:custGeom>
              <a:avLst/>
              <a:gdLst>
                <a:gd name="sw" fmla="*/ 1 w 180"/>
                <a:gd name="sh" fmla="*/ 1 h 1620"/>
                <a:gd name="mins" fmla="min sw sh"/>
                <a:gd name="dsw" fmla="+- 0 sw mins"/>
                <a:gd name="dsh" fmla="+- 0 sh mins"/>
                <a:gd name="p0x0" fmla="*/ 0 w 180"/>
                <a:gd name="p0y0" fmla="*/ 1440 h 1620"/>
                <a:gd name="p0x1" fmla="*/ 0 w 180"/>
                <a:gd name="p0y1" fmla="*/ 180 h 1620"/>
                <a:gd name="p0x2" fmla="*/ 0 w 180"/>
                <a:gd name="p0y2" fmla="*/ 80 h 1620"/>
                <a:gd name="p0x3" fmla="*/ 80 w 180"/>
                <a:gd name="p0y3" fmla="*/ 0 h 1620"/>
                <a:gd name="p0x4" fmla="*/ 180 w 180"/>
                <a:gd name="p0y4" fmla="*/ 0 h 1620"/>
                <a:gd name="p0x5" fmla="*/ 130 w 180"/>
                <a:gd name="p0y5" fmla="*/ 0 h 1620"/>
                <a:gd name="p0x6" fmla="*/ 90 w 180"/>
                <a:gd name="p0y6" fmla="*/ 80 h 1620"/>
                <a:gd name="p0x7" fmla="*/ 90 w 180"/>
                <a:gd name="p0y7" fmla="*/ 180 h 1620"/>
                <a:gd name="p0x8" fmla="*/ 90 w 180"/>
                <a:gd name="p0y8" fmla="*/ 1440 h 1620"/>
                <a:gd name="p0x9" fmla="*/ 90 w 180"/>
                <a:gd name="p0y9" fmla="*/ 1539 h 1620"/>
                <a:gd name="p0x10" fmla="*/ 130 w 180"/>
                <a:gd name="p0y10" fmla="*/ 1620 h 1620"/>
                <a:gd name="p0x11" fmla="*/ 180 w 180"/>
                <a:gd name="p0y11" fmla="*/ 1620 h 1620"/>
                <a:gd name="p0x12" fmla="*/ 80 w 180"/>
                <a:gd name="p0y12" fmla="*/ 1620 h 1620"/>
                <a:gd name="p0x13" fmla="*/ 0 w 180"/>
                <a:gd name="p0y13" fmla="*/ 1539 h 1620"/>
                <a:gd name="p0x14" fmla="*/ 0 w 180"/>
                <a:gd name="p0y14" fmla="*/ 144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7" name="任意多边形 46"/>
          <p:cNvSpPr/>
          <p:nvPr>
            <p:custDataLst>
              <p:tags r:id="rId45"/>
            </p:custDataLst>
          </p:nvPr>
        </p:nvSpPr>
        <p:spPr>
          <a:xfrm>
            <a:off x="6477000" y="19431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330 w 660"/>
              <a:gd name="p0y0" fmla="*/ 0 h 660"/>
              <a:gd name="p0x1" fmla="*/ 512 w 660"/>
              <a:gd name="p0y1" fmla="*/ 0 h 660"/>
              <a:gd name="p0x2" fmla="*/ 660 w 660"/>
              <a:gd name="p0y2" fmla="*/ 147 h 660"/>
              <a:gd name="p0x3" fmla="*/ 660 w 660"/>
              <a:gd name="p0y3" fmla="*/ 330 h 660"/>
              <a:gd name="p0x4" fmla="*/ 660 w 660"/>
              <a:gd name="p0y4" fmla="*/ 512 h 660"/>
              <a:gd name="p0x5" fmla="*/ 512 w 660"/>
              <a:gd name="p0y5" fmla="*/ 660 h 660"/>
              <a:gd name="p0x6" fmla="*/ 330 w 660"/>
              <a:gd name="p0y6" fmla="*/ 660 h 660"/>
              <a:gd name="p0x7" fmla="*/ 147 w 660"/>
              <a:gd name="p0y7" fmla="*/ 660 h 660"/>
              <a:gd name="p0x8" fmla="*/ 0 w 660"/>
              <a:gd name="p0y8" fmla="*/ 512 h 660"/>
              <a:gd name="p0x9" fmla="*/ 0 w 660"/>
              <a:gd name="p0y9" fmla="*/ 330 h 660"/>
              <a:gd name="p0x10" fmla="*/ 0 w 660"/>
              <a:gd name="p0y10" fmla="*/ 147 h 660"/>
              <a:gd name="p0x11" fmla="*/ 147 w 660"/>
              <a:gd name="p0y11" fmla="*/ 0 h 660"/>
              <a:gd name="p0x12" fmla="*/ 330 w 660"/>
              <a:gd name="p0y12" fmla="*/ 0 h 66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6FA5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rcRect l="-3860" t="-4510" r="-3860" b="-4510"/>
          <a:stretch>
            <a:fillRect/>
          </a:stretch>
        </p:blipFill>
        <p:spPr>
          <a:xfrm>
            <a:off x="6588760" y="2061845"/>
            <a:ext cx="194945" cy="176530"/>
          </a:xfrm>
          <a:prstGeom prst="rect">
            <a:avLst/>
          </a:prstGeom>
        </p:spPr>
      </p:pic>
      <p:sp>
        <p:nvSpPr>
          <p:cNvPr id="49" name="文本框 48"/>
          <p:cNvSpPr txBox="1"/>
          <p:nvPr>
            <p:custDataLst>
              <p:tags r:id="rId49"/>
            </p:custDataLst>
          </p:nvPr>
        </p:nvSpPr>
        <p:spPr>
          <a:xfrm>
            <a:off x="7048500" y="1943100"/>
            <a:ext cx="44577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完善应急预案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50"/>
            </p:custDataLst>
          </p:nvPr>
        </p:nvSpPr>
        <p:spPr>
          <a:xfrm>
            <a:off x="7048500" y="2186464"/>
            <a:ext cx="4581525" cy="213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25000"/>
              </a:lnSpc>
            </a:pPr>
            <a:r>
              <a:rPr sz="9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建立突发事件分级响应机制，制定详细处置流程，确保快速有效应对各类危机。</a:t>
            </a:r>
            <a:endParaRPr sz="9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6191250" y="2933700"/>
            <a:ext cx="5543550" cy="1028700"/>
            <a:chOff x="9750" y="4620"/>
            <a:chExt cx="8730" cy="1620"/>
          </a:xfrm>
          <a:effectLst>
            <a:outerShdw blurRad="71438" dist="19050" dir="5399999" algn="ctr" rotWithShape="0">
              <a:srgbClr val="000000">
                <a:alpha val="5098"/>
              </a:srgbClr>
            </a:outerShdw>
          </a:effectLst>
        </p:grpSpPr>
        <p:sp>
          <p:nvSpPr>
            <p:cNvPr id="52" name="任意多边形 51"/>
            <p:cNvSpPr/>
            <p:nvPr>
              <p:custDataLst>
                <p:tags r:id="rId51"/>
              </p:custDataLst>
            </p:nvPr>
          </p:nvSpPr>
          <p:spPr>
            <a:xfrm>
              <a:off x="9750" y="4620"/>
              <a:ext cx="8730" cy="1620"/>
            </a:xfrm>
            <a:custGeom>
              <a:avLst/>
              <a:gdLst>
                <a:gd name="sw" fmla="*/ 1 w 8730"/>
                <a:gd name="sh" fmla="*/ 1 h 1620"/>
                <a:gd name="mins" fmla="min sw sh"/>
                <a:gd name="dsw" fmla="+- 0 sw mins"/>
                <a:gd name="dsh" fmla="+- 0 sh mins"/>
                <a:gd name="p0x0" fmla="*/ 180 w 8730"/>
                <a:gd name="p0y0" fmla="*/ 0 h 1620"/>
                <a:gd name="p0x1" fmla="*/ 8550 w 8730"/>
                <a:gd name="p0y1" fmla="*/ 0 h 1620"/>
                <a:gd name="p0x2" fmla="*/ 8649 w 8730"/>
                <a:gd name="p0y2" fmla="*/ 0 h 1620"/>
                <a:gd name="p0x3" fmla="*/ 8730 w 8730"/>
                <a:gd name="p0y3" fmla="*/ 80 h 1620"/>
                <a:gd name="p0x4" fmla="*/ 8730 w 8730"/>
                <a:gd name="p0y4" fmla="*/ 180 h 1620"/>
                <a:gd name="p0x5" fmla="*/ 8730 w 8730"/>
                <a:gd name="p0y5" fmla="*/ 1440 h 1620"/>
                <a:gd name="p0x6" fmla="*/ 8730 w 8730"/>
                <a:gd name="p0y6" fmla="*/ 1539 h 1620"/>
                <a:gd name="p0x7" fmla="*/ 8649 w 8730"/>
                <a:gd name="p0y7" fmla="*/ 1620 h 1620"/>
                <a:gd name="p0x8" fmla="*/ 8550 w 8730"/>
                <a:gd name="p0y8" fmla="*/ 1620 h 1620"/>
                <a:gd name="p0x9" fmla="*/ 180 w 8730"/>
                <a:gd name="p0y9" fmla="*/ 1620 h 1620"/>
                <a:gd name="p0x10" fmla="*/ 80 w 8730"/>
                <a:gd name="p0y10" fmla="*/ 1620 h 1620"/>
                <a:gd name="p0x11" fmla="*/ 0 w 8730"/>
                <a:gd name="p0y11" fmla="*/ 1539 h 1620"/>
                <a:gd name="p0x12" fmla="*/ 0 w 8730"/>
                <a:gd name="p0y12" fmla="*/ 1440 h 1620"/>
                <a:gd name="p0x13" fmla="*/ 0 w 8730"/>
                <a:gd name="p0y13" fmla="*/ 180 h 1620"/>
                <a:gd name="p0x14" fmla="*/ 0 w 8730"/>
                <a:gd name="p0y14" fmla="*/ 80 h 1620"/>
                <a:gd name="p0x15" fmla="*/ 80 w 8730"/>
                <a:gd name="p0y15" fmla="*/ 0 h 1620"/>
                <a:gd name="p0x16" fmla="*/ 180 w 8730"/>
                <a:gd name="p0y16" fmla="*/ 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3" name="任意多边形 52"/>
            <p:cNvSpPr/>
            <p:nvPr>
              <p:custDataLst>
                <p:tags r:id="rId52"/>
              </p:custDataLst>
            </p:nvPr>
          </p:nvSpPr>
          <p:spPr>
            <a:xfrm>
              <a:off x="9750" y="4620"/>
              <a:ext cx="180" cy="1620"/>
            </a:xfrm>
            <a:custGeom>
              <a:avLst/>
              <a:gdLst>
                <a:gd name="sw" fmla="*/ 1 w 180"/>
                <a:gd name="sh" fmla="*/ 1 h 1620"/>
                <a:gd name="mins" fmla="min sw sh"/>
                <a:gd name="dsw" fmla="+- 0 sw mins"/>
                <a:gd name="dsh" fmla="+- 0 sh mins"/>
                <a:gd name="p0x0" fmla="*/ 0 w 180"/>
                <a:gd name="p0y0" fmla="*/ 1440 h 1620"/>
                <a:gd name="p0x1" fmla="*/ 0 w 180"/>
                <a:gd name="p0y1" fmla="*/ 180 h 1620"/>
                <a:gd name="p0x2" fmla="*/ 0 w 180"/>
                <a:gd name="p0y2" fmla="*/ 80 h 1620"/>
                <a:gd name="p0x3" fmla="*/ 80 w 180"/>
                <a:gd name="p0y3" fmla="*/ 0 h 1620"/>
                <a:gd name="p0x4" fmla="*/ 180 w 180"/>
                <a:gd name="p0y4" fmla="*/ 0 h 1620"/>
                <a:gd name="p0x5" fmla="*/ 130 w 180"/>
                <a:gd name="p0y5" fmla="*/ 0 h 1620"/>
                <a:gd name="p0x6" fmla="*/ 90 w 180"/>
                <a:gd name="p0y6" fmla="*/ 80 h 1620"/>
                <a:gd name="p0x7" fmla="*/ 90 w 180"/>
                <a:gd name="p0y7" fmla="*/ 180 h 1620"/>
                <a:gd name="p0x8" fmla="*/ 90 w 180"/>
                <a:gd name="p0y8" fmla="*/ 1440 h 1620"/>
                <a:gd name="p0x9" fmla="*/ 90 w 180"/>
                <a:gd name="p0y9" fmla="*/ 1539 h 1620"/>
                <a:gd name="p0x10" fmla="*/ 130 w 180"/>
                <a:gd name="p0y10" fmla="*/ 1620 h 1620"/>
                <a:gd name="p0x11" fmla="*/ 180 w 180"/>
                <a:gd name="p0y11" fmla="*/ 1620 h 1620"/>
                <a:gd name="p0x12" fmla="*/ 80 w 180"/>
                <a:gd name="p0y12" fmla="*/ 1620 h 1620"/>
                <a:gd name="p0x13" fmla="*/ 0 w 180"/>
                <a:gd name="p0y13" fmla="*/ 1539 h 1620"/>
                <a:gd name="p0x14" fmla="*/ 0 w 180"/>
                <a:gd name="p0y14" fmla="*/ 144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5" name="任意多边形 54"/>
          <p:cNvSpPr/>
          <p:nvPr>
            <p:custDataLst>
              <p:tags r:id="rId53"/>
            </p:custDataLst>
          </p:nvPr>
        </p:nvSpPr>
        <p:spPr>
          <a:xfrm>
            <a:off x="6477000" y="31623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330 w 660"/>
              <a:gd name="p0y0" fmla="*/ 0 h 660"/>
              <a:gd name="p0x1" fmla="*/ 512 w 660"/>
              <a:gd name="p0y1" fmla="*/ 0 h 660"/>
              <a:gd name="p0x2" fmla="*/ 660 w 660"/>
              <a:gd name="p0y2" fmla="*/ 147 h 660"/>
              <a:gd name="p0x3" fmla="*/ 660 w 660"/>
              <a:gd name="p0y3" fmla="*/ 330 h 660"/>
              <a:gd name="p0x4" fmla="*/ 660 w 660"/>
              <a:gd name="p0y4" fmla="*/ 512 h 660"/>
              <a:gd name="p0x5" fmla="*/ 512 w 660"/>
              <a:gd name="p0y5" fmla="*/ 660 h 660"/>
              <a:gd name="p0x6" fmla="*/ 330 w 660"/>
              <a:gd name="p0y6" fmla="*/ 660 h 660"/>
              <a:gd name="p0x7" fmla="*/ 147 w 660"/>
              <a:gd name="p0y7" fmla="*/ 660 h 660"/>
              <a:gd name="p0x8" fmla="*/ 0 w 660"/>
              <a:gd name="p0y8" fmla="*/ 512 h 660"/>
              <a:gd name="p0x9" fmla="*/ 0 w 660"/>
              <a:gd name="p0y9" fmla="*/ 330 h 660"/>
              <a:gd name="p0x10" fmla="*/ 0 w 660"/>
              <a:gd name="p0y10" fmla="*/ 147 h 660"/>
              <a:gd name="p0x11" fmla="*/ 147 w 660"/>
              <a:gd name="p0y11" fmla="*/ 0 h 660"/>
              <a:gd name="p0x12" fmla="*/ 330 w 660"/>
              <a:gd name="p0y12" fmla="*/ 0 h 66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6FA5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6" name="图片 55"/>
          <p:cNvPicPr>
            <a:picLocks noChangeAspect="1"/>
          </p:cNvPicPr>
          <p:nvPr>
            <p:custDataLst>
              <p:tags r:id="rId54"/>
            </p:custDataLst>
          </p:nvPr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rcRect l="-2051" t="-4510" r="-2051" b="-4510"/>
          <a:stretch>
            <a:fillRect/>
          </a:stretch>
        </p:blipFill>
        <p:spPr>
          <a:xfrm>
            <a:off x="6621780" y="3281045"/>
            <a:ext cx="128905" cy="176530"/>
          </a:xfrm>
          <a:prstGeom prst="rect">
            <a:avLst/>
          </a:prstGeom>
        </p:spPr>
      </p:pic>
      <p:sp>
        <p:nvSpPr>
          <p:cNvPr id="57" name="文本框 56"/>
          <p:cNvSpPr txBox="1"/>
          <p:nvPr>
            <p:custDataLst>
              <p:tags r:id="rId57"/>
            </p:custDataLst>
          </p:nvPr>
        </p:nvSpPr>
        <p:spPr>
          <a:xfrm>
            <a:off x="7048500" y="3162300"/>
            <a:ext cx="44577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法律合同保障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文本框 57"/>
          <p:cNvSpPr txBox="1"/>
          <p:nvPr>
            <p:custDataLst>
              <p:tags r:id="rId58"/>
            </p:custDataLst>
          </p:nvPr>
        </p:nvSpPr>
        <p:spPr>
          <a:xfrm>
            <a:off x="7048500" y="3405664"/>
            <a:ext cx="4581525" cy="213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25000"/>
              </a:lnSpc>
            </a:pPr>
            <a:r>
              <a:rPr sz="9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签订权责明晰的法律协议，详细界定双方权利义务，建立风险分担与补偿机制。</a:t>
            </a:r>
            <a:endParaRPr sz="9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6191250" y="4152900"/>
            <a:ext cx="5543550" cy="1028700"/>
            <a:chOff x="9750" y="6540"/>
            <a:chExt cx="8730" cy="1620"/>
          </a:xfrm>
          <a:effectLst>
            <a:outerShdw blurRad="71438" dist="19050" dir="5399999" algn="ctr" rotWithShape="0">
              <a:srgbClr val="000000">
                <a:alpha val="5098"/>
              </a:srgbClr>
            </a:outerShdw>
          </a:effectLst>
        </p:grpSpPr>
        <p:sp>
          <p:nvSpPr>
            <p:cNvPr id="60" name="任意多边形 59"/>
            <p:cNvSpPr/>
            <p:nvPr>
              <p:custDataLst>
                <p:tags r:id="rId59"/>
              </p:custDataLst>
            </p:nvPr>
          </p:nvSpPr>
          <p:spPr>
            <a:xfrm>
              <a:off x="9750" y="6540"/>
              <a:ext cx="8730" cy="1620"/>
            </a:xfrm>
            <a:custGeom>
              <a:avLst/>
              <a:gdLst>
                <a:gd name="sw" fmla="*/ 1 w 8730"/>
                <a:gd name="sh" fmla="*/ 1 h 1620"/>
                <a:gd name="mins" fmla="min sw sh"/>
                <a:gd name="dsw" fmla="+- 0 sw mins"/>
                <a:gd name="dsh" fmla="+- 0 sh mins"/>
                <a:gd name="p0x0" fmla="*/ 180 w 8730"/>
                <a:gd name="p0y0" fmla="*/ 0 h 1620"/>
                <a:gd name="p0x1" fmla="*/ 8550 w 8730"/>
                <a:gd name="p0y1" fmla="*/ 0 h 1620"/>
                <a:gd name="p0x2" fmla="*/ 8649 w 8730"/>
                <a:gd name="p0y2" fmla="*/ 0 h 1620"/>
                <a:gd name="p0x3" fmla="*/ 8730 w 8730"/>
                <a:gd name="p0y3" fmla="*/ 80 h 1620"/>
                <a:gd name="p0x4" fmla="*/ 8730 w 8730"/>
                <a:gd name="p0y4" fmla="*/ 180 h 1620"/>
                <a:gd name="p0x5" fmla="*/ 8730 w 8730"/>
                <a:gd name="p0y5" fmla="*/ 1440 h 1620"/>
                <a:gd name="p0x6" fmla="*/ 8730 w 8730"/>
                <a:gd name="p0y6" fmla="*/ 1539 h 1620"/>
                <a:gd name="p0x7" fmla="*/ 8649 w 8730"/>
                <a:gd name="p0y7" fmla="*/ 1620 h 1620"/>
                <a:gd name="p0x8" fmla="*/ 8550 w 8730"/>
                <a:gd name="p0y8" fmla="*/ 1620 h 1620"/>
                <a:gd name="p0x9" fmla="*/ 180 w 8730"/>
                <a:gd name="p0y9" fmla="*/ 1620 h 1620"/>
                <a:gd name="p0x10" fmla="*/ 80 w 8730"/>
                <a:gd name="p0y10" fmla="*/ 1620 h 1620"/>
                <a:gd name="p0x11" fmla="*/ 0 w 8730"/>
                <a:gd name="p0y11" fmla="*/ 1539 h 1620"/>
                <a:gd name="p0x12" fmla="*/ 0 w 8730"/>
                <a:gd name="p0y12" fmla="*/ 1440 h 1620"/>
                <a:gd name="p0x13" fmla="*/ 0 w 8730"/>
                <a:gd name="p0y13" fmla="*/ 180 h 1620"/>
                <a:gd name="p0x14" fmla="*/ 0 w 8730"/>
                <a:gd name="p0y14" fmla="*/ 80 h 1620"/>
                <a:gd name="p0x15" fmla="*/ 80 w 8730"/>
                <a:gd name="p0y15" fmla="*/ 0 h 1620"/>
                <a:gd name="p0x16" fmla="*/ 180 w 8730"/>
                <a:gd name="p0y16" fmla="*/ 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1" name="任意多边形 60"/>
            <p:cNvSpPr/>
            <p:nvPr>
              <p:custDataLst>
                <p:tags r:id="rId60"/>
              </p:custDataLst>
            </p:nvPr>
          </p:nvSpPr>
          <p:spPr>
            <a:xfrm>
              <a:off x="9750" y="6540"/>
              <a:ext cx="180" cy="1620"/>
            </a:xfrm>
            <a:custGeom>
              <a:avLst/>
              <a:gdLst>
                <a:gd name="sw" fmla="*/ 1 w 180"/>
                <a:gd name="sh" fmla="*/ 1 h 1620"/>
                <a:gd name="mins" fmla="min sw sh"/>
                <a:gd name="dsw" fmla="+- 0 sw mins"/>
                <a:gd name="dsh" fmla="+- 0 sh mins"/>
                <a:gd name="p0x0" fmla="*/ 0 w 180"/>
                <a:gd name="p0y0" fmla="*/ 1440 h 1620"/>
                <a:gd name="p0x1" fmla="*/ 0 w 180"/>
                <a:gd name="p0y1" fmla="*/ 180 h 1620"/>
                <a:gd name="p0x2" fmla="*/ 0 w 180"/>
                <a:gd name="p0y2" fmla="*/ 80 h 1620"/>
                <a:gd name="p0x3" fmla="*/ 80 w 180"/>
                <a:gd name="p0y3" fmla="*/ 0 h 1620"/>
                <a:gd name="p0x4" fmla="*/ 180 w 180"/>
                <a:gd name="p0y4" fmla="*/ 0 h 1620"/>
                <a:gd name="p0x5" fmla="*/ 130 w 180"/>
                <a:gd name="p0y5" fmla="*/ 0 h 1620"/>
                <a:gd name="p0x6" fmla="*/ 90 w 180"/>
                <a:gd name="p0y6" fmla="*/ 80 h 1620"/>
                <a:gd name="p0x7" fmla="*/ 90 w 180"/>
                <a:gd name="p0y7" fmla="*/ 180 h 1620"/>
                <a:gd name="p0x8" fmla="*/ 90 w 180"/>
                <a:gd name="p0y8" fmla="*/ 1440 h 1620"/>
                <a:gd name="p0x9" fmla="*/ 90 w 180"/>
                <a:gd name="p0y9" fmla="*/ 1539 h 1620"/>
                <a:gd name="p0x10" fmla="*/ 130 w 180"/>
                <a:gd name="p0y10" fmla="*/ 1620 h 1620"/>
                <a:gd name="p0x11" fmla="*/ 180 w 180"/>
                <a:gd name="p0y11" fmla="*/ 1620 h 1620"/>
                <a:gd name="p0x12" fmla="*/ 80 w 180"/>
                <a:gd name="p0y12" fmla="*/ 1620 h 1620"/>
                <a:gd name="p0x13" fmla="*/ 0 w 180"/>
                <a:gd name="p0y13" fmla="*/ 1539 h 1620"/>
                <a:gd name="p0x14" fmla="*/ 0 w 180"/>
                <a:gd name="p0y14" fmla="*/ 144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3" name="任意多边形 62"/>
          <p:cNvSpPr/>
          <p:nvPr>
            <p:custDataLst>
              <p:tags r:id="rId61"/>
            </p:custDataLst>
          </p:nvPr>
        </p:nvSpPr>
        <p:spPr>
          <a:xfrm>
            <a:off x="6477000" y="43815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330 w 660"/>
              <a:gd name="p0y0" fmla="*/ 0 h 660"/>
              <a:gd name="p0x1" fmla="*/ 512 w 660"/>
              <a:gd name="p0y1" fmla="*/ 0 h 660"/>
              <a:gd name="p0x2" fmla="*/ 660 w 660"/>
              <a:gd name="p0y2" fmla="*/ 147 h 660"/>
              <a:gd name="p0x3" fmla="*/ 660 w 660"/>
              <a:gd name="p0y3" fmla="*/ 330 h 660"/>
              <a:gd name="p0x4" fmla="*/ 660 w 660"/>
              <a:gd name="p0y4" fmla="*/ 512 h 660"/>
              <a:gd name="p0x5" fmla="*/ 512 w 660"/>
              <a:gd name="p0y5" fmla="*/ 660 h 660"/>
              <a:gd name="p0x6" fmla="*/ 330 w 660"/>
              <a:gd name="p0y6" fmla="*/ 660 h 660"/>
              <a:gd name="p0x7" fmla="*/ 147 w 660"/>
              <a:gd name="p0y7" fmla="*/ 660 h 660"/>
              <a:gd name="p0x8" fmla="*/ 0 w 660"/>
              <a:gd name="p0y8" fmla="*/ 512 h 660"/>
              <a:gd name="p0x9" fmla="*/ 0 w 660"/>
              <a:gd name="p0y9" fmla="*/ 330 h 660"/>
              <a:gd name="p0x10" fmla="*/ 0 w 660"/>
              <a:gd name="p0y10" fmla="*/ 147 h 660"/>
              <a:gd name="p0x11" fmla="*/ 147 w 660"/>
              <a:gd name="p0y11" fmla="*/ 0 h 660"/>
              <a:gd name="p0x12" fmla="*/ 330 w 660"/>
              <a:gd name="p0y12" fmla="*/ 0 h 66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6FA5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4" name="图片 63"/>
          <p:cNvPicPr>
            <a:picLocks noChangeAspect="1"/>
          </p:cNvPicPr>
          <p:nvPr>
            <p:custDataLst>
              <p:tags r:id="rId62"/>
            </p:custDataLst>
          </p:nvPr>
        </p:nvPicPr>
        <p:blipFill>
          <a:blip r:embed="rId63">
            <a:extLst>
              <a:ext uri="{96DAC541-7B7A-43D3-8B79-37D633B846F1}">
                <asvg:svgBlip xmlns:asvg="http://schemas.microsoft.com/office/drawing/2016/SVG/main" r:embed="rId64"/>
              </a:ext>
            </a:extLst>
          </a:blip>
          <a:srcRect l="-3492" t="-4510" r="-3492" b="-4510"/>
          <a:stretch>
            <a:fillRect/>
          </a:stretch>
        </p:blipFill>
        <p:spPr>
          <a:xfrm>
            <a:off x="6579235" y="4500245"/>
            <a:ext cx="213995" cy="176530"/>
          </a:xfrm>
          <a:prstGeom prst="rect">
            <a:avLst/>
          </a:prstGeom>
        </p:spPr>
      </p:pic>
      <p:sp>
        <p:nvSpPr>
          <p:cNvPr id="65" name="文本框 64"/>
          <p:cNvSpPr txBox="1"/>
          <p:nvPr>
            <p:custDataLst>
              <p:tags r:id="rId65"/>
            </p:custDataLst>
          </p:nvPr>
        </p:nvSpPr>
        <p:spPr>
          <a:xfrm>
            <a:off x="7048500" y="4381500"/>
            <a:ext cx="44577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安全责任界定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文本框 65"/>
          <p:cNvSpPr txBox="1"/>
          <p:nvPr>
            <p:custDataLst>
              <p:tags r:id="rId66"/>
            </p:custDataLst>
          </p:nvPr>
        </p:nvSpPr>
        <p:spPr>
          <a:xfrm>
            <a:off x="7048500" y="4624864"/>
            <a:ext cx="4457700" cy="213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25000"/>
              </a:lnSpc>
            </a:pPr>
            <a:r>
              <a:rPr sz="9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明确运营期内安全责任边界，校方承担监管职责，运营方承担全部管理责任。</a:t>
            </a:r>
            <a:endParaRPr sz="9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5" name="组合 84"/>
          <p:cNvGrpSpPr/>
          <p:nvPr/>
        </p:nvGrpSpPr>
        <p:grpSpPr>
          <a:xfrm>
            <a:off x="6191250" y="5372100"/>
            <a:ext cx="5543550" cy="1028700"/>
            <a:chOff x="9750" y="8460"/>
            <a:chExt cx="8730" cy="1620"/>
          </a:xfrm>
          <a:effectLst>
            <a:outerShdw blurRad="71438" dist="19050" dir="5399999" algn="ctr" rotWithShape="0">
              <a:srgbClr val="000000">
                <a:alpha val="5098"/>
              </a:srgbClr>
            </a:outerShdw>
          </a:effectLst>
        </p:grpSpPr>
        <p:sp>
          <p:nvSpPr>
            <p:cNvPr id="68" name="任意多边形 67"/>
            <p:cNvSpPr/>
            <p:nvPr>
              <p:custDataLst>
                <p:tags r:id="rId67"/>
              </p:custDataLst>
            </p:nvPr>
          </p:nvSpPr>
          <p:spPr>
            <a:xfrm>
              <a:off x="9750" y="8460"/>
              <a:ext cx="8730" cy="1620"/>
            </a:xfrm>
            <a:custGeom>
              <a:avLst/>
              <a:gdLst>
                <a:gd name="sw" fmla="*/ 1 w 8730"/>
                <a:gd name="sh" fmla="*/ 1 h 1620"/>
                <a:gd name="mins" fmla="min sw sh"/>
                <a:gd name="dsw" fmla="+- 0 sw mins"/>
                <a:gd name="dsh" fmla="+- 0 sh mins"/>
                <a:gd name="p0x0" fmla="*/ 180 w 8730"/>
                <a:gd name="p0y0" fmla="*/ 0 h 1620"/>
                <a:gd name="p0x1" fmla="*/ 8550 w 8730"/>
                <a:gd name="p0y1" fmla="*/ 0 h 1620"/>
                <a:gd name="p0x2" fmla="*/ 8649 w 8730"/>
                <a:gd name="p0y2" fmla="*/ 0 h 1620"/>
                <a:gd name="p0x3" fmla="*/ 8730 w 8730"/>
                <a:gd name="p0y3" fmla="*/ 80 h 1620"/>
                <a:gd name="p0x4" fmla="*/ 8730 w 8730"/>
                <a:gd name="p0y4" fmla="*/ 180 h 1620"/>
                <a:gd name="p0x5" fmla="*/ 8730 w 8730"/>
                <a:gd name="p0y5" fmla="*/ 1440 h 1620"/>
                <a:gd name="p0x6" fmla="*/ 8730 w 8730"/>
                <a:gd name="p0y6" fmla="*/ 1539 h 1620"/>
                <a:gd name="p0x7" fmla="*/ 8649 w 8730"/>
                <a:gd name="p0y7" fmla="*/ 1620 h 1620"/>
                <a:gd name="p0x8" fmla="*/ 8550 w 8730"/>
                <a:gd name="p0y8" fmla="*/ 1620 h 1620"/>
                <a:gd name="p0x9" fmla="*/ 180 w 8730"/>
                <a:gd name="p0y9" fmla="*/ 1620 h 1620"/>
                <a:gd name="p0x10" fmla="*/ 80 w 8730"/>
                <a:gd name="p0y10" fmla="*/ 1620 h 1620"/>
                <a:gd name="p0x11" fmla="*/ 0 w 8730"/>
                <a:gd name="p0y11" fmla="*/ 1539 h 1620"/>
                <a:gd name="p0x12" fmla="*/ 0 w 8730"/>
                <a:gd name="p0y12" fmla="*/ 1440 h 1620"/>
                <a:gd name="p0x13" fmla="*/ 0 w 8730"/>
                <a:gd name="p0y13" fmla="*/ 180 h 1620"/>
                <a:gd name="p0x14" fmla="*/ 0 w 8730"/>
                <a:gd name="p0y14" fmla="*/ 80 h 1620"/>
                <a:gd name="p0x15" fmla="*/ 80 w 8730"/>
                <a:gd name="p0y15" fmla="*/ 0 h 1620"/>
                <a:gd name="p0x16" fmla="*/ 180 w 8730"/>
                <a:gd name="p0y16" fmla="*/ 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9" name="任意多边形 68"/>
            <p:cNvSpPr/>
            <p:nvPr>
              <p:custDataLst>
                <p:tags r:id="rId68"/>
              </p:custDataLst>
            </p:nvPr>
          </p:nvSpPr>
          <p:spPr>
            <a:xfrm>
              <a:off x="9750" y="8460"/>
              <a:ext cx="180" cy="1620"/>
            </a:xfrm>
            <a:custGeom>
              <a:avLst/>
              <a:gdLst>
                <a:gd name="sw" fmla="*/ 1 w 180"/>
                <a:gd name="sh" fmla="*/ 1 h 1620"/>
                <a:gd name="mins" fmla="min sw sh"/>
                <a:gd name="dsw" fmla="+- 0 sw mins"/>
                <a:gd name="dsh" fmla="+- 0 sh mins"/>
                <a:gd name="p0x0" fmla="*/ 0 w 180"/>
                <a:gd name="p0y0" fmla="*/ 1440 h 1620"/>
                <a:gd name="p0x1" fmla="*/ 0 w 180"/>
                <a:gd name="p0y1" fmla="*/ 180 h 1620"/>
                <a:gd name="p0x2" fmla="*/ 0 w 180"/>
                <a:gd name="p0y2" fmla="*/ 80 h 1620"/>
                <a:gd name="p0x3" fmla="*/ 80 w 180"/>
                <a:gd name="p0y3" fmla="*/ 0 h 1620"/>
                <a:gd name="p0x4" fmla="*/ 180 w 180"/>
                <a:gd name="p0y4" fmla="*/ 0 h 1620"/>
                <a:gd name="p0x5" fmla="*/ 130 w 180"/>
                <a:gd name="p0y5" fmla="*/ 0 h 1620"/>
                <a:gd name="p0x6" fmla="*/ 90 w 180"/>
                <a:gd name="p0y6" fmla="*/ 80 h 1620"/>
                <a:gd name="p0x7" fmla="*/ 90 w 180"/>
                <a:gd name="p0y7" fmla="*/ 180 h 1620"/>
                <a:gd name="p0x8" fmla="*/ 90 w 180"/>
                <a:gd name="p0y8" fmla="*/ 1440 h 1620"/>
                <a:gd name="p0x9" fmla="*/ 90 w 180"/>
                <a:gd name="p0y9" fmla="*/ 1539 h 1620"/>
                <a:gd name="p0x10" fmla="*/ 130 w 180"/>
                <a:gd name="p0y10" fmla="*/ 1620 h 1620"/>
                <a:gd name="p0x11" fmla="*/ 180 w 180"/>
                <a:gd name="p0y11" fmla="*/ 1620 h 1620"/>
                <a:gd name="p0x12" fmla="*/ 80 w 180"/>
                <a:gd name="p0y12" fmla="*/ 1620 h 1620"/>
                <a:gd name="p0x13" fmla="*/ 0 w 180"/>
                <a:gd name="p0y13" fmla="*/ 1539 h 1620"/>
                <a:gd name="p0x14" fmla="*/ 0 w 180"/>
                <a:gd name="p0y14" fmla="*/ 1440 h 162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1" name="任意多边形 70"/>
          <p:cNvSpPr/>
          <p:nvPr>
            <p:custDataLst>
              <p:tags r:id="rId69"/>
            </p:custDataLst>
          </p:nvPr>
        </p:nvSpPr>
        <p:spPr>
          <a:xfrm>
            <a:off x="6477000" y="56007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330 w 660"/>
              <a:gd name="p0y0" fmla="*/ 0 h 660"/>
              <a:gd name="p0x1" fmla="*/ 512 w 660"/>
              <a:gd name="p0y1" fmla="*/ 0 h 660"/>
              <a:gd name="p0x2" fmla="*/ 660 w 660"/>
              <a:gd name="p0y2" fmla="*/ 147 h 660"/>
              <a:gd name="p0x3" fmla="*/ 660 w 660"/>
              <a:gd name="p0y3" fmla="*/ 330 h 660"/>
              <a:gd name="p0x4" fmla="*/ 660 w 660"/>
              <a:gd name="p0y4" fmla="*/ 512 h 660"/>
              <a:gd name="p0x5" fmla="*/ 512 w 660"/>
              <a:gd name="p0y5" fmla="*/ 660 h 660"/>
              <a:gd name="p0x6" fmla="*/ 330 w 660"/>
              <a:gd name="p0y6" fmla="*/ 660 h 660"/>
              <a:gd name="p0x7" fmla="*/ 147 w 660"/>
              <a:gd name="p0y7" fmla="*/ 660 h 660"/>
              <a:gd name="p0x8" fmla="*/ 0 w 660"/>
              <a:gd name="p0y8" fmla="*/ 512 h 660"/>
              <a:gd name="p0x9" fmla="*/ 0 w 660"/>
              <a:gd name="p0y9" fmla="*/ 330 h 660"/>
              <a:gd name="p0x10" fmla="*/ 0 w 660"/>
              <a:gd name="p0y10" fmla="*/ 147 h 660"/>
              <a:gd name="p0x11" fmla="*/ 147 w 660"/>
              <a:gd name="p0y11" fmla="*/ 0 h 660"/>
              <a:gd name="p0x12" fmla="*/ 330 w 660"/>
              <a:gd name="p0y12" fmla="*/ 0 h 66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6FA5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2" name="图片 71"/>
          <p:cNvPicPr>
            <a:picLocks noChangeAspect="1"/>
          </p:cNvPicPr>
          <p:nvPr>
            <p:custDataLst>
              <p:tags r:id="rId70"/>
            </p:custDataLst>
          </p:nvPr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rcRect l="-3860" t="-11778" r="-3860" b="-11778"/>
          <a:stretch>
            <a:fillRect/>
          </a:stretch>
        </p:blipFill>
        <p:spPr>
          <a:xfrm>
            <a:off x="6588760" y="5719445"/>
            <a:ext cx="194945" cy="176530"/>
          </a:xfrm>
          <a:prstGeom prst="rect">
            <a:avLst/>
          </a:prstGeom>
        </p:spPr>
      </p:pic>
      <p:sp>
        <p:nvSpPr>
          <p:cNvPr id="73" name="文本框 72"/>
          <p:cNvSpPr txBox="1"/>
          <p:nvPr>
            <p:custDataLst>
              <p:tags r:id="rId73"/>
            </p:custDataLst>
          </p:nvPr>
        </p:nvSpPr>
        <p:spPr>
          <a:xfrm>
            <a:off x="7048500" y="5600700"/>
            <a:ext cx="4457700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动态监控体系</a:t>
            </a:r>
            <a:endParaRPr sz="12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" name="文本框 73"/>
          <p:cNvSpPr txBox="1"/>
          <p:nvPr>
            <p:custDataLst>
              <p:tags r:id="rId74"/>
            </p:custDataLst>
          </p:nvPr>
        </p:nvSpPr>
        <p:spPr>
          <a:xfrm>
            <a:off x="7048500" y="5844064"/>
            <a:ext cx="4457700" cy="213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25000"/>
              </a:lnSpc>
            </a:pPr>
            <a:r>
              <a:rPr sz="9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建立实时风险预警系统，定期评估潜在威胁，动态调整防控策略确保零隐患。</a:t>
            </a:r>
            <a:endParaRPr sz="9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43000" y="2219325"/>
            <a:ext cx="2569521" cy="1281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90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90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143000" y="3662363"/>
            <a:ext cx="7029526" cy="904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5400" b="1" spc="150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实施路径与合作共赢</a:t>
            </a:r>
            <a:endParaRPr sz="5400" b="1" spc="150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57200" y="409575"/>
            <a:ext cx="4953000" cy="571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实施路径：分阶段推进计划</a:t>
            </a:r>
            <a:endParaRPr sz="30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任意多边形 2"/>
          <p:cNvSpPr/>
          <p:nvPr>
            <p:custDataLst>
              <p:tags r:id="rId2"/>
            </p:custDataLst>
          </p:nvPr>
        </p:nvSpPr>
        <p:spPr>
          <a:xfrm>
            <a:off x="457200" y="2995295"/>
            <a:ext cx="11277600" cy="38100"/>
          </a:xfrm>
          <a:custGeom>
            <a:avLst/>
            <a:gdLst>
              <a:gd name="sw" fmla="*/ 1 w 17760"/>
              <a:gd name="sh" fmla="*/ 1 h 60"/>
              <a:gd name="mins" fmla="min sw sh"/>
              <a:gd name="dsw" fmla="+- 0 sw mins"/>
              <a:gd name="dsh" fmla="+- 0 sh mins"/>
              <a:gd name="p0x0" fmla="*/ 30 w 17760"/>
              <a:gd name="p0y0" fmla="*/ 0 h 60"/>
              <a:gd name="p0x1" fmla="*/ 17730 w 17760"/>
              <a:gd name="p0y1" fmla="*/ 0 h 60"/>
              <a:gd name="p0x2" fmla="*/ 17746 w 17760"/>
              <a:gd name="p0y2" fmla="*/ 0 h 60"/>
              <a:gd name="p0x3" fmla="*/ 17760 w 17760"/>
              <a:gd name="p0y3" fmla="*/ 13 h 60"/>
              <a:gd name="p0x4" fmla="*/ 17760 w 17760"/>
              <a:gd name="p0y4" fmla="*/ 30 h 60"/>
              <a:gd name="p0x5" fmla="*/ 17760 w 17760"/>
              <a:gd name="p0y5" fmla="*/ 46 h 60"/>
              <a:gd name="p0x6" fmla="*/ 17746 w 17760"/>
              <a:gd name="p0y6" fmla="*/ 60 h 60"/>
              <a:gd name="p0x7" fmla="*/ 17730 w 17760"/>
              <a:gd name="p0y7" fmla="*/ 60 h 60"/>
              <a:gd name="p0x8" fmla="*/ 30 w 17760"/>
              <a:gd name="p0y8" fmla="*/ 60 h 60"/>
              <a:gd name="p0x9" fmla="*/ 13 w 17760"/>
              <a:gd name="p0y9" fmla="*/ 60 h 60"/>
              <a:gd name="p0x10" fmla="*/ 0 w 17760"/>
              <a:gd name="p0y10" fmla="*/ 46 h 60"/>
              <a:gd name="p0x11" fmla="*/ 0 w 17760"/>
              <a:gd name="p0y11" fmla="*/ 30 h 60"/>
              <a:gd name="p0x12" fmla="*/ 0 w 17760"/>
              <a:gd name="p0y12" fmla="*/ 13 h 60"/>
              <a:gd name="p0x13" fmla="*/ 13 w 17760"/>
              <a:gd name="p0y13" fmla="*/ 0 h 60"/>
              <a:gd name="p0x14" fmla="*/ 30 w 17760"/>
              <a:gd name="p0y14" fmla="*/ 0 h 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CE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>
            <p:custDataLst>
              <p:tags r:id="rId3"/>
            </p:custDataLst>
          </p:nvPr>
        </p:nvSpPr>
        <p:spPr>
          <a:xfrm>
            <a:off x="461645" y="1166495"/>
            <a:ext cx="2667000" cy="5229225"/>
          </a:xfrm>
          <a:custGeom>
            <a:avLst/>
            <a:gdLst>
              <a:gd name="sw" fmla="*/ 1 w 4200"/>
              <a:gd name="sh" fmla="*/ 1 h 8235"/>
              <a:gd name="mins" fmla="min sw sh"/>
              <a:gd name="dsw" fmla="+- 0 sw mins"/>
              <a:gd name="dsh" fmla="+- 0 sh mins"/>
              <a:gd name="p0x0" fmla="*/ 240 w 4200"/>
              <a:gd name="p0y0" fmla="*/ 0 h 8235"/>
              <a:gd name="p0x1" fmla="*/ 3960 w 4200"/>
              <a:gd name="p0y1" fmla="*/ 0 h 8235"/>
              <a:gd name="p0x2" fmla="*/ 4092 w 4200"/>
              <a:gd name="p0y2" fmla="*/ 0 h 8235"/>
              <a:gd name="p0x3" fmla="*/ 4200 w 4200"/>
              <a:gd name="p0y3" fmla="*/ 107 h 8235"/>
              <a:gd name="p0x4" fmla="*/ 4200 w 4200"/>
              <a:gd name="p0y4" fmla="*/ 240 h 8235"/>
              <a:gd name="p0x5" fmla="*/ 4200 w 4200"/>
              <a:gd name="p0y5" fmla="*/ 7995 h 8235"/>
              <a:gd name="p0x6" fmla="*/ 4200 w 4200"/>
              <a:gd name="p0y6" fmla="*/ 8127 h 8235"/>
              <a:gd name="p0x7" fmla="*/ 4092 w 4200"/>
              <a:gd name="p0y7" fmla="*/ 8235 h 8235"/>
              <a:gd name="p0x8" fmla="*/ 3960 w 4200"/>
              <a:gd name="p0y8" fmla="*/ 8235 h 8235"/>
              <a:gd name="p0x9" fmla="*/ 240 w 4200"/>
              <a:gd name="p0y9" fmla="*/ 8235 h 8235"/>
              <a:gd name="p0x10" fmla="*/ 107 w 4200"/>
              <a:gd name="p0y10" fmla="*/ 8235 h 8235"/>
              <a:gd name="p0x11" fmla="*/ 0 w 4200"/>
              <a:gd name="p0y11" fmla="*/ 8127 h 8235"/>
              <a:gd name="p0x12" fmla="*/ 0 w 4200"/>
              <a:gd name="p0y12" fmla="*/ 7995 h 8235"/>
              <a:gd name="p0x13" fmla="*/ 0 w 4200"/>
              <a:gd name="p0y13" fmla="*/ 240 h 8235"/>
              <a:gd name="p0x14" fmla="*/ 0 w 4200"/>
              <a:gd name="p0y14" fmla="*/ 107 h 8235"/>
              <a:gd name="p0x15" fmla="*/ 107 w 4200"/>
              <a:gd name="p0y15" fmla="*/ 0 h 8235"/>
              <a:gd name="p0x16" fmla="*/ 240 w 4200"/>
              <a:gd name="p0y16" fmla="*/ 0 h 82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357188" dist="95250" dir="5399999" algn="ctr" rotWithShape="0">
              <a:srgbClr val="1E3A5F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477803" y="1171575"/>
            <a:ext cx="2635319" cy="952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150" h="150">
                <a:moveTo>
                  <a:pt x="223" y="0"/>
                </a:moveTo>
                <a:lnTo>
                  <a:pt x="3928" y="0"/>
                </a:lnTo>
                <a:cubicBezTo>
                  <a:pt x="4028" y="0"/>
                  <a:pt x="4115" y="62"/>
                  <a:pt x="4150" y="150"/>
                </a:cubicBezTo>
                <a:lnTo>
                  <a:pt x="0" y="150"/>
                </a:lnTo>
                <a:cubicBezTo>
                  <a:pt x="36" y="62"/>
                  <a:pt x="122" y="0"/>
                  <a:pt x="223" y="0"/>
                </a:cubicBez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65" name="组合 64"/>
          <p:cNvGrpSpPr/>
          <p:nvPr/>
        </p:nvGrpSpPr>
        <p:grpSpPr>
          <a:xfrm>
            <a:off x="466725" y="5938520"/>
            <a:ext cx="2656840" cy="452120"/>
            <a:chOff x="735" y="9352"/>
            <a:chExt cx="4184" cy="712"/>
          </a:xfrm>
        </p:grpSpPr>
        <p:sp>
          <p:nvSpPr>
            <p:cNvPr id="14" name="任意多边形 13"/>
            <p:cNvSpPr/>
            <p:nvPr>
              <p:custDataLst>
                <p:tags r:id="rId5"/>
              </p:custDataLst>
            </p:nvPr>
          </p:nvSpPr>
          <p:spPr>
            <a:xfrm>
              <a:off x="735" y="9352"/>
              <a:ext cx="4185" cy="713"/>
            </a:xfrm>
            <a:custGeom>
              <a:avLst/>
              <a:gdLst>
                <a:gd name="sw" fmla="*/ 1 w 4185"/>
                <a:gd name="sh" fmla="*/ 1 h 712"/>
                <a:gd name="mins" fmla="min sw sh"/>
                <a:gd name="dsw" fmla="+- 0 sw mins"/>
                <a:gd name="dsh" fmla="+- 0 sh mins"/>
                <a:gd name="p0x0" fmla="*/ 0 w 4185"/>
                <a:gd name="p0y0" fmla="*/ 0 h 712"/>
                <a:gd name="p0x1" fmla="*/ 4185 w 4185"/>
                <a:gd name="p0y1" fmla="*/ 0 h 712"/>
                <a:gd name="p0x2" fmla="*/ 4185 w 4185"/>
                <a:gd name="p0y2" fmla="*/ 712 h 712"/>
                <a:gd name="p0x3" fmla="*/ 0 w 4185"/>
                <a:gd name="p0y3" fmla="*/ 712 h 712"/>
                <a:gd name="p0x4" fmla="*/ 0 w 4185"/>
                <a:gd name="p0y4" fmla="*/ 0 h 712"/>
              </a:gdLst>
              <a:ahLst/>
              <a:cxnLst/>
              <a:pathLst>
                <a:path w="4185" h="713">
                  <a:moveTo>
                    <a:pt x="4185" y="0"/>
                  </a:moveTo>
                  <a:lnTo>
                    <a:pt x="4185" y="473"/>
                  </a:lnTo>
                  <a:cubicBezTo>
                    <a:pt x="4185" y="606"/>
                    <a:pt x="4078" y="713"/>
                    <a:pt x="3945" y="713"/>
                  </a:cubicBezTo>
                  <a:lnTo>
                    <a:pt x="240" y="713"/>
                  </a:lnTo>
                  <a:cubicBezTo>
                    <a:pt x="107" y="713"/>
                    <a:pt x="0" y="606"/>
                    <a:pt x="0" y="47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3A5F">
                <a:alpha val="5098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>
              <p:custDataLst>
                <p:tags r:id="rId6"/>
              </p:custDataLst>
            </p:nvPr>
          </p:nvSpPr>
          <p:spPr>
            <a:xfrm>
              <a:off x="735" y="9352"/>
              <a:ext cx="4185" cy="15"/>
            </a:xfrm>
            <a:custGeom>
              <a:avLst/>
              <a:gdLst>
                <a:gd name="sw" fmla="*/ 1 w 4185"/>
                <a:gd name="sh" fmla="*/ 1 h 15"/>
                <a:gd name="mins" fmla="min sw sh"/>
                <a:gd name="dsw" fmla="+- 0 sw mins"/>
                <a:gd name="dsh" fmla="+- 0 sh mins"/>
                <a:gd name="p0x0" fmla="*/ 0 w 4185"/>
                <a:gd name="p0y0" fmla="*/ 0 h 15"/>
                <a:gd name="p0x1" fmla="*/ 4185 w 4185"/>
                <a:gd name="p0y1" fmla="*/ 0 h 15"/>
                <a:gd name="p0x2" fmla="*/ 4185 w 4185"/>
                <a:gd name="p0y2" fmla="*/ 15 h 15"/>
                <a:gd name="p0x3" fmla="*/ 0 w 4185"/>
                <a:gd name="p0y3" fmla="*/ 15 h 15"/>
                <a:gd name="p0x4" fmla="*/ 0 w 4185"/>
                <a:gd name="p0y4" fmla="*/ 0 h 15"/>
              </a:gdLst>
              <a:ahLst/>
              <a:cxnLst/>
              <a:pathLst>
                <a:path w="4185" h="15">
                  <a:moveTo>
                    <a:pt x="4185" y="0"/>
                  </a:moveTo>
                  <a:lnTo>
                    <a:pt x="4185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4185" y="0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1238250" y="6081713"/>
            <a:ext cx="1114425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975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里程碑：合同签署</a:t>
            </a:r>
            <a:endParaRPr sz="975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1695450" y="5081588"/>
            <a:ext cx="2905125" cy="1666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0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10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9"/>
            </p:custDataLst>
          </p:nvPr>
        </p:nvSpPr>
        <p:spPr>
          <a:xfrm>
            <a:off x="1337945" y="1628775"/>
            <a:ext cx="914400" cy="914400"/>
          </a:xfrm>
          <a:custGeom>
            <a:avLst/>
            <a:gdLst>
              <a:gd name="sw" fmla="*/ 1 w 1440"/>
              <a:gd name="sh" fmla="*/ 1 h 1440"/>
              <a:gd name="mins" fmla="min sw sh"/>
              <a:gd name="dsw" fmla="+- 0 sw mins"/>
              <a:gd name="dsh" fmla="+- 0 sh mins"/>
              <a:gd name="p0x0" fmla="*/ 720 w 1440"/>
              <a:gd name="p0y0" fmla="*/ 0 h 1440"/>
              <a:gd name="p0x1" fmla="*/ 1117 w 1440"/>
              <a:gd name="p0y1" fmla="*/ 0 h 1440"/>
              <a:gd name="p0x2" fmla="*/ 1440 w 1440"/>
              <a:gd name="p0y2" fmla="*/ 322 h 1440"/>
              <a:gd name="p0x3" fmla="*/ 1440 w 1440"/>
              <a:gd name="p0y3" fmla="*/ 720 h 1440"/>
              <a:gd name="p0x4" fmla="*/ 1440 w 1440"/>
              <a:gd name="p0y4" fmla="*/ 1117 h 1440"/>
              <a:gd name="p0x5" fmla="*/ 1117 w 1440"/>
              <a:gd name="p0y5" fmla="*/ 1440 h 1440"/>
              <a:gd name="p0x6" fmla="*/ 720 w 1440"/>
              <a:gd name="p0y6" fmla="*/ 1440 h 1440"/>
              <a:gd name="p0x7" fmla="*/ 322 w 1440"/>
              <a:gd name="p0y7" fmla="*/ 1440 h 1440"/>
              <a:gd name="p0x8" fmla="*/ 0 w 1440"/>
              <a:gd name="p0y8" fmla="*/ 1117 h 1440"/>
              <a:gd name="p0x9" fmla="*/ 0 w 1440"/>
              <a:gd name="p0y9" fmla="*/ 720 h 1440"/>
              <a:gd name="p0x10" fmla="*/ 0 w 1440"/>
              <a:gd name="p0y10" fmla="*/ 322 h 1440"/>
              <a:gd name="p0x11" fmla="*/ 322 w 1440"/>
              <a:gd name="p0y11" fmla="*/ 0 h 1440"/>
              <a:gd name="p0x12" fmla="*/ 720 w 1440"/>
              <a:gd name="p0y12" fmla="*/ 0 h 14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E9ECEF"/>
          </a:solidFill>
          <a:ln w="38100" cmpd="sng">
            <a:solidFill>
              <a:srgbClr val="F8F9FA"/>
            </a:solidFill>
            <a:prstDash val="solid"/>
          </a:ln>
          <a:effectLst>
            <a:outerShdw blurRad="171450" dist="38100" dir="5399999" algn="ctr" rotWithShape="0">
              <a:srgbClr val="1E3A5F">
                <a:alpha val="10196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-1594" t="-3008" r="-1594" b="-3008"/>
          <a:stretch>
            <a:fillRect/>
          </a:stretch>
        </p:blipFill>
        <p:spPr>
          <a:xfrm>
            <a:off x="1569085" y="1876425"/>
            <a:ext cx="452120" cy="414020"/>
          </a:xfrm>
          <a:prstGeom prst="rect">
            <a:avLst/>
          </a:prstGeom>
        </p:spPr>
      </p:pic>
      <p:grpSp>
        <p:nvGrpSpPr>
          <p:cNvPr id="64" name="组合 63"/>
          <p:cNvGrpSpPr/>
          <p:nvPr/>
        </p:nvGrpSpPr>
        <p:grpSpPr>
          <a:xfrm>
            <a:off x="1395095" y="2790825"/>
            <a:ext cx="800100" cy="480695"/>
            <a:chOff x="2197" y="4395"/>
            <a:chExt cx="1260" cy="757"/>
          </a:xfrm>
        </p:grpSpPr>
        <p:sp>
          <p:nvSpPr>
            <p:cNvPr id="9" name="任意多边形 8"/>
            <p:cNvSpPr/>
            <p:nvPr>
              <p:custDataLst>
                <p:tags r:id="rId13"/>
              </p:custDataLst>
            </p:nvPr>
          </p:nvSpPr>
          <p:spPr>
            <a:xfrm>
              <a:off x="2197" y="4395"/>
              <a:ext cx="1260" cy="757"/>
            </a:xfrm>
            <a:custGeom>
              <a:avLst/>
              <a:gdLst>
                <a:gd name="sw" fmla="*/ 1 w 1260"/>
                <a:gd name="sh" fmla="*/ 1 h 757"/>
                <a:gd name="mins" fmla="min sw sh"/>
                <a:gd name="dsw" fmla="+- 0 sw mins"/>
                <a:gd name="dsh" fmla="+- 0 sh mins"/>
                <a:gd name="p0x0" fmla="*/ 0 w 1260"/>
                <a:gd name="p0y0" fmla="*/ 0 h 757"/>
                <a:gd name="p0x1" fmla="*/ 1260 w 1260"/>
                <a:gd name="p0y1" fmla="*/ 0 h 757"/>
                <a:gd name="p0x2" fmla="*/ 1260 w 1260"/>
                <a:gd name="p0y2" fmla="*/ 757 h 757"/>
                <a:gd name="p0x3" fmla="*/ 0 w 1260"/>
                <a:gd name="p0y3" fmla="*/ 757 h 757"/>
                <a:gd name="p0x4" fmla="*/ 0 w 1260"/>
                <a:gd name="p0y4" fmla="*/ 0 h 7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任意多边形 9"/>
            <p:cNvSpPr/>
            <p:nvPr>
              <p:custDataLst>
                <p:tags r:id="rId14"/>
              </p:custDataLst>
            </p:nvPr>
          </p:nvSpPr>
          <p:spPr>
            <a:xfrm>
              <a:off x="2197" y="5122"/>
              <a:ext cx="1260" cy="30"/>
            </a:xfrm>
            <a:custGeom>
              <a:avLst/>
              <a:gdLst>
                <a:gd name="sw" fmla="*/ 1 w 1260"/>
                <a:gd name="sh" fmla="*/ 1 h 30"/>
                <a:gd name="mins" fmla="min sw sh"/>
                <a:gd name="dsw" fmla="+- 0 sw mins"/>
                <a:gd name="dsh" fmla="+- 0 sh mins"/>
                <a:gd name="p0x0" fmla="*/ 1260 w 1260"/>
                <a:gd name="p0y0" fmla="*/ 30 h 30"/>
                <a:gd name="p0x1" fmla="*/ 0 w 1260"/>
                <a:gd name="p0y1" fmla="*/ 30 h 30"/>
                <a:gd name="p0x2" fmla="*/ 0 w 1260"/>
                <a:gd name="p0y2" fmla="*/ 0 h 30"/>
                <a:gd name="p0x3" fmla="*/ 1260 w 1260"/>
                <a:gd name="p0y3" fmla="*/ 0 h 30"/>
                <a:gd name="p0x4" fmla="*/ 1260 w 1260"/>
                <a:gd name="p0y4" fmla="*/ 3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>
            <p:custDataLst>
              <p:tags r:id="rId15"/>
            </p:custDataLst>
          </p:nvPr>
        </p:nvSpPr>
        <p:spPr>
          <a:xfrm>
            <a:off x="1262063" y="2790825"/>
            <a:ext cx="106680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21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筹备期</a:t>
            </a:r>
            <a:endParaRPr sz="21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6"/>
            </p:custDataLst>
          </p:nvPr>
        </p:nvSpPr>
        <p:spPr>
          <a:xfrm>
            <a:off x="1107281" y="3439478"/>
            <a:ext cx="1376363" cy="5571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33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方案细化与评审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3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完成合作协议签署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7"/>
            </p:custDataLst>
          </p:nvPr>
        </p:nvSpPr>
        <p:spPr>
          <a:xfrm>
            <a:off x="3328670" y="1166495"/>
            <a:ext cx="2667000" cy="5229225"/>
          </a:xfrm>
          <a:custGeom>
            <a:avLst/>
            <a:gdLst>
              <a:gd name="sw" fmla="*/ 1 w 4200"/>
              <a:gd name="sh" fmla="*/ 1 h 8235"/>
              <a:gd name="mins" fmla="min sw sh"/>
              <a:gd name="dsw" fmla="+- 0 sw mins"/>
              <a:gd name="dsh" fmla="+- 0 sh mins"/>
              <a:gd name="p0x0" fmla="*/ 240 w 4200"/>
              <a:gd name="p0y0" fmla="*/ 0 h 8235"/>
              <a:gd name="p0x1" fmla="*/ 3960 w 4200"/>
              <a:gd name="p0y1" fmla="*/ 0 h 8235"/>
              <a:gd name="p0x2" fmla="*/ 4092 w 4200"/>
              <a:gd name="p0y2" fmla="*/ 0 h 8235"/>
              <a:gd name="p0x3" fmla="*/ 4200 w 4200"/>
              <a:gd name="p0y3" fmla="*/ 107 h 8235"/>
              <a:gd name="p0x4" fmla="*/ 4200 w 4200"/>
              <a:gd name="p0y4" fmla="*/ 240 h 8235"/>
              <a:gd name="p0x5" fmla="*/ 4200 w 4200"/>
              <a:gd name="p0y5" fmla="*/ 7995 h 8235"/>
              <a:gd name="p0x6" fmla="*/ 4200 w 4200"/>
              <a:gd name="p0y6" fmla="*/ 8127 h 8235"/>
              <a:gd name="p0x7" fmla="*/ 4092 w 4200"/>
              <a:gd name="p0y7" fmla="*/ 8235 h 8235"/>
              <a:gd name="p0x8" fmla="*/ 3960 w 4200"/>
              <a:gd name="p0y8" fmla="*/ 8235 h 8235"/>
              <a:gd name="p0x9" fmla="*/ 240 w 4200"/>
              <a:gd name="p0y9" fmla="*/ 8235 h 8235"/>
              <a:gd name="p0x10" fmla="*/ 107 w 4200"/>
              <a:gd name="p0y10" fmla="*/ 8235 h 8235"/>
              <a:gd name="p0x11" fmla="*/ 0 w 4200"/>
              <a:gd name="p0y11" fmla="*/ 8127 h 8235"/>
              <a:gd name="p0x12" fmla="*/ 0 w 4200"/>
              <a:gd name="p0y12" fmla="*/ 7995 h 8235"/>
              <a:gd name="p0x13" fmla="*/ 0 w 4200"/>
              <a:gd name="p0y13" fmla="*/ 240 h 8235"/>
              <a:gd name="p0x14" fmla="*/ 0 w 4200"/>
              <a:gd name="p0y14" fmla="*/ 107 h 8235"/>
              <a:gd name="p0x15" fmla="*/ 107 w 4200"/>
              <a:gd name="p0y15" fmla="*/ 0 h 8235"/>
              <a:gd name="p0x16" fmla="*/ 240 w 4200"/>
              <a:gd name="p0y16" fmla="*/ 0 h 82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357188" dist="95250" dir="5399999" algn="ctr" rotWithShape="0">
              <a:srgbClr val="1E3A5F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>
            <p:custDataLst>
              <p:tags r:id="rId18"/>
            </p:custDataLst>
          </p:nvPr>
        </p:nvSpPr>
        <p:spPr>
          <a:xfrm>
            <a:off x="3344828" y="1171575"/>
            <a:ext cx="2635319" cy="952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150" h="150">
                <a:moveTo>
                  <a:pt x="223" y="0"/>
                </a:moveTo>
                <a:lnTo>
                  <a:pt x="3928" y="0"/>
                </a:lnTo>
                <a:cubicBezTo>
                  <a:pt x="4028" y="0"/>
                  <a:pt x="4115" y="62"/>
                  <a:pt x="4150" y="150"/>
                </a:cubicBezTo>
                <a:lnTo>
                  <a:pt x="0" y="150"/>
                </a:lnTo>
                <a:cubicBezTo>
                  <a:pt x="36" y="62"/>
                  <a:pt x="122" y="0"/>
                  <a:pt x="223" y="0"/>
                </a:cubicBezTo>
                <a:close/>
              </a:path>
            </a:pathLst>
          </a:custGeom>
          <a:solidFill>
            <a:srgbClr val="2E4A6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67" name="组合 66"/>
          <p:cNvGrpSpPr/>
          <p:nvPr/>
        </p:nvGrpSpPr>
        <p:grpSpPr>
          <a:xfrm>
            <a:off x="3333750" y="5938520"/>
            <a:ext cx="2656840" cy="452120"/>
            <a:chOff x="5250" y="9352"/>
            <a:chExt cx="4184" cy="712"/>
          </a:xfrm>
        </p:grpSpPr>
        <p:sp>
          <p:nvSpPr>
            <p:cNvPr id="29" name="任意多边形 28"/>
            <p:cNvSpPr/>
            <p:nvPr>
              <p:custDataLst>
                <p:tags r:id="rId19"/>
              </p:custDataLst>
            </p:nvPr>
          </p:nvSpPr>
          <p:spPr>
            <a:xfrm>
              <a:off x="5250" y="9352"/>
              <a:ext cx="4185" cy="713"/>
            </a:xfrm>
            <a:custGeom>
              <a:avLst/>
              <a:gdLst>
                <a:gd name="sw" fmla="*/ 1 w 4185"/>
                <a:gd name="sh" fmla="*/ 1 h 712"/>
                <a:gd name="mins" fmla="min sw sh"/>
                <a:gd name="dsw" fmla="+- 0 sw mins"/>
                <a:gd name="dsh" fmla="+- 0 sh mins"/>
                <a:gd name="p0x0" fmla="*/ 0 w 4185"/>
                <a:gd name="p0y0" fmla="*/ 0 h 712"/>
                <a:gd name="p0x1" fmla="*/ 4185 w 4185"/>
                <a:gd name="p0y1" fmla="*/ 0 h 712"/>
                <a:gd name="p0x2" fmla="*/ 4185 w 4185"/>
                <a:gd name="p0y2" fmla="*/ 712 h 712"/>
                <a:gd name="p0x3" fmla="*/ 0 w 4185"/>
                <a:gd name="p0y3" fmla="*/ 712 h 712"/>
                <a:gd name="p0x4" fmla="*/ 0 w 4185"/>
                <a:gd name="p0y4" fmla="*/ 0 h 712"/>
              </a:gdLst>
              <a:ahLst/>
              <a:cxnLst/>
              <a:pathLst>
                <a:path w="4185" h="713">
                  <a:moveTo>
                    <a:pt x="4185" y="0"/>
                  </a:moveTo>
                  <a:lnTo>
                    <a:pt x="4185" y="473"/>
                  </a:lnTo>
                  <a:cubicBezTo>
                    <a:pt x="4185" y="606"/>
                    <a:pt x="4078" y="713"/>
                    <a:pt x="3945" y="713"/>
                  </a:cubicBezTo>
                  <a:lnTo>
                    <a:pt x="240" y="713"/>
                  </a:lnTo>
                  <a:cubicBezTo>
                    <a:pt x="107" y="713"/>
                    <a:pt x="0" y="606"/>
                    <a:pt x="0" y="47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3A5F">
                <a:alpha val="5098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30" name="任意多边形 29"/>
            <p:cNvSpPr/>
            <p:nvPr>
              <p:custDataLst>
                <p:tags r:id="rId20"/>
              </p:custDataLst>
            </p:nvPr>
          </p:nvSpPr>
          <p:spPr>
            <a:xfrm>
              <a:off x="5250" y="9352"/>
              <a:ext cx="4185" cy="15"/>
            </a:xfrm>
            <a:custGeom>
              <a:avLst/>
              <a:gdLst>
                <a:gd name="sw" fmla="*/ 1 w 4185"/>
                <a:gd name="sh" fmla="*/ 1 h 15"/>
                <a:gd name="mins" fmla="min sw sh"/>
                <a:gd name="dsw" fmla="+- 0 sw mins"/>
                <a:gd name="dsh" fmla="+- 0 sh mins"/>
                <a:gd name="p0x0" fmla="*/ 0 w 4185"/>
                <a:gd name="p0y0" fmla="*/ 0 h 15"/>
                <a:gd name="p0x1" fmla="*/ 4185 w 4185"/>
                <a:gd name="p0y1" fmla="*/ 0 h 15"/>
                <a:gd name="p0x2" fmla="*/ 4185 w 4185"/>
                <a:gd name="p0y2" fmla="*/ 15 h 15"/>
                <a:gd name="p0x3" fmla="*/ 0 w 4185"/>
                <a:gd name="p0y3" fmla="*/ 15 h 15"/>
                <a:gd name="p0x4" fmla="*/ 0 w 4185"/>
                <a:gd name="p0y4" fmla="*/ 0 h 15"/>
              </a:gdLst>
              <a:ahLst/>
              <a:cxnLst/>
              <a:pathLst>
                <a:path w="4185" h="15">
                  <a:moveTo>
                    <a:pt x="4185" y="0"/>
                  </a:moveTo>
                  <a:lnTo>
                    <a:pt x="4185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4185" y="0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32" name="文本框 31"/>
          <p:cNvSpPr txBox="1"/>
          <p:nvPr>
            <p:custDataLst>
              <p:tags r:id="rId21"/>
            </p:custDataLst>
          </p:nvPr>
        </p:nvSpPr>
        <p:spPr>
          <a:xfrm>
            <a:off x="4105275" y="6081713"/>
            <a:ext cx="1114425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975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里程碑：系统上线</a:t>
            </a:r>
            <a:endParaRPr sz="975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2"/>
            </p:custDataLst>
          </p:nvPr>
        </p:nvSpPr>
        <p:spPr>
          <a:xfrm>
            <a:off x="4562475" y="5081588"/>
            <a:ext cx="2905125" cy="1666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0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10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3"/>
            </p:custDataLst>
          </p:nvPr>
        </p:nvSpPr>
        <p:spPr>
          <a:xfrm>
            <a:off x="4204970" y="1628775"/>
            <a:ext cx="914400" cy="914400"/>
          </a:xfrm>
          <a:custGeom>
            <a:avLst/>
            <a:gdLst>
              <a:gd name="sw" fmla="*/ 1 w 1440"/>
              <a:gd name="sh" fmla="*/ 1 h 1440"/>
              <a:gd name="mins" fmla="min sw sh"/>
              <a:gd name="dsw" fmla="+- 0 sw mins"/>
              <a:gd name="dsh" fmla="+- 0 sh mins"/>
              <a:gd name="p0x0" fmla="*/ 720 w 1440"/>
              <a:gd name="p0y0" fmla="*/ 0 h 1440"/>
              <a:gd name="p0x1" fmla="*/ 1117 w 1440"/>
              <a:gd name="p0y1" fmla="*/ 0 h 1440"/>
              <a:gd name="p0x2" fmla="*/ 1440 w 1440"/>
              <a:gd name="p0y2" fmla="*/ 322 h 1440"/>
              <a:gd name="p0x3" fmla="*/ 1440 w 1440"/>
              <a:gd name="p0y3" fmla="*/ 720 h 1440"/>
              <a:gd name="p0x4" fmla="*/ 1440 w 1440"/>
              <a:gd name="p0y4" fmla="*/ 1117 h 1440"/>
              <a:gd name="p0x5" fmla="*/ 1117 w 1440"/>
              <a:gd name="p0y5" fmla="*/ 1440 h 1440"/>
              <a:gd name="p0x6" fmla="*/ 720 w 1440"/>
              <a:gd name="p0y6" fmla="*/ 1440 h 1440"/>
              <a:gd name="p0x7" fmla="*/ 322 w 1440"/>
              <a:gd name="p0y7" fmla="*/ 1440 h 1440"/>
              <a:gd name="p0x8" fmla="*/ 0 w 1440"/>
              <a:gd name="p0y8" fmla="*/ 1117 h 1440"/>
              <a:gd name="p0x9" fmla="*/ 0 w 1440"/>
              <a:gd name="p0y9" fmla="*/ 720 h 1440"/>
              <a:gd name="p0x10" fmla="*/ 0 w 1440"/>
              <a:gd name="p0y10" fmla="*/ 322 h 1440"/>
              <a:gd name="p0x11" fmla="*/ 322 w 1440"/>
              <a:gd name="p0y11" fmla="*/ 0 h 1440"/>
              <a:gd name="p0x12" fmla="*/ 720 w 1440"/>
              <a:gd name="p0y12" fmla="*/ 0 h 14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E9ECEF"/>
          </a:solidFill>
          <a:ln w="38100" cmpd="sng">
            <a:solidFill>
              <a:srgbClr val="F8F9FA"/>
            </a:solidFill>
            <a:prstDash val="solid"/>
          </a:ln>
          <a:effectLst>
            <a:outerShdw blurRad="171450" dist="38100" dir="5399999" algn="ctr" rotWithShape="0">
              <a:srgbClr val="1E3A5F">
                <a:alpha val="10196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-1220" t="-3008" r="-1220" b="-3008"/>
          <a:stretch>
            <a:fillRect/>
          </a:stretch>
        </p:blipFill>
        <p:spPr>
          <a:xfrm>
            <a:off x="4462145" y="1876425"/>
            <a:ext cx="400050" cy="414020"/>
          </a:xfrm>
          <a:prstGeom prst="rect">
            <a:avLst/>
          </a:prstGeom>
        </p:spPr>
      </p:pic>
      <p:grpSp>
        <p:nvGrpSpPr>
          <p:cNvPr id="66" name="组合 65"/>
          <p:cNvGrpSpPr/>
          <p:nvPr/>
        </p:nvGrpSpPr>
        <p:grpSpPr>
          <a:xfrm>
            <a:off x="4262120" y="2790825"/>
            <a:ext cx="800100" cy="480695"/>
            <a:chOff x="6712" y="4395"/>
            <a:chExt cx="1260" cy="757"/>
          </a:xfrm>
        </p:grpSpPr>
        <p:sp>
          <p:nvSpPr>
            <p:cNvPr id="24" name="任意多边形 23"/>
            <p:cNvSpPr/>
            <p:nvPr>
              <p:custDataLst>
                <p:tags r:id="rId27"/>
              </p:custDataLst>
            </p:nvPr>
          </p:nvSpPr>
          <p:spPr>
            <a:xfrm>
              <a:off x="6712" y="4395"/>
              <a:ext cx="1260" cy="757"/>
            </a:xfrm>
            <a:custGeom>
              <a:avLst/>
              <a:gdLst>
                <a:gd name="sw" fmla="*/ 1 w 1260"/>
                <a:gd name="sh" fmla="*/ 1 h 757"/>
                <a:gd name="mins" fmla="min sw sh"/>
                <a:gd name="dsw" fmla="+- 0 sw mins"/>
                <a:gd name="dsh" fmla="+- 0 sh mins"/>
                <a:gd name="p0x0" fmla="*/ 0 w 1260"/>
                <a:gd name="p0y0" fmla="*/ 0 h 757"/>
                <a:gd name="p0x1" fmla="*/ 1260 w 1260"/>
                <a:gd name="p0y1" fmla="*/ 0 h 757"/>
                <a:gd name="p0x2" fmla="*/ 1260 w 1260"/>
                <a:gd name="p0y2" fmla="*/ 757 h 757"/>
                <a:gd name="p0x3" fmla="*/ 0 w 1260"/>
                <a:gd name="p0y3" fmla="*/ 757 h 757"/>
                <a:gd name="p0x4" fmla="*/ 0 w 1260"/>
                <a:gd name="p0y4" fmla="*/ 0 h 7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>
              <p:custDataLst>
                <p:tags r:id="rId28"/>
              </p:custDataLst>
            </p:nvPr>
          </p:nvSpPr>
          <p:spPr>
            <a:xfrm>
              <a:off x="6712" y="5122"/>
              <a:ext cx="1260" cy="30"/>
            </a:xfrm>
            <a:custGeom>
              <a:avLst/>
              <a:gdLst>
                <a:gd name="sw" fmla="*/ 1 w 1260"/>
                <a:gd name="sh" fmla="*/ 1 h 30"/>
                <a:gd name="mins" fmla="min sw sh"/>
                <a:gd name="dsw" fmla="+- 0 sw mins"/>
                <a:gd name="dsh" fmla="+- 0 sh mins"/>
                <a:gd name="p0x0" fmla="*/ 1260 w 1260"/>
                <a:gd name="p0y0" fmla="*/ 30 h 30"/>
                <a:gd name="p0x1" fmla="*/ 0 w 1260"/>
                <a:gd name="p0y1" fmla="*/ 30 h 30"/>
                <a:gd name="p0x2" fmla="*/ 0 w 1260"/>
                <a:gd name="p0y2" fmla="*/ 0 h 30"/>
                <a:gd name="p0x3" fmla="*/ 1260 w 1260"/>
                <a:gd name="p0y3" fmla="*/ 0 h 30"/>
                <a:gd name="p0x4" fmla="*/ 1260 w 1260"/>
                <a:gd name="p0y4" fmla="*/ 3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7" name="文本框 26"/>
          <p:cNvSpPr txBox="1"/>
          <p:nvPr>
            <p:custDataLst>
              <p:tags r:id="rId29"/>
            </p:custDataLst>
          </p:nvPr>
        </p:nvSpPr>
        <p:spPr>
          <a:xfrm>
            <a:off x="4129088" y="2790825"/>
            <a:ext cx="106680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21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建设期</a:t>
            </a:r>
            <a:endParaRPr sz="21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30"/>
            </p:custDataLst>
          </p:nvPr>
        </p:nvSpPr>
        <p:spPr>
          <a:xfrm>
            <a:off x="3893344" y="3439478"/>
            <a:ext cx="1538288" cy="5571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33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利用寒暑假窗口期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3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完成设备安装与部署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1"/>
            </p:custDataLst>
          </p:nvPr>
        </p:nvSpPr>
        <p:spPr>
          <a:xfrm>
            <a:off x="6195695" y="1166495"/>
            <a:ext cx="2667000" cy="5229225"/>
          </a:xfrm>
          <a:custGeom>
            <a:avLst/>
            <a:gdLst>
              <a:gd name="sw" fmla="*/ 1 w 4200"/>
              <a:gd name="sh" fmla="*/ 1 h 8235"/>
              <a:gd name="mins" fmla="min sw sh"/>
              <a:gd name="dsw" fmla="+- 0 sw mins"/>
              <a:gd name="dsh" fmla="+- 0 sh mins"/>
              <a:gd name="p0x0" fmla="*/ 240 w 4200"/>
              <a:gd name="p0y0" fmla="*/ 0 h 8235"/>
              <a:gd name="p0x1" fmla="*/ 3960 w 4200"/>
              <a:gd name="p0y1" fmla="*/ 0 h 8235"/>
              <a:gd name="p0x2" fmla="*/ 4092 w 4200"/>
              <a:gd name="p0y2" fmla="*/ 0 h 8235"/>
              <a:gd name="p0x3" fmla="*/ 4200 w 4200"/>
              <a:gd name="p0y3" fmla="*/ 107 h 8235"/>
              <a:gd name="p0x4" fmla="*/ 4200 w 4200"/>
              <a:gd name="p0y4" fmla="*/ 240 h 8235"/>
              <a:gd name="p0x5" fmla="*/ 4200 w 4200"/>
              <a:gd name="p0y5" fmla="*/ 7995 h 8235"/>
              <a:gd name="p0x6" fmla="*/ 4200 w 4200"/>
              <a:gd name="p0y6" fmla="*/ 8127 h 8235"/>
              <a:gd name="p0x7" fmla="*/ 4092 w 4200"/>
              <a:gd name="p0y7" fmla="*/ 8235 h 8235"/>
              <a:gd name="p0x8" fmla="*/ 3960 w 4200"/>
              <a:gd name="p0y8" fmla="*/ 8235 h 8235"/>
              <a:gd name="p0x9" fmla="*/ 240 w 4200"/>
              <a:gd name="p0y9" fmla="*/ 8235 h 8235"/>
              <a:gd name="p0x10" fmla="*/ 107 w 4200"/>
              <a:gd name="p0y10" fmla="*/ 8235 h 8235"/>
              <a:gd name="p0x11" fmla="*/ 0 w 4200"/>
              <a:gd name="p0y11" fmla="*/ 8127 h 8235"/>
              <a:gd name="p0x12" fmla="*/ 0 w 4200"/>
              <a:gd name="p0y12" fmla="*/ 7995 h 8235"/>
              <a:gd name="p0x13" fmla="*/ 0 w 4200"/>
              <a:gd name="p0y13" fmla="*/ 240 h 8235"/>
              <a:gd name="p0x14" fmla="*/ 0 w 4200"/>
              <a:gd name="p0y14" fmla="*/ 107 h 8235"/>
              <a:gd name="p0x15" fmla="*/ 107 w 4200"/>
              <a:gd name="p0y15" fmla="*/ 0 h 8235"/>
              <a:gd name="p0x16" fmla="*/ 240 w 4200"/>
              <a:gd name="p0y16" fmla="*/ 0 h 82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357188" dist="95250" dir="5399999" algn="ctr" rotWithShape="0">
              <a:srgbClr val="1E3A5F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任意多边形 34"/>
          <p:cNvSpPr/>
          <p:nvPr>
            <p:custDataLst>
              <p:tags r:id="rId32"/>
            </p:custDataLst>
          </p:nvPr>
        </p:nvSpPr>
        <p:spPr>
          <a:xfrm>
            <a:off x="6211853" y="1171575"/>
            <a:ext cx="2635319" cy="952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150" h="150">
                <a:moveTo>
                  <a:pt x="223" y="0"/>
                </a:moveTo>
                <a:lnTo>
                  <a:pt x="3928" y="0"/>
                </a:lnTo>
                <a:cubicBezTo>
                  <a:pt x="4028" y="0"/>
                  <a:pt x="4115" y="62"/>
                  <a:pt x="4150" y="150"/>
                </a:cubicBezTo>
                <a:lnTo>
                  <a:pt x="0" y="150"/>
                </a:lnTo>
                <a:cubicBezTo>
                  <a:pt x="36" y="62"/>
                  <a:pt x="122" y="0"/>
                  <a:pt x="223" y="0"/>
                </a:cubicBezTo>
                <a:close/>
              </a:path>
            </a:pathLst>
          </a:custGeom>
          <a:solidFill>
            <a:srgbClr val="3D5A7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/>
        </p:nvGrpSpPr>
        <p:grpSpPr>
          <a:xfrm>
            <a:off x="6200775" y="5938520"/>
            <a:ext cx="2656840" cy="452120"/>
            <a:chOff x="9765" y="9352"/>
            <a:chExt cx="4184" cy="712"/>
          </a:xfrm>
        </p:grpSpPr>
        <p:sp>
          <p:nvSpPr>
            <p:cNvPr id="44" name="任意多边形 43"/>
            <p:cNvSpPr/>
            <p:nvPr>
              <p:custDataLst>
                <p:tags r:id="rId33"/>
              </p:custDataLst>
            </p:nvPr>
          </p:nvSpPr>
          <p:spPr>
            <a:xfrm>
              <a:off x="9765" y="9352"/>
              <a:ext cx="4185" cy="713"/>
            </a:xfrm>
            <a:custGeom>
              <a:avLst/>
              <a:gdLst>
                <a:gd name="sw" fmla="*/ 1 w 4185"/>
                <a:gd name="sh" fmla="*/ 1 h 712"/>
                <a:gd name="mins" fmla="min sw sh"/>
                <a:gd name="dsw" fmla="+- 0 sw mins"/>
                <a:gd name="dsh" fmla="+- 0 sh mins"/>
                <a:gd name="p0x0" fmla="*/ 0 w 4185"/>
                <a:gd name="p0y0" fmla="*/ 0 h 712"/>
                <a:gd name="p0x1" fmla="*/ 4185 w 4185"/>
                <a:gd name="p0y1" fmla="*/ 0 h 712"/>
                <a:gd name="p0x2" fmla="*/ 4185 w 4185"/>
                <a:gd name="p0y2" fmla="*/ 712 h 712"/>
                <a:gd name="p0x3" fmla="*/ 0 w 4185"/>
                <a:gd name="p0y3" fmla="*/ 712 h 712"/>
                <a:gd name="p0x4" fmla="*/ 0 w 4185"/>
                <a:gd name="p0y4" fmla="*/ 0 h 712"/>
              </a:gdLst>
              <a:ahLst/>
              <a:cxnLst/>
              <a:pathLst>
                <a:path w="4185" h="713">
                  <a:moveTo>
                    <a:pt x="4185" y="0"/>
                  </a:moveTo>
                  <a:lnTo>
                    <a:pt x="4185" y="473"/>
                  </a:lnTo>
                  <a:cubicBezTo>
                    <a:pt x="4185" y="606"/>
                    <a:pt x="4078" y="713"/>
                    <a:pt x="3945" y="713"/>
                  </a:cubicBezTo>
                  <a:lnTo>
                    <a:pt x="240" y="713"/>
                  </a:lnTo>
                  <a:cubicBezTo>
                    <a:pt x="107" y="713"/>
                    <a:pt x="0" y="606"/>
                    <a:pt x="0" y="47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3A5F">
                <a:alpha val="5098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45" name="任意多边形 44"/>
            <p:cNvSpPr/>
            <p:nvPr>
              <p:custDataLst>
                <p:tags r:id="rId34"/>
              </p:custDataLst>
            </p:nvPr>
          </p:nvSpPr>
          <p:spPr>
            <a:xfrm>
              <a:off x="9765" y="9352"/>
              <a:ext cx="4185" cy="15"/>
            </a:xfrm>
            <a:custGeom>
              <a:avLst/>
              <a:gdLst>
                <a:gd name="sw" fmla="*/ 1 w 4185"/>
                <a:gd name="sh" fmla="*/ 1 h 15"/>
                <a:gd name="mins" fmla="min sw sh"/>
                <a:gd name="dsw" fmla="+- 0 sw mins"/>
                <a:gd name="dsh" fmla="+- 0 sh mins"/>
                <a:gd name="p0x0" fmla="*/ 0 w 4185"/>
                <a:gd name="p0y0" fmla="*/ 0 h 15"/>
                <a:gd name="p0x1" fmla="*/ 4185 w 4185"/>
                <a:gd name="p0y1" fmla="*/ 0 h 15"/>
                <a:gd name="p0x2" fmla="*/ 4185 w 4185"/>
                <a:gd name="p0y2" fmla="*/ 15 h 15"/>
                <a:gd name="p0x3" fmla="*/ 0 w 4185"/>
                <a:gd name="p0y3" fmla="*/ 15 h 15"/>
                <a:gd name="p0x4" fmla="*/ 0 w 4185"/>
                <a:gd name="p0y4" fmla="*/ 0 h 15"/>
              </a:gdLst>
              <a:ahLst/>
              <a:cxnLst/>
              <a:pathLst>
                <a:path w="4185" h="15">
                  <a:moveTo>
                    <a:pt x="4185" y="0"/>
                  </a:moveTo>
                  <a:lnTo>
                    <a:pt x="4185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4185" y="0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47" name="文本框 46"/>
          <p:cNvSpPr txBox="1"/>
          <p:nvPr>
            <p:custDataLst>
              <p:tags r:id="rId35"/>
            </p:custDataLst>
          </p:nvPr>
        </p:nvSpPr>
        <p:spPr>
          <a:xfrm>
            <a:off x="6910388" y="6081713"/>
            <a:ext cx="1238250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975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里程碑：试运行验收</a:t>
            </a:r>
            <a:endParaRPr sz="975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36"/>
            </p:custDataLst>
          </p:nvPr>
        </p:nvSpPr>
        <p:spPr>
          <a:xfrm>
            <a:off x="7429500" y="5081588"/>
            <a:ext cx="2905125" cy="1666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0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10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7"/>
            </p:custDataLst>
          </p:nvPr>
        </p:nvSpPr>
        <p:spPr>
          <a:xfrm>
            <a:off x="7071995" y="1628775"/>
            <a:ext cx="914400" cy="914400"/>
          </a:xfrm>
          <a:custGeom>
            <a:avLst/>
            <a:gdLst>
              <a:gd name="sw" fmla="*/ 1 w 1440"/>
              <a:gd name="sh" fmla="*/ 1 h 1440"/>
              <a:gd name="mins" fmla="min sw sh"/>
              <a:gd name="dsw" fmla="+- 0 sw mins"/>
              <a:gd name="dsh" fmla="+- 0 sh mins"/>
              <a:gd name="p0x0" fmla="*/ 720 w 1440"/>
              <a:gd name="p0y0" fmla="*/ 0 h 1440"/>
              <a:gd name="p0x1" fmla="*/ 1117 w 1440"/>
              <a:gd name="p0y1" fmla="*/ 0 h 1440"/>
              <a:gd name="p0x2" fmla="*/ 1440 w 1440"/>
              <a:gd name="p0y2" fmla="*/ 322 h 1440"/>
              <a:gd name="p0x3" fmla="*/ 1440 w 1440"/>
              <a:gd name="p0y3" fmla="*/ 720 h 1440"/>
              <a:gd name="p0x4" fmla="*/ 1440 w 1440"/>
              <a:gd name="p0y4" fmla="*/ 1117 h 1440"/>
              <a:gd name="p0x5" fmla="*/ 1117 w 1440"/>
              <a:gd name="p0y5" fmla="*/ 1440 h 1440"/>
              <a:gd name="p0x6" fmla="*/ 720 w 1440"/>
              <a:gd name="p0y6" fmla="*/ 1440 h 1440"/>
              <a:gd name="p0x7" fmla="*/ 322 w 1440"/>
              <a:gd name="p0y7" fmla="*/ 1440 h 1440"/>
              <a:gd name="p0x8" fmla="*/ 0 w 1440"/>
              <a:gd name="p0y8" fmla="*/ 1117 h 1440"/>
              <a:gd name="p0x9" fmla="*/ 0 w 1440"/>
              <a:gd name="p0y9" fmla="*/ 720 h 1440"/>
              <a:gd name="p0x10" fmla="*/ 0 w 1440"/>
              <a:gd name="p0y10" fmla="*/ 322 h 1440"/>
              <a:gd name="p0x11" fmla="*/ 322 w 1440"/>
              <a:gd name="p0y11" fmla="*/ 0 h 1440"/>
              <a:gd name="p0x12" fmla="*/ 720 w 1440"/>
              <a:gd name="p0y12" fmla="*/ 0 h 14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E9ECEF"/>
          </a:solidFill>
          <a:ln w="38100" cmpd="sng">
            <a:solidFill>
              <a:srgbClr val="F8F9FA"/>
            </a:solidFill>
            <a:prstDash val="solid"/>
          </a:ln>
          <a:effectLst>
            <a:outerShdw blurRad="171450" dist="38100" dir="5399999" algn="ctr" rotWithShape="0">
              <a:srgbClr val="1E3A5F">
                <a:alpha val="10196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8" name="图片 37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-1389" t="-3008" r="-1389" b="-3008"/>
          <a:stretch>
            <a:fillRect/>
          </a:stretch>
        </p:blipFill>
        <p:spPr>
          <a:xfrm>
            <a:off x="7353300" y="1876425"/>
            <a:ext cx="352425" cy="414020"/>
          </a:xfrm>
          <a:prstGeom prst="rect">
            <a:avLst/>
          </a:prstGeom>
        </p:spPr>
      </p:pic>
      <p:grpSp>
        <p:nvGrpSpPr>
          <p:cNvPr id="68" name="组合 67"/>
          <p:cNvGrpSpPr/>
          <p:nvPr/>
        </p:nvGrpSpPr>
        <p:grpSpPr>
          <a:xfrm>
            <a:off x="6995795" y="2790825"/>
            <a:ext cx="1066800" cy="480695"/>
            <a:chOff x="11017" y="4395"/>
            <a:chExt cx="1680" cy="757"/>
          </a:xfrm>
        </p:grpSpPr>
        <p:sp>
          <p:nvSpPr>
            <p:cNvPr id="39" name="任意多边形 38"/>
            <p:cNvSpPr/>
            <p:nvPr>
              <p:custDataLst>
                <p:tags r:id="rId41"/>
              </p:custDataLst>
            </p:nvPr>
          </p:nvSpPr>
          <p:spPr>
            <a:xfrm>
              <a:off x="11017" y="4395"/>
              <a:ext cx="1680" cy="757"/>
            </a:xfrm>
            <a:custGeom>
              <a:avLst/>
              <a:gdLst>
                <a:gd name="sw" fmla="*/ 1 w 1680"/>
                <a:gd name="sh" fmla="*/ 1 h 757"/>
                <a:gd name="mins" fmla="min sw sh"/>
                <a:gd name="dsw" fmla="+- 0 sw mins"/>
                <a:gd name="dsh" fmla="+- 0 sh mins"/>
                <a:gd name="p0x0" fmla="*/ 0 w 1680"/>
                <a:gd name="p0y0" fmla="*/ 0 h 757"/>
                <a:gd name="p0x1" fmla="*/ 1680 w 1680"/>
                <a:gd name="p0y1" fmla="*/ 0 h 757"/>
                <a:gd name="p0x2" fmla="*/ 1680 w 1680"/>
                <a:gd name="p0y2" fmla="*/ 757 h 757"/>
                <a:gd name="p0x3" fmla="*/ 0 w 1680"/>
                <a:gd name="p0y3" fmla="*/ 757 h 757"/>
                <a:gd name="p0x4" fmla="*/ 0 w 1680"/>
                <a:gd name="p0y4" fmla="*/ 0 h 7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0" name="任意多边形 39"/>
            <p:cNvSpPr/>
            <p:nvPr>
              <p:custDataLst>
                <p:tags r:id="rId42"/>
              </p:custDataLst>
            </p:nvPr>
          </p:nvSpPr>
          <p:spPr>
            <a:xfrm>
              <a:off x="11017" y="5122"/>
              <a:ext cx="1680" cy="30"/>
            </a:xfrm>
            <a:custGeom>
              <a:avLst/>
              <a:gdLst>
                <a:gd name="sw" fmla="*/ 1 w 1680"/>
                <a:gd name="sh" fmla="*/ 1 h 30"/>
                <a:gd name="mins" fmla="min sw sh"/>
                <a:gd name="dsw" fmla="+- 0 sw mins"/>
                <a:gd name="dsh" fmla="+- 0 sh mins"/>
                <a:gd name="p0x0" fmla="*/ 1680 w 1680"/>
                <a:gd name="p0y0" fmla="*/ 30 h 30"/>
                <a:gd name="p0x1" fmla="*/ 0 w 1680"/>
                <a:gd name="p0y1" fmla="*/ 30 h 30"/>
                <a:gd name="p0x2" fmla="*/ 0 w 1680"/>
                <a:gd name="p0y2" fmla="*/ 0 h 30"/>
                <a:gd name="p0x3" fmla="*/ 1680 w 1680"/>
                <a:gd name="p0y3" fmla="*/ 0 h 30"/>
                <a:gd name="p0x4" fmla="*/ 1680 w 1680"/>
                <a:gd name="p0y4" fmla="*/ 3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2" name="文本框 41"/>
          <p:cNvSpPr txBox="1"/>
          <p:nvPr>
            <p:custDataLst>
              <p:tags r:id="rId43"/>
            </p:custDataLst>
          </p:nvPr>
        </p:nvSpPr>
        <p:spPr>
          <a:xfrm>
            <a:off x="6862763" y="2790825"/>
            <a:ext cx="133350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21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试运营期</a:t>
            </a:r>
            <a:endParaRPr sz="21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44"/>
            </p:custDataLst>
          </p:nvPr>
        </p:nvSpPr>
        <p:spPr>
          <a:xfrm>
            <a:off x="6841331" y="3439478"/>
            <a:ext cx="1376363" cy="5571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33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系统调试与优化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3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开展人员培训演练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任意多边形 48"/>
          <p:cNvSpPr/>
          <p:nvPr>
            <p:custDataLst>
              <p:tags r:id="rId45"/>
            </p:custDataLst>
          </p:nvPr>
        </p:nvSpPr>
        <p:spPr>
          <a:xfrm>
            <a:off x="9062720" y="1166495"/>
            <a:ext cx="2667000" cy="5229225"/>
          </a:xfrm>
          <a:custGeom>
            <a:avLst/>
            <a:gdLst>
              <a:gd name="sw" fmla="*/ 1 w 4200"/>
              <a:gd name="sh" fmla="*/ 1 h 8235"/>
              <a:gd name="mins" fmla="min sw sh"/>
              <a:gd name="dsw" fmla="+- 0 sw mins"/>
              <a:gd name="dsh" fmla="+- 0 sh mins"/>
              <a:gd name="p0x0" fmla="*/ 240 w 4200"/>
              <a:gd name="p0y0" fmla="*/ 0 h 8235"/>
              <a:gd name="p0x1" fmla="*/ 3960 w 4200"/>
              <a:gd name="p0y1" fmla="*/ 0 h 8235"/>
              <a:gd name="p0x2" fmla="*/ 4092 w 4200"/>
              <a:gd name="p0y2" fmla="*/ 0 h 8235"/>
              <a:gd name="p0x3" fmla="*/ 4200 w 4200"/>
              <a:gd name="p0y3" fmla="*/ 107 h 8235"/>
              <a:gd name="p0x4" fmla="*/ 4200 w 4200"/>
              <a:gd name="p0y4" fmla="*/ 240 h 8235"/>
              <a:gd name="p0x5" fmla="*/ 4200 w 4200"/>
              <a:gd name="p0y5" fmla="*/ 7995 h 8235"/>
              <a:gd name="p0x6" fmla="*/ 4200 w 4200"/>
              <a:gd name="p0y6" fmla="*/ 8127 h 8235"/>
              <a:gd name="p0x7" fmla="*/ 4092 w 4200"/>
              <a:gd name="p0y7" fmla="*/ 8235 h 8235"/>
              <a:gd name="p0x8" fmla="*/ 3960 w 4200"/>
              <a:gd name="p0y8" fmla="*/ 8235 h 8235"/>
              <a:gd name="p0x9" fmla="*/ 240 w 4200"/>
              <a:gd name="p0y9" fmla="*/ 8235 h 8235"/>
              <a:gd name="p0x10" fmla="*/ 107 w 4200"/>
              <a:gd name="p0y10" fmla="*/ 8235 h 8235"/>
              <a:gd name="p0x11" fmla="*/ 0 w 4200"/>
              <a:gd name="p0y11" fmla="*/ 8127 h 8235"/>
              <a:gd name="p0x12" fmla="*/ 0 w 4200"/>
              <a:gd name="p0y12" fmla="*/ 7995 h 8235"/>
              <a:gd name="p0x13" fmla="*/ 0 w 4200"/>
              <a:gd name="p0y13" fmla="*/ 240 h 8235"/>
              <a:gd name="p0x14" fmla="*/ 0 w 4200"/>
              <a:gd name="p0y14" fmla="*/ 107 h 8235"/>
              <a:gd name="p0x15" fmla="*/ 107 w 4200"/>
              <a:gd name="p0y15" fmla="*/ 0 h 8235"/>
              <a:gd name="p0x16" fmla="*/ 240 w 4200"/>
              <a:gd name="p0y16" fmla="*/ 0 h 82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357188" dist="95250" dir="5399999" algn="ctr" rotWithShape="0">
              <a:srgbClr val="1E3A5F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任意多边形 49"/>
          <p:cNvSpPr/>
          <p:nvPr>
            <p:custDataLst>
              <p:tags r:id="rId46"/>
            </p:custDataLst>
          </p:nvPr>
        </p:nvSpPr>
        <p:spPr>
          <a:xfrm>
            <a:off x="9078878" y="1171575"/>
            <a:ext cx="2635319" cy="952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150" h="150">
                <a:moveTo>
                  <a:pt x="223" y="0"/>
                </a:moveTo>
                <a:lnTo>
                  <a:pt x="3928" y="0"/>
                </a:lnTo>
                <a:cubicBezTo>
                  <a:pt x="4028" y="0"/>
                  <a:pt x="4115" y="62"/>
                  <a:pt x="4150" y="150"/>
                </a:cubicBezTo>
                <a:lnTo>
                  <a:pt x="0" y="150"/>
                </a:lnTo>
                <a:cubicBezTo>
                  <a:pt x="36" y="62"/>
                  <a:pt x="122" y="0"/>
                  <a:pt x="223" y="0"/>
                </a:cubicBez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71" name="组合 70"/>
          <p:cNvGrpSpPr/>
          <p:nvPr/>
        </p:nvGrpSpPr>
        <p:grpSpPr>
          <a:xfrm>
            <a:off x="9067800" y="5938520"/>
            <a:ext cx="2656840" cy="452120"/>
            <a:chOff x="14280" y="9352"/>
            <a:chExt cx="4184" cy="712"/>
          </a:xfrm>
        </p:grpSpPr>
        <p:sp>
          <p:nvSpPr>
            <p:cNvPr id="59" name="任意多边形 58"/>
            <p:cNvSpPr/>
            <p:nvPr>
              <p:custDataLst>
                <p:tags r:id="rId47"/>
              </p:custDataLst>
            </p:nvPr>
          </p:nvSpPr>
          <p:spPr>
            <a:xfrm>
              <a:off x="14280" y="9352"/>
              <a:ext cx="4185" cy="713"/>
            </a:xfrm>
            <a:custGeom>
              <a:avLst/>
              <a:gdLst>
                <a:gd name="sw" fmla="*/ 1 w 4185"/>
                <a:gd name="sh" fmla="*/ 1 h 712"/>
                <a:gd name="mins" fmla="min sw sh"/>
                <a:gd name="dsw" fmla="+- 0 sw mins"/>
                <a:gd name="dsh" fmla="+- 0 sh mins"/>
                <a:gd name="p0x0" fmla="*/ 0 w 4185"/>
                <a:gd name="p0y0" fmla="*/ 0 h 712"/>
                <a:gd name="p0x1" fmla="*/ 4185 w 4185"/>
                <a:gd name="p0y1" fmla="*/ 0 h 712"/>
                <a:gd name="p0x2" fmla="*/ 4185 w 4185"/>
                <a:gd name="p0y2" fmla="*/ 712 h 712"/>
                <a:gd name="p0x3" fmla="*/ 0 w 4185"/>
                <a:gd name="p0y3" fmla="*/ 712 h 712"/>
                <a:gd name="p0x4" fmla="*/ 0 w 4185"/>
                <a:gd name="p0y4" fmla="*/ 0 h 712"/>
              </a:gdLst>
              <a:ahLst/>
              <a:cxnLst/>
              <a:pathLst>
                <a:path w="4185" h="713">
                  <a:moveTo>
                    <a:pt x="4185" y="0"/>
                  </a:moveTo>
                  <a:lnTo>
                    <a:pt x="4185" y="473"/>
                  </a:lnTo>
                  <a:cubicBezTo>
                    <a:pt x="4185" y="606"/>
                    <a:pt x="4078" y="713"/>
                    <a:pt x="3945" y="713"/>
                  </a:cubicBezTo>
                  <a:lnTo>
                    <a:pt x="240" y="713"/>
                  </a:lnTo>
                  <a:cubicBezTo>
                    <a:pt x="107" y="713"/>
                    <a:pt x="0" y="606"/>
                    <a:pt x="0" y="47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3A5F">
                <a:alpha val="5098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60" name="任意多边形 59"/>
            <p:cNvSpPr/>
            <p:nvPr>
              <p:custDataLst>
                <p:tags r:id="rId48"/>
              </p:custDataLst>
            </p:nvPr>
          </p:nvSpPr>
          <p:spPr>
            <a:xfrm>
              <a:off x="14280" y="9352"/>
              <a:ext cx="4185" cy="15"/>
            </a:xfrm>
            <a:custGeom>
              <a:avLst/>
              <a:gdLst>
                <a:gd name="sw" fmla="*/ 1 w 4185"/>
                <a:gd name="sh" fmla="*/ 1 h 15"/>
                <a:gd name="mins" fmla="min sw sh"/>
                <a:gd name="dsw" fmla="+- 0 sw mins"/>
                <a:gd name="dsh" fmla="+- 0 sh mins"/>
                <a:gd name="p0x0" fmla="*/ 0 w 4185"/>
                <a:gd name="p0y0" fmla="*/ 0 h 15"/>
                <a:gd name="p0x1" fmla="*/ 4185 w 4185"/>
                <a:gd name="p0y1" fmla="*/ 0 h 15"/>
                <a:gd name="p0x2" fmla="*/ 4185 w 4185"/>
                <a:gd name="p0y2" fmla="*/ 15 h 15"/>
                <a:gd name="p0x3" fmla="*/ 0 w 4185"/>
                <a:gd name="p0y3" fmla="*/ 15 h 15"/>
                <a:gd name="p0x4" fmla="*/ 0 w 4185"/>
                <a:gd name="p0y4" fmla="*/ 0 h 15"/>
              </a:gdLst>
              <a:ahLst/>
              <a:cxnLst/>
              <a:pathLst>
                <a:path w="4185" h="15">
                  <a:moveTo>
                    <a:pt x="4185" y="0"/>
                  </a:moveTo>
                  <a:lnTo>
                    <a:pt x="4185" y="15"/>
                  </a:lnTo>
                  <a:lnTo>
                    <a:pt x="0" y="15"/>
                  </a:lnTo>
                  <a:lnTo>
                    <a:pt x="0" y="0"/>
                  </a:lnTo>
                  <a:lnTo>
                    <a:pt x="4185" y="0"/>
                  </a:lnTo>
                  <a:close/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  <p:sp>
        <p:nvSpPr>
          <p:cNvPr id="62" name="文本框 61"/>
          <p:cNvSpPr txBox="1"/>
          <p:nvPr>
            <p:custDataLst>
              <p:tags r:id="rId49"/>
            </p:custDataLst>
          </p:nvPr>
        </p:nvSpPr>
        <p:spPr>
          <a:xfrm>
            <a:off x="9839325" y="6081713"/>
            <a:ext cx="1114425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975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里程碑：正式交付</a:t>
            </a:r>
            <a:endParaRPr sz="975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0"/>
            </p:custDataLst>
          </p:nvPr>
        </p:nvSpPr>
        <p:spPr>
          <a:xfrm>
            <a:off x="10296525" y="5081588"/>
            <a:ext cx="2905125" cy="1666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0500" b="1">
                <a:solidFill>
                  <a:srgbClr val="1E3A5F">
                    <a:alpha val="5882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10500" b="1">
              <a:solidFill>
                <a:srgbClr val="1E3A5F">
                  <a:alpha val="5882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任意多边形 51"/>
          <p:cNvSpPr/>
          <p:nvPr>
            <p:custDataLst>
              <p:tags r:id="rId51"/>
            </p:custDataLst>
          </p:nvPr>
        </p:nvSpPr>
        <p:spPr>
          <a:xfrm>
            <a:off x="9939020" y="1628775"/>
            <a:ext cx="914400" cy="914400"/>
          </a:xfrm>
          <a:custGeom>
            <a:avLst/>
            <a:gdLst>
              <a:gd name="sw" fmla="*/ 1 w 1440"/>
              <a:gd name="sh" fmla="*/ 1 h 1440"/>
              <a:gd name="mins" fmla="min sw sh"/>
              <a:gd name="dsw" fmla="+- 0 sw mins"/>
              <a:gd name="dsh" fmla="+- 0 sh mins"/>
              <a:gd name="p0x0" fmla="*/ 720 w 1440"/>
              <a:gd name="p0y0" fmla="*/ 0 h 1440"/>
              <a:gd name="p0x1" fmla="*/ 1117 w 1440"/>
              <a:gd name="p0y1" fmla="*/ 0 h 1440"/>
              <a:gd name="p0x2" fmla="*/ 1440 w 1440"/>
              <a:gd name="p0y2" fmla="*/ 322 h 1440"/>
              <a:gd name="p0x3" fmla="*/ 1440 w 1440"/>
              <a:gd name="p0y3" fmla="*/ 720 h 1440"/>
              <a:gd name="p0x4" fmla="*/ 1440 w 1440"/>
              <a:gd name="p0y4" fmla="*/ 1117 h 1440"/>
              <a:gd name="p0x5" fmla="*/ 1117 w 1440"/>
              <a:gd name="p0y5" fmla="*/ 1440 h 1440"/>
              <a:gd name="p0x6" fmla="*/ 720 w 1440"/>
              <a:gd name="p0y6" fmla="*/ 1440 h 1440"/>
              <a:gd name="p0x7" fmla="*/ 322 w 1440"/>
              <a:gd name="p0y7" fmla="*/ 1440 h 1440"/>
              <a:gd name="p0x8" fmla="*/ 0 w 1440"/>
              <a:gd name="p0y8" fmla="*/ 1117 h 1440"/>
              <a:gd name="p0x9" fmla="*/ 0 w 1440"/>
              <a:gd name="p0y9" fmla="*/ 720 h 1440"/>
              <a:gd name="p0x10" fmla="*/ 0 w 1440"/>
              <a:gd name="p0y10" fmla="*/ 322 h 1440"/>
              <a:gd name="p0x11" fmla="*/ 322 w 1440"/>
              <a:gd name="p0y11" fmla="*/ 0 h 1440"/>
              <a:gd name="p0x12" fmla="*/ 720 w 1440"/>
              <a:gd name="p0y12" fmla="*/ 0 h 14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E9ECEF"/>
          </a:solidFill>
          <a:ln w="38100" cmpd="sng">
            <a:solidFill>
              <a:srgbClr val="F8F9FA"/>
            </a:solidFill>
            <a:prstDash val="solid"/>
          </a:ln>
          <a:effectLst>
            <a:outerShdw blurRad="171450" dist="38100" dir="5399999" algn="ctr" rotWithShape="0">
              <a:srgbClr val="1E3A5F">
                <a:alpha val="10196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3" name="图片 52"/>
          <p:cNvPicPr>
            <a:picLocks noChangeAspect="1"/>
          </p:cNvPicPr>
          <p:nvPr>
            <p:custDataLst>
              <p:tags r:id="rId52"/>
            </p:custDataLst>
          </p:nvPr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rcRect l="-1220" t="-3008" r="-1220" b="-3008"/>
          <a:stretch>
            <a:fillRect/>
          </a:stretch>
        </p:blipFill>
        <p:spPr>
          <a:xfrm>
            <a:off x="10196195" y="1876425"/>
            <a:ext cx="400050" cy="414020"/>
          </a:xfrm>
          <a:prstGeom prst="rect">
            <a:avLst/>
          </a:prstGeom>
        </p:spPr>
      </p:pic>
      <p:grpSp>
        <p:nvGrpSpPr>
          <p:cNvPr id="70" name="组合 69"/>
          <p:cNvGrpSpPr/>
          <p:nvPr/>
        </p:nvGrpSpPr>
        <p:grpSpPr>
          <a:xfrm>
            <a:off x="9729470" y="2790825"/>
            <a:ext cx="1333500" cy="480695"/>
            <a:chOff x="15322" y="4395"/>
            <a:chExt cx="2100" cy="757"/>
          </a:xfrm>
        </p:grpSpPr>
        <p:sp>
          <p:nvSpPr>
            <p:cNvPr id="54" name="任意多边形 53"/>
            <p:cNvSpPr/>
            <p:nvPr>
              <p:custDataLst>
                <p:tags r:id="rId55"/>
              </p:custDataLst>
            </p:nvPr>
          </p:nvSpPr>
          <p:spPr>
            <a:xfrm>
              <a:off x="15322" y="4395"/>
              <a:ext cx="2100" cy="757"/>
            </a:xfrm>
            <a:custGeom>
              <a:avLst/>
              <a:gdLst>
                <a:gd name="sw" fmla="*/ 1 w 2100"/>
                <a:gd name="sh" fmla="*/ 1 h 757"/>
                <a:gd name="mins" fmla="min sw sh"/>
                <a:gd name="dsw" fmla="+- 0 sw mins"/>
                <a:gd name="dsh" fmla="+- 0 sh mins"/>
                <a:gd name="p0x0" fmla="*/ 0 w 2100"/>
                <a:gd name="p0y0" fmla="*/ 0 h 757"/>
                <a:gd name="p0x1" fmla="*/ 2100 w 2100"/>
                <a:gd name="p0y1" fmla="*/ 0 h 757"/>
                <a:gd name="p0x2" fmla="*/ 2100 w 2100"/>
                <a:gd name="p0y2" fmla="*/ 757 h 757"/>
                <a:gd name="p0x3" fmla="*/ 0 w 2100"/>
                <a:gd name="p0y3" fmla="*/ 757 h 757"/>
                <a:gd name="p0x4" fmla="*/ 0 w 2100"/>
                <a:gd name="p0y4" fmla="*/ 0 h 757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5" name="任意多边形 54"/>
            <p:cNvSpPr/>
            <p:nvPr>
              <p:custDataLst>
                <p:tags r:id="rId56"/>
              </p:custDataLst>
            </p:nvPr>
          </p:nvSpPr>
          <p:spPr>
            <a:xfrm>
              <a:off x="15322" y="5122"/>
              <a:ext cx="2100" cy="30"/>
            </a:xfrm>
            <a:custGeom>
              <a:avLst/>
              <a:gdLst>
                <a:gd name="sw" fmla="*/ 1 w 2100"/>
                <a:gd name="sh" fmla="*/ 1 h 30"/>
                <a:gd name="mins" fmla="min sw sh"/>
                <a:gd name="dsw" fmla="+- 0 sw mins"/>
                <a:gd name="dsh" fmla="+- 0 sh mins"/>
                <a:gd name="p0x0" fmla="*/ 2100 w 2100"/>
                <a:gd name="p0y0" fmla="*/ 30 h 30"/>
                <a:gd name="p0x1" fmla="*/ 0 w 2100"/>
                <a:gd name="p0y1" fmla="*/ 30 h 30"/>
                <a:gd name="p0x2" fmla="*/ 0 w 2100"/>
                <a:gd name="p0y2" fmla="*/ 0 h 30"/>
                <a:gd name="p0x3" fmla="*/ 2100 w 2100"/>
                <a:gd name="p0y3" fmla="*/ 0 h 30"/>
                <a:gd name="p0x4" fmla="*/ 2100 w 2100"/>
                <a:gd name="p0y4" fmla="*/ 30 h 3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57" name="文本框 56"/>
          <p:cNvSpPr txBox="1"/>
          <p:nvPr>
            <p:custDataLst>
              <p:tags r:id="rId57"/>
            </p:custDataLst>
          </p:nvPr>
        </p:nvSpPr>
        <p:spPr>
          <a:xfrm>
            <a:off x="9596438" y="2790825"/>
            <a:ext cx="1600200" cy="38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21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正式运营期</a:t>
            </a:r>
            <a:endParaRPr sz="21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文本框 57"/>
          <p:cNvSpPr txBox="1"/>
          <p:nvPr>
            <p:custDataLst>
              <p:tags r:id="rId58"/>
            </p:custDataLst>
          </p:nvPr>
        </p:nvSpPr>
        <p:spPr>
          <a:xfrm>
            <a:off x="9708356" y="3439478"/>
            <a:ext cx="1376363" cy="55716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33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全面接管运维工作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3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持续优化服务质量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200" y="409575"/>
            <a:ext cx="5334000" cy="571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合作共赢：校方核心利益清单</a:t>
            </a:r>
            <a:endParaRPr sz="30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57200" y="2459831"/>
            <a:ext cx="6652241" cy="2762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资源优化与效益提升</a:t>
            </a:r>
            <a:endParaRPr sz="150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4"/>
            </p:custDataLst>
          </p:nvPr>
        </p:nvSpPr>
        <p:spPr>
          <a:xfrm>
            <a:off x="7299325" y="1852295"/>
            <a:ext cx="4435475" cy="1833880"/>
          </a:xfrm>
          <a:custGeom>
            <a:avLst/>
            <a:gdLst>
              <a:gd name="sw" fmla="*/ 1 w 6984"/>
              <a:gd name="sh" fmla="*/ 1 h 2887"/>
              <a:gd name="mins" fmla="min sw sh"/>
              <a:gd name="dsw" fmla="+- 0 sw mins"/>
              <a:gd name="dsh" fmla="+- 0 sh mins"/>
              <a:gd name="p0x0" fmla="*/ 240 w 6984"/>
              <a:gd name="p0y0" fmla="*/ 0 h 2887"/>
              <a:gd name="p0x1" fmla="*/ 6744 w 6984"/>
              <a:gd name="p0y1" fmla="*/ 0 h 2887"/>
              <a:gd name="p0x2" fmla="*/ 6876 w 6984"/>
              <a:gd name="p0y2" fmla="*/ 0 h 2887"/>
              <a:gd name="p0x3" fmla="*/ 6984 w 6984"/>
              <a:gd name="p0y3" fmla="*/ 107 h 2887"/>
              <a:gd name="p0x4" fmla="*/ 6984 w 6984"/>
              <a:gd name="p0y4" fmla="*/ 240 h 2887"/>
              <a:gd name="p0x5" fmla="*/ 6984 w 6984"/>
              <a:gd name="p0y5" fmla="*/ 2647 h 2887"/>
              <a:gd name="p0x6" fmla="*/ 6984 w 6984"/>
              <a:gd name="p0y6" fmla="*/ 2780 h 2887"/>
              <a:gd name="p0x7" fmla="*/ 6876 w 6984"/>
              <a:gd name="p0y7" fmla="*/ 2887 h 2887"/>
              <a:gd name="p0x8" fmla="*/ 6744 w 6984"/>
              <a:gd name="p0y8" fmla="*/ 2887 h 2887"/>
              <a:gd name="p0x9" fmla="*/ 240 w 6984"/>
              <a:gd name="p0y9" fmla="*/ 2887 h 2887"/>
              <a:gd name="p0x10" fmla="*/ 107 w 6984"/>
              <a:gd name="p0y10" fmla="*/ 2887 h 2887"/>
              <a:gd name="p0x11" fmla="*/ 0 w 6984"/>
              <a:gd name="p0y11" fmla="*/ 2780 h 2887"/>
              <a:gd name="p0x12" fmla="*/ 0 w 6984"/>
              <a:gd name="p0y12" fmla="*/ 2647 h 2887"/>
              <a:gd name="p0x13" fmla="*/ 0 w 6984"/>
              <a:gd name="p0y13" fmla="*/ 240 h 2887"/>
              <a:gd name="p0x14" fmla="*/ 0 w 6984"/>
              <a:gd name="p0y14" fmla="*/ 107 h 2887"/>
              <a:gd name="p0x15" fmla="*/ 107 w 6984"/>
              <a:gd name="p0y15" fmla="*/ 0 h 2887"/>
              <a:gd name="p0x16" fmla="*/ 240 w 6984"/>
              <a:gd name="p0y16" fmla="*/ 0 h 28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7528541" y="2081213"/>
            <a:ext cx="3977659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基础设施升级投入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7528541" y="2395538"/>
            <a:ext cx="3977659" cy="7191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39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¥0</a:t>
            </a:r>
            <a:endParaRPr sz="39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7528541" y="3209925"/>
            <a:ext cx="3977659" cy="2476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合作方全额承担建设成本</a:t>
            </a:r>
            <a:endParaRPr sz="135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8"/>
            </p:custDataLst>
          </p:nvPr>
        </p:nvSpPr>
        <p:spPr>
          <a:xfrm>
            <a:off x="7299325" y="3876675"/>
            <a:ext cx="4435475" cy="1833245"/>
          </a:xfrm>
          <a:custGeom>
            <a:avLst/>
            <a:gdLst>
              <a:gd name="sw" fmla="*/ 1 w 6984"/>
              <a:gd name="sh" fmla="*/ 1 h 2887"/>
              <a:gd name="mins" fmla="min sw sh"/>
              <a:gd name="dsw" fmla="+- 0 sw mins"/>
              <a:gd name="dsh" fmla="+- 0 sh mins"/>
              <a:gd name="p0x0" fmla="*/ 240 w 6984"/>
              <a:gd name="p0y0" fmla="*/ 0 h 2887"/>
              <a:gd name="p0x1" fmla="*/ 6744 w 6984"/>
              <a:gd name="p0y1" fmla="*/ 0 h 2887"/>
              <a:gd name="p0x2" fmla="*/ 6876 w 6984"/>
              <a:gd name="p0y2" fmla="*/ 0 h 2887"/>
              <a:gd name="p0x3" fmla="*/ 6984 w 6984"/>
              <a:gd name="p0y3" fmla="*/ 107 h 2887"/>
              <a:gd name="p0x4" fmla="*/ 6984 w 6984"/>
              <a:gd name="p0y4" fmla="*/ 240 h 2887"/>
              <a:gd name="p0x5" fmla="*/ 6984 w 6984"/>
              <a:gd name="p0y5" fmla="*/ 2647 h 2887"/>
              <a:gd name="p0x6" fmla="*/ 6984 w 6984"/>
              <a:gd name="p0y6" fmla="*/ 2780 h 2887"/>
              <a:gd name="p0x7" fmla="*/ 6876 w 6984"/>
              <a:gd name="p0y7" fmla="*/ 2887 h 2887"/>
              <a:gd name="p0x8" fmla="*/ 6744 w 6984"/>
              <a:gd name="p0y8" fmla="*/ 2887 h 2887"/>
              <a:gd name="p0x9" fmla="*/ 240 w 6984"/>
              <a:gd name="p0y9" fmla="*/ 2887 h 2887"/>
              <a:gd name="p0x10" fmla="*/ 107 w 6984"/>
              <a:gd name="p0y10" fmla="*/ 2887 h 2887"/>
              <a:gd name="p0x11" fmla="*/ 0 w 6984"/>
              <a:gd name="p0y11" fmla="*/ 2780 h 2887"/>
              <a:gd name="p0x12" fmla="*/ 0 w 6984"/>
              <a:gd name="p0y12" fmla="*/ 2647 h 2887"/>
              <a:gd name="p0x13" fmla="*/ 0 w 6984"/>
              <a:gd name="p0y13" fmla="*/ 240 h 2887"/>
              <a:gd name="p0x14" fmla="*/ 0 w 6984"/>
              <a:gd name="p0y14" fmla="*/ 107 h 2887"/>
              <a:gd name="p0x15" fmla="*/ 107 w 6984"/>
              <a:gd name="p0y15" fmla="*/ 0 h 2887"/>
              <a:gd name="p0x16" fmla="*/ 240 w 6984"/>
              <a:gd name="p0y16" fmla="*/ 0 h 28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7528541" y="4105275"/>
            <a:ext cx="3977659" cy="2190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网络管理效率提升</a:t>
            </a:r>
            <a:endParaRPr sz="12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7528541" y="4419600"/>
            <a:ext cx="3977659" cy="7191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39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30%+</a:t>
            </a:r>
            <a:endParaRPr sz="39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1"/>
            </p:custDataLst>
          </p:nvPr>
        </p:nvSpPr>
        <p:spPr>
          <a:xfrm>
            <a:off x="7528541" y="5233988"/>
            <a:ext cx="3977659" cy="2476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rgbClr val="D4854A"/>
                </a:solidFill>
                <a:latin typeface="微软雅黑" panose="020B0503020204020204" charset="-122"/>
                <a:ea typeface="微软雅黑" panose="020B0503020204020204" charset="-122"/>
              </a:rPr>
              <a:t>运维成本同步显著下降</a:t>
            </a:r>
            <a:endParaRPr sz="1350" b="1">
              <a:solidFill>
                <a:srgbClr val="D485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2"/>
            </p:custDataLst>
          </p:nvPr>
        </p:nvSpPr>
        <p:spPr>
          <a:xfrm>
            <a:off x="647700" y="2943225"/>
            <a:ext cx="6461741" cy="5895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零资金投入完成校园网络设施全面升级，无需占用学校财政预算或专项经费，实现资产轻量化转型。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13"/>
            </p:custDataLst>
          </p:nvPr>
        </p:nvSpPr>
        <p:spPr>
          <a:xfrm>
            <a:off x="457200" y="3021330"/>
            <a:ext cx="38100" cy="436245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14"/>
            </p:custDataLst>
          </p:nvPr>
        </p:nvSpPr>
        <p:spPr>
          <a:xfrm>
            <a:off x="647700" y="3684241"/>
            <a:ext cx="6461741" cy="3143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lang="zh-CN" altLang="en-US"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网络管理效率提升</a:t>
            </a:r>
            <a:r>
              <a:rPr lang="en-US" altLang="zh-CN"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30%</a:t>
            </a:r>
            <a:r>
              <a:rPr lang="zh-CN" altLang="en-US"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以上，运维响应速度显著加快，</a:t>
            </a:r>
            <a:r>
              <a:rPr lang="en-US" altLang="zh-CN"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IT</a:t>
            </a:r>
            <a:r>
              <a:rPr lang="zh-CN" altLang="en-US"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部门工作负担大幅减轻。</a:t>
            </a:r>
            <a:endParaRPr lang="zh-CN" altLang="en-US"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5"/>
            </p:custDataLst>
          </p:nvPr>
        </p:nvSpPr>
        <p:spPr>
          <a:xfrm>
            <a:off x="457200" y="3762375"/>
            <a:ext cx="38100" cy="161290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16"/>
            </p:custDataLst>
          </p:nvPr>
        </p:nvSpPr>
        <p:spPr>
          <a:xfrm>
            <a:off x="647700" y="4149995"/>
            <a:ext cx="6461741" cy="3143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年度运营支出显著降低，节省资金可重新投入教学科研与师资队伍建设。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7"/>
            </p:custDataLst>
          </p:nvPr>
        </p:nvSpPr>
        <p:spPr>
          <a:xfrm>
            <a:off x="457200" y="4228465"/>
            <a:ext cx="38100" cy="160655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8"/>
            </p:custDataLst>
          </p:nvPr>
        </p:nvSpPr>
        <p:spPr>
          <a:xfrm>
            <a:off x="647700" y="4615758"/>
            <a:ext cx="6461741" cy="3143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42000"/>
              </a:lnSpc>
            </a:pPr>
            <a:r>
              <a:rPr sz="1275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师生网络使用满意度大幅提升，校园数字化体验全面优化，支撑智慧校园建设。</a:t>
            </a:r>
            <a:endParaRPr sz="1275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19"/>
            </p:custDataLst>
          </p:nvPr>
        </p:nvSpPr>
        <p:spPr>
          <a:xfrm>
            <a:off x="457200" y="4693920"/>
            <a:ext cx="38100" cy="161290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2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9FA"/>
          </a:solidFill>
          <a:ln>
            <a:noFill/>
          </a:ln>
          <a:effectLst>
            <a:outerShdw blurRad="342900" dist="38100" dir="5399999" algn="ctr" rotWithShape="0">
              <a:srgbClr val="000000">
                <a:alpha val="14902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200" y="433705"/>
            <a:ext cx="5581650" cy="5187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 spc="-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结语：携手共创智慧校园新生态</a:t>
            </a:r>
            <a:endParaRPr sz="3000" b="1" spc="-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3"/>
            </p:custDataLst>
          </p:nvPr>
        </p:nvSpPr>
        <p:spPr>
          <a:xfrm>
            <a:off x="461645" y="1166495"/>
            <a:ext cx="3622675" cy="4453255"/>
          </a:xfrm>
          <a:custGeom>
            <a:avLst/>
            <a:gdLst>
              <a:gd name="sw" fmla="*/ 1 w 5704"/>
              <a:gd name="sh" fmla="*/ 1 h 7012"/>
              <a:gd name="mins" fmla="min sw sh"/>
              <a:gd name="dsw" fmla="+- 0 sw mins"/>
              <a:gd name="dsh" fmla="+- 0 sh mins"/>
              <a:gd name="p0x0" fmla="*/ 180 w 5704"/>
              <a:gd name="p0y0" fmla="*/ 0 h 7012"/>
              <a:gd name="p0x1" fmla="*/ 5524 w 5704"/>
              <a:gd name="p0y1" fmla="*/ 0 h 7012"/>
              <a:gd name="p0x2" fmla="*/ 5624 w 5704"/>
              <a:gd name="p0y2" fmla="*/ 0 h 7012"/>
              <a:gd name="p0x3" fmla="*/ 5704 w 5704"/>
              <a:gd name="p0y3" fmla="*/ 80 h 7012"/>
              <a:gd name="p0x4" fmla="*/ 5704 w 5704"/>
              <a:gd name="p0y4" fmla="*/ 180 h 7012"/>
              <a:gd name="p0x5" fmla="*/ 5704 w 5704"/>
              <a:gd name="p0y5" fmla="*/ 6832 h 7012"/>
              <a:gd name="p0x6" fmla="*/ 5704 w 5704"/>
              <a:gd name="p0y6" fmla="*/ 6931 h 7012"/>
              <a:gd name="p0x7" fmla="*/ 5624 w 5704"/>
              <a:gd name="p0y7" fmla="*/ 7012 h 7012"/>
              <a:gd name="p0x8" fmla="*/ 5524 w 5704"/>
              <a:gd name="p0y8" fmla="*/ 7012 h 7012"/>
              <a:gd name="p0x9" fmla="*/ 180 w 5704"/>
              <a:gd name="p0y9" fmla="*/ 7012 h 7012"/>
              <a:gd name="p0x10" fmla="*/ 80 w 5704"/>
              <a:gd name="p0y10" fmla="*/ 7012 h 7012"/>
              <a:gd name="p0x11" fmla="*/ 0 w 5704"/>
              <a:gd name="p0y11" fmla="*/ 6931 h 7012"/>
              <a:gd name="p0x12" fmla="*/ 0 w 5704"/>
              <a:gd name="p0y12" fmla="*/ 6832 h 7012"/>
              <a:gd name="p0x13" fmla="*/ 0 w 5704"/>
              <a:gd name="p0y13" fmla="*/ 180 h 7012"/>
              <a:gd name="p0x14" fmla="*/ 0 w 5704"/>
              <a:gd name="p0y14" fmla="*/ 80 h 7012"/>
              <a:gd name="p0x15" fmla="*/ 80 w 5704"/>
              <a:gd name="p0y15" fmla="*/ 0 h 7012"/>
              <a:gd name="p0x16" fmla="*/ 180 w 5704"/>
              <a:gd name="p0y16" fmla="*/ 0 h 70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95325" y="144780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8ED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2949" t="-25111" r="-2949" b="-25111"/>
          <a:stretch>
            <a:fillRect/>
          </a:stretch>
        </p:blipFill>
        <p:spPr>
          <a:xfrm>
            <a:off x="754380" y="1528445"/>
            <a:ext cx="262255" cy="21463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1190625" y="1384300"/>
            <a:ext cx="1733550" cy="336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950" b="1">
                <a:solidFill>
                  <a:srgbClr val="343A40"/>
                </a:solidFill>
                <a:latin typeface="微软雅黑" panose="020B0503020204020204" charset="-122"/>
                <a:ea typeface="微软雅黑" panose="020B0503020204020204" charset="-122"/>
              </a:rPr>
              <a:t>重申投资诚意</a:t>
            </a:r>
            <a:endParaRPr sz="1950" b="1">
              <a:solidFill>
                <a:srgbClr val="343A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1190625" y="1729105"/>
            <a:ext cx="1828800" cy="1473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>
                <a:solidFill>
                  <a:srgbClr val="CED4DA"/>
                </a:solidFill>
                <a:latin typeface="微软雅黑" panose="020B0503020204020204" charset="-122"/>
                <a:ea typeface="微软雅黑" panose="020B0503020204020204" charset="-122"/>
              </a:rPr>
              <a:t>雄厚的资金实力与丰富的行业经验</a:t>
            </a:r>
            <a:endParaRPr sz="900">
              <a:solidFill>
                <a:srgbClr val="CED4D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695325" y="20910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专业团队支持：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拥有资深教育信息化专家团队，提供全方位技术保障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695325" y="28911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资金保障充足：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具备强大的资本实力，确保项目资金及时到位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695325" y="36912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成功案例丰富：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已服务全国百余所院校，积累成熟建设经验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695325" y="5010150"/>
            <a:ext cx="3154680" cy="375920"/>
            <a:chOff x="1095" y="7890"/>
            <a:chExt cx="4968" cy="592"/>
          </a:xfrm>
        </p:grpSpPr>
        <p:sp>
          <p:nvSpPr>
            <p:cNvPr id="12" name="任意多边形 11"/>
            <p:cNvSpPr/>
            <p:nvPr>
              <p:custDataLst>
                <p:tags r:id="rId13"/>
              </p:custDataLst>
            </p:nvPr>
          </p:nvSpPr>
          <p:spPr>
            <a:xfrm>
              <a:off x="1095" y="7890"/>
              <a:ext cx="4969" cy="592"/>
            </a:xfrm>
            <a:custGeom>
              <a:avLst/>
              <a:gdLst>
                <a:gd name="sw" fmla="*/ 1 w 4969"/>
                <a:gd name="sh" fmla="*/ 1 h 592"/>
                <a:gd name="mins" fmla="min sw sh"/>
                <a:gd name="dsw" fmla="+- 0 sw mins"/>
                <a:gd name="dsh" fmla="+- 0 sh mins"/>
                <a:gd name="p0x0" fmla="*/ 0 w 4969"/>
                <a:gd name="p0y0" fmla="*/ 0 h 592"/>
                <a:gd name="p0x1" fmla="*/ 4969 w 4969"/>
                <a:gd name="p0y1" fmla="*/ 0 h 592"/>
                <a:gd name="p0x2" fmla="*/ 4969 w 4969"/>
                <a:gd name="p0y2" fmla="*/ 592 h 592"/>
                <a:gd name="p0x3" fmla="*/ 0 w 4969"/>
                <a:gd name="p0y3" fmla="*/ 592 h 592"/>
                <a:gd name="p0x4" fmla="*/ 0 w 4969"/>
                <a:gd name="p0y4" fmla="*/ 0 h 592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任意多边形 12"/>
            <p:cNvSpPr/>
            <p:nvPr>
              <p:custDataLst>
                <p:tags r:id="rId14"/>
              </p:custDataLst>
            </p:nvPr>
          </p:nvSpPr>
          <p:spPr>
            <a:xfrm>
              <a:off x="1095" y="7890"/>
              <a:ext cx="4969" cy="15"/>
            </a:xfrm>
            <a:custGeom>
              <a:avLst/>
              <a:gdLst>
                <a:gd name="sw" fmla="*/ 1 w 4969"/>
                <a:gd name="sh" fmla="*/ 1 h 15"/>
                <a:gd name="mins" fmla="min sw sh"/>
                <a:gd name="dsw" fmla="+- 0 sw mins"/>
                <a:gd name="dsh" fmla="+- 0 sh mins"/>
                <a:gd name="p0x0" fmla="*/ 0 w 4969"/>
                <a:gd name="p0y0" fmla="*/ 0 h 15"/>
                <a:gd name="p0x1" fmla="*/ 4969 w 4969"/>
                <a:gd name="p0y1" fmla="*/ 0 h 15"/>
                <a:gd name="p0x2" fmla="*/ 4969 w 4969"/>
                <a:gd name="p0y2" fmla="*/ 15 h 15"/>
                <a:gd name="p0x3" fmla="*/ 0 w 4969"/>
                <a:gd name="p0y3" fmla="*/ 15 h 15"/>
                <a:gd name="p0x4" fmla="*/ 0 w 4969"/>
                <a:gd name="p0y4" fmla="*/ 0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15" name="图片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-3125" b="-3125"/>
          <a:stretch>
            <a:fillRect/>
          </a:stretch>
        </p:blipFill>
        <p:spPr>
          <a:xfrm>
            <a:off x="695325" y="5179060"/>
            <a:ext cx="114300" cy="161925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18"/>
            </p:custDataLst>
          </p:nvPr>
        </p:nvSpPr>
        <p:spPr>
          <a:xfrm>
            <a:off x="885825" y="5133975"/>
            <a:ext cx="3048000" cy="2527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1A3352"/>
                </a:solidFill>
                <a:latin typeface="微软雅黑" panose="020B0503020204020204" charset="-122"/>
                <a:ea typeface="微软雅黑" panose="020B0503020204020204" charset="-122"/>
              </a:rPr>
              <a:t>期待与贵校建立长期合作伙伴关系</a:t>
            </a:r>
            <a:endParaRPr sz="1500" b="1">
              <a:solidFill>
                <a:srgbClr val="1A335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9"/>
            </p:custDataLst>
          </p:nvPr>
        </p:nvSpPr>
        <p:spPr>
          <a:xfrm>
            <a:off x="4284345" y="1166495"/>
            <a:ext cx="3622675" cy="4453255"/>
          </a:xfrm>
          <a:custGeom>
            <a:avLst/>
            <a:gdLst>
              <a:gd name="sw" fmla="*/ 1 w 5705"/>
              <a:gd name="sh" fmla="*/ 1 h 7012"/>
              <a:gd name="mins" fmla="min sw sh"/>
              <a:gd name="dsw" fmla="+- 0 sw mins"/>
              <a:gd name="dsh" fmla="+- 0 sh mins"/>
              <a:gd name="p0x0" fmla="*/ 180 w 5705"/>
              <a:gd name="p0y0" fmla="*/ 0 h 7012"/>
              <a:gd name="p0x1" fmla="*/ 5525 w 5705"/>
              <a:gd name="p0y1" fmla="*/ 0 h 7012"/>
              <a:gd name="p0x2" fmla="*/ 5624 w 5705"/>
              <a:gd name="p0y2" fmla="*/ 0 h 7012"/>
              <a:gd name="p0x3" fmla="*/ 5705 w 5705"/>
              <a:gd name="p0y3" fmla="*/ 80 h 7012"/>
              <a:gd name="p0x4" fmla="*/ 5705 w 5705"/>
              <a:gd name="p0y4" fmla="*/ 180 h 7012"/>
              <a:gd name="p0x5" fmla="*/ 5705 w 5705"/>
              <a:gd name="p0y5" fmla="*/ 6832 h 7012"/>
              <a:gd name="p0x6" fmla="*/ 5705 w 5705"/>
              <a:gd name="p0y6" fmla="*/ 6931 h 7012"/>
              <a:gd name="p0x7" fmla="*/ 5624 w 5705"/>
              <a:gd name="p0y7" fmla="*/ 7012 h 7012"/>
              <a:gd name="p0x8" fmla="*/ 5525 w 5705"/>
              <a:gd name="p0y8" fmla="*/ 7012 h 7012"/>
              <a:gd name="p0x9" fmla="*/ 180 w 5705"/>
              <a:gd name="p0y9" fmla="*/ 7012 h 7012"/>
              <a:gd name="p0x10" fmla="*/ 80 w 5705"/>
              <a:gd name="p0y10" fmla="*/ 7012 h 7012"/>
              <a:gd name="p0x11" fmla="*/ 0 w 5705"/>
              <a:gd name="p0y11" fmla="*/ 6931 h 7012"/>
              <a:gd name="p0x12" fmla="*/ 0 w 5705"/>
              <a:gd name="p0y12" fmla="*/ 6832 h 7012"/>
              <a:gd name="p0x13" fmla="*/ 0 w 5705"/>
              <a:gd name="p0y13" fmla="*/ 180 h 7012"/>
              <a:gd name="p0x14" fmla="*/ 0 w 5705"/>
              <a:gd name="p0y14" fmla="*/ 80 h 7012"/>
              <a:gd name="p0x15" fmla="*/ 80 w 5705"/>
              <a:gd name="p0y15" fmla="*/ 0 h 7012"/>
              <a:gd name="p0x16" fmla="*/ 180 w 5705"/>
              <a:gd name="p0y16" fmla="*/ 0 h 70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>
            <p:custDataLst>
              <p:tags r:id="rId20"/>
            </p:custDataLst>
          </p:nvPr>
        </p:nvSpPr>
        <p:spPr>
          <a:xfrm>
            <a:off x="4517390" y="144780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8ED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-2949" t="-3651" r="-2949" b="-3651"/>
          <a:stretch>
            <a:fillRect/>
          </a:stretch>
        </p:blipFill>
        <p:spPr>
          <a:xfrm>
            <a:off x="4577080" y="1528445"/>
            <a:ext cx="262255" cy="214630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24"/>
            </p:custDataLst>
          </p:nvPr>
        </p:nvSpPr>
        <p:spPr>
          <a:xfrm>
            <a:off x="5013325" y="1384300"/>
            <a:ext cx="1733550" cy="336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950" b="1">
                <a:solidFill>
                  <a:srgbClr val="343A40"/>
                </a:solidFill>
                <a:latin typeface="微软雅黑" panose="020B0503020204020204" charset="-122"/>
                <a:ea typeface="微软雅黑" panose="020B0503020204020204" charset="-122"/>
              </a:rPr>
              <a:t>解决实际困难</a:t>
            </a:r>
            <a:endParaRPr sz="1950" b="1">
              <a:solidFill>
                <a:srgbClr val="343A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5"/>
            </p:custDataLst>
          </p:nvPr>
        </p:nvSpPr>
        <p:spPr>
          <a:xfrm>
            <a:off x="5013325" y="1729105"/>
            <a:ext cx="1485900" cy="1473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>
                <a:solidFill>
                  <a:srgbClr val="CED4DA"/>
                </a:solidFill>
                <a:latin typeface="微软雅黑" panose="020B0503020204020204" charset="-122"/>
                <a:ea typeface="微软雅黑" panose="020B0503020204020204" charset="-122"/>
              </a:rPr>
              <a:t>推动教育设施现代化转型</a:t>
            </a:r>
            <a:endParaRPr sz="900">
              <a:solidFill>
                <a:srgbClr val="CED4D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6"/>
            </p:custDataLst>
          </p:nvPr>
        </p:nvSpPr>
        <p:spPr>
          <a:xfrm>
            <a:off x="4518025" y="20910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基础设施升级：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协助解决资金短缺难题，完成校园网络及硬件改造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7"/>
            </p:custDataLst>
          </p:nvPr>
        </p:nvSpPr>
        <p:spPr>
          <a:xfrm>
            <a:off x="4518025" y="28911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智慧教学环境：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构建先进的信息化教学平台，提升教学效率与质量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28"/>
            </p:custDataLst>
          </p:nvPr>
        </p:nvSpPr>
        <p:spPr>
          <a:xfrm>
            <a:off x="4518025" y="36912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运维服务优化：</a:t>
            </a:r>
            <a:r>
              <a:rPr 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</a:t>
            </a:r>
            <a:r>
              <a:rPr lang="en-US" alt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</a:t>
            </a:r>
            <a:r>
              <a:rPr lang="en-US" alt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小时专业运维支持，确保系统稳定运行</a:t>
            </a:r>
            <a:endParaRPr lang="zh-CN" altLang="en-US"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4517390" y="4757420"/>
            <a:ext cx="3155950" cy="628650"/>
            <a:chOff x="7114" y="7492"/>
            <a:chExt cx="4970" cy="990"/>
          </a:xfrm>
        </p:grpSpPr>
        <p:sp>
          <p:nvSpPr>
            <p:cNvPr id="25" name="任意多边形 24"/>
            <p:cNvSpPr/>
            <p:nvPr>
              <p:custDataLst>
                <p:tags r:id="rId29"/>
              </p:custDataLst>
            </p:nvPr>
          </p:nvSpPr>
          <p:spPr>
            <a:xfrm>
              <a:off x="7114" y="7492"/>
              <a:ext cx="4970" cy="990"/>
            </a:xfrm>
            <a:custGeom>
              <a:avLst/>
              <a:gdLst>
                <a:gd name="sw" fmla="*/ 1 w 4970"/>
                <a:gd name="sh" fmla="*/ 1 h 990"/>
                <a:gd name="mins" fmla="min sw sh"/>
                <a:gd name="dsw" fmla="+- 0 sw mins"/>
                <a:gd name="dsh" fmla="+- 0 sh mins"/>
                <a:gd name="p0x0" fmla="*/ 0 w 4970"/>
                <a:gd name="p0y0" fmla="*/ 0 h 990"/>
                <a:gd name="p0x1" fmla="*/ 4970 w 4970"/>
                <a:gd name="p0y1" fmla="*/ 0 h 990"/>
                <a:gd name="p0x2" fmla="*/ 4970 w 4970"/>
                <a:gd name="p0y2" fmla="*/ 990 h 990"/>
                <a:gd name="p0x3" fmla="*/ 0 w 4970"/>
                <a:gd name="p0y3" fmla="*/ 990 h 990"/>
                <a:gd name="p0x4" fmla="*/ 0 w 4970"/>
                <a:gd name="p0y4" fmla="*/ 0 h 99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>
              <p:custDataLst>
                <p:tags r:id="rId30"/>
              </p:custDataLst>
            </p:nvPr>
          </p:nvSpPr>
          <p:spPr>
            <a:xfrm>
              <a:off x="7114" y="7492"/>
              <a:ext cx="4970" cy="15"/>
            </a:xfrm>
            <a:custGeom>
              <a:avLst/>
              <a:gdLst>
                <a:gd name="sw" fmla="*/ 1 w 4970"/>
                <a:gd name="sh" fmla="*/ 1 h 15"/>
                <a:gd name="mins" fmla="min sw sh"/>
                <a:gd name="dsw" fmla="+- 0 sw mins"/>
                <a:gd name="dsh" fmla="+- 0 sh mins"/>
                <a:gd name="p0x0" fmla="*/ 0 w 4970"/>
                <a:gd name="p0y0" fmla="*/ 0 h 15"/>
                <a:gd name="p0x1" fmla="*/ 4970 w 4970"/>
                <a:gd name="p0y1" fmla="*/ 0 h 15"/>
                <a:gd name="p0x2" fmla="*/ 4970 w 4970"/>
                <a:gd name="p0y2" fmla="*/ 15 h 15"/>
                <a:gd name="p0x3" fmla="*/ 0 w 4970"/>
                <a:gd name="p0y3" fmla="*/ 15 h 15"/>
                <a:gd name="p0x4" fmla="*/ 0 w 4970"/>
                <a:gd name="p0y4" fmla="*/ 0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28" name="图片 27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 t="-10714" b="-10714"/>
          <a:stretch>
            <a:fillRect/>
          </a:stretch>
        </p:blipFill>
        <p:spPr>
          <a:xfrm>
            <a:off x="4517390" y="5052695"/>
            <a:ext cx="152400" cy="161925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34"/>
            </p:custDataLst>
          </p:nvPr>
        </p:nvSpPr>
        <p:spPr>
          <a:xfrm>
            <a:off x="4746625" y="4881880"/>
            <a:ext cx="2927350" cy="5048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1A3352"/>
                </a:solidFill>
                <a:latin typeface="微软雅黑" panose="020B0503020204020204" charset="-122"/>
                <a:ea typeface="微软雅黑" panose="020B0503020204020204" charset="-122"/>
              </a:rPr>
              <a:t>协助学校实现教育信息化跨越式发展</a:t>
            </a:r>
            <a:endParaRPr sz="1500" b="1">
              <a:solidFill>
                <a:srgbClr val="1A335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5"/>
            </p:custDataLst>
          </p:nvPr>
        </p:nvSpPr>
        <p:spPr>
          <a:xfrm>
            <a:off x="8107045" y="1166495"/>
            <a:ext cx="3622675" cy="4453255"/>
          </a:xfrm>
          <a:custGeom>
            <a:avLst/>
            <a:gdLst>
              <a:gd name="sw" fmla="*/ 1 w 5705"/>
              <a:gd name="sh" fmla="*/ 1 h 7012"/>
              <a:gd name="mins" fmla="min sw sh"/>
              <a:gd name="dsw" fmla="+- 0 sw mins"/>
              <a:gd name="dsh" fmla="+- 0 sh mins"/>
              <a:gd name="p0x0" fmla="*/ 180 w 5705"/>
              <a:gd name="p0y0" fmla="*/ 0 h 7012"/>
              <a:gd name="p0x1" fmla="*/ 5525 w 5705"/>
              <a:gd name="p0y1" fmla="*/ 0 h 7012"/>
              <a:gd name="p0x2" fmla="*/ 5624 w 5705"/>
              <a:gd name="p0y2" fmla="*/ 0 h 7012"/>
              <a:gd name="p0x3" fmla="*/ 5705 w 5705"/>
              <a:gd name="p0y3" fmla="*/ 80 h 7012"/>
              <a:gd name="p0x4" fmla="*/ 5705 w 5705"/>
              <a:gd name="p0y4" fmla="*/ 180 h 7012"/>
              <a:gd name="p0x5" fmla="*/ 5705 w 5705"/>
              <a:gd name="p0y5" fmla="*/ 6832 h 7012"/>
              <a:gd name="p0x6" fmla="*/ 5705 w 5705"/>
              <a:gd name="p0y6" fmla="*/ 6931 h 7012"/>
              <a:gd name="p0x7" fmla="*/ 5624 w 5705"/>
              <a:gd name="p0y7" fmla="*/ 7012 h 7012"/>
              <a:gd name="p0x8" fmla="*/ 5525 w 5705"/>
              <a:gd name="p0y8" fmla="*/ 7012 h 7012"/>
              <a:gd name="p0x9" fmla="*/ 180 w 5705"/>
              <a:gd name="p0y9" fmla="*/ 7012 h 7012"/>
              <a:gd name="p0x10" fmla="*/ 80 w 5705"/>
              <a:gd name="p0y10" fmla="*/ 7012 h 7012"/>
              <a:gd name="p0x11" fmla="*/ 0 w 5705"/>
              <a:gd name="p0y11" fmla="*/ 6931 h 7012"/>
              <a:gd name="p0x12" fmla="*/ 0 w 5705"/>
              <a:gd name="p0y12" fmla="*/ 6832 h 7012"/>
              <a:gd name="p0x13" fmla="*/ 0 w 5705"/>
              <a:gd name="p0y13" fmla="*/ 180 h 7012"/>
              <a:gd name="p0x14" fmla="*/ 0 w 5705"/>
              <a:gd name="p0y14" fmla="*/ 80 h 7012"/>
              <a:gd name="p0x15" fmla="*/ 80 w 5705"/>
              <a:gd name="p0y15" fmla="*/ 0 h 7012"/>
              <a:gd name="p0x16" fmla="*/ 180 w 5705"/>
              <a:gd name="p0y16" fmla="*/ 0 h 701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1F3F5"/>
          </a:solidFill>
          <a:ln w="9525" cmpd="sng">
            <a:solidFill>
              <a:srgbClr val="E9ECEF"/>
            </a:solidFill>
            <a:prstDash val="solid"/>
          </a:ln>
          <a:effectLst>
            <a:outerShdw blurRad="28575" dist="9525" dir="5399999" algn="ctr" rotWithShape="0">
              <a:srgbClr val="000000">
                <a:alpha val="5098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>
            <p:custDataLst>
              <p:tags r:id="rId36"/>
            </p:custDataLst>
          </p:nvPr>
        </p:nvSpPr>
        <p:spPr>
          <a:xfrm>
            <a:off x="8340090" y="144780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120 w 600"/>
              <a:gd name="p0y0" fmla="*/ 0 h 600"/>
              <a:gd name="p0x1" fmla="*/ 480 w 600"/>
              <a:gd name="p0y1" fmla="*/ 0 h 600"/>
              <a:gd name="p0x2" fmla="*/ 546 w 600"/>
              <a:gd name="p0y2" fmla="*/ 0 h 600"/>
              <a:gd name="p0x3" fmla="*/ 600 w 600"/>
              <a:gd name="p0y3" fmla="*/ 53 h 600"/>
              <a:gd name="p0x4" fmla="*/ 600 w 600"/>
              <a:gd name="p0y4" fmla="*/ 120 h 600"/>
              <a:gd name="p0x5" fmla="*/ 600 w 600"/>
              <a:gd name="p0y5" fmla="*/ 480 h 600"/>
              <a:gd name="p0x6" fmla="*/ 600 w 600"/>
              <a:gd name="p0y6" fmla="*/ 546 h 600"/>
              <a:gd name="p0x7" fmla="*/ 546 w 600"/>
              <a:gd name="p0y7" fmla="*/ 600 h 600"/>
              <a:gd name="p0x8" fmla="*/ 480 w 600"/>
              <a:gd name="p0y8" fmla="*/ 600 h 600"/>
              <a:gd name="p0x9" fmla="*/ 120 w 600"/>
              <a:gd name="p0y9" fmla="*/ 600 h 600"/>
              <a:gd name="p0x10" fmla="*/ 53 w 600"/>
              <a:gd name="p0y10" fmla="*/ 600 h 600"/>
              <a:gd name="p0x11" fmla="*/ 0 w 600"/>
              <a:gd name="p0y11" fmla="*/ 546 h 600"/>
              <a:gd name="p0x12" fmla="*/ 0 w 600"/>
              <a:gd name="p0y12" fmla="*/ 480 h 600"/>
              <a:gd name="p0x13" fmla="*/ 0 w 600"/>
              <a:gd name="p0y13" fmla="*/ 120 h 600"/>
              <a:gd name="p0x14" fmla="*/ 0 w 600"/>
              <a:gd name="p0y14" fmla="*/ 53 h 600"/>
              <a:gd name="p0x15" fmla="*/ 53 w 600"/>
              <a:gd name="p0y15" fmla="*/ 0 h 600"/>
              <a:gd name="p0x16" fmla="*/ 120 w 600"/>
              <a:gd name="p0y16" fmla="*/ 0 h 6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8ED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-2949" t="-3651" r="-2949" b="-3651"/>
          <a:stretch>
            <a:fillRect/>
          </a:stretch>
        </p:blipFill>
        <p:spPr>
          <a:xfrm>
            <a:off x="8399780" y="1528445"/>
            <a:ext cx="262255" cy="214630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40"/>
            </p:custDataLst>
          </p:nvPr>
        </p:nvSpPr>
        <p:spPr>
          <a:xfrm>
            <a:off x="8836025" y="1384300"/>
            <a:ext cx="1733550" cy="336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950" b="1">
                <a:solidFill>
                  <a:srgbClr val="343A40"/>
                </a:solidFill>
                <a:latin typeface="微软雅黑" panose="020B0503020204020204" charset="-122"/>
                <a:ea typeface="微软雅黑" panose="020B0503020204020204" charset="-122"/>
              </a:rPr>
              <a:t>邀请深入洽谈</a:t>
            </a:r>
            <a:endParaRPr sz="1950" b="1">
              <a:solidFill>
                <a:srgbClr val="343A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41"/>
            </p:custDataLst>
          </p:nvPr>
        </p:nvSpPr>
        <p:spPr>
          <a:xfrm>
            <a:off x="8836025" y="1729105"/>
            <a:ext cx="1485900" cy="1473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900">
                <a:solidFill>
                  <a:srgbClr val="CED4DA"/>
                </a:solidFill>
                <a:latin typeface="微软雅黑" panose="020B0503020204020204" charset="-122"/>
                <a:ea typeface="微软雅黑" panose="020B0503020204020204" charset="-122"/>
              </a:rPr>
              <a:t>共同开启合作新篇章</a:t>
            </a:r>
            <a:endParaRPr sz="900">
              <a:solidFill>
                <a:srgbClr val="CED4D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42"/>
            </p:custDataLst>
          </p:nvPr>
        </p:nvSpPr>
        <p:spPr>
          <a:xfrm>
            <a:off x="8340725" y="20910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定制化方案：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根据学校实际需求，量身打造智慧校园建设方案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43"/>
            </p:custDataLst>
          </p:nvPr>
        </p:nvSpPr>
        <p:spPr>
          <a:xfrm>
            <a:off x="8340725" y="28911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灵活合作模式：</a:t>
            </a:r>
            <a:r>
              <a:rPr 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</a:t>
            </a:r>
            <a:r>
              <a:rPr lang="en-US" alt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BOT</a:t>
            </a:r>
            <a:r>
              <a:rPr lang="zh-CN" altLang="en-US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PPP</a:t>
            </a:r>
            <a:r>
              <a:rPr lang="zh-CN" altLang="en-US"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等多种合作方式，减轻校方资金压力</a:t>
            </a:r>
            <a:endParaRPr lang="zh-CN" altLang="en-US"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44"/>
            </p:custDataLst>
          </p:nvPr>
        </p:nvSpPr>
        <p:spPr>
          <a:xfrm>
            <a:off x="8340725" y="3691255"/>
            <a:ext cx="3155950" cy="5949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25000"/>
              </a:lnSpc>
            </a:pPr>
            <a:r>
              <a:rPr sz="150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全方位支持：</a:t>
            </a:r>
            <a:r>
              <a:rPr sz="15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从规划设计到落地运维，提供全生命周期服务保障</a:t>
            </a:r>
            <a:endParaRPr sz="15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8340090" y="4757420"/>
            <a:ext cx="3155950" cy="628650"/>
            <a:chOff x="13134" y="7492"/>
            <a:chExt cx="4970" cy="990"/>
          </a:xfrm>
        </p:grpSpPr>
        <p:sp>
          <p:nvSpPr>
            <p:cNvPr id="38" name="任意多边形 37"/>
            <p:cNvSpPr/>
            <p:nvPr>
              <p:custDataLst>
                <p:tags r:id="rId45"/>
              </p:custDataLst>
            </p:nvPr>
          </p:nvSpPr>
          <p:spPr>
            <a:xfrm>
              <a:off x="13134" y="7492"/>
              <a:ext cx="4971" cy="990"/>
            </a:xfrm>
            <a:custGeom>
              <a:avLst/>
              <a:gdLst>
                <a:gd name="sw" fmla="*/ 1 w 4970"/>
                <a:gd name="sh" fmla="*/ 1 h 990"/>
                <a:gd name="mins" fmla="min sw sh"/>
                <a:gd name="dsw" fmla="+- 0 sw mins"/>
                <a:gd name="dsh" fmla="+- 0 sh mins"/>
                <a:gd name="p0x0" fmla="*/ 0 w 4970"/>
                <a:gd name="p0y0" fmla="*/ 0 h 990"/>
                <a:gd name="p0x1" fmla="*/ 4970 w 4970"/>
                <a:gd name="p0y1" fmla="*/ 0 h 990"/>
                <a:gd name="p0x2" fmla="*/ 4970 w 4970"/>
                <a:gd name="p0y2" fmla="*/ 990 h 990"/>
                <a:gd name="p0x3" fmla="*/ 0 w 4970"/>
                <a:gd name="p0y3" fmla="*/ 990 h 990"/>
                <a:gd name="p0x4" fmla="*/ 0 w 4970"/>
                <a:gd name="p0y4" fmla="*/ 0 h 99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>
              <p:custDataLst>
                <p:tags r:id="rId46"/>
              </p:custDataLst>
            </p:nvPr>
          </p:nvSpPr>
          <p:spPr>
            <a:xfrm>
              <a:off x="13134" y="7492"/>
              <a:ext cx="4971" cy="15"/>
            </a:xfrm>
            <a:custGeom>
              <a:avLst/>
              <a:gdLst>
                <a:gd name="sw" fmla="*/ 1 w 4970"/>
                <a:gd name="sh" fmla="*/ 1 h 15"/>
                <a:gd name="mins" fmla="min sw sh"/>
                <a:gd name="dsw" fmla="+- 0 sw mins"/>
                <a:gd name="dsh" fmla="+- 0 sh mins"/>
                <a:gd name="p0x0" fmla="*/ 0 w 4970"/>
                <a:gd name="p0y0" fmla="*/ 0 h 15"/>
                <a:gd name="p0x1" fmla="*/ 4970 w 4970"/>
                <a:gd name="p0y1" fmla="*/ 0 h 15"/>
                <a:gd name="p0x2" fmla="*/ 4970 w 4970"/>
                <a:gd name="p0y2" fmla="*/ 15 h 15"/>
                <a:gd name="p0x3" fmla="*/ 0 w 4970"/>
                <a:gd name="p0y3" fmla="*/ 15 h 15"/>
                <a:gd name="p0x4" fmla="*/ 0 w 4970"/>
                <a:gd name="p0y4" fmla="*/ 0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41" name="图片 40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rcRect t="-6667" b="-6667"/>
          <a:stretch>
            <a:fillRect/>
          </a:stretch>
        </p:blipFill>
        <p:spPr>
          <a:xfrm>
            <a:off x="8340090" y="5052695"/>
            <a:ext cx="171450" cy="161925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50"/>
            </p:custDataLst>
          </p:nvPr>
        </p:nvSpPr>
        <p:spPr>
          <a:xfrm>
            <a:off x="8588375" y="4881880"/>
            <a:ext cx="2908300" cy="5048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500" b="1">
                <a:solidFill>
                  <a:srgbClr val="1A3352"/>
                </a:solidFill>
                <a:latin typeface="微软雅黑" panose="020B0503020204020204" charset="-122"/>
                <a:ea typeface="微软雅黑" panose="020B0503020204020204" charset="-122"/>
              </a:rPr>
              <a:t>期待与校方领导面对面交流，共绘蓝图</a:t>
            </a:r>
            <a:endParaRPr sz="1500" b="1">
              <a:solidFill>
                <a:srgbClr val="1A335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51"/>
            </p:custDataLst>
          </p:nvPr>
        </p:nvSpPr>
        <p:spPr>
          <a:xfrm>
            <a:off x="457200" y="5814695"/>
            <a:ext cx="11277600" cy="586105"/>
          </a:xfrm>
          <a:custGeom>
            <a:avLst/>
            <a:gdLst>
              <a:gd name="sw" fmla="*/ 1 w 17760"/>
              <a:gd name="sh" fmla="*/ 1 h 922"/>
              <a:gd name="mins" fmla="min sw sh"/>
              <a:gd name="dsw" fmla="+- 0 sw mins"/>
              <a:gd name="dsh" fmla="+- 0 sh mins"/>
              <a:gd name="p0x0" fmla="*/ 180 w 17760"/>
              <a:gd name="p0y0" fmla="*/ 0 h 922"/>
              <a:gd name="p0x1" fmla="*/ 17580 w 17760"/>
              <a:gd name="p0y1" fmla="*/ 0 h 922"/>
              <a:gd name="p0x2" fmla="*/ 17679 w 17760"/>
              <a:gd name="p0y2" fmla="*/ 0 h 922"/>
              <a:gd name="p0x3" fmla="*/ 17760 w 17760"/>
              <a:gd name="p0y3" fmla="*/ 80 h 922"/>
              <a:gd name="p0x4" fmla="*/ 17760 w 17760"/>
              <a:gd name="p0y4" fmla="*/ 180 h 922"/>
              <a:gd name="p0x5" fmla="*/ 17760 w 17760"/>
              <a:gd name="p0y5" fmla="*/ 742 h 922"/>
              <a:gd name="p0x6" fmla="*/ 17760 w 17760"/>
              <a:gd name="p0y6" fmla="*/ 841 h 922"/>
              <a:gd name="p0x7" fmla="*/ 17679 w 17760"/>
              <a:gd name="p0y7" fmla="*/ 922 h 922"/>
              <a:gd name="p0x8" fmla="*/ 17580 w 17760"/>
              <a:gd name="p0y8" fmla="*/ 922 h 922"/>
              <a:gd name="p0x9" fmla="*/ 180 w 17760"/>
              <a:gd name="p0y9" fmla="*/ 922 h 922"/>
              <a:gd name="p0x10" fmla="*/ 80 w 17760"/>
              <a:gd name="p0y10" fmla="*/ 922 h 922"/>
              <a:gd name="p0x11" fmla="*/ 0 w 17760"/>
              <a:gd name="p0y11" fmla="*/ 841 h 922"/>
              <a:gd name="p0x12" fmla="*/ 0 w 17760"/>
              <a:gd name="p0y12" fmla="*/ 742 h 922"/>
              <a:gd name="p0x13" fmla="*/ 0 w 17760"/>
              <a:gd name="p0y13" fmla="*/ 180 h 922"/>
              <a:gd name="p0x14" fmla="*/ 0 w 17760"/>
              <a:gd name="p0y14" fmla="*/ 80 h 922"/>
              <a:gd name="p0x15" fmla="*/ 80 w 17760"/>
              <a:gd name="p0y15" fmla="*/ 0 h 922"/>
              <a:gd name="p0x16" fmla="*/ 180 w 17760"/>
              <a:gd name="p0y16" fmla="*/ 0 h 92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4854A"/>
          </a:solidFill>
          <a:ln>
            <a:noFill/>
          </a:ln>
          <a:effectLst>
            <a:outerShdw blurRad="42863" dist="9525" dir="5399999" algn="ctr" rotWithShape="0">
              <a:srgbClr val="000000">
                <a:alpha val="10196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52"/>
            </p:custDataLst>
          </p:nvPr>
        </p:nvSpPr>
        <p:spPr>
          <a:xfrm>
            <a:off x="3057525" y="5967730"/>
            <a:ext cx="6076950" cy="28067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16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让我们携手共创智慧校园新生态，为教育事业发展贡献力量！</a:t>
            </a:r>
            <a:endParaRPr sz="16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A5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648124" y="2709863"/>
            <a:ext cx="3581476" cy="904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5400" b="1" spc="300">
                <a:solidFill>
                  <a:srgbClr val="F8F9FA"/>
                </a:solidFill>
                <a:latin typeface="微软雅黑" panose="020B0503020204020204" charset="-122"/>
                <a:ea typeface="微软雅黑" panose="020B0503020204020204" charset="-122"/>
              </a:rPr>
              <a:t>谢谢观看</a:t>
            </a:r>
            <a:endParaRPr sz="5400" b="1" spc="300">
              <a:solidFill>
                <a:srgbClr val="F8F9F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250285" y="3919538"/>
            <a:ext cx="1862804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>
                <a:solidFill>
                  <a:srgbClr val="F8F9FA">
                    <a:alpha val="90001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汇报人：</a:t>
            </a:r>
            <a:r>
              <a:rPr lang="en-US" altLang="zh-CN" sz="1350">
                <a:solidFill>
                  <a:srgbClr val="F8F9FA">
                    <a:alpha val="90001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itsw163com</a:t>
            </a:r>
            <a:endParaRPr lang="en-US" altLang="zh-CN" sz="1350">
              <a:solidFill>
                <a:srgbClr val="F8F9FA">
                  <a:alpha val="90001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43000" y="2219325"/>
            <a:ext cx="2569521" cy="1281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90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90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143000" y="3662363"/>
            <a:ext cx="5619826" cy="904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5400" b="1" spc="150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项目背景与挑战</a:t>
            </a:r>
            <a:endParaRPr sz="5400" b="1" spc="150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57200" y="409575"/>
            <a:ext cx="4676775" cy="571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当前校园运营面临的挑战</a:t>
            </a:r>
            <a:endParaRPr sz="3000" b="1" spc="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457200" y="1162050"/>
            <a:ext cx="3630930" cy="5238750"/>
            <a:chOff x="720" y="1830"/>
            <a:chExt cx="5718" cy="8250"/>
          </a:xfrm>
          <a:effectLst>
            <a:outerShdw blurRad="428625" dist="952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4" name="任意多边形 3"/>
            <p:cNvSpPr/>
            <p:nvPr>
              <p:custDataLst>
                <p:tags r:id="rId3"/>
              </p:custDataLst>
            </p:nvPr>
          </p:nvSpPr>
          <p:spPr>
            <a:xfrm>
              <a:off x="720" y="1830"/>
              <a:ext cx="5719" cy="8250"/>
            </a:xfrm>
            <a:custGeom>
              <a:avLst/>
              <a:gdLst>
                <a:gd name="sw" fmla="*/ 1 w 5719"/>
                <a:gd name="sh" fmla="*/ 1 h 8250"/>
                <a:gd name="mins" fmla="min sw sh"/>
                <a:gd name="dsw" fmla="+- 0 sw mins"/>
                <a:gd name="dsh" fmla="+- 0 sh mins"/>
                <a:gd name="p0x0" fmla="*/ 240 w 5719"/>
                <a:gd name="p0y0" fmla="*/ 0 h 8250"/>
                <a:gd name="p0x1" fmla="*/ 5479 w 5719"/>
                <a:gd name="p0y1" fmla="*/ 0 h 8250"/>
                <a:gd name="p0x2" fmla="*/ 5612 w 5719"/>
                <a:gd name="p0y2" fmla="*/ 0 h 8250"/>
                <a:gd name="p0x3" fmla="*/ 5719 w 5719"/>
                <a:gd name="p0y3" fmla="*/ 107 h 8250"/>
                <a:gd name="p0x4" fmla="*/ 5719 w 5719"/>
                <a:gd name="p0y4" fmla="*/ 240 h 8250"/>
                <a:gd name="p0x5" fmla="*/ 5719 w 5719"/>
                <a:gd name="p0y5" fmla="*/ 8010 h 8250"/>
                <a:gd name="p0x6" fmla="*/ 5719 w 5719"/>
                <a:gd name="p0y6" fmla="*/ 8142 h 8250"/>
                <a:gd name="p0x7" fmla="*/ 5612 w 5719"/>
                <a:gd name="p0y7" fmla="*/ 8250 h 8250"/>
                <a:gd name="p0x8" fmla="*/ 5479 w 5719"/>
                <a:gd name="p0y8" fmla="*/ 8250 h 8250"/>
                <a:gd name="p0x9" fmla="*/ 240 w 5719"/>
                <a:gd name="p0y9" fmla="*/ 8250 h 8250"/>
                <a:gd name="p0x10" fmla="*/ 107 w 5719"/>
                <a:gd name="p0y10" fmla="*/ 8250 h 8250"/>
                <a:gd name="p0x11" fmla="*/ 0 w 5719"/>
                <a:gd name="p0y11" fmla="*/ 8142 h 8250"/>
                <a:gd name="p0x12" fmla="*/ 0 w 5719"/>
                <a:gd name="p0y12" fmla="*/ 8010 h 8250"/>
                <a:gd name="p0x13" fmla="*/ 0 w 5719"/>
                <a:gd name="p0y13" fmla="*/ 240 h 8250"/>
                <a:gd name="p0x14" fmla="*/ 0 w 5719"/>
                <a:gd name="p0y14" fmla="*/ 107 h 8250"/>
                <a:gd name="p0x15" fmla="*/ 107 w 5719"/>
                <a:gd name="p0y15" fmla="*/ 0 h 8250"/>
                <a:gd name="p0x16" fmla="*/ 240 w 5719"/>
                <a:gd name="p0y16" fmla="*/ 0 h 82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任意多边形 4"/>
            <p:cNvSpPr/>
            <p:nvPr>
              <p:custDataLst>
                <p:tags r:id="rId4"/>
              </p:custDataLst>
            </p:nvPr>
          </p:nvSpPr>
          <p:spPr>
            <a:xfrm>
              <a:off x="720" y="1830"/>
              <a:ext cx="5719" cy="240"/>
            </a:xfrm>
            <a:custGeom>
              <a:avLst/>
              <a:gdLst>
                <a:gd name="sw" fmla="*/ 1 w 5719"/>
                <a:gd name="sh" fmla="*/ 1 h 240"/>
                <a:gd name="mins" fmla="min sw sh"/>
                <a:gd name="dsw" fmla="+- 0 sw mins"/>
                <a:gd name="dsh" fmla="+- 0 sh mins"/>
                <a:gd name="p0x0" fmla="*/ 240 w 5719"/>
                <a:gd name="p0y0" fmla="*/ 0 h 240"/>
                <a:gd name="p0x1" fmla="*/ 5479 w 5719"/>
                <a:gd name="p0y1" fmla="*/ 0 h 240"/>
                <a:gd name="p0x2" fmla="*/ 5612 w 5719"/>
                <a:gd name="p0y2" fmla="*/ 0 h 240"/>
                <a:gd name="p0x3" fmla="*/ 5719 w 5719"/>
                <a:gd name="p0y3" fmla="*/ 107 h 240"/>
                <a:gd name="p0x4" fmla="*/ 5719 w 5719"/>
                <a:gd name="p0y4" fmla="*/ 240 h 240"/>
                <a:gd name="p0x5" fmla="*/ 5719 w 5719"/>
                <a:gd name="p0y5" fmla="*/ 157 h 240"/>
                <a:gd name="p0x6" fmla="*/ 5612 w 5719"/>
                <a:gd name="p0y6" fmla="*/ 90 h 240"/>
                <a:gd name="p0x7" fmla="*/ 5479 w 5719"/>
                <a:gd name="p0y7" fmla="*/ 90 h 240"/>
                <a:gd name="p0x8" fmla="*/ 240 w 5719"/>
                <a:gd name="p0y8" fmla="*/ 90 h 240"/>
                <a:gd name="p0x9" fmla="*/ 107 w 5719"/>
                <a:gd name="p0y9" fmla="*/ 90 h 240"/>
                <a:gd name="p0x10" fmla="*/ 0 w 5719"/>
                <a:gd name="p0y10" fmla="*/ 157 h 240"/>
                <a:gd name="p0x11" fmla="*/ 0 w 5719"/>
                <a:gd name="p0y11" fmla="*/ 240 h 240"/>
                <a:gd name="p0x12" fmla="*/ 0 w 5719"/>
                <a:gd name="p0y12" fmla="*/ 107 h 240"/>
                <a:gd name="p0x13" fmla="*/ 107 w 5719"/>
                <a:gd name="p0y13" fmla="*/ 0 h 240"/>
                <a:gd name="p0x14" fmla="*/ 240 w 5719"/>
                <a:gd name="p0y14" fmla="*/ 0 h 2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1E3A5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" name="任意多边形 6"/>
          <p:cNvSpPr/>
          <p:nvPr>
            <p:custDataLst>
              <p:tags r:id="rId5"/>
            </p:custDataLst>
          </p:nvPr>
        </p:nvSpPr>
        <p:spPr>
          <a:xfrm>
            <a:off x="685800" y="1447800"/>
            <a:ext cx="533400" cy="533400"/>
          </a:xfrm>
          <a:custGeom>
            <a:avLst/>
            <a:gdLst>
              <a:gd name="sw" fmla="*/ 1 w 840"/>
              <a:gd name="sh" fmla="*/ 1 h 840"/>
              <a:gd name="mins" fmla="min sw sh"/>
              <a:gd name="dsw" fmla="+- 0 sw mins"/>
              <a:gd name="dsh" fmla="+- 0 sh mins"/>
              <a:gd name="p0x0" fmla="*/ 180 w 840"/>
              <a:gd name="p0y0" fmla="*/ 0 h 840"/>
              <a:gd name="p0x1" fmla="*/ 660 w 840"/>
              <a:gd name="p0y1" fmla="*/ 0 h 840"/>
              <a:gd name="p0x2" fmla="*/ 759 w 840"/>
              <a:gd name="p0y2" fmla="*/ 0 h 840"/>
              <a:gd name="p0x3" fmla="*/ 840 w 840"/>
              <a:gd name="p0y3" fmla="*/ 80 h 840"/>
              <a:gd name="p0x4" fmla="*/ 840 w 840"/>
              <a:gd name="p0y4" fmla="*/ 180 h 840"/>
              <a:gd name="p0x5" fmla="*/ 840 w 840"/>
              <a:gd name="p0y5" fmla="*/ 660 h 840"/>
              <a:gd name="p0x6" fmla="*/ 840 w 840"/>
              <a:gd name="p0y6" fmla="*/ 759 h 840"/>
              <a:gd name="p0x7" fmla="*/ 759 w 840"/>
              <a:gd name="p0y7" fmla="*/ 840 h 840"/>
              <a:gd name="p0x8" fmla="*/ 660 w 840"/>
              <a:gd name="p0y8" fmla="*/ 840 h 840"/>
              <a:gd name="p0x9" fmla="*/ 180 w 840"/>
              <a:gd name="p0y9" fmla="*/ 840 h 840"/>
              <a:gd name="p0x10" fmla="*/ 80 w 840"/>
              <a:gd name="p0y10" fmla="*/ 840 h 840"/>
              <a:gd name="p0x11" fmla="*/ 0 w 840"/>
              <a:gd name="p0y11" fmla="*/ 759 h 840"/>
              <a:gd name="p0x12" fmla="*/ 0 w 840"/>
              <a:gd name="p0y12" fmla="*/ 660 h 840"/>
              <a:gd name="p0x13" fmla="*/ 0 w 840"/>
              <a:gd name="p0y13" fmla="*/ 180 h 840"/>
              <a:gd name="p0x14" fmla="*/ 0 w 840"/>
              <a:gd name="p0y14" fmla="*/ 80 h 840"/>
              <a:gd name="p0x15" fmla="*/ 80 w 840"/>
              <a:gd name="p0y15" fmla="*/ 0 h 840"/>
              <a:gd name="p0x16" fmla="*/ 180 w 840"/>
              <a:gd name="p0y16" fmla="*/ 0 h 8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1E3A5F">
              <a:alpha val="10196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1724" t="-2083" r="-1724" b="-2083"/>
          <a:stretch>
            <a:fillRect/>
          </a:stretch>
        </p:blipFill>
        <p:spPr>
          <a:xfrm>
            <a:off x="809625" y="1595120"/>
            <a:ext cx="285750" cy="23812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685800" y="2142173"/>
            <a:ext cx="3174949" cy="32575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8000"/>
              </a:lnSpc>
            </a:pPr>
            <a:r>
              <a:rPr sz="165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运维人力成本持续攀升</a:t>
            </a:r>
            <a:endParaRPr sz="165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685800" y="2557780"/>
            <a:ext cx="3173730" cy="313690"/>
            <a:chOff x="1080" y="4028"/>
            <a:chExt cx="4998" cy="494"/>
          </a:xfrm>
        </p:grpSpPr>
        <p:sp>
          <p:nvSpPr>
            <p:cNvPr id="10" name="任意多边形 9"/>
            <p:cNvSpPr/>
            <p:nvPr>
              <p:custDataLst>
                <p:tags r:id="rId10"/>
              </p:custDataLst>
            </p:nvPr>
          </p:nvSpPr>
          <p:spPr>
            <a:xfrm>
              <a:off x="1080" y="4028"/>
              <a:ext cx="4999" cy="495"/>
            </a:xfrm>
            <a:custGeom>
              <a:avLst/>
              <a:gdLst>
                <a:gd name="sw" fmla="*/ 1 w 4999"/>
                <a:gd name="sh" fmla="*/ 1 h 494"/>
                <a:gd name="mins" fmla="min sw sh"/>
                <a:gd name="dsw" fmla="+- 0 sw mins"/>
                <a:gd name="dsh" fmla="+- 0 sh mins"/>
                <a:gd name="p0x0" fmla="*/ 0 w 4999"/>
                <a:gd name="p0y0" fmla="*/ 0 h 494"/>
                <a:gd name="p0x1" fmla="*/ 4999 w 4999"/>
                <a:gd name="p0y1" fmla="*/ 0 h 494"/>
                <a:gd name="p0x2" fmla="*/ 4999 w 4999"/>
                <a:gd name="p0y2" fmla="*/ 494 h 494"/>
                <a:gd name="p0x3" fmla="*/ 0 w 4999"/>
                <a:gd name="p0y3" fmla="*/ 494 h 494"/>
                <a:gd name="p0x4" fmla="*/ 0 w 4999"/>
                <a:gd name="p0y4" fmla="*/ 0 h 494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>
              <p:custDataLst>
                <p:tags r:id="rId11"/>
              </p:custDataLst>
            </p:nvPr>
          </p:nvSpPr>
          <p:spPr>
            <a:xfrm>
              <a:off x="1089" y="4508"/>
              <a:ext cx="4980" cy="15"/>
            </a:xfrm>
            <a:custGeom>
              <a:avLst/>
              <a:gdLst>
                <a:gd name="sw" fmla="*/ 1 w 4980"/>
                <a:gd name="sh" fmla="*/ 1 h 15"/>
                <a:gd name="mins" fmla="min sw sh"/>
                <a:gd name="dsw" fmla="+- 0 sw mins"/>
                <a:gd name="dsh" fmla="+- 0 sh mins"/>
                <a:gd name="p0x0" fmla="*/ 4980 w 4980"/>
                <a:gd name="p0y0" fmla="*/ 15 h 15"/>
                <a:gd name="p0x1" fmla="*/ 4950 w 4980"/>
                <a:gd name="p0y1" fmla="*/ 15 h 15"/>
                <a:gd name="p0x2" fmla="*/ 4950 w 4980"/>
                <a:gd name="p0y2" fmla="*/ 0 h 15"/>
                <a:gd name="p0x3" fmla="*/ 4980 w 4980"/>
                <a:gd name="p0y3" fmla="*/ 0 h 15"/>
                <a:gd name="p0x4" fmla="*/ 4980 w 4980"/>
                <a:gd name="p0y4" fmla="*/ 15 h 15"/>
                <a:gd name="p0x5" fmla="*/ 4935 w 4980"/>
                <a:gd name="p0y5" fmla="*/ 15 h 15"/>
                <a:gd name="p0x6" fmla="*/ 4905 w 4980"/>
                <a:gd name="p0y6" fmla="*/ 15 h 15"/>
                <a:gd name="p0x7" fmla="*/ 4905 w 4980"/>
                <a:gd name="p0y7" fmla="*/ 0 h 15"/>
                <a:gd name="p0x8" fmla="*/ 4935 w 4980"/>
                <a:gd name="p0y8" fmla="*/ 0 h 15"/>
                <a:gd name="p0x9" fmla="*/ 4935 w 4980"/>
                <a:gd name="p0y9" fmla="*/ 15 h 15"/>
                <a:gd name="p0x10" fmla="*/ 4890 w 4980"/>
                <a:gd name="p0y10" fmla="*/ 15 h 15"/>
                <a:gd name="p0x11" fmla="*/ 4860 w 4980"/>
                <a:gd name="p0y11" fmla="*/ 15 h 15"/>
                <a:gd name="p0x12" fmla="*/ 4860 w 4980"/>
                <a:gd name="p0y12" fmla="*/ 0 h 15"/>
                <a:gd name="p0x13" fmla="*/ 4890 w 4980"/>
                <a:gd name="p0y13" fmla="*/ 0 h 15"/>
                <a:gd name="p0x14" fmla="*/ 4890 w 4980"/>
                <a:gd name="p0y14" fmla="*/ 15 h 15"/>
                <a:gd name="p0x15" fmla="*/ 4844 w 4980"/>
                <a:gd name="p0y15" fmla="*/ 15 h 15"/>
                <a:gd name="p0x16" fmla="*/ 4815 w 4980"/>
                <a:gd name="p0y16" fmla="*/ 15 h 15"/>
                <a:gd name="p0x17" fmla="*/ 4815 w 4980"/>
                <a:gd name="p0y17" fmla="*/ 0 h 15"/>
                <a:gd name="p0x18" fmla="*/ 4844 w 4980"/>
                <a:gd name="p0y18" fmla="*/ 0 h 15"/>
                <a:gd name="p0x19" fmla="*/ 4844 w 4980"/>
                <a:gd name="p0y19" fmla="*/ 15 h 15"/>
                <a:gd name="p0x20" fmla="*/ 4800 w 4980"/>
                <a:gd name="p0y20" fmla="*/ 15 h 15"/>
                <a:gd name="p0x21" fmla="*/ 4770 w 4980"/>
                <a:gd name="p0y21" fmla="*/ 15 h 15"/>
                <a:gd name="p0x22" fmla="*/ 4770 w 4980"/>
                <a:gd name="p0y22" fmla="*/ 0 h 15"/>
                <a:gd name="p0x23" fmla="*/ 4800 w 4980"/>
                <a:gd name="p0y23" fmla="*/ 0 h 15"/>
                <a:gd name="p0x24" fmla="*/ 4800 w 4980"/>
                <a:gd name="p0y24" fmla="*/ 15 h 15"/>
                <a:gd name="p0x25" fmla="*/ 4754 w 4980"/>
                <a:gd name="p0y25" fmla="*/ 15 h 15"/>
                <a:gd name="p0x26" fmla="*/ 4725 w 4980"/>
                <a:gd name="p0y26" fmla="*/ 15 h 15"/>
                <a:gd name="p0x27" fmla="*/ 4725 w 4980"/>
                <a:gd name="p0y27" fmla="*/ 0 h 15"/>
                <a:gd name="p0x28" fmla="*/ 4755 w 4980"/>
                <a:gd name="p0y28" fmla="*/ 0 h 15"/>
                <a:gd name="p0x29" fmla="*/ 4754 w 4980"/>
                <a:gd name="p0y29" fmla="*/ 15 h 15"/>
                <a:gd name="p0x30" fmla="*/ 4710 w 4980"/>
                <a:gd name="p0y30" fmla="*/ 15 h 15"/>
                <a:gd name="p0x31" fmla="*/ 4680 w 4980"/>
                <a:gd name="p0y31" fmla="*/ 15 h 15"/>
                <a:gd name="p0x32" fmla="*/ 4680 w 4980"/>
                <a:gd name="p0y32" fmla="*/ 0 h 15"/>
                <a:gd name="p0x33" fmla="*/ 4710 w 4980"/>
                <a:gd name="p0y33" fmla="*/ 0 h 15"/>
                <a:gd name="p0x34" fmla="*/ 4710 w 4980"/>
                <a:gd name="p0y34" fmla="*/ 15 h 15"/>
                <a:gd name="p0x35" fmla="*/ 4665 w 4980"/>
                <a:gd name="p0y35" fmla="*/ 15 h 15"/>
                <a:gd name="p0x36" fmla="*/ 4635 w 4980"/>
                <a:gd name="p0y36" fmla="*/ 15 h 15"/>
                <a:gd name="p0x37" fmla="*/ 4634 w 4980"/>
                <a:gd name="p0y37" fmla="*/ 0 h 15"/>
                <a:gd name="p0x38" fmla="*/ 4665 w 4980"/>
                <a:gd name="p0y38" fmla="*/ 0 h 15"/>
                <a:gd name="p0x39" fmla="*/ 4665 w 4980"/>
                <a:gd name="p0y39" fmla="*/ 15 h 15"/>
                <a:gd name="p0x40" fmla="*/ 4620 w 4980"/>
                <a:gd name="p0y40" fmla="*/ 15 h 15"/>
                <a:gd name="p0x41" fmla="*/ 4590 w 4980"/>
                <a:gd name="p0y41" fmla="*/ 15 h 15"/>
                <a:gd name="p0x42" fmla="*/ 4590 w 4980"/>
                <a:gd name="p0y42" fmla="*/ 0 h 15"/>
                <a:gd name="p0x43" fmla="*/ 4620 w 4980"/>
                <a:gd name="p0y43" fmla="*/ 0 h 15"/>
                <a:gd name="p0x44" fmla="*/ 4620 w 4980"/>
                <a:gd name="p0y44" fmla="*/ 15 h 15"/>
                <a:gd name="p0x45" fmla="*/ 4574 w 4980"/>
                <a:gd name="p0y45" fmla="*/ 15 h 15"/>
                <a:gd name="p0x46" fmla="*/ 4545 w 4980"/>
                <a:gd name="p0y46" fmla="*/ 15 h 15"/>
                <a:gd name="p0x47" fmla="*/ 4545 w 4980"/>
                <a:gd name="p0y47" fmla="*/ 0 h 15"/>
                <a:gd name="p0x48" fmla="*/ 4575 w 4980"/>
                <a:gd name="p0y48" fmla="*/ 0 h 15"/>
                <a:gd name="p0x49" fmla="*/ 4574 w 4980"/>
                <a:gd name="p0y49" fmla="*/ 15 h 15"/>
                <a:gd name="p0x50" fmla="*/ 4530 w 4980"/>
                <a:gd name="p0y50" fmla="*/ 15 h 15"/>
                <a:gd name="p0x51" fmla="*/ 4499 w 4980"/>
                <a:gd name="p0y51" fmla="*/ 15 h 15"/>
                <a:gd name="p0x52" fmla="*/ 4500 w 4980"/>
                <a:gd name="p0y52" fmla="*/ 0 h 15"/>
                <a:gd name="p0x53" fmla="*/ 4530 w 4980"/>
                <a:gd name="p0y53" fmla="*/ 0 h 15"/>
                <a:gd name="p0x54" fmla="*/ 4530 w 4980"/>
                <a:gd name="p0y54" fmla="*/ 15 h 15"/>
                <a:gd name="p0x55" fmla="*/ 4485 w 4980"/>
                <a:gd name="p0y55" fmla="*/ 15 h 15"/>
                <a:gd name="p0x56" fmla="*/ 4455 w 4980"/>
                <a:gd name="p0y56" fmla="*/ 15 h 15"/>
                <a:gd name="p0x57" fmla="*/ 4455 w 4980"/>
                <a:gd name="p0y57" fmla="*/ 0 h 15"/>
                <a:gd name="p0x58" fmla="*/ 4485 w 4980"/>
                <a:gd name="p0y58" fmla="*/ 0 h 15"/>
                <a:gd name="p0x59" fmla="*/ 4485 w 4980"/>
                <a:gd name="p0y59" fmla="*/ 15 h 15"/>
                <a:gd name="p0x60" fmla="*/ 4440 w 4980"/>
                <a:gd name="p0y60" fmla="*/ 15 h 15"/>
                <a:gd name="p0x61" fmla="*/ 4410 w 4980"/>
                <a:gd name="p0y61" fmla="*/ 15 h 15"/>
                <a:gd name="p0x62" fmla="*/ 4410 w 4980"/>
                <a:gd name="p0y62" fmla="*/ 0 h 15"/>
                <a:gd name="p0x63" fmla="*/ 4440 w 4980"/>
                <a:gd name="p0y63" fmla="*/ 0 h 15"/>
                <a:gd name="p0x64" fmla="*/ 4440 w 4980"/>
                <a:gd name="p0y64" fmla="*/ 15 h 15"/>
                <a:gd name="p0x65" fmla="*/ 4395 w 4980"/>
                <a:gd name="p0y65" fmla="*/ 15 h 15"/>
                <a:gd name="p0x66" fmla="*/ 4365 w 4980"/>
                <a:gd name="p0y66" fmla="*/ 15 h 15"/>
                <a:gd name="p0x67" fmla="*/ 4365 w 4980"/>
                <a:gd name="p0y67" fmla="*/ 0 h 15"/>
                <a:gd name="p0x68" fmla="*/ 4395 w 4980"/>
                <a:gd name="p0y68" fmla="*/ 0 h 15"/>
                <a:gd name="p0x69" fmla="*/ 4395 w 4980"/>
                <a:gd name="p0y69" fmla="*/ 15 h 15"/>
                <a:gd name="p0x70" fmla="*/ 4350 w 4980"/>
                <a:gd name="p0y70" fmla="*/ 15 h 15"/>
                <a:gd name="p0x71" fmla="*/ 4320 w 4980"/>
                <a:gd name="p0y71" fmla="*/ 15 h 15"/>
                <a:gd name="p0x72" fmla="*/ 4320 w 4980"/>
                <a:gd name="p0y72" fmla="*/ 0 h 15"/>
                <a:gd name="p0x73" fmla="*/ 4350 w 4980"/>
                <a:gd name="p0y73" fmla="*/ 0 h 15"/>
                <a:gd name="p0x74" fmla="*/ 4350 w 4980"/>
                <a:gd name="p0y74" fmla="*/ 15 h 15"/>
                <a:gd name="p0x75" fmla="*/ 4305 w 4980"/>
                <a:gd name="p0y75" fmla="*/ 15 h 15"/>
                <a:gd name="p0x76" fmla="*/ 4275 w 4980"/>
                <a:gd name="p0y76" fmla="*/ 15 h 15"/>
                <a:gd name="p0x77" fmla="*/ 4275 w 4980"/>
                <a:gd name="p0y77" fmla="*/ 0 h 15"/>
                <a:gd name="p0x78" fmla="*/ 4305 w 4980"/>
                <a:gd name="p0y78" fmla="*/ 0 h 15"/>
                <a:gd name="p0x79" fmla="*/ 4305 w 4980"/>
                <a:gd name="p0y79" fmla="*/ 15 h 15"/>
                <a:gd name="p0x80" fmla="*/ 4260 w 4980"/>
                <a:gd name="p0y80" fmla="*/ 15 h 15"/>
                <a:gd name="p0x81" fmla="*/ 4230 w 4980"/>
                <a:gd name="p0y81" fmla="*/ 15 h 15"/>
                <a:gd name="p0x82" fmla="*/ 4230 w 4980"/>
                <a:gd name="p0y82" fmla="*/ 0 h 15"/>
                <a:gd name="p0x83" fmla="*/ 4260 w 4980"/>
                <a:gd name="p0y83" fmla="*/ 0 h 15"/>
                <a:gd name="p0x84" fmla="*/ 4260 w 4980"/>
                <a:gd name="p0y84" fmla="*/ 15 h 15"/>
                <a:gd name="p0x85" fmla="*/ 4215 w 4980"/>
                <a:gd name="p0y85" fmla="*/ 15 h 15"/>
                <a:gd name="p0x86" fmla="*/ 4185 w 4980"/>
                <a:gd name="p0y86" fmla="*/ 15 h 15"/>
                <a:gd name="p0x87" fmla="*/ 4185 w 4980"/>
                <a:gd name="p0y87" fmla="*/ 0 h 15"/>
                <a:gd name="p0x88" fmla="*/ 4215 w 4980"/>
                <a:gd name="p0y88" fmla="*/ 0 h 15"/>
                <a:gd name="p0x89" fmla="*/ 4215 w 4980"/>
                <a:gd name="p0y89" fmla="*/ 15 h 15"/>
                <a:gd name="p0x90" fmla="*/ 4170 w 4980"/>
                <a:gd name="p0y90" fmla="*/ 15 h 15"/>
                <a:gd name="p0x91" fmla="*/ 4140 w 4980"/>
                <a:gd name="p0y91" fmla="*/ 15 h 15"/>
                <a:gd name="p0x92" fmla="*/ 4140 w 4980"/>
                <a:gd name="p0y92" fmla="*/ 0 h 15"/>
                <a:gd name="p0x93" fmla="*/ 4170 w 4980"/>
                <a:gd name="p0y93" fmla="*/ 0 h 15"/>
                <a:gd name="p0x94" fmla="*/ 4170 w 4980"/>
                <a:gd name="p0y94" fmla="*/ 15 h 15"/>
                <a:gd name="p0x95" fmla="*/ 4125 w 4980"/>
                <a:gd name="p0y95" fmla="*/ 15 h 15"/>
                <a:gd name="p0x96" fmla="*/ 4095 w 4980"/>
                <a:gd name="p0y96" fmla="*/ 15 h 15"/>
                <a:gd name="p0x97" fmla="*/ 4095 w 4980"/>
                <a:gd name="p0y97" fmla="*/ 0 h 15"/>
                <a:gd name="p0x98" fmla="*/ 4125 w 4980"/>
                <a:gd name="p0y98" fmla="*/ 0 h 15"/>
                <a:gd name="p0x99" fmla="*/ 4125 w 4980"/>
                <a:gd name="p0y99" fmla="*/ 15 h 15"/>
                <a:gd name="p0x100" fmla="*/ 4080 w 4980"/>
                <a:gd name="p0y100" fmla="*/ 15 h 15"/>
                <a:gd name="p0x101" fmla="*/ 4050 w 4980"/>
                <a:gd name="p0y101" fmla="*/ 15 h 15"/>
                <a:gd name="p0x102" fmla="*/ 4050 w 4980"/>
                <a:gd name="p0y102" fmla="*/ 0 h 15"/>
                <a:gd name="p0x103" fmla="*/ 4080 w 4980"/>
                <a:gd name="p0y103" fmla="*/ 0 h 15"/>
                <a:gd name="p0x104" fmla="*/ 4080 w 4980"/>
                <a:gd name="p0y104" fmla="*/ 15 h 15"/>
                <a:gd name="p0x105" fmla="*/ 4035 w 4980"/>
                <a:gd name="p0y105" fmla="*/ 15 h 15"/>
                <a:gd name="p0x106" fmla="*/ 4005 w 4980"/>
                <a:gd name="p0y106" fmla="*/ 15 h 15"/>
                <a:gd name="p0x107" fmla="*/ 4005 w 4980"/>
                <a:gd name="p0y107" fmla="*/ 0 h 15"/>
                <a:gd name="p0x108" fmla="*/ 4035 w 4980"/>
                <a:gd name="p0y108" fmla="*/ 0 h 15"/>
                <a:gd name="p0x109" fmla="*/ 4035 w 4980"/>
                <a:gd name="p0y109" fmla="*/ 15 h 15"/>
                <a:gd name="p0x110" fmla="*/ 3990 w 4980"/>
                <a:gd name="p0y110" fmla="*/ 15 h 15"/>
                <a:gd name="p0x111" fmla="*/ 3960 w 4980"/>
                <a:gd name="p0y111" fmla="*/ 15 h 15"/>
                <a:gd name="p0x112" fmla="*/ 3960 w 4980"/>
                <a:gd name="p0y112" fmla="*/ 0 h 15"/>
                <a:gd name="p0x113" fmla="*/ 3990 w 4980"/>
                <a:gd name="p0y113" fmla="*/ 0 h 15"/>
                <a:gd name="p0x114" fmla="*/ 3990 w 4980"/>
                <a:gd name="p0y114" fmla="*/ 15 h 15"/>
                <a:gd name="p0x115" fmla="*/ 3945 w 4980"/>
                <a:gd name="p0y115" fmla="*/ 15 h 15"/>
                <a:gd name="p0x116" fmla="*/ 3915 w 4980"/>
                <a:gd name="p0y116" fmla="*/ 15 h 15"/>
                <a:gd name="p0x117" fmla="*/ 3915 w 4980"/>
                <a:gd name="p0y117" fmla="*/ 0 h 15"/>
                <a:gd name="p0x118" fmla="*/ 3945 w 4980"/>
                <a:gd name="p0y118" fmla="*/ 0 h 15"/>
                <a:gd name="p0x119" fmla="*/ 3945 w 4980"/>
                <a:gd name="p0y119" fmla="*/ 15 h 15"/>
                <a:gd name="p0x120" fmla="*/ 3899 w 4980"/>
                <a:gd name="p0y120" fmla="*/ 15 h 15"/>
                <a:gd name="p0x121" fmla="*/ 3870 w 4980"/>
                <a:gd name="p0y121" fmla="*/ 15 h 15"/>
                <a:gd name="p0x122" fmla="*/ 3870 w 4980"/>
                <a:gd name="p0y122" fmla="*/ 0 h 15"/>
                <a:gd name="p0x123" fmla="*/ 3900 w 4980"/>
                <a:gd name="p0y123" fmla="*/ 0 h 15"/>
                <a:gd name="p0x124" fmla="*/ 3899 w 4980"/>
                <a:gd name="p0y124" fmla="*/ 15 h 15"/>
                <a:gd name="p0x125" fmla="*/ 3855 w 4980"/>
                <a:gd name="p0y125" fmla="*/ 15 h 15"/>
                <a:gd name="p0x126" fmla="*/ 3825 w 4980"/>
                <a:gd name="p0y126" fmla="*/ 15 h 15"/>
                <a:gd name="p0x127" fmla="*/ 3825 w 4980"/>
                <a:gd name="p0y127" fmla="*/ 0 h 15"/>
                <a:gd name="p0x128" fmla="*/ 3855 w 4980"/>
                <a:gd name="p0y128" fmla="*/ 0 h 15"/>
                <a:gd name="p0x129" fmla="*/ 3855 w 4980"/>
                <a:gd name="p0y129" fmla="*/ 15 h 15"/>
                <a:gd name="p0x130" fmla="*/ 3810 w 4980"/>
                <a:gd name="p0y130" fmla="*/ 15 h 15"/>
                <a:gd name="p0x131" fmla="*/ 3780 w 4980"/>
                <a:gd name="p0y131" fmla="*/ 15 h 15"/>
                <a:gd name="p0x132" fmla="*/ 3780 w 4980"/>
                <a:gd name="p0y132" fmla="*/ 0 h 15"/>
                <a:gd name="p0x133" fmla="*/ 3810 w 4980"/>
                <a:gd name="p0y133" fmla="*/ 0 h 15"/>
                <a:gd name="p0x134" fmla="*/ 3810 w 4980"/>
                <a:gd name="p0y134" fmla="*/ 15 h 15"/>
                <a:gd name="p0x135" fmla="*/ 3765 w 4980"/>
                <a:gd name="p0y135" fmla="*/ 15 h 15"/>
                <a:gd name="p0x136" fmla="*/ 3735 w 4980"/>
                <a:gd name="p0y136" fmla="*/ 15 h 15"/>
                <a:gd name="p0x137" fmla="*/ 3735 w 4980"/>
                <a:gd name="p0y137" fmla="*/ 0 h 15"/>
                <a:gd name="p0x138" fmla="*/ 3765 w 4980"/>
                <a:gd name="p0y138" fmla="*/ 0 h 15"/>
                <a:gd name="p0x139" fmla="*/ 3765 w 4980"/>
                <a:gd name="p0y139" fmla="*/ 15 h 15"/>
                <a:gd name="p0x140" fmla="*/ 3720 w 4980"/>
                <a:gd name="p0y140" fmla="*/ 15 h 15"/>
                <a:gd name="p0x141" fmla="*/ 3690 w 4980"/>
                <a:gd name="p0y141" fmla="*/ 15 h 15"/>
                <a:gd name="p0x142" fmla="*/ 3690 w 4980"/>
                <a:gd name="p0y142" fmla="*/ 0 h 15"/>
                <a:gd name="p0x143" fmla="*/ 3720 w 4980"/>
                <a:gd name="p0y143" fmla="*/ 0 h 15"/>
                <a:gd name="p0x144" fmla="*/ 3720 w 4980"/>
                <a:gd name="p0y144" fmla="*/ 15 h 15"/>
                <a:gd name="p0x145" fmla="*/ 3674 w 4980"/>
                <a:gd name="p0y145" fmla="*/ 15 h 15"/>
                <a:gd name="p0x146" fmla="*/ 3645 w 4980"/>
                <a:gd name="p0y146" fmla="*/ 15 h 15"/>
                <a:gd name="p0x147" fmla="*/ 3645 w 4980"/>
                <a:gd name="p0y147" fmla="*/ 0 h 15"/>
                <a:gd name="p0x148" fmla="*/ 3675 w 4980"/>
                <a:gd name="p0y148" fmla="*/ 0 h 15"/>
                <a:gd name="p0x149" fmla="*/ 3674 w 4980"/>
                <a:gd name="p0y149" fmla="*/ 15 h 15"/>
                <a:gd name="p0x150" fmla="*/ 3630 w 4980"/>
                <a:gd name="p0y150" fmla="*/ 15 h 15"/>
                <a:gd name="p0x151" fmla="*/ 3600 w 4980"/>
                <a:gd name="p0y151" fmla="*/ 15 h 15"/>
                <a:gd name="p0x152" fmla="*/ 3600 w 4980"/>
                <a:gd name="p0y152" fmla="*/ 0 h 15"/>
                <a:gd name="p0x153" fmla="*/ 3630 w 4980"/>
                <a:gd name="p0y153" fmla="*/ 0 h 15"/>
                <a:gd name="p0x154" fmla="*/ 3630 w 4980"/>
                <a:gd name="p0y154" fmla="*/ 15 h 15"/>
                <a:gd name="p0x155" fmla="*/ 3585 w 4980"/>
                <a:gd name="p0y155" fmla="*/ 15 h 15"/>
                <a:gd name="p0x156" fmla="*/ 3555 w 4980"/>
                <a:gd name="p0y156" fmla="*/ 15 h 15"/>
                <a:gd name="p0x157" fmla="*/ 3555 w 4980"/>
                <a:gd name="p0y157" fmla="*/ 0 h 15"/>
                <a:gd name="p0x158" fmla="*/ 3585 w 4980"/>
                <a:gd name="p0y158" fmla="*/ 0 h 15"/>
                <a:gd name="p0x159" fmla="*/ 3585 w 4980"/>
                <a:gd name="p0y159" fmla="*/ 15 h 15"/>
                <a:gd name="p0x160" fmla="*/ 3540 w 4980"/>
                <a:gd name="p0y160" fmla="*/ 15 h 15"/>
                <a:gd name="p0x161" fmla="*/ 3510 w 4980"/>
                <a:gd name="p0y161" fmla="*/ 15 h 15"/>
                <a:gd name="p0x162" fmla="*/ 3510 w 4980"/>
                <a:gd name="p0y162" fmla="*/ 0 h 15"/>
                <a:gd name="p0x163" fmla="*/ 3540 w 4980"/>
                <a:gd name="p0y163" fmla="*/ 0 h 15"/>
                <a:gd name="p0x164" fmla="*/ 3540 w 4980"/>
                <a:gd name="p0y164" fmla="*/ 15 h 15"/>
                <a:gd name="p0x165" fmla="*/ 3495 w 4980"/>
                <a:gd name="p0y165" fmla="*/ 15 h 15"/>
                <a:gd name="p0x166" fmla="*/ 3465 w 4980"/>
                <a:gd name="p0y166" fmla="*/ 15 h 15"/>
                <a:gd name="p0x167" fmla="*/ 3465 w 4980"/>
                <a:gd name="p0y167" fmla="*/ 0 h 15"/>
                <a:gd name="p0x168" fmla="*/ 3495 w 4980"/>
                <a:gd name="p0y168" fmla="*/ 0 h 15"/>
                <a:gd name="p0x169" fmla="*/ 3495 w 4980"/>
                <a:gd name="p0y169" fmla="*/ 15 h 15"/>
                <a:gd name="p0x170" fmla="*/ 3450 w 4980"/>
                <a:gd name="p0y170" fmla="*/ 15 h 15"/>
                <a:gd name="p0x171" fmla="*/ 3420 w 4980"/>
                <a:gd name="p0y171" fmla="*/ 15 h 15"/>
                <a:gd name="p0x172" fmla="*/ 3420 w 4980"/>
                <a:gd name="p0y172" fmla="*/ 0 h 15"/>
                <a:gd name="p0x173" fmla="*/ 3450 w 4980"/>
                <a:gd name="p0y173" fmla="*/ 0 h 15"/>
                <a:gd name="p0x174" fmla="*/ 3450 w 4980"/>
                <a:gd name="p0y174" fmla="*/ 15 h 15"/>
                <a:gd name="p0x175" fmla="*/ 3405 w 4980"/>
                <a:gd name="p0y175" fmla="*/ 15 h 15"/>
                <a:gd name="p0x176" fmla="*/ 3375 w 4980"/>
                <a:gd name="p0y176" fmla="*/ 15 h 15"/>
                <a:gd name="p0x177" fmla="*/ 3375 w 4980"/>
                <a:gd name="p0y177" fmla="*/ 0 h 15"/>
                <a:gd name="p0x178" fmla="*/ 3405 w 4980"/>
                <a:gd name="p0y178" fmla="*/ 0 h 15"/>
                <a:gd name="p0x179" fmla="*/ 3405 w 4980"/>
                <a:gd name="p0y179" fmla="*/ 15 h 15"/>
                <a:gd name="p0x180" fmla="*/ 3360 w 4980"/>
                <a:gd name="p0y180" fmla="*/ 15 h 15"/>
                <a:gd name="p0x181" fmla="*/ 3330 w 4980"/>
                <a:gd name="p0y181" fmla="*/ 15 h 15"/>
                <a:gd name="p0x182" fmla="*/ 3330 w 4980"/>
                <a:gd name="p0y182" fmla="*/ 0 h 15"/>
                <a:gd name="p0x183" fmla="*/ 3360 w 4980"/>
                <a:gd name="p0y183" fmla="*/ 0 h 15"/>
                <a:gd name="p0x184" fmla="*/ 3360 w 4980"/>
                <a:gd name="p0y184" fmla="*/ 15 h 15"/>
                <a:gd name="p0x185" fmla="*/ 3315 w 4980"/>
                <a:gd name="p0y185" fmla="*/ 15 h 15"/>
                <a:gd name="p0x186" fmla="*/ 3285 w 4980"/>
                <a:gd name="p0y186" fmla="*/ 15 h 15"/>
                <a:gd name="p0x187" fmla="*/ 3285 w 4980"/>
                <a:gd name="p0y187" fmla="*/ 0 h 15"/>
                <a:gd name="p0x188" fmla="*/ 3315 w 4980"/>
                <a:gd name="p0y188" fmla="*/ 0 h 15"/>
                <a:gd name="p0x189" fmla="*/ 3315 w 4980"/>
                <a:gd name="p0y189" fmla="*/ 15 h 15"/>
                <a:gd name="p0x190" fmla="*/ 3270 w 4980"/>
                <a:gd name="p0y190" fmla="*/ 15 h 15"/>
                <a:gd name="p0x191" fmla="*/ 3240 w 4980"/>
                <a:gd name="p0y191" fmla="*/ 15 h 15"/>
                <a:gd name="p0x192" fmla="*/ 3240 w 4980"/>
                <a:gd name="p0y192" fmla="*/ 0 h 15"/>
                <a:gd name="p0x193" fmla="*/ 3270 w 4980"/>
                <a:gd name="p0y193" fmla="*/ 0 h 15"/>
                <a:gd name="p0x194" fmla="*/ 3270 w 4980"/>
                <a:gd name="p0y194" fmla="*/ 15 h 15"/>
                <a:gd name="p0x195" fmla="*/ 3225 w 4980"/>
                <a:gd name="p0y195" fmla="*/ 15 h 15"/>
                <a:gd name="p0x196" fmla="*/ 3195 w 4980"/>
                <a:gd name="p0y196" fmla="*/ 15 h 15"/>
                <a:gd name="p0x197" fmla="*/ 3195 w 4980"/>
                <a:gd name="p0y197" fmla="*/ 0 h 15"/>
                <a:gd name="p0x198" fmla="*/ 3225 w 4980"/>
                <a:gd name="p0y198" fmla="*/ 0 h 15"/>
                <a:gd name="p0x199" fmla="*/ 3225 w 4980"/>
                <a:gd name="p0y199" fmla="*/ 15 h 15"/>
                <a:gd name="p0x200" fmla="*/ 3180 w 4980"/>
                <a:gd name="p0y200" fmla="*/ 15 h 15"/>
                <a:gd name="p0x201" fmla="*/ 3150 w 4980"/>
                <a:gd name="p0y201" fmla="*/ 15 h 15"/>
                <a:gd name="p0x202" fmla="*/ 3150 w 4980"/>
                <a:gd name="p0y202" fmla="*/ 0 h 15"/>
                <a:gd name="p0x203" fmla="*/ 3180 w 4980"/>
                <a:gd name="p0y203" fmla="*/ 0 h 15"/>
                <a:gd name="p0x204" fmla="*/ 3180 w 4980"/>
                <a:gd name="p0y204" fmla="*/ 15 h 15"/>
                <a:gd name="p0x205" fmla="*/ 3135 w 4980"/>
                <a:gd name="p0y205" fmla="*/ 15 h 15"/>
                <a:gd name="p0x206" fmla="*/ 3105 w 4980"/>
                <a:gd name="p0y206" fmla="*/ 15 h 15"/>
                <a:gd name="p0x207" fmla="*/ 3105 w 4980"/>
                <a:gd name="p0y207" fmla="*/ 0 h 15"/>
                <a:gd name="p0x208" fmla="*/ 3135 w 4980"/>
                <a:gd name="p0y208" fmla="*/ 0 h 15"/>
                <a:gd name="p0x209" fmla="*/ 3135 w 4980"/>
                <a:gd name="p0y209" fmla="*/ 15 h 15"/>
                <a:gd name="p0x210" fmla="*/ 3090 w 4980"/>
                <a:gd name="p0y210" fmla="*/ 15 h 15"/>
                <a:gd name="p0x211" fmla="*/ 3060 w 4980"/>
                <a:gd name="p0y211" fmla="*/ 15 h 15"/>
                <a:gd name="p0x212" fmla="*/ 3060 w 4980"/>
                <a:gd name="p0y212" fmla="*/ 0 h 15"/>
                <a:gd name="p0x213" fmla="*/ 3090 w 4980"/>
                <a:gd name="p0y213" fmla="*/ 0 h 15"/>
                <a:gd name="p0x214" fmla="*/ 3090 w 4980"/>
                <a:gd name="p0y214" fmla="*/ 15 h 15"/>
                <a:gd name="p0x215" fmla="*/ 3045 w 4980"/>
                <a:gd name="p0y215" fmla="*/ 15 h 15"/>
                <a:gd name="p0x216" fmla="*/ 3015 w 4980"/>
                <a:gd name="p0y216" fmla="*/ 15 h 15"/>
                <a:gd name="p0x217" fmla="*/ 3015 w 4980"/>
                <a:gd name="p0y217" fmla="*/ 0 h 15"/>
                <a:gd name="p0x218" fmla="*/ 3045 w 4980"/>
                <a:gd name="p0y218" fmla="*/ 0 h 15"/>
                <a:gd name="p0x219" fmla="*/ 3045 w 4980"/>
                <a:gd name="p0y219" fmla="*/ 15 h 15"/>
                <a:gd name="p0x220" fmla="*/ 3000 w 4980"/>
                <a:gd name="p0y220" fmla="*/ 15 h 15"/>
                <a:gd name="p0x221" fmla="*/ 2970 w 4980"/>
                <a:gd name="p0y221" fmla="*/ 15 h 15"/>
                <a:gd name="p0x222" fmla="*/ 2970 w 4980"/>
                <a:gd name="p0y222" fmla="*/ 0 h 15"/>
                <a:gd name="p0x223" fmla="*/ 3000 w 4980"/>
                <a:gd name="p0y223" fmla="*/ 0 h 15"/>
                <a:gd name="p0x224" fmla="*/ 3000 w 4980"/>
                <a:gd name="p0y224" fmla="*/ 15 h 15"/>
                <a:gd name="p0x225" fmla="*/ 2955 w 4980"/>
                <a:gd name="p0y225" fmla="*/ 15 h 15"/>
                <a:gd name="p0x226" fmla="*/ 2924 w 4980"/>
                <a:gd name="p0y226" fmla="*/ 15 h 15"/>
                <a:gd name="p0x227" fmla="*/ 2925 w 4980"/>
                <a:gd name="p0y227" fmla="*/ 0 h 15"/>
                <a:gd name="p0x228" fmla="*/ 2955 w 4980"/>
                <a:gd name="p0y228" fmla="*/ 0 h 15"/>
                <a:gd name="p0x229" fmla="*/ 2955 w 4980"/>
                <a:gd name="p0y229" fmla="*/ 15 h 15"/>
                <a:gd name="p0x230" fmla="*/ 2910 w 4980"/>
                <a:gd name="p0y230" fmla="*/ 15 h 15"/>
                <a:gd name="p0x231" fmla="*/ 2880 w 4980"/>
                <a:gd name="p0y231" fmla="*/ 15 h 15"/>
                <a:gd name="p0x232" fmla="*/ 2880 w 4980"/>
                <a:gd name="p0y232" fmla="*/ 0 h 15"/>
                <a:gd name="p0x233" fmla="*/ 2910 w 4980"/>
                <a:gd name="p0y233" fmla="*/ 0 h 15"/>
                <a:gd name="p0x234" fmla="*/ 2910 w 4980"/>
                <a:gd name="p0y234" fmla="*/ 15 h 15"/>
                <a:gd name="p0x235" fmla="*/ 2865 w 4980"/>
                <a:gd name="p0y235" fmla="*/ 15 h 15"/>
                <a:gd name="p0x236" fmla="*/ 2835 w 4980"/>
                <a:gd name="p0y236" fmla="*/ 15 h 15"/>
                <a:gd name="p0x237" fmla="*/ 2835 w 4980"/>
                <a:gd name="p0y237" fmla="*/ 0 h 15"/>
                <a:gd name="p0x238" fmla="*/ 2865 w 4980"/>
                <a:gd name="p0y238" fmla="*/ 0 h 15"/>
                <a:gd name="p0x239" fmla="*/ 2865 w 4980"/>
                <a:gd name="p0y239" fmla="*/ 15 h 15"/>
                <a:gd name="p0x240" fmla="*/ 2820 w 4980"/>
                <a:gd name="p0y240" fmla="*/ 15 h 15"/>
                <a:gd name="p0x241" fmla="*/ 2790 w 4980"/>
                <a:gd name="p0y241" fmla="*/ 15 h 15"/>
                <a:gd name="p0x242" fmla="*/ 2790 w 4980"/>
                <a:gd name="p0y242" fmla="*/ 0 h 15"/>
                <a:gd name="p0x243" fmla="*/ 2820 w 4980"/>
                <a:gd name="p0y243" fmla="*/ 0 h 15"/>
                <a:gd name="p0x244" fmla="*/ 2820 w 4980"/>
                <a:gd name="p0y244" fmla="*/ 15 h 15"/>
                <a:gd name="p0x245" fmla="*/ 2775 w 4980"/>
                <a:gd name="p0y245" fmla="*/ 15 h 15"/>
                <a:gd name="p0x246" fmla="*/ 2745 w 4980"/>
                <a:gd name="p0y246" fmla="*/ 15 h 15"/>
                <a:gd name="p0x247" fmla="*/ 2745 w 4980"/>
                <a:gd name="p0y247" fmla="*/ 0 h 15"/>
                <a:gd name="p0x248" fmla="*/ 2775 w 4980"/>
                <a:gd name="p0y248" fmla="*/ 0 h 15"/>
                <a:gd name="p0x249" fmla="*/ 2775 w 4980"/>
                <a:gd name="p0y249" fmla="*/ 15 h 15"/>
                <a:gd name="p0x250" fmla="*/ 2730 w 4980"/>
                <a:gd name="p0y250" fmla="*/ 15 h 15"/>
                <a:gd name="p0x251" fmla="*/ 2700 w 4980"/>
                <a:gd name="p0y251" fmla="*/ 15 h 15"/>
                <a:gd name="p0x252" fmla="*/ 2700 w 4980"/>
                <a:gd name="p0y252" fmla="*/ 0 h 15"/>
                <a:gd name="p0x253" fmla="*/ 2730 w 4980"/>
                <a:gd name="p0y253" fmla="*/ 0 h 15"/>
                <a:gd name="p0x254" fmla="*/ 2730 w 4980"/>
                <a:gd name="p0y254" fmla="*/ 15 h 15"/>
                <a:gd name="p0x255" fmla="*/ 2685 w 4980"/>
                <a:gd name="p0y255" fmla="*/ 15 h 15"/>
                <a:gd name="p0x256" fmla="*/ 2655 w 4980"/>
                <a:gd name="p0y256" fmla="*/ 15 h 15"/>
                <a:gd name="p0x257" fmla="*/ 2655 w 4980"/>
                <a:gd name="p0y257" fmla="*/ 0 h 15"/>
                <a:gd name="p0x258" fmla="*/ 2685 w 4980"/>
                <a:gd name="p0y258" fmla="*/ 0 h 15"/>
                <a:gd name="p0x259" fmla="*/ 2685 w 4980"/>
                <a:gd name="p0y259" fmla="*/ 15 h 15"/>
                <a:gd name="p0x260" fmla="*/ 2640 w 4980"/>
                <a:gd name="p0y260" fmla="*/ 15 h 15"/>
                <a:gd name="p0x261" fmla="*/ 2610 w 4980"/>
                <a:gd name="p0y261" fmla="*/ 15 h 15"/>
                <a:gd name="p0x262" fmla="*/ 2610 w 4980"/>
                <a:gd name="p0y262" fmla="*/ 0 h 15"/>
                <a:gd name="p0x263" fmla="*/ 2640 w 4980"/>
                <a:gd name="p0y263" fmla="*/ 0 h 15"/>
                <a:gd name="p0x264" fmla="*/ 2640 w 4980"/>
                <a:gd name="p0y264" fmla="*/ 15 h 15"/>
                <a:gd name="p0x265" fmla="*/ 2595 w 4980"/>
                <a:gd name="p0y265" fmla="*/ 15 h 15"/>
                <a:gd name="p0x266" fmla="*/ 2565 w 4980"/>
                <a:gd name="p0y266" fmla="*/ 15 h 15"/>
                <a:gd name="p0x267" fmla="*/ 2565 w 4980"/>
                <a:gd name="p0y267" fmla="*/ 0 h 15"/>
                <a:gd name="p0x268" fmla="*/ 2595 w 4980"/>
                <a:gd name="p0y268" fmla="*/ 0 h 15"/>
                <a:gd name="p0x269" fmla="*/ 2595 w 4980"/>
                <a:gd name="p0y269" fmla="*/ 15 h 15"/>
                <a:gd name="p0x270" fmla="*/ 2550 w 4980"/>
                <a:gd name="p0y270" fmla="*/ 15 h 15"/>
                <a:gd name="p0x271" fmla="*/ 2520 w 4980"/>
                <a:gd name="p0y271" fmla="*/ 15 h 15"/>
                <a:gd name="p0x272" fmla="*/ 2520 w 4980"/>
                <a:gd name="p0y272" fmla="*/ 0 h 15"/>
                <a:gd name="p0x273" fmla="*/ 2550 w 4980"/>
                <a:gd name="p0y273" fmla="*/ 0 h 15"/>
                <a:gd name="p0x274" fmla="*/ 2550 w 4980"/>
                <a:gd name="p0y274" fmla="*/ 15 h 15"/>
                <a:gd name="p0x275" fmla="*/ 2505 w 4980"/>
                <a:gd name="p0y275" fmla="*/ 15 h 15"/>
                <a:gd name="p0x276" fmla="*/ 2475 w 4980"/>
                <a:gd name="p0y276" fmla="*/ 15 h 15"/>
                <a:gd name="p0x277" fmla="*/ 2475 w 4980"/>
                <a:gd name="p0y277" fmla="*/ 0 h 15"/>
                <a:gd name="p0x278" fmla="*/ 2505 w 4980"/>
                <a:gd name="p0y278" fmla="*/ 0 h 15"/>
                <a:gd name="p0x279" fmla="*/ 2505 w 4980"/>
                <a:gd name="p0y279" fmla="*/ 15 h 15"/>
                <a:gd name="p0x280" fmla="*/ 2460 w 4980"/>
                <a:gd name="p0y280" fmla="*/ 15 h 15"/>
                <a:gd name="p0x281" fmla="*/ 2430 w 4980"/>
                <a:gd name="p0y281" fmla="*/ 15 h 15"/>
                <a:gd name="p0x282" fmla="*/ 2430 w 4980"/>
                <a:gd name="p0y282" fmla="*/ 0 h 15"/>
                <a:gd name="p0x283" fmla="*/ 2460 w 4980"/>
                <a:gd name="p0y283" fmla="*/ 0 h 15"/>
                <a:gd name="p0x284" fmla="*/ 2460 w 4980"/>
                <a:gd name="p0y284" fmla="*/ 15 h 15"/>
                <a:gd name="p0x285" fmla="*/ 2415 w 4980"/>
                <a:gd name="p0y285" fmla="*/ 15 h 15"/>
                <a:gd name="p0x286" fmla="*/ 2385 w 4980"/>
                <a:gd name="p0y286" fmla="*/ 15 h 15"/>
                <a:gd name="p0x287" fmla="*/ 2385 w 4980"/>
                <a:gd name="p0y287" fmla="*/ 0 h 15"/>
                <a:gd name="p0x288" fmla="*/ 2415 w 4980"/>
                <a:gd name="p0y288" fmla="*/ 0 h 15"/>
                <a:gd name="p0x289" fmla="*/ 2415 w 4980"/>
                <a:gd name="p0y289" fmla="*/ 15 h 15"/>
                <a:gd name="p0x290" fmla="*/ 2370 w 4980"/>
                <a:gd name="p0y290" fmla="*/ 15 h 15"/>
                <a:gd name="p0x291" fmla="*/ 2340 w 4980"/>
                <a:gd name="p0y291" fmla="*/ 15 h 15"/>
                <a:gd name="p0x292" fmla="*/ 2340 w 4980"/>
                <a:gd name="p0y292" fmla="*/ 0 h 15"/>
                <a:gd name="p0x293" fmla="*/ 2370 w 4980"/>
                <a:gd name="p0y293" fmla="*/ 0 h 15"/>
                <a:gd name="p0x294" fmla="*/ 2370 w 4980"/>
                <a:gd name="p0y294" fmla="*/ 15 h 15"/>
                <a:gd name="p0x295" fmla="*/ 2325 w 4980"/>
                <a:gd name="p0y295" fmla="*/ 15 h 15"/>
                <a:gd name="p0x296" fmla="*/ 2295 w 4980"/>
                <a:gd name="p0y296" fmla="*/ 15 h 15"/>
                <a:gd name="p0x297" fmla="*/ 2295 w 4980"/>
                <a:gd name="p0y297" fmla="*/ 0 h 15"/>
                <a:gd name="p0x298" fmla="*/ 2325 w 4980"/>
                <a:gd name="p0y298" fmla="*/ 0 h 15"/>
                <a:gd name="p0x299" fmla="*/ 2325 w 4980"/>
                <a:gd name="p0y299" fmla="*/ 15 h 15"/>
                <a:gd name="p0x300" fmla="*/ 2280 w 4980"/>
                <a:gd name="p0y300" fmla="*/ 15 h 15"/>
                <a:gd name="p0x301" fmla="*/ 2250 w 4980"/>
                <a:gd name="p0y301" fmla="*/ 15 h 15"/>
                <a:gd name="p0x302" fmla="*/ 2250 w 4980"/>
                <a:gd name="p0y302" fmla="*/ 0 h 15"/>
                <a:gd name="p0x303" fmla="*/ 2280 w 4980"/>
                <a:gd name="p0y303" fmla="*/ 0 h 15"/>
                <a:gd name="p0x304" fmla="*/ 2280 w 4980"/>
                <a:gd name="p0y304" fmla="*/ 15 h 15"/>
                <a:gd name="p0x305" fmla="*/ 2235 w 4980"/>
                <a:gd name="p0y305" fmla="*/ 15 h 15"/>
                <a:gd name="p0x306" fmla="*/ 2205 w 4980"/>
                <a:gd name="p0y306" fmla="*/ 15 h 15"/>
                <a:gd name="p0x307" fmla="*/ 2205 w 4980"/>
                <a:gd name="p0y307" fmla="*/ 0 h 15"/>
                <a:gd name="p0x308" fmla="*/ 2235 w 4980"/>
                <a:gd name="p0y308" fmla="*/ 0 h 15"/>
                <a:gd name="p0x309" fmla="*/ 2235 w 4980"/>
                <a:gd name="p0y309" fmla="*/ 15 h 15"/>
                <a:gd name="p0x310" fmla="*/ 2190 w 4980"/>
                <a:gd name="p0y310" fmla="*/ 15 h 15"/>
                <a:gd name="p0x311" fmla="*/ 2160 w 4980"/>
                <a:gd name="p0y311" fmla="*/ 15 h 15"/>
                <a:gd name="p0x312" fmla="*/ 2160 w 4980"/>
                <a:gd name="p0y312" fmla="*/ 0 h 15"/>
                <a:gd name="p0x313" fmla="*/ 2190 w 4980"/>
                <a:gd name="p0y313" fmla="*/ 0 h 15"/>
                <a:gd name="p0x314" fmla="*/ 2190 w 4980"/>
                <a:gd name="p0y314" fmla="*/ 15 h 15"/>
                <a:gd name="p0x315" fmla="*/ 2145 w 4980"/>
                <a:gd name="p0y315" fmla="*/ 15 h 15"/>
                <a:gd name="p0x316" fmla="*/ 2115 w 4980"/>
                <a:gd name="p0y316" fmla="*/ 15 h 15"/>
                <a:gd name="p0x317" fmla="*/ 2115 w 4980"/>
                <a:gd name="p0y317" fmla="*/ 0 h 15"/>
                <a:gd name="p0x318" fmla="*/ 2145 w 4980"/>
                <a:gd name="p0y318" fmla="*/ 0 h 15"/>
                <a:gd name="p0x319" fmla="*/ 2145 w 4980"/>
                <a:gd name="p0y319" fmla="*/ 15 h 15"/>
                <a:gd name="p0x320" fmla="*/ 2100 w 4980"/>
                <a:gd name="p0y320" fmla="*/ 15 h 15"/>
                <a:gd name="p0x321" fmla="*/ 2070 w 4980"/>
                <a:gd name="p0y321" fmla="*/ 15 h 15"/>
                <a:gd name="p0x322" fmla="*/ 2070 w 4980"/>
                <a:gd name="p0y322" fmla="*/ 0 h 15"/>
                <a:gd name="p0x323" fmla="*/ 2100 w 4980"/>
                <a:gd name="p0y323" fmla="*/ 0 h 15"/>
                <a:gd name="p0x324" fmla="*/ 2100 w 4980"/>
                <a:gd name="p0y324" fmla="*/ 15 h 15"/>
                <a:gd name="p0x325" fmla="*/ 2055 w 4980"/>
                <a:gd name="p0y325" fmla="*/ 15 h 15"/>
                <a:gd name="p0x326" fmla="*/ 2025 w 4980"/>
                <a:gd name="p0y326" fmla="*/ 15 h 15"/>
                <a:gd name="p0x327" fmla="*/ 2025 w 4980"/>
                <a:gd name="p0y327" fmla="*/ 0 h 15"/>
                <a:gd name="p0x328" fmla="*/ 2055 w 4980"/>
                <a:gd name="p0y328" fmla="*/ 0 h 15"/>
                <a:gd name="p0x329" fmla="*/ 2055 w 4980"/>
                <a:gd name="p0y329" fmla="*/ 15 h 15"/>
                <a:gd name="p0x330" fmla="*/ 2010 w 4980"/>
                <a:gd name="p0y330" fmla="*/ 15 h 15"/>
                <a:gd name="p0x331" fmla="*/ 1980 w 4980"/>
                <a:gd name="p0y331" fmla="*/ 15 h 15"/>
                <a:gd name="p0x332" fmla="*/ 1980 w 4980"/>
                <a:gd name="p0y332" fmla="*/ 0 h 15"/>
                <a:gd name="p0x333" fmla="*/ 2010 w 4980"/>
                <a:gd name="p0y333" fmla="*/ 0 h 15"/>
                <a:gd name="p0x334" fmla="*/ 2010 w 4980"/>
                <a:gd name="p0y334" fmla="*/ 15 h 15"/>
                <a:gd name="p0x335" fmla="*/ 1965 w 4980"/>
                <a:gd name="p0y335" fmla="*/ 15 h 15"/>
                <a:gd name="p0x336" fmla="*/ 1935 w 4980"/>
                <a:gd name="p0y336" fmla="*/ 15 h 15"/>
                <a:gd name="p0x337" fmla="*/ 1935 w 4980"/>
                <a:gd name="p0y337" fmla="*/ 0 h 15"/>
                <a:gd name="p0x338" fmla="*/ 1965 w 4980"/>
                <a:gd name="p0y338" fmla="*/ 0 h 15"/>
                <a:gd name="p0x339" fmla="*/ 1965 w 4980"/>
                <a:gd name="p0y339" fmla="*/ 15 h 15"/>
                <a:gd name="p0x340" fmla="*/ 1920 w 4980"/>
                <a:gd name="p0y340" fmla="*/ 15 h 15"/>
                <a:gd name="p0x341" fmla="*/ 1890 w 4980"/>
                <a:gd name="p0y341" fmla="*/ 15 h 15"/>
                <a:gd name="p0x342" fmla="*/ 1890 w 4980"/>
                <a:gd name="p0y342" fmla="*/ 0 h 15"/>
                <a:gd name="p0x343" fmla="*/ 1920 w 4980"/>
                <a:gd name="p0y343" fmla="*/ 0 h 15"/>
                <a:gd name="p0x344" fmla="*/ 1920 w 4980"/>
                <a:gd name="p0y344" fmla="*/ 15 h 15"/>
                <a:gd name="p0x345" fmla="*/ 1875 w 4980"/>
                <a:gd name="p0y345" fmla="*/ 15 h 15"/>
                <a:gd name="p0x346" fmla="*/ 1845 w 4980"/>
                <a:gd name="p0y346" fmla="*/ 15 h 15"/>
                <a:gd name="p0x347" fmla="*/ 1845 w 4980"/>
                <a:gd name="p0y347" fmla="*/ 0 h 15"/>
                <a:gd name="p0x348" fmla="*/ 1875 w 4980"/>
                <a:gd name="p0y348" fmla="*/ 0 h 15"/>
                <a:gd name="p0x349" fmla="*/ 1875 w 4980"/>
                <a:gd name="p0y349" fmla="*/ 15 h 15"/>
                <a:gd name="p0x350" fmla="*/ 1830 w 4980"/>
                <a:gd name="p0y350" fmla="*/ 15 h 15"/>
                <a:gd name="p0x351" fmla="*/ 1799 w 4980"/>
                <a:gd name="p0y351" fmla="*/ 15 h 15"/>
                <a:gd name="p0x352" fmla="*/ 1800 w 4980"/>
                <a:gd name="p0y352" fmla="*/ 0 h 15"/>
                <a:gd name="p0x353" fmla="*/ 1830 w 4980"/>
                <a:gd name="p0y353" fmla="*/ 0 h 15"/>
                <a:gd name="p0x354" fmla="*/ 1830 w 4980"/>
                <a:gd name="p0y354" fmla="*/ 15 h 15"/>
                <a:gd name="p0x355" fmla="*/ 1785 w 4980"/>
                <a:gd name="p0y355" fmla="*/ 15 h 15"/>
                <a:gd name="p0x356" fmla="*/ 1755 w 4980"/>
                <a:gd name="p0y356" fmla="*/ 15 h 15"/>
                <a:gd name="p0x357" fmla="*/ 1755 w 4980"/>
                <a:gd name="p0y357" fmla="*/ 0 h 15"/>
                <a:gd name="p0x358" fmla="*/ 1785 w 4980"/>
                <a:gd name="p0y358" fmla="*/ 0 h 15"/>
                <a:gd name="p0x359" fmla="*/ 1785 w 4980"/>
                <a:gd name="p0y359" fmla="*/ 15 h 15"/>
                <a:gd name="p0x360" fmla="*/ 1740 w 4980"/>
                <a:gd name="p0y360" fmla="*/ 15 h 15"/>
                <a:gd name="p0x361" fmla="*/ 1710 w 4980"/>
                <a:gd name="p0y361" fmla="*/ 15 h 15"/>
                <a:gd name="p0x362" fmla="*/ 1710 w 4980"/>
                <a:gd name="p0y362" fmla="*/ 0 h 15"/>
                <a:gd name="p0x363" fmla="*/ 1740 w 4980"/>
                <a:gd name="p0y363" fmla="*/ 0 h 15"/>
                <a:gd name="p0x364" fmla="*/ 1740 w 4980"/>
                <a:gd name="p0y364" fmla="*/ 15 h 15"/>
                <a:gd name="p0x365" fmla="*/ 1695 w 4980"/>
                <a:gd name="p0y365" fmla="*/ 15 h 15"/>
                <a:gd name="p0x366" fmla="*/ 1665 w 4980"/>
                <a:gd name="p0y366" fmla="*/ 15 h 15"/>
                <a:gd name="p0x367" fmla="*/ 1665 w 4980"/>
                <a:gd name="p0y367" fmla="*/ 0 h 15"/>
                <a:gd name="p0x368" fmla="*/ 1695 w 4980"/>
                <a:gd name="p0y368" fmla="*/ 0 h 15"/>
                <a:gd name="p0x369" fmla="*/ 1695 w 4980"/>
                <a:gd name="p0y369" fmla="*/ 15 h 15"/>
                <a:gd name="p0x370" fmla="*/ 1650 w 4980"/>
                <a:gd name="p0y370" fmla="*/ 15 h 15"/>
                <a:gd name="p0x371" fmla="*/ 1620 w 4980"/>
                <a:gd name="p0y371" fmla="*/ 15 h 15"/>
                <a:gd name="p0x372" fmla="*/ 1620 w 4980"/>
                <a:gd name="p0y372" fmla="*/ 0 h 15"/>
                <a:gd name="p0x373" fmla="*/ 1650 w 4980"/>
                <a:gd name="p0y373" fmla="*/ 0 h 15"/>
                <a:gd name="p0x374" fmla="*/ 1650 w 4980"/>
                <a:gd name="p0y374" fmla="*/ 15 h 15"/>
                <a:gd name="p0x375" fmla="*/ 1605 w 4980"/>
                <a:gd name="p0y375" fmla="*/ 15 h 15"/>
                <a:gd name="p0x376" fmla="*/ 1575 w 4980"/>
                <a:gd name="p0y376" fmla="*/ 15 h 15"/>
                <a:gd name="p0x377" fmla="*/ 1575 w 4980"/>
                <a:gd name="p0y377" fmla="*/ 0 h 15"/>
                <a:gd name="p0x378" fmla="*/ 1605 w 4980"/>
                <a:gd name="p0y378" fmla="*/ 0 h 15"/>
                <a:gd name="p0x379" fmla="*/ 1605 w 4980"/>
                <a:gd name="p0y379" fmla="*/ 15 h 15"/>
                <a:gd name="p0x380" fmla="*/ 1560 w 4980"/>
                <a:gd name="p0y380" fmla="*/ 15 h 15"/>
                <a:gd name="p0x381" fmla="*/ 1530 w 4980"/>
                <a:gd name="p0y381" fmla="*/ 15 h 15"/>
                <a:gd name="p0x382" fmla="*/ 1530 w 4980"/>
                <a:gd name="p0y382" fmla="*/ 0 h 15"/>
                <a:gd name="p0x383" fmla="*/ 1560 w 4980"/>
                <a:gd name="p0y383" fmla="*/ 0 h 15"/>
                <a:gd name="p0x384" fmla="*/ 1560 w 4980"/>
                <a:gd name="p0y384" fmla="*/ 15 h 15"/>
                <a:gd name="p0x385" fmla="*/ 1515 w 4980"/>
                <a:gd name="p0y385" fmla="*/ 15 h 15"/>
                <a:gd name="p0x386" fmla="*/ 1485 w 4980"/>
                <a:gd name="p0y386" fmla="*/ 15 h 15"/>
                <a:gd name="p0x387" fmla="*/ 1485 w 4980"/>
                <a:gd name="p0y387" fmla="*/ 0 h 15"/>
                <a:gd name="p0x388" fmla="*/ 1515 w 4980"/>
                <a:gd name="p0y388" fmla="*/ 0 h 15"/>
                <a:gd name="p0x389" fmla="*/ 1515 w 4980"/>
                <a:gd name="p0y389" fmla="*/ 15 h 15"/>
                <a:gd name="p0x390" fmla="*/ 1470 w 4980"/>
                <a:gd name="p0y390" fmla="*/ 15 h 15"/>
                <a:gd name="p0x391" fmla="*/ 1440 w 4980"/>
                <a:gd name="p0y391" fmla="*/ 15 h 15"/>
                <a:gd name="p0x392" fmla="*/ 1440 w 4980"/>
                <a:gd name="p0y392" fmla="*/ 0 h 15"/>
                <a:gd name="p0x393" fmla="*/ 1470 w 4980"/>
                <a:gd name="p0y393" fmla="*/ 0 h 15"/>
                <a:gd name="p0x394" fmla="*/ 1470 w 4980"/>
                <a:gd name="p0y394" fmla="*/ 15 h 15"/>
                <a:gd name="p0x395" fmla="*/ 1425 w 4980"/>
                <a:gd name="p0y395" fmla="*/ 15 h 15"/>
                <a:gd name="p0x396" fmla="*/ 1395 w 4980"/>
                <a:gd name="p0y396" fmla="*/ 15 h 15"/>
                <a:gd name="p0x397" fmla="*/ 1395 w 4980"/>
                <a:gd name="p0y397" fmla="*/ 0 h 15"/>
                <a:gd name="p0x398" fmla="*/ 1425 w 4980"/>
                <a:gd name="p0y398" fmla="*/ 0 h 15"/>
                <a:gd name="p0x399" fmla="*/ 1425 w 4980"/>
                <a:gd name="p0y399" fmla="*/ 15 h 15"/>
                <a:gd name="p0x400" fmla="*/ 1380 w 4980"/>
                <a:gd name="p0y400" fmla="*/ 15 h 15"/>
                <a:gd name="p0x401" fmla="*/ 1350 w 4980"/>
                <a:gd name="p0y401" fmla="*/ 15 h 15"/>
                <a:gd name="p0x402" fmla="*/ 1350 w 4980"/>
                <a:gd name="p0y402" fmla="*/ 0 h 15"/>
                <a:gd name="p0x403" fmla="*/ 1380 w 4980"/>
                <a:gd name="p0y403" fmla="*/ 0 h 15"/>
                <a:gd name="p0x404" fmla="*/ 1380 w 4980"/>
                <a:gd name="p0y404" fmla="*/ 15 h 15"/>
                <a:gd name="p0x405" fmla="*/ 1335 w 4980"/>
                <a:gd name="p0y405" fmla="*/ 15 h 15"/>
                <a:gd name="p0x406" fmla="*/ 1305 w 4980"/>
                <a:gd name="p0y406" fmla="*/ 15 h 15"/>
                <a:gd name="p0x407" fmla="*/ 1305 w 4980"/>
                <a:gd name="p0y407" fmla="*/ 0 h 15"/>
                <a:gd name="p0x408" fmla="*/ 1335 w 4980"/>
                <a:gd name="p0y408" fmla="*/ 0 h 15"/>
                <a:gd name="p0x409" fmla="*/ 1335 w 4980"/>
                <a:gd name="p0y409" fmla="*/ 15 h 15"/>
                <a:gd name="p0x410" fmla="*/ 1290 w 4980"/>
                <a:gd name="p0y410" fmla="*/ 15 h 15"/>
                <a:gd name="p0x411" fmla="*/ 1260 w 4980"/>
                <a:gd name="p0y411" fmla="*/ 15 h 15"/>
                <a:gd name="p0x412" fmla="*/ 1260 w 4980"/>
                <a:gd name="p0y412" fmla="*/ 0 h 15"/>
                <a:gd name="p0x413" fmla="*/ 1290 w 4980"/>
                <a:gd name="p0y413" fmla="*/ 0 h 15"/>
                <a:gd name="p0x414" fmla="*/ 1290 w 4980"/>
                <a:gd name="p0y414" fmla="*/ 15 h 15"/>
                <a:gd name="p0x415" fmla="*/ 1245 w 4980"/>
                <a:gd name="p0y415" fmla="*/ 15 h 15"/>
                <a:gd name="p0x416" fmla="*/ 1215 w 4980"/>
                <a:gd name="p0y416" fmla="*/ 15 h 15"/>
                <a:gd name="p0x417" fmla="*/ 1215 w 4980"/>
                <a:gd name="p0y417" fmla="*/ 0 h 15"/>
                <a:gd name="p0x418" fmla="*/ 1245 w 4980"/>
                <a:gd name="p0y418" fmla="*/ 0 h 15"/>
                <a:gd name="p0x419" fmla="*/ 1245 w 4980"/>
                <a:gd name="p0y419" fmla="*/ 15 h 15"/>
                <a:gd name="p0x420" fmla="*/ 1200 w 4980"/>
                <a:gd name="p0y420" fmla="*/ 15 h 15"/>
                <a:gd name="p0x421" fmla="*/ 1170 w 4980"/>
                <a:gd name="p0y421" fmla="*/ 15 h 15"/>
                <a:gd name="p0x422" fmla="*/ 1170 w 4980"/>
                <a:gd name="p0y422" fmla="*/ 0 h 15"/>
                <a:gd name="p0x423" fmla="*/ 1200 w 4980"/>
                <a:gd name="p0y423" fmla="*/ 0 h 15"/>
                <a:gd name="p0x424" fmla="*/ 1200 w 4980"/>
                <a:gd name="p0y424" fmla="*/ 15 h 15"/>
                <a:gd name="p0x425" fmla="*/ 1155 w 4980"/>
                <a:gd name="p0y425" fmla="*/ 15 h 15"/>
                <a:gd name="p0x426" fmla="*/ 1125 w 4980"/>
                <a:gd name="p0y426" fmla="*/ 15 h 15"/>
                <a:gd name="p0x427" fmla="*/ 1125 w 4980"/>
                <a:gd name="p0y427" fmla="*/ 0 h 15"/>
                <a:gd name="p0x428" fmla="*/ 1155 w 4980"/>
                <a:gd name="p0y428" fmla="*/ 0 h 15"/>
                <a:gd name="p0x429" fmla="*/ 1155 w 4980"/>
                <a:gd name="p0y429" fmla="*/ 15 h 15"/>
                <a:gd name="p0x430" fmla="*/ 1110 w 4980"/>
                <a:gd name="p0y430" fmla="*/ 15 h 15"/>
                <a:gd name="p0x431" fmla="*/ 1080 w 4980"/>
                <a:gd name="p0y431" fmla="*/ 15 h 15"/>
                <a:gd name="p0x432" fmla="*/ 1080 w 4980"/>
                <a:gd name="p0y432" fmla="*/ 0 h 15"/>
                <a:gd name="p0x433" fmla="*/ 1110 w 4980"/>
                <a:gd name="p0y433" fmla="*/ 0 h 15"/>
                <a:gd name="p0x434" fmla="*/ 1110 w 4980"/>
                <a:gd name="p0y434" fmla="*/ 15 h 15"/>
                <a:gd name="p0x435" fmla="*/ 1065 w 4980"/>
                <a:gd name="p0y435" fmla="*/ 15 h 15"/>
                <a:gd name="p0x436" fmla="*/ 1035 w 4980"/>
                <a:gd name="p0y436" fmla="*/ 15 h 15"/>
                <a:gd name="p0x437" fmla="*/ 1035 w 4980"/>
                <a:gd name="p0y437" fmla="*/ 0 h 15"/>
                <a:gd name="p0x438" fmla="*/ 1065 w 4980"/>
                <a:gd name="p0y438" fmla="*/ 0 h 15"/>
                <a:gd name="p0x439" fmla="*/ 1065 w 4980"/>
                <a:gd name="p0y439" fmla="*/ 15 h 15"/>
                <a:gd name="p0x440" fmla="*/ 1020 w 4980"/>
                <a:gd name="p0y440" fmla="*/ 15 h 15"/>
                <a:gd name="p0x441" fmla="*/ 990 w 4980"/>
                <a:gd name="p0y441" fmla="*/ 15 h 15"/>
                <a:gd name="p0x442" fmla="*/ 990 w 4980"/>
                <a:gd name="p0y442" fmla="*/ 0 h 15"/>
                <a:gd name="p0x443" fmla="*/ 1020 w 4980"/>
                <a:gd name="p0y443" fmla="*/ 0 h 15"/>
                <a:gd name="p0x444" fmla="*/ 1020 w 4980"/>
                <a:gd name="p0y444" fmla="*/ 15 h 15"/>
                <a:gd name="p0x445" fmla="*/ 975 w 4980"/>
                <a:gd name="p0y445" fmla="*/ 15 h 15"/>
                <a:gd name="p0x446" fmla="*/ 945 w 4980"/>
                <a:gd name="p0y446" fmla="*/ 15 h 15"/>
                <a:gd name="p0x447" fmla="*/ 945 w 4980"/>
                <a:gd name="p0y447" fmla="*/ 0 h 15"/>
                <a:gd name="p0x448" fmla="*/ 975 w 4980"/>
                <a:gd name="p0y448" fmla="*/ 0 h 15"/>
                <a:gd name="p0x449" fmla="*/ 975 w 4980"/>
                <a:gd name="p0y449" fmla="*/ 15 h 15"/>
                <a:gd name="p0x450" fmla="*/ 930 w 4980"/>
                <a:gd name="p0y450" fmla="*/ 15 h 15"/>
                <a:gd name="p0x451" fmla="*/ 900 w 4980"/>
                <a:gd name="p0y451" fmla="*/ 15 h 15"/>
                <a:gd name="p0x452" fmla="*/ 900 w 4980"/>
                <a:gd name="p0y452" fmla="*/ 0 h 15"/>
                <a:gd name="p0x453" fmla="*/ 930 w 4980"/>
                <a:gd name="p0y453" fmla="*/ 0 h 15"/>
                <a:gd name="p0x454" fmla="*/ 930 w 4980"/>
                <a:gd name="p0y454" fmla="*/ 15 h 15"/>
                <a:gd name="p0x455" fmla="*/ 885 w 4980"/>
                <a:gd name="p0y455" fmla="*/ 15 h 15"/>
                <a:gd name="p0x456" fmla="*/ 855 w 4980"/>
                <a:gd name="p0y456" fmla="*/ 15 h 15"/>
                <a:gd name="p0x457" fmla="*/ 855 w 4980"/>
                <a:gd name="p0y457" fmla="*/ 0 h 15"/>
                <a:gd name="p0x458" fmla="*/ 885 w 4980"/>
                <a:gd name="p0y458" fmla="*/ 0 h 15"/>
                <a:gd name="p0x459" fmla="*/ 885 w 4980"/>
                <a:gd name="p0y459" fmla="*/ 15 h 15"/>
                <a:gd name="p0x460" fmla="*/ 840 w 4980"/>
                <a:gd name="p0y460" fmla="*/ 15 h 15"/>
                <a:gd name="p0x461" fmla="*/ 810 w 4980"/>
                <a:gd name="p0y461" fmla="*/ 15 h 15"/>
                <a:gd name="p0x462" fmla="*/ 810 w 4980"/>
                <a:gd name="p0y462" fmla="*/ 0 h 15"/>
                <a:gd name="p0x463" fmla="*/ 840 w 4980"/>
                <a:gd name="p0y463" fmla="*/ 0 h 15"/>
                <a:gd name="p0x464" fmla="*/ 840 w 4980"/>
                <a:gd name="p0y464" fmla="*/ 15 h 15"/>
                <a:gd name="p0x465" fmla="*/ 795 w 4980"/>
                <a:gd name="p0y465" fmla="*/ 15 h 15"/>
                <a:gd name="p0x466" fmla="*/ 765 w 4980"/>
                <a:gd name="p0y466" fmla="*/ 15 h 15"/>
                <a:gd name="p0x467" fmla="*/ 765 w 4980"/>
                <a:gd name="p0y467" fmla="*/ 0 h 15"/>
                <a:gd name="p0x468" fmla="*/ 795 w 4980"/>
                <a:gd name="p0y468" fmla="*/ 0 h 15"/>
                <a:gd name="p0x469" fmla="*/ 795 w 4980"/>
                <a:gd name="p0y469" fmla="*/ 15 h 15"/>
                <a:gd name="p0x470" fmla="*/ 750 w 4980"/>
                <a:gd name="p0y470" fmla="*/ 15 h 15"/>
                <a:gd name="p0x471" fmla="*/ 720 w 4980"/>
                <a:gd name="p0y471" fmla="*/ 15 h 15"/>
                <a:gd name="p0x472" fmla="*/ 720 w 4980"/>
                <a:gd name="p0y472" fmla="*/ 0 h 15"/>
                <a:gd name="p0x473" fmla="*/ 750 w 4980"/>
                <a:gd name="p0y473" fmla="*/ 0 h 15"/>
                <a:gd name="p0x474" fmla="*/ 750 w 4980"/>
                <a:gd name="p0y474" fmla="*/ 15 h 15"/>
                <a:gd name="p0x475" fmla="*/ 705 w 4980"/>
                <a:gd name="p0y475" fmla="*/ 15 h 15"/>
                <a:gd name="p0x476" fmla="*/ 675 w 4980"/>
                <a:gd name="p0y476" fmla="*/ 15 h 15"/>
                <a:gd name="p0x477" fmla="*/ 675 w 4980"/>
                <a:gd name="p0y477" fmla="*/ 0 h 15"/>
                <a:gd name="p0x478" fmla="*/ 705 w 4980"/>
                <a:gd name="p0y478" fmla="*/ 0 h 15"/>
                <a:gd name="p0x479" fmla="*/ 705 w 4980"/>
                <a:gd name="p0y479" fmla="*/ 15 h 15"/>
                <a:gd name="p0x480" fmla="*/ 660 w 4980"/>
                <a:gd name="p0y480" fmla="*/ 15 h 15"/>
                <a:gd name="p0x481" fmla="*/ 630 w 4980"/>
                <a:gd name="p0y481" fmla="*/ 15 h 15"/>
                <a:gd name="p0x482" fmla="*/ 630 w 4980"/>
                <a:gd name="p0y482" fmla="*/ 0 h 15"/>
                <a:gd name="p0x483" fmla="*/ 660 w 4980"/>
                <a:gd name="p0y483" fmla="*/ 0 h 15"/>
                <a:gd name="p0x484" fmla="*/ 660 w 4980"/>
                <a:gd name="p0y484" fmla="*/ 15 h 15"/>
                <a:gd name="p0x485" fmla="*/ 615 w 4980"/>
                <a:gd name="p0y485" fmla="*/ 15 h 15"/>
                <a:gd name="p0x486" fmla="*/ 585 w 4980"/>
                <a:gd name="p0y486" fmla="*/ 15 h 15"/>
                <a:gd name="p0x487" fmla="*/ 585 w 4980"/>
                <a:gd name="p0y487" fmla="*/ 0 h 15"/>
                <a:gd name="p0x488" fmla="*/ 615 w 4980"/>
                <a:gd name="p0y488" fmla="*/ 0 h 15"/>
                <a:gd name="p0x489" fmla="*/ 615 w 4980"/>
                <a:gd name="p0y489" fmla="*/ 15 h 15"/>
                <a:gd name="p0x490" fmla="*/ 570 w 4980"/>
                <a:gd name="p0y490" fmla="*/ 15 h 15"/>
                <a:gd name="p0x491" fmla="*/ 540 w 4980"/>
                <a:gd name="p0y491" fmla="*/ 15 h 15"/>
                <a:gd name="p0x492" fmla="*/ 540 w 4980"/>
                <a:gd name="p0y492" fmla="*/ 0 h 15"/>
                <a:gd name="p0x493" fmla="*/ 570 w 4980"/>
                <a:gd name="p0y493" fmla="*/ 0 h 15"/>
                <a:gd name="p0x494" fmla="*/ 570 w 4980"/>
                <a:gd name="p0y494" fmla="*/ 15 h 15"/>
                <a:gd name="p0x495" fmla="*/ 525 w 4980"/>
                <a:gd name="p0y495" fmla="*/ 15 h 15"/>
                <a:gd name="p0x496" fmla="*/ 495 w 4980"/>
                <a:gd name="p0y496" fmla="*/ 15 h 15"/>
                <a:gd name="p0x497" fmla="*/ 495 w 4980"/>
                <a:gd name="p0y497" fmla="*/ 0 h 15"/>
                <a:gd name="p0x498" fmla="*/ 525 w 4980"/>
                <a:gd name="p0y498" fmla="*/ 0 h 15"/>
                <a:gd name="p0x499" fmla="*/ 525 w 4980"/>
                <a:gd name="p0y499" fmla="*/ 15 h 15"/>
                <a:gd name="p0x500" fmla="*/ 480 w 4980"/>
                <a:gd name="p0y500" fmla="*/ 15 h 15"/>
                <a:gd name="p0x501" fmla="*/ 450 w 4980"/>
                <a:gd name="p0y501" fmla="*/ 15 h 15"/>
                <a:gd name="p0x502" fmla="*/ 450 w 4980"/>
                <a:gd name="p0y502" fmla="*/ 0 h 15"/>
                <a:gd name="p0x503" fmla="*/ 480 w 4980"/>
                <a:gd name="p0y503" fmla="*/ 0 h 15"/>
                <a:gd name="p0x504" fmla="*/ 480 w 4980"/>
                <a:gd name="p0y504" fmla="*/ 15 h 15"/>
                <a:gd name="p0x505" fmla="*/ 435 w 4980"/>
                <a:gd name="p0y505" fmla="*/ 15 h 15"/>
                <a:gd name="p0x506" fmla="*/ 405 w 4980"/>
                <a:gd name="p0y506" fmla="*/ 15 h 15"/>
                <a:gd name="p0x507" fmla="*/ 405 w 4980"/>
                <a:gd name="p0y507" fmla="*/ 0 h 15"/>
                <a:gd name="p0x508" fmla="*/ 435 w 4980"/>
                <a:gd name="p0y508" fmla="*/ 0 h 15"/>
                <a:gd name="p0x509" fmla="*/ 435 w 4980"/>
                <a:gd name="p0y509" fmla="*/ 15 h 15"/>
                <a:gd name="p0x510" fmla="*/ 390 w 4980"/>
                <a:gd name="p0y510" fmla="*/ 15 h 15"/>
                <a:gd name="p0x511" fmla="*/ 360 w 4980"/>
                <a:gd name="p0y511" fmla="*/ 15 h 15"/>
                <a:gd name="p0x512" fmla="*/ 360 w 4980"/>
                <a:gd name="p0y512" fmla="*/ 0 h 15"/>
                <a:gd name="p0x513" fmla="*/ 390 w 4980"/>
                <a:gd name="p0y513" fmla="*/ 0 h 15"/>
                <a:gd name="p0x514" fmla="*/ 390 w 4980"/>
                <a:gd name="p0y514" fmla="*/ 15 h 15"/>
                <a:gd name="p0x515" fmla="*/ 345 w 4980"/>
                <a:gd name="p0y515" fmla="*/ 15 h 15"/>
                <a:gd name="p0x516" fmla="*/ 315 w 4980"/>
                <a:gd name="p0y516" fmla="*/ 15 h 15"/>
                <a:gd name="p0x517" fmla="*/ 315 w 4980"/>
                <a:gd name="p0y517" fmla="*/ 0 h 15"/>
                <a:gd name="p0x518" fmla="*/ 345 w 4980"/>
                <a:gd name="p0y518" fmla="*/ 0 h 15"/>
                <a:gd name="p0x519" fmla="*/ 345 w 4980"/>
                <a:gd name="p0y519" fmla="*/ 15 h 15"/>
                <a:gd name="p0x520" fmla="*/ 300 w 4980"/>
                <a:gd name="p0y520" fmla="*/ 15 h 15"/>
                <a:gd name="p0x521" fmla="*/ 270 w 4980"/>
                <a:gd name="p0y521" fmla="*/ 15 h 15"/>
                <a:gd name="p0x522" fmla="*/ 270 w 4980"/>
                <a:gd name="p0y522" fmla="*/ 0 h 15"/>
                <a:gd name="p0x523" fmla="*/ 300 w 4980"/>
                <a:gd name="p0y523" fmla="*/ 0 h 15"/>
                <a:gd name="p0x524" fmla="*/ 300 w 4980"/>
                <a:gd name="p0y524" fmla="*/ 15 h 15"/>
                <a:gd name="p0x525" fmla="*/ 255 w 4980"/>
                <a:gd name="p0y525" fmla="*/ 15 h 15"/>
                <a:gd name="p0x526" fmla="*/ 225 w 4980"/>
                <a:gd name="p0y526" fmla="*/ 15 h 15"/>
                <a:gd name="p0x527" fmla="*/ 225 w 4980"/>
                <a:gd name="p0y527" fmla="*/ 0 h 15"/>
                <a:gd name="p0x528" fmla="*/ 255 w 4980"/>
                <a:gd name="p0y528" fmla="*/ 0 h 15"/>
                <a:gd name="p0x529" fmla="*/ 255 w 4980"/>
                <a:gd name="p0y529" fmla="*/ 15 h 15"/>
                <a:gd name="p0x530" fmla="*/ 210 w 4980"/>
                <a:gd name="p0y530" fmla="*/ 15 h 15"/>
                <a:gd name="p0x531" fmla="*/ 180 w 4980"/>
                <a:gd name="p0y531" fmla="*/ 15 h 15"/>
                <a:gd name="p0x532" fmla="*/ 180 w 4980"/>
                <a:gd name="p0y532" fmla="*/ 0 h 15"/>
                <a:gd name="p0x533" fmla="*/ 210 w 4980"/>
                <a:gd name="p0y533" fmla="*/ 0 h 15"/>
                <a:gd name="p0x534" fmla="*/ 210 w 4980"/>
                <a:gd name="p0y534" fmla="*/ 15 h 15"/>
                <a:gd name="p0x535" fmla="*/ 165 w 4980"/>
                <a:gd name="p0y535" fmla="*/ 15 h 15"/>
                <a:gd name="p0x536" fmla="*/ 135 w 4980"/>
                <a:gd name="p0y536" fmla="*/ 15 h 15"/>
                <a:gd name="p0x537" fmla="*/ 135 w 4980"/>
                <a:gd name="p0y537" fmla="*/ 0 h 15"/>
                <a:gd name="p0x538" fmla="*/ 165 w 4980"/>
                <a:gd name="p0y538" fmla="*/ 0 h 15"/>
                <a:gd name="p0x539" fmla="*/ 165 w 4980"/>
                <a:gd name="p0y539" fmla="*/ 15 h 15"/>
                <a:gd name="p0x540" fmla="*/ 120 w 4980"/>
                <a:gd name="p0y540" fmla="*/ 15 h 15"/>
                <a:gd name="p0x541" fmla="*/ 90 w 4980"/>
                <a:gd name="p0y541" fmla="*/ 15 h 15"/>
                <a:gd name="p0x542" fmla="*/ 90 w 4980"/>
                <a:gd name="p0y542" fmla="*/ 0 h 15"/>
                <a:gd name="p0x543" fmla="*/ 120 w 4980"/>
                <a:gd name="p0y543" fmla="*/ 0 h 15"/>
                <a:gd name="p0x544" fmla="*/ 120 w 4980"/>
                <a:gd name="p0y544" fmla="*/ 15 h 15"/>
                <a:gd name="p0x545" fmla="*/ 75 w 4980"/>
                <a:gd name="p0y545" fmla="*/ 15 h 15"/>
                <a:gd name="p0x546" fmla="*/ 45 w 4980"/>
                <a:gd name="p0y546" fmla="*/ 15 h 15"/>
                <a:gd name="p0x547" fmla="*/ 45 w 4980"/>
                <a:gd name="p0y547" fmla="*/ 0 h 15"/>
                <a:gd name="p0x548" fmla="*/ 75 w 4980"/>
                <a:gd name="p0y548" fmla="*/ 0 h 15"/>
                <a:gd name="p0x549" fmla="*/ 75 w 4980"/>
                <a:gd name="p0y549" fmla="*/ 15 h 15"/>
                <a:gd name="p0x550" fmla="*/ 30 w 4980"/>
                <a:gd name="p0y550" fmla="*/ 15 h 15"/>
                <a:gd name="p0x551" fmla="*/ 0 w 4980"/>
                <a:gd name="p0y551" fmla="*/ 15 h 15"/>
                <a:gd name="p0x552" fmla="*/ 0 w 4980"/>
                <a:gd name="p0y552" fmla="*/ 0 h 15"/>
                <a:gd name="p0x553" fmla="*/ 30 w 4980"/>
                <a:gd name="p0y553" fmla="*/ 0 h 15"/>
                <a:gd name="p0x554" fmla="*/ 30 w 4980"/>
                <a:gd name="p0y55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moveTo>
                    <a:pt x="p0x5" y="p0y5"/>
                  </a:move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moveTo>
                    <a:pt x="p0x10" y="p0y10"/>
                  </a:move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moveTo>
                    <a:pt x="p0x15" y="p0y15"/>
                  </a:move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moveTo>
                    <a:pt x="p0x20" y="p0y20"/>
                  </a:move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moveTo>
                    <a:pt x="p0x25" y="p0y25"/>
                  </a:move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moveTo>
                    <a:pt x="p0x30" y="p0y30"/>
                  </a:move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moveTo>
                    <a:pt x="p0x35" y="p0y35"/>
                  </a:move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moveTo>
                    <a:pt x="p0x40" y="p0y40"/>
                  </a:move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moveTo>
                    <a:pt x="p0x45" y="p0y45"/>
                  </a:move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moveTo>
                    <a:pt x="p0x50" y="p0y50"/>
                  </a:move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moveTo>
                    <a:pt x="p0x55" y="p0y55"/>
                  </a:move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moveTo>
                    <a:pt x="p0x60" y="p0y60"/>
                  </a:move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moveTo>
                    <a:pt x="p0x65" y="p0y65"/>
                  </a:move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moveTo>
                    <a:pt x="p0x70" y="p0y70"/>
                  </a:move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moveTo>
                    <a:pt x="p0x75" y="p0y75"/>
                  </a:move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moveTo>
                    <a:pt x="p0x80" y="p0y80"/>
                  </a:move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moveTo>
                    <a:pt x="p0x85" y="p0y85"/>
                  </a:move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moveTo>
                    <a:pt x="p0x90" y="p0y90"/>
                  </a:move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moveTo>
                    <a:pt x="p0x95" y="p0y95"/>
                  </a:move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moveTo>
                    <a:pt x="p0x100" y="p0y100"/>
                  </a:move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moveTo>
                    <a:pt x="p0x105" y="p0y105"/>
                  </a:move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moveTo>
                    <a:pt x="p0x110" y="p0y110"/>
                  </a:move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moveTo>
                    <a:pt x="p0x115" y="p0y115"/>
                  </a:move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moveTo>
                    <a:pt x="p0x120" y="p0y120"/>
                  </a:move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moveTo>
                    <a:pt x="p0x125" y="p0y125"/>
                  </a:move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moveTo>
                    <a:pt x="p0x130" y="p0y130"/>
                  </a:move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moveTo>
                    <a:pt x="p0x135" y="p0y135"/>
                  </a:move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moveTo>
                    <a:pt x="p0x140" y="p0y140"/>
                  </a:move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moveTo>
                    <a:pt x="p0x145" y="p0y145"/>
                  </a:move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moveTo>
                    <a:pt x="p0x150" y="p0y150"/>
                  </a:move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moveTo>
                    <a:pt x="p0x155" y="p0y155"/>
                  </a:move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moveTo>
                    <a:pt x="p0x160" y="p0y160"/>
                  </a:move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moveTo>
                    <a:pt x="p0x165" y="p0y165"/>
                  </a:move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moveTo>
                    <a:pt x="p0x170" y="p0y170"/>
                  </a:move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moveTo>
                    <a:pt x="p0x175" y="p0y175"/>
                  </a:move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moveTo>
                    <a:pt x="p0x180" y="p0y180"/>
                  </a:move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moveTo>
                    <a:pt x="p0x185" y="p0y185"/>
                  </a:move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moveTo>
                    <a:pt x="p0x190" y="p0y190"/>
                  </a:move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moveTo>
                    <a:pt x="p0x195" y="p0y195"/>
                  </a:move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moveTo>
                    <a:pt x="p0x200" y="p0y200"/>
                  </a:move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moveTo>
                    <a:pt x="p0x205" y="p0y205"/>
                  </a:move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moveTo>
                    <a:pt x="p0x210" y="p0y210"/>
                  </a:move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moveTo>
                    <a:pt x="p0x215" y="p0y215"/>
                  </a:move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moveTo>
                    <a:pt x="p0x220" y="p0y220"/>
                  </a:move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moveTo>
                    <a:pt x="p0x225" y="p0y225"/>
                  </a:move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moveTo>
                    <a:pt x="p0x230" y="p0y230"/>
                  </a:move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moveTo>
                    <a:pt x="p0x235" y="p0y235"/>
                  </a:move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moveTo>
                    <a:pt x="p0x240" y="p0y240"/>
                  </a:move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moveTo>
                    <a:pt x="p0x245" y="p0y245"/>
                  </a:move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lnTo>
                    <a:pt x="p0x249" y="p0y249"/>
                  </a:lnTo>
                  <a:moveTo>
                    <a:pt x="p0x250" y="p0y250"/>
                  </a:moveTo>
                  <a:lnTo>
                    <a:pt x="p0x251" y="p0y251"/>
                  </a:lnTo>
                  <a:lnTo>
                    <a:pt x="p0x252" y="p0y252"/>
                  </a:lnTo>
                  <a:lnTo>
                    <a:pt x="p0x253" y="p0y253"/>
                  </a:lnTo>
                  <a:lnTo>
                    <a:pt x="p0x254" y="p0y254"/>
                  </a:lnTo>
                  <a:moveTo>
                    <a:pt x="p0x255" y="p0y255"/>
                  </a:moveTo>
                  <a:lnTo>
                    <a:pt x="p0x256" y="p0y256"/>
                  </a:lnTo>
                  <a:lnTo>
                    <a:pt x="p0x257" y="p0y257"/>
                  </a:lnTo>
                  <a:lnTo>
                    <a:pt x="p0x258" y="p0y258"/>
                  </a:lnTo>
                  <a:lnTo>
                    <a:pt x="p0x259" y="p0y259"/>
                  </a:lnTo>
                  <a:moveTo>
                    <a:pt x="p0x260" y="p0y260"/>
                  </a:moveTo>
                  <a:lnTo>
                    <a:pt x="p0x261" y="p0y261"/>
                  </a:lnTo>
                  <a:lnTo>
                    <a:pt x="p0x262" y="p0y262"/>
                  </a:lnTo>
                  <a:lnTo>
                    <a:pt x="p0x263" y="p0y263"/>
                  </a:lnTo>
                  <a:lnTo>
                    <a:pt x="p0x264" y="p0y264"/>
                  </a:lnTo>
                  <a:moveTo>
                    <a:pt x="p0x265" y="p0y265"/>
                  </a:moveTo>
                  <a:lnTo>
                    <a:pt x="p0x266" y="p0y266"/>
                  </a:lnTo>
                  <a:lnTo>
                    <a:pt x="p0x267" y="p0y267"/>
                  </a:lnTo>
                  <a:lnTo>
                    <a:pt x="p0x268" y="p0y268"/>
                  </a:lnTo>
                  <a:lnTo>
                    <a:pt x="p0x269" y="p0y269"/>
                  </a:lnTo>
                  <a:moveTo>
                    <a:pt x="p0x270" y="p0y270"/>
                  </a:moveTo>
                  <a:lnTo>
                    <a:pt x="p0x271" y="p0y271"/>
                  </a:lnTo>
                  <a:lnTo>
                    <a:pt x="p0x272" y="p0y272"/>
                  </a:lnTo>
                  <a:lnTo>
                    <a:pt x="p0x273" y="p0y273"/>
                  </a:lnTo>
                  <a:lnTo>
                    <a:pt x="p0x274" y="p0y274"/>
                  </a:lnTo>
                  <a:moveTo>
                    <a:pt x="p0x275" y="p0y275"/>
                  </a:moveTo>
                  <a:lnTo>
                    <a:pt x="p0x276" y="p0y276"/>
                  </a:lnTo>
                  <a:lnTo>
                    <a:pt x="p0x277" y="p0y277"/>
                  </a:lnTo>
                  <a:lnTo>
                    <a:pt x="p0x278" y="p0y278"/>
                  </a:lnTo>
                  <a:lnTo>
                    <a:pt x="p0x279" y="p0y279"/>
                  </a:lnTo>
                  <a:moveTo>
                    <a:pt x="p0x280" y="p0y280"/>
                  </a:moveTo>
                  <a:lnTo>
                    <a:pt x="p0x281" y="p0y281"/>
                  </a:lnTo>
                  <a:lnTo>
                    <a:pt x="p0x282" y="p0y282"/>
                  </a:lnTo>
                  <a:lnTo>
                    <a:pt x="p0x283" y="p0y283"/>
                  </a:lnTo>
                  <a:lnTo>
                    <a:pt x="p0x284" y="p0y284"/>
                  </a:lnTo>
                  <a:moveTo>
                    <a:pt x="p0x285" y="p0y285"/>
                  </a:moveTo>
                  <a:lnTo>
                    <a:pt x="p0x286" y="p0y286"/>
                  </a:lnTo>
                  <a:lnTo>
                    <a:pt x="p0x287" y="p0y287"/>
                  </a:lnTo>
                  <a:lnTo>
                    <a:pt x="p0x288" y="p0y288"/>
                  </a:lnTo>
                  <a:lnTo>
                    <a:pt x="p0x289" y="p0y289"/>
                  </a:lnTo>
                  <a:moveTo>
                    <a:pt x="p0x290" y="p0y290"/>
                  </a:moveTo>
                  <a:lnTo>
                    <a:pt x="p0x291" y="p0y291"/>
                  </a:lnTo>
                  <a:lnTo>
                    <a:pt x="p0x292" y="p0y292"/>
                  </a:lnTo>
                  <a:lnTo>
                    <a:pt x="p0x293" y="p0y293"/>
                  </a:lnTo>
                  <a:lnTo>
                    <a:pt x="p0x294" y="p0y294"/>
                  </a:lnTo>
                  <a:moveTo>
                    <a:pt x="p0x295" y="p0y295"/>
                  </a:moveTo>
                  <a:lnTo>
                    <a:pt x="p0x296" y="p0y296"/>
                  </a:lnTo>
                  <a:lnTo>
                    <a:pt x="p0x297" y="p0y297"/>
                  </a:lnTo>
                  <a:lnTo>
                    <a:pt x="p0x298" y="p0y298"/>
                  </a:lnTo>
                  <a:lnTo>
                    <a:pt x="p0x299" y="p0y299"/>
                  </a:lnTo>
                  <a:moveTo>
                    <a:pt x="p0x300" y="p0y300"/>
                  </a:moveTo>
                  <a:lnTo>
                    <a:pt x="p0x301" y="p0y301"/>
                  </a:lnTo>
                  <a:lnTo>
                    <a:pt x="p0x302" y="p0y302"/>
                  </a:lnTo>
                  <a:lnTo>
                    <a:pt x="p0x303" y="p0y303"/>
                  </a:lnTo>
                  <a:lnTo>
                    <a:pt x="p0x304" y="p0y304"/>
                  </a:lnTo>
                  <a:moveTo>
                    <a:pt x="p0x305" y="p0y305"/>
                  </a:moveTo>
                  <a:lnTo>
                    <a:pt x="p0x306" y="p0y306"/>
                  </a:lnTo>
                  <a:lnTo>
                    <a:pt x="p0x307" y="p0y307"/>
                  </a:lnTo>
                  <a:lnTo>
                    <a:pt x="p0x308" y="p0y308"/>
                  </a:lnTo>
                  <a:lnTo>
                    <a:pt x="p0x309" y="p0y309"/>
                  </a:lnTo>
                  <a:moveTo>
                    <a:pt x="p0x310" y="p0y310"/>
                  </a:moveTo>
                  <a:lnTo>
                    <a:pt x="p0x311" y="p0y311"/>
                  </a:lnTo>
                  <a:lnTo>
                    <a:pt x="p0x312" y="p0y312"/>
                  </a:lnTo>
                  <a:lnTo>
                    <a:pt x="p0x313" y="p0y313"/>
                  </a:lnTo>
                  <a:lnTo>
                    <a:pt x="p0x314" y="p0y314"/>
                  </a:lnTo>
                  <a:moveTo>
                    <a:pt x="p0x315" y="p0y315"/>
                  </a:moveTo>
                  <a:lnTo>
                    <a:pt x="p0x316" y="p0y316"/>
                  </a:lnTo>
                  <a:lnTo>
                    <a:pt x="p0x317" y="p0y317"/>
                  </a:lnTo>
                  <a:lnTo>
                    <a:pt x="p0x318" y="p0y318"/>
                  </a:lnTo>
                  <a:lnTo>
                    <a:pt x="p0x319" y="p0y319"/>
                  </a:lnTo>
                  <a:moveTo>
                    <a:pt x="p0x320" y="p0y320"/>
                  </a:moveTo>
                  <a:lnTo>
                    <a:pt x="p0x321" y="p0y321"/>
                  </a:lnTo>
                  <a:lnTo>
                    <a:pt x="p0x322" y="p0y322"/>
                  </a:lnTo>
                  <a:lnTo>
                    <a:pt x="p0x323" y="p0y323"/>
                  </a:lnTo>
                  <a:lnTo>
                    <a:pt x="p0x324" y="p0y324"/>
                  </a:lnTo>
                  <a:moveTo>
                    <a:pt x="p0x325" y="p0y325"/>
                  </a:moveTo>
                  <a:lnTo>
                    <a:pt x="p0x326" y="p0y326"/>
                  </a:lnTo>
                  <a:lnTo>
                    <a:pt x="p0x327" y="p0y327"/>
                  </a:lnTo>
                  <a:lnTo>
                    <a:pt x="p0x328" y="p0y328"/>
                  </a:lnTo>
                  <a:lnTo>
                    <a:pt x="p0x329" y="p0y329"/>
                  </a:lnTo>
                  <a:moveTo>
                    <a:pt x="p0x330" y="p0y330"/>
                  </a:moveTo>
                  <a:lnTo>
                    <a:pt x="p0x331" y="p0y331"/>
                  </a:lnTo>
                  <a:lnTo>
                    <a:pt x="p0x332" y="p0y332"/>
                  </a:lnTo>
                  <a:lnTo>
                    <a:pt x="p0x333" y="p0y333"/>
                  </a:lnTo>
                  <a:lnTo>
                    <a:pt x="p0x334" y="p0y334"/>
                  </a:lnTo>
                  <a:moveTo>
                    <a:pt x="p0x335" y="p0y335"/>
                  </a:moveTo>
                  <a:lnTo>
                    <a:pt x="p0x336" y="p0y336"/>
                  </a:lnTo>
                  <a:lnTo>
                    <a:pt x="p0x337" y="p0y337"/>
                  </a:lnTo>
                  <a:lnTo>
                    <a:pt x="p0x338" y="p0y338"/>
                  </a:lnTo>
                  <a:lnTo>
                    <a:pt x="p0x339" y="p0y339"/>
                  </a:lnTo>
                  <a:moveTo>
                    <a:pt x="p0x340" y="p0y340"/>
                  </a:moveTo>
                  <a:lnTo>
                    <a:pt x="p0x341" y="p0y341"/>
                  </a:lnTo>
                  <a:lnTo>
                    <a:pt x="p0x342" y="p0y342"/>
                  </a:lnTo>
                  <a:lnTo>
                    <a:pt x="p0x343" y="p0y343"/>
                  </a:lnTo>
                  <a:lnTo>
                    <a:pt x="p0x344" y="p0y344"/>
                  </a:lnTo>
                  <a:moveTo>
                    <a:pt x="p0x345" y="p0y345"/>
                  </a:moveTo>
                  <a:lnTo>
                    <a:pt x="p0x346" y="p0y346"/>
                  </a:lnTo>
                  <a:lnTo>
                    <a:pt x="p0x347" y="p0y347"/>
                  </a:lnTo>
                  <a:lnTo>
                    <a:pt x="p0x348" y="p0y348"/>
                  </a:lnTo>
                  <a:lnTo>
                    <a:pt x="p0x349" y="p0y349"/>
                  </a:lnTo>
                  <a:moveTo>
                    <a:pt x="p0x350" y="p0y350"/>
                  </a:moveTo>
                  <a:lnTo>
                    <a:pt x="p0x351" y="p0y351"/>
                  </a:lnTo>
                  <a:lnTo>
                    <a:pt x="p0x352" y="p0y352"/>
                  </a:lnTo>
                  <a:lnTo>
                    <a:pt x="p0x353" y="p0y353"/>
                  </a:lnTo>
                  <a:lnTo>
                    <a:pt x="p0x354" y="p0y354"/>
                  </a:lnTo>
                  <a:moveTo>
                    <a:pt x="p0x355" y="p0y355"/>
                  </a:moveTo>
                  <a:lnTo>
                    <a:pt x="p0x356" y="p0y356"/>
                  </a:lnTo>
                  <a:lnTo>
                    <a:pt x="p0x357" y="p0y357"/>
                  </a:lnTo>
                  <a:lnTo>
                    <a:pt x="p0x358" y="p0y358"/>
                  </a:lnTo>
                  <a:lnTo>
                    <a:pt x="p0x359" y="p0y359"/>
                  </a:lnTo>
                  <a:moveTo>
                    <a:pt x="p0x360" y="p0y360"/>
                  </a:moveTo>
                  <a:lnTo>
                    <a:pt x="p0x361" y="p0y361"/>
                  </a:lnTo>
                  <a:lnTo>
                    <a:pt x="p0x362" y="p0y362"/>
                  </a:lnTo>
                  <a:lnTo>
                    <a:pt x="p0x363" y="p0y363"/>
                  </a:lnTo>
                  <a:lnTo>
                    <a:pt x="p0x364" y="p0y364"/>
                  </a:lnTo>
                  <a:moveTo>
                    <a:pt x="p0x365" y="p0y365"/>
                  </a:moveTo>
                  <a:lnTo>
                    <a:pt x="p0x366" y="p0y366"/>
                  </a:lnTo>
                  <a:lnTo>
                    <a:pt x="p0x367" y="p0y367"/>
                  </a:lnTo>
                  <a:lnTo>
                    <a:pt x="p0x368" y="p0y368"/>
                  </a:lnTo>
                  <a:lnTo>
                    <a:pt x="p0x369" y="p0y369"/>
                  </a:lnTo>
                  <a:moveTo>
                    <a:pt x="p0x370" y="p0y370"/>
                  </a:moveTo>
                  <a:lnTo>
                    <a:pt x="p0x371" y="p0y371"/>
                  </a:lnTo>
                  <a:lnTo>
                    <a:pt x="p0x372" y="p0y372"/>
                  </a:lnTo>
                  <a:lnTo>
                    <a:pt x="p0x373" y="p0y373"/>
                  </a:lnTo>
                  <a:lnTo>
                    <a:pt x="p0x374" y="p0y374"/>
                  </a:lnTo>
                  <a:moveTo>
                    <a:pt x="p0x375" y="p0y375"/>
                  </a:moveTo>
                  <a:lnTo>
                    <a:pt x="p0x376" y="p0y376"/>
                  </a:lnTo>
                  <a:lnTo>
                    <a:pt x="p0x377" y="p0y377"/>
                  </a:lnTo>
                  <a:lnTo>
                    <a:pt x="p0x378" y="p0y378"/>
                  </a:lnTo>
                  <a:lnTo>
                    <a:pt x="p0x379" y="p0y379"/>
                  </a:lnTo>
                  <a:moveTo>
                    <a:pt x="p0x380" y="p0y380"/>
                  </a:moveTo>
                  <a:lnTo>
                    <a:pt x="p0x381" y="p0y381"/>
                  </a:lnTo>
                  <a:lnTo>
                    <a:pt x="p0x382" y="p0y382"/>
                  </a:lnTo>
                  <a:lnTo>
                    <a:pt x="p0x383" y="p0y383"/>
                  </a:lnTo>
                  <a:lnTo>
                    <a:pt x="p0x384" y="p0y384"/>
                  </a:lnTo>
                  <a:moveTo>
                    <a:pt x="p0x385" y="p0y385"/>
                  </a:moveTo>
                  <a:lnTo>
                    <a:pt x="p0x386" y="p0y386"/>
                  </a:lnTo>
                  <a:lnTo>
                    <a:pt x="p0x387" y="p0y387"/>
                  </a:lnTo>
                  <a:lnTo>
                    <a:pt x="p0x388" y="p0y388"/>
                  </a:lnTo>
                  <a:lnTo>
                    <a:pt x="p0x389" y="p0y389"/>
                  </a:lnTo>
                  <a:moveTo>
                    <a:pt x="p0x390" y="p0y390"/>
                  </a:moveTo>
                  <a:lnTo>
                    <a:pt x="p0x391" y="p0y391"/>
                  </a:lnTo>
                  <a:lnTo>
                    <a:pt x="p0x392" y="p0y392"/>
                  </a:lnTo>
                  <a:lnTo>
                    <a:pt x="p0x393" y="p0y393"/>
                  </a:lnTo>
                  <a:lnTo>
                    <a:pt x="p0x394" y="p0y394"/>
                  </a:lnTo>
                  <a:moveTo>
                    <a:pt x="p0x395" y="p0y395"/>
                  </a:moveTo>
                  <a:lnTo>
                    <a:pt x="p0x396" y="p0y396"/>
                  </a:lnTo>
                  <a:lnTo>
                    <a:pt x="p0x397" y="p0y397"/>
                  </a:lnTo>
                  <a:lnTo>
                    <a:pt x="p0x398" y="p0y398"/>
                  </a:lnTo>
                  <a:lnTo>
                    <a:pt x="p0x399" y="p0y399"/>
                  </a:lnTo>
                  <a:moveTo>
                    <a:pt x="p0x400" y="p0y400"/>
                  </a:moveTo>
                  <a:lnTo>
                    <a:pt x="p0x401" y="p0y401"/>
                  </a:lnTo>
                  <a:lnTo>
                    <a:pt x="p0x402" y="p0y402"/>
                  </a:lnTo>
                  <a:lnTo>
                    <a:pt x="p0x403" y="p0y403"/>
                  </a:lnTo>
                  <a:lnTo>
                    <a:pt x="p0x404" y="p0y404"/>
                  </a:lnTo>
                  <a:moveTo>
                    <a:pt x="p0x405" y="p0y405"/>
                  </a:moveTo>
                  <a:lnTo>
                    <a:pt x="p0x406" y="p0y406"/>
                  </a:lnTo>
                  <a:lnTo>
                    <a:pt x="p0x407" y="p0y407"/>
                  </a:lnTo>
                  <a:lnTo>
                    <a:pt x="p0x408" y="p0y408"/>
                  </a:lnTo>
                  <a:lnTo>
                    <a:pt x="p0x409" y="p0y409"/>
                  </a:lnTo>
                  <a:moveTo>
                    <a:pt x="p0x410" y="p0y410"/>
                  </a:moveTo>
                  <a:lnTo>
                    <a:pt x="p0x411" y="p0y411"/>
                  </a:lnTo>
                  <a:lnTo>
                    <a:pt x="p0x412" y="p0y412"/>
                  </a:lnTo>
                  <a:lnTo>
                    <a:pt x="p0x413" y="p0y413"/>
                  </a:lnTo>
                  <a:lnTo>
                    <a:pt x="p0x414" y="p0y414"/>
                  </a:lnTo>
                  <a:moveTo>
                    <a:pt x="p0x415" y="p0y415"/>
                  </a:moveTo>
                  <a:lnTo>
                    <a:pt x="p0x416" y="p0y416"/>
                  </a:lnTo>
                  <a:lnTo>
                    <a:pt x="p0x417" y="p0y417"/>
                  </a:lnTo>
                  <a:lnTo>
                    <a:pt x="p0x418" y="p0y418"/>
                  </a:lnTo>
                  <a:lnTo>
                    <a:pt x="p0x419" y="p0y419"/>
                  </a:lnTo>
                  <a:moveTo>
                    <a:pt x="p0x420" y="p0y420"/>
                  </a:moveTo>
                  <a:lnTo>
                    <a:pt x="p0x421" y="p0y421"/>
                  </a:lnTo>
                  <a:lnTo>
                    <a:pt x="p0x422" y="p0y422"/>
                  </a:lnTo>
                  <a:lnTo>
                    <a:pt x="p0x423" y="p0y423"/>
                  </a:lnTo>
                  <a:lnTo>
                    <a:pt x="p0x424" y="p0y424"/>
                  </a:lnTo>
                  <a:moveTo>
                    <a:pt x="p0x425" y="p0y425"/>
                  </a:moveTo>
                  <a:lnTo>
                    <a:pt x="p0x426" y="p0y426"/>
                  </a:lnTo>
                  <a:lnTo>
                    <a:pt x="p0x427" y="p0y427"/>
                  </a:lnTo>
                  <a:lnTo>
                    <a:pt x="p0x428" y="p0y428"/>
                  </a:lnTo>
                  <a:lnTo>
                    <a:pt x="p0x429" y="p0y429"/>
                  </a:lnTo>
                  <a:moveTo>
                    <a:pt x="p0x430" y="p0y430"/>
                  </a:moveTo>
                  <a:lnTo>
                    <a:pt x="p0x431" y="p0y431"/>
                  </a:lnTo>
                  <a:lnTo>
                    <a:pt x="p0x432" y="p0y432"/>
                  </a:lnTo>
                  <a:lnTo>
                    <a:pt x="p0x433" y="p0y433"/>
                  </a:lnTo>
                  <a:lnTo>
                    <a:pt x="p0x434" y="p0y434"/>
                  </a:lnTo>
                  <a:moveTo>
                    <a:pt x="p0x435" y="p0y435"/>
                  </a:moveTo>
                  <a:lnTo>
                    <a:pt x="p0x436" y="p0y436"/>
                  </a:lnTo>
                  <a:lnTo>
                    <a:pt x="p0x437" y="p0y437"/>
                  </a:lnTo>
                  <a:lnTo>
                    <a:pt x="p0x438" y="p0y438"/>
                  </a:lnTo>
                  <a:lnTo>
                    <a:pt x="p0x439" y="p0y439"/>
                  </a:lnTo>
                  <a:moveTo>
                    <a:pt x="p0x440" y="p0y440"/>
                  </a:moveTo>
                  <a:lnTo>
                    <a:pt x="p0x441" y="p0y441"/>
                  </a:lnTo>
                  <a:lnTo>
                    <a:pt x="p0x442" y="p0y442"/>
                  </a:lnTo>
                  <a:lnTo>
                    <a:pt x="p0x443" y="p0y443"/>
                  </a:lnTo>
                  <a:lnTo>
                    <a:pt x="p0x444" y="p0y444"/>
                  </a:lnTo>
                  <a:moveTo>
                    <a:pt x="p0x445" y="p0y445"/>
                  </a:moveTo>
                  <a:lnTo>
                    <a:pt x="p0x446" y="p0y446"/>
                  </a:lnTo>
                  <a:lnTo>
                    <a:pt x="p0x447" y="p0y447"/>
                  </a:lnTo>
                  <a:lnTo>
                    <a:pt x="p0x448" y="p0y448"/>
                  </a:lnTo>
                  <a:lnTo>
                    <a:pt x="p0x449" y="p0y449"/>
                  </a:lnTo>
                  <a:moveTo>
                    <a:pt x="p0x450" y="p0y450"/>
                  </a:moveTo>
                  <a:lnTo>
                    <a:pt x="p0x451" y="p0y451"/>
                  </a:lnTo>
                  <a:lnTo>
                    <a:pt x="p0x452" y="p0y452"/>
                  </a:lnTo>
                  <a:lnTo>
                    <a:pt x="p0x453" y="p0y453"/>
                  </a:lnTo>
                  <a:lnTo>
                    <a:pt x="p0x454" y="p0y454"/>
                  </a:lnTo>
                  <a:moveTo>
                    <a:pt x="p0x455" y="p0y455"/>
                  </a:moveTo>
                  <a:lnTo>
                    <a:pt x="p0x456" y="p0y456"/>
                  </a:lnTo>
                  <a:lnTo>
                    <a:pt x="p0x457" y="p0y457"/>
                  </a:lnTo>
                  <a:lnTo>
                    <a:pt x="p0x458" y="p0y458"/>
                  </a:lnTo>
                  <a:lnTo>
                    <a:pt x="p0x459" y="p0y459"/>
                  </a:lnTo>
                  <a:moveTo>
                    <a:pt x="p0x460" y="p0y460"/>
                  </a:moveTo>
                  <a:lnTo>
                    <a:pt x="p0x461" y="p0y461"/>
                  </a:lnTo>
                  <a:lnTo>
                    <a:pt x="p0x462" y="p0y462"/>
                  </a:lnTo>
                  <a:lnTo>
                    <a:pt x="p0x463" y="p0y463"/>
                  </a:lnTo>
                  <a:lnTo>
                    <a:pt x="p0x464" y="p0y464"/>
                  </a:lnTo>
                  <a:moveTo>
                    <a:pt x="p0x465" y="p0y465"/>
                  </a:moveTo>
                  <a:lnTo>
                    <a:pt x="p0x466" y="p0y466"/>
                  </a:lnTo>
                  <a:lnTo>
                    <a:pt x="p0x467" y="p0y467"/>
                  </a:lnTo>
                  <a:lnTo>
                    <a:pt x="p0x468" y="p0y468"/>
                  </a:lnTo>
                  <a:lnTo>
                    <a:pt x="p0x469" y="p0y469"/>
                  </a:lnTo>
                  <a:moveTo>
                    <a:pt x="p0x470" y="p0y470"/>
                  </a:moveTo>
                  <a:lnTo>
                    <a:pt x="p0x471" y="p0y471"/>
                  </a:lnTo>
                  <a:lnTo>
                    <a:pt x="p0x472" y="p0y472"/>
                  </a:lnTo>
                  <a:lnTo>
                    <a:pt x="p0x473" y="p0y473"/>
                  </a:lnTo>
                  <a:lnTo>
                    <a:pt x="p0x474" y="p0y474"/>
                  </a:lnTo>
                  <a:moveTo>
                    <a:pt x="p0x475" y="p0y475"/>
                  </a:moveTo>
                  <a:lnTo>
                    <a:pt x="p0x476" y="p0y476"/>
                  </a:lnTo>
                  <a:lnTo>
                    <a:pt x="p0x477" y="p0y477"/>
                  </a:lnTo>
                  <a:lnTo>
                    <a:pt x="p0x478" y="p0y478"/>
                  </a:lnTo>
                  <a:lnTo>
                    <a:pt x="p0x479" y="p0y479"/>
                  </a:lnTo>
                  <a:moveTo>
                    <a:pt x="p0x480" y="p0y480"/>
                  </a:moveTo>
                  <a:lnTo>
                    <a:pt x="p0x481" y="p0y481"/>
                  </a:lnTo>
                  <a:lnTo>
                    <a:pt x="p0x482" y="p0y482"/>
                  </a:lnTo>
                  <a:lnTo>
                    <a:pt x="p0x483" y="p0y483"/>
                  </a:lnTo>
                  <a:lnTo>
                    <a:pt x="p0x484" y="p0y484"/>
                  </a:lnTo>
                  <a:moveTo>
                    <a:pt x="p0x485" y="p0y485"/>
                  </a:moveTo>
                  <a:lnTo>
                    <a:pt x="p0x486" y="p0y486"/>
                  </a:lnTo>
                  <a:lnTo>
                    <a:pt x="p0x487" y="p0y487"/>
                  </a:lnTo>
                  <a:lnTo>
                    <a:pt x="p0x488" y="p0y488"/>
                  </a:lnTo>
                  <a:lnTo>
                    <a:pt x="p0x489" y="p0y489"/>
                  </a:lnTo>
                  <a:moveTo>
                    <a:pt x="p0x490" y="p0y490"/>
                  </a:moveTo>
                  <a:lnTo>
                    <a:pt x="p0x491" y="p0y491"/>
                  </a:lnTo>
                  <a:lnTo>
                    <a:pt x="p0x492" y="p0y492"/>
                  </a:lnTo>
                  <a:lnTo>
                    <a:pt x="p0x493" y="p0y493"/>
                  </a:lnTo>
                  <a:lnTo>
                    <a:pt x="p0x494" y="p0y494"/>
                  </a:lnTo>
                  <a:moveTo>
                    <a:pt x="p0x495" y="p0y495"/>
                  </a:moveTo>
                  <a:lnTo>
                    <a:pt x="p0x496" y="p0y496"/>
                  </a:lnTo>
                  <a:lnTo>
                    <a:pt x="p0x497" y="p0y497"/>
                  </a:lnTo>
                  <a:lnTo>
                    <a:pt x="p0x498" y="p0y498"/>
                  </a:lnTo>
                  <a:lnTo>
                    <a:pt x="p0x499" y="p0y499"/>
                  </a:lnTo>
                  <a:moveTo>
                    <a:pt x="p0x500" y="p0y500"/>
                  </a:moveTo>
                  <a:lnTo>
                    <a:pt x="p0x501" y="p0y501"/>
                  </a:lnTo>
                  <a:lnTo>
                    <a:pt x="p0x502" y="p0y502"/>
                  </a:lnTo>
                  <a:lnTo>
                    <a:pt x="p0x503" y="p0y503"/>
                  </a:lnTo>
                  <a:lnTo>
                    <a:pt x="p0x504" y="p0y504"/>
                  </a:lnTo>
                  <a:moveTo>
                    <a:pt x="p0x505" y="p0y505"/>
                  </a:moveTo>
                  <a:lnTo>
                    <a:pt x="p0x506" y="p0y506"/>
                  </a:lnTo>
                  <a:lnTo>
                    <a:pt x="p0x507" y="p0y507"/>
                  </a:lnTo>
                  <a:lnTo>
                    <a:pt x="p0x508" y="p0y508"/>
                  </a:lnTo>
                  <a:lnTo>
                    <a:pt x="p0x509" y="p0y509"/>
                  </a:lnTo>
                  <a:moveTo>
                    <a:pt x="p0x510" y="p0y510"/>
                  </a:moveTo>
                  <a:lnTo>
                    <a:pt x="p0x511" y="p0y511"/>
                  </a:lnTo>
                  <a:lnTo>
                    <a:pt x="p0x512" y="p0y512"/>
                  </a:lnTo>
                  <a:lnTo>
                    <a:pt x="p0x513" y="p0y513"/>
                  </a:lnTo>
                  <a:lnTo>
                    <a:pt x="p0x514" y="p0y514"/>
                  </a:lnTo>
                  <a:moveTo>
                    <a:pt x="p0x515" y="p0y515"/>
                  </a:moveTo>
                  <a:lnTo>
                    <a:pt x="p0x516" y="p0y516"/>
                  </a:lnTo>
                  <a:lnTo>
                    <a:pt x="p0x517" y="p0y517"/>
                  </a:lnTo>
                  <a:lnTo>
                    <a:pt x="p0x518" y="p0y518"/>
                  </a:lnTo>
                  <a:lnTo>
                    <a:pt x="p0x519" y="p0y519"/>
                  </a:lnTo>
                  <a:moveTo>
                    <a:pt x="p0x520" y="p0y520"/>
                  </a:moveTo>
                  <a:lnTo>
                    <a:pt x="p0x521" y="p0y521"/>
                  </a:lnTo>
                  <a:lnTo>
                    <a:pt x="p0x522" y="p0y522"/>
                  </a:lnTo>
                  <a:lnTo>
                    <a:pt x="p0x523" y="p0y523"/>
                  </a:lnTo>
                  <a:lnTo>
                    <a:pt x="p0x524" y="p0y524"/>
                  </a:lnTo>
                  <a:moveTo>
                    <a:pt x="p0x525" y="p0y525"/>
                  </a:moveTo>
                  <a:lnTo>
                    <a:pt x="p0x526" y="p0y526"/>
                  </a:lnTo>
                  <a:lnTo>
                    <a:pt x="p0x527" y="p0y527"/>
                  </a:lnTo>
                  <a:lnTo>
                    <a:pt x="p0x528" y="p0y528"/>
                  </a:lnTo>
                  <a:lnTo>
                    <a:pt x="p0x529" y="p0y529"/>
                  </a:lnTo>
                  <a:moveTo>
                    <a:pt x="p0x530" y="p0y530"/>
                  </a:moveTo>
                  <a:lnTo>
                    <a:pt x="p0x531" y="p0y531"/>
                  </a:lnTo>
                  <a:lnTo>
                    <a:pt x="p0x532" y="p0y532"/>
                  </a:lnTo>
                  <a:lnTo>
                    <a:pt x="p0x533" y="p0y533"/>
                  </a:lnTo>
                  <a:lnTo>
                    <a:pt x="p0x534" y="p0y534"/>
                  </a:lnTo>
                  <a:moveTo>
                    <a:pt x="p0x535" y="p0y535"/>
                  </a:moveTo>
                  <a:lnTo>
                    <a:pt x="p0x536" y="p0y536"/>
                  </a:lnTo>
                  <a:lnTo>
                    <a:pt x="p0x537" y="p0y537"/>
                  </a:lnTo>
                  <a:lnTo>
                    <a:pt x="p0x538" y="p0y538"/>
                  </a:lnTo>
                  <a:lnTo>
                    <a:pt x="p0x539" y="p0y539"/>
                  </a:lnTo>
                  <a:moveTo>
                    <a:pt x="p0x540" y="p0y540"/>
                  </a:moveTo>
                  <a:lnTo>
                    <a:pt x="p0x541" y="p0y541"/>
                  </a:lnTo>
                  <a:lnTo>
                    <a:pt x="p0x542" y="p0y542"/>
                  </a:lnTo>
                  <a:lnTo>
                    <a:pt x="p0x543" y="p0y543"/>
                  </a:lnTo>
                  <a:lnTo>
                    <a:pt x="p0x544" y="p0y544"/>
                  </a:lnTo>
                  <a:moveTo>
                    <a:pt x="p0x545" y="p0y545"/>
                  </a:moveTo>
                  <a:lnTo>
                    <a:pt x="p0x546" y="p0y546"/>
                  </a:lnTo>
                  <a:lnTo>
                    <a:pt x="p0x547" y="p0y547"/>
                  </a:lnTo>
                  <a:lnTo>
                    <a:pt x="p0x548" y="p0y548"/>
                  </a:lnTo>
                  <a:lnTo>
                    <a:pt x="p0x549" y="p0y549"/>
                  </a:lnTo>
                  <a:moveTo>
                    <a:pt x="p0x550" y="p0y550"/>
                  </a:moveTo>
                  <a:lnTo>
                    <a:pt x="p0x551" y="p0y551"/>
                  </a:lnTo>
                  <a:lnTo>
                    <a:pt x="p0x552" y="p0y552"/>
                  </a:lnTo>
                  <a:lnTo>
                    <a:pt x="p0x553" y="p0y553"/>
                  </a:lnTo>
                  <a:lnTo>
                    <a:pt x="p0x554" y="p0y554"/>
                  </a:lnTo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685800" y="2558358"/>
            <a:ext cx="3174949" cy="209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125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核心痛点：人员投入与网络规模严重不匹配</a:t>
            </a:r>
            <a:endParaRPr sz="1125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685800" y="2969838"/>
            <a:ext cx="3175025" cy="109722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33000"/>
              </a:lnSpc>
            </a:pP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校园网络节点数量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超过上万</a:t>
            </a:r>
            <a:r>
              <a:rPr lang="en-US" altLang="zh-CN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，传统人工巡检模式需要配备大量专业运维人员。现状下每</a:t>
            </a:r>
            <a:r>
              <a:rPr lang="en-US" altLang="zh-CN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2000</a:t>
            </a:r>
            <a:r>
              <a:rPr lang="zh-CN" alt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个网络节点</a:t>
            </a:r>
            <a:r>
              <a:rPr lang="zh-CN" altLang="en-US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需配备</a:t>
            </a:r>
            <a:r>
              <a:rPr lang="en-US" altLang="zh-CN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名全职运维，人力成本占信息化预算</a:t>
            </a:r>
            <a:r>
              <a:rPr lang="zh-CN" alt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%</a:t>
            </a:r>
            <a:endParaRPr sz="10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33000"/>
              </a:lnSpc>
            </a:pPr>
            <a:r>
              <a:rPr lang="zh-CN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以上，且</a:t>
            </a:r>
            <a:r>
              <a:rPr lang="en-US" altLang="zh-CN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</a:t>
            </a:r>
            <a:r>
              <a:rPr lang="en-US" altLang="zh-CN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小时值班制度带来持续支出压力，成本持续增长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sz="1050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4"/>
            </p:custDataLst>
          </p:nvPr>
        </p:nvSpPr>
        <p:spPr>
          <a:xfrm>
            <a:off x="685800" y="5671820"/>
            <a:ext cx="3174365" cy="500380"/>
          </a:xfrm>
          <a:custGeom>
            <a:avLst/>
            <a:gdLst>
              <a:gd name="sw" fmla="*/ 1 w 4999"/>
              <a:gd name="sh" fmla="*/ 1 h 787"/>
              <a:gd name="mins" fmla="min sw sh"/>
              <a:gd name="dsw" fmla="+- 0 sw mins"/>
              <a:gd name="dsh" fmla="+- 0 sh mins"/>
              <a:gd name="p0x0" fmla="*/ 120 w 4999"/>
              <a:gd name="p0y0" fmla="*/ 0 h 787"/>
              <a:gd name="p0x1" fmla="*/ 4879 w 4999"/>
              <a:gd name="p0y1" fmla="*/ 0 h 787"/>
              <a:gd name="p0x2" fmla="*/ 4946 w 4999"/>
              <a:gd name="p0y2" fmla="*/ 0 h 787"/>
              <a:gd name="p0x3" fmla="*/ 4999 w 4999"/>
              <a:gd name="p0y3" fmla="*/ 53 h 787"/>
              <a:gd name="p0x4" fmla="*/ 4999 w 4999"/>
              <a:gd name="p0y4" fmla="*/ 120 h 787"/>
              <a:gd name="p0x5" fmla="*/ 4999 w 4999"/>
              <a:gd name="p0y5" fmla="*/ 667 h 787"/>
              <a:gd name="p0x6" fmla="*/ 4999 w 4999"/>
              <a:gd name="p0y6" fmla="*/ 733 h 787"/>
              <a:gd name="p0x7" fmla="*/ 4946 w 4999"/>
              <a:gd name="p0y7" fmla="*/ 787 h 787"/>
              <a:gd name="p0x8" fmla="*/ 4879 w 4999"/>
              <a:gd name="p0y8" fmla="*/ 787 h 787"/>
              <a:gd name="p0x9" fmla="*/ 120 w 4999"/>
              <a:gd name="p0y9" fmla="*/ 787 h 787"/>
              <a:gd name="p0x10" fmla="*/ 53 w 4999"/>
              <a:gd name="p0y10" fmla="*/ 787 h 787"/>
              <a:gd name="p0x11" fmla="*/ 0 w 4999"/>
              <a:gd name="p0y11" fmla="*/ 733 h 787"/>
              <a:gd name="p0x12" fmla="*/ 0 w 4999"/>
              <a:gd name="p0y12" fmla="*/ 667 h 787"/>
              <a:gd name="p0x13" fmla="*/ 0 w 4999"/>
              <a:gd name="p0y13" fmla="*/ 120 h 787"/>
              <a:gd name="p0x14" fmla="*/ 0 w 4999"/>
              <a:gd name="p0y14" fmla="*/ 53 h 787"/>
              <a:gd name="p0x15" fmla="*/ 53 w 4999"/>
              <a:gd name="p0y15" fmla="*/ 0 h 787"/>
              <a:gd name="p0x16" fmla="*/ 120 w 4999"/>
              <a:gd name="p0y16" fmla="*/ 0 h 7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任意多边形 16"/>
          <p:cNvSpPr/>
          <p:nvPr>
            <p:custDataLst>
              <p:tags r:id="rId15"/>
            </p:custDataLst>
          </p:nvPr>
        </p:nvSpPr>
        <p:spPr>
          <a:xfrm>
            <a:off x="800100" y="6000750"/>
            <a:ext cx="2945765" cy="57150"/>
          </a:xfrm>
          <a:custGeom>
            <a:avLst/>
            <a:gdLst>
              <a:gd name="sw" fmla="*/ 1 w 4639"/>
              <a:gd name="sh" fmla="*/ 1 h 90"/>
              <a:gd name="mins" fmla="min sw sh"/>
              <a:gd name="dsw" fmla="+- 0 sw mins"/>
              <a:gd name="dsh" fmla="+- 0 sh mins"/>
              <a:gd name="p0x0" fmla="*/ 45 w 4639"/>
              <a:gd name="p0y0" fmla="*/ 0 h 90"/>
              <a:gd name="p0x1" fmla="*/ 4594 w 4639"/>
              <a:gd name="p0y1" fmla="*/ 0 h 90"/>
              <a:gd name="p0x2" fmla="*/ 4619 w 4639"/>
              <a:gd name="p0y2" fmla="*/ 0 h 90"/>
              <a:gd name="p0x3" fmla="*/ 4639 w 4639"/>
              <a:gd name="p0y3" fmla="*/ 20 h 90"/>
              <a:gd name="p0x4" fmla="*/ 4639 w 4639"/>
              <a:gd name="p0y4" fmla="*/ 45 h 90"/>
              <a:gd name="p0x5" fmla="*/ 4639 w 4639"/>
              <a:gd name="p0y5" fmla="*/ 69 h 90"/>
              <a:gd name="p0x6" fmla="*/ 4619 w 4639"/>
              <a:gd name="p0y6" fmla="*/ 90 h 90"/>
              <a:gd name="p0x7" fmla="*/ 4594 w 4639"/>
              <a:gd name="p0y7" fmla="*/ 90 h 90"/>
              <a:gd name="p0x8" fmla="*/ 45 w 4639"/>
              <a:gd name="p0y8" fmla="*/ 90 h 90"/>
              <a:gd name="p0x9" fmla="*/ 20 w 4639"/>
              <a:gd name="p0y9" fmla="*/ 90 h 90"/>
              <a:gd name="p0x10" fmla="*/ 0 w 4639"/>
              <a:gd name="p0y10" fmla="*/ 69 h 90"/>
              <a:gd name="p0x11" fmla="*/ 0 w 4639"/>
              <a:gd name="p0y11" fmla="*/ 45 h 90"/>
              <a:gd name="p0x12" fmla="*/ 0 w 4639"/>
              <a:gd name="p0y12" fmla="*/ 20 h 90"/>
              <a:gd name="p0x13" fmla="*/ 20 w 4639"/>
              <a:gd name="p0y13" fmla="*/ 0 h 90"/>
              <a:gd name="p0x14" fmla="*/ 45 w 4639"/>
              <a:gd name="p0y14" fmla="*/ 0 h 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CE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>
            <p:custDataLst>
              <p:tags r:id="rId16"/>
            </p:custDataLst>
          </p:nvPr>
        </p:nvSpPr>
        <p:spPr>
          <a:xfrm>
            <a:off x="800100" y="6000756"/>
            <a:ext cx="1236980" cy="57139"/>
          </a:xfrm>
          <a:custGeom>
            <a:avLst/>
            <a:gdLst>
              <a:gd name="sw" fmla="*/ 1 w 1948"/>
              <a:gd name="sh" fmla="*/ 1 h 90"/>
              <a:gd name="mins" fmla="min sw sh"/>
              <a:gd name="dsw" fmla="+- 0 sw mins"/>
              <a:gd name="dsh" fmla="+- 0 sh mins"/>
              <a:gd name="p0x0" fmla="*/ 45 w 1948"/>
              <a:gd name="p0y0" fmla="*/ 0 h 90"/>
              <a:gd name="p0x1" fmla="*/ 1903 w 1948"/>
              <a:gd name="p0y1" fmla="*/ 0 h 90"/>
              <a:gd name="p0x2" fmla="*/ 1928 w 1948"/>
              <a:gd name="p0y2" fmla="*/ 0 h 90"/>
              <a:gd name="p0x3" fmla="*/ 1948 w 1948"/>
              <a:gd name="p0y3" fmla="*/ 20 h 90"/>
              <a:gd name="p0x4" fmla="*/ 1948 w 1948"/>
              <a:gd name="p0y4" fmla="*/ 45 h 90"/>
              <a:gd name="p0x5" fmla="*/ 1948 w 1948"/>
              <a:gd name="p0y5" fmla="*/ 69 h 90"/>
              <a:gd name="p0x6" fmla="*/ 1928 w 1948"/>
              <a:gd name="p0y6" fmla="*/ 90 h 90"/>
              <a:gd name="p0x7" fmla="*/ 1903 w 1948"/>
              <a:gd name="p0y7" fmla="*/ 90 h 90"/>
              <a:gd name="p0x8" fmla="*/ 45 w 1948"/>
              <a:gd name="p0y8" fmla="*/ 90 h 90"/>
              <a:gd name="p0x9" fmla="*/ 20 w 1948"/>
              <a:gd name="p0y9" fmla="*/ 90 h 90"/>
              <a:gd name="p0x10" fmla="*/ 0 w 1948"/>
              <a:gd name="p0y10" fmla="*/ 69 h 90"/>
              <a:gd name="p0x11" fmla="*/ 0 w 1948"/>
              <a:gd name="p0y11" fmla="*/ 45 h 90"/>
              <a:gd name="p0x12" fmla="*/ 0 w 1948"/>
              <a:gd name="p0y12" fmla="*/ 20 h 90"/>
              <a:gd name="p0x13" fmla="*/ 20 w 1948"/>
              <a:gd name="p0y13" fmla="*/ 0 h 90"/>
              <a:gd name="p0x14" fmla="*/ 45 w 1948"/>
              <a:gd name="p0y14" fmla="*/ 0 h 90"/>
            </a:gdLst>
            <a:ahLst/>
            <a:cxnLst/>
            <a:pathLst>
              <a:path w="1948" h="90">
                <a:moveTo>
                  <a:pt x="1904" y="0"/>
                </a:moveTo>
                <a:cubicBezTo>
                  <a:pt x="1928" y="-1"/>
                  <a:pt x="1949" y="23"/>
                  <a:pt x="1948" y="45"/>
                </a:cubicBezTo>
                <a:cubicBezTo>
                  <a:pt x="1949" y="70"/>
                  <a:pt x="1924" y="91"/>
                  <a:pt x="1904" y="90"/>
                </a:cubicBezTo>
                <a:lnTo>
                  <a:pt x="45" y="90"/>
                </a:lnTo>
                <a:cubicBezTo>
                  <a:pt x="20" y="91"/>
                  <a:pt x="-1" y="67"/>
                  <a:pt x="0" y="45"/>
                </a:cubicBezTo>
                <a:cubicBezTo>
                  <a:pt x="-1" y="20"/>
                  <a:pt x="23" y="-1"/>
                  <a:pt x="45" y="0"/>
                </a:cubicBezTo>
                <a:lnTo>
                  <a:pt x="1904" y="0"/>
                </a:lnTo>
                <a:close/>
              </a:path>
            </a:pathLst>
          </a:custGeom>
          <a:solidFill>
            <a:srgbClr val="1E3A5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7"/>
            </p:custDataLst>
          </p:nvPr>
        </p:nvSpPr>
        <p:spPr>
          <a:xfrm>
            <a:off x="800100" y="5786438"/>
            <a:ext cx="2946349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成本压力：人力预算占比</a:t>
            </a:r>
            <a:r>
              <a:rPr lang="en-US" altLang="zh-CN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42% · </a:t>
            </a:r>
            <a:r>
              <a:rPr lang="zh-CN" altLang="en-US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年增长</a:t>
            </a:r>
            <a:r>
              <a:rPr lang="en-US" altLang="zh-CN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15%</a:t>
            </a:r>
            <a:endParaRPr lang="en-US" altLang="zh-CN" sz="9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4279265" y="1162050"/>
            <a:ext cx="3632200" cy="5238750"/>
            <a:chOff x="6739" y="1830"/>
            <a:chExt cx="5720" cy="8250"/>
          </a:xfrm>
          <a:effectLst>
            <a:outerShdw blurRad="428625" dist="952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20" name="任意多边形 19"/>
            <p:cNvSpPr/>
            <p:nvPr>
              <p:custDataLst>
                <p:tags r:id="rId18"/>
              </p:custDataLst>
            </p:nvPr>
          </p:nvSpPr>
          <p:spPr>
            <a:xfrm>
              <a:off x="6739" y="1830"/>
              <a:ext cx="5720" cy="8250"/>
            </a:xfrm>
            <a:custGeom>
              <a:avLst/>
              <a:gdLst>
                <a:gd name="sw" fmla="*/ 1 w 5720"/>
                <a:gd name="sh" fmla="*/ 1 h 8250"/>
                <a:gd name="mins" fmla="min sw sh"/>
                <a:gd name="dsw" fmla="+- 0 sw mins"/>
                <a:gd name="dsh" fmla="+- 0 sh mins"/>
                <a:gd name="p0x0" fmla="*/ 240 w 5720"/>
                <a:gd name="p0y0" fmla="*/ 0 h 8250"/>
                <a:gd name="p0x1" fmla="*/ 5480 w 5720"/>
                <a:gd name="p0y1" fmla="*/ 0 h 8250"/>
                <a:gd name="p0x2" fmla="*/ 5612 w 5720"/>
                <a:gd name="p0y2" fmla="*/ 0 h 8250"/>
                <a:gd name="p0x3" fmla="*/ 5720 w 5720"/>
                <a:gd name="p0y3" fmla="*/ 107 h 8250"/>
                <a:gd name="p0x4" fmla="*/ 5720 w 5720"/>
                <a:gd name="p0y4" fmla="*/ 240 h 8250"/>
                <a:gd name="p0x5" fmla="*/ 5720 w 5720"/>
                <a:gd name="p0y5" fmla="*/ 8010 h 8250"/>
                <a:gd name="p0x6" fmla="*/ 5720 w 5720"/>
                <a:gd name="p0y6" fmla="*/ 8142 h 8250"/>
                <a:gd name="p0x7" fmla="*/ 5612 w 5720"/>
                <a:gd name="p0y7" fmla="*/ 8250 h 8250"/>
                <a:gd name="p0x8" fmla="*/ 5480 w 5720"/>
                <a:gd name="p0y8" fmla="*/ 8250 h 8250"/>
                <a:gd name="p0x9" fmla="*/ 240 w 5720"/>
                <a:gd name="p0y9" fmla="*/ 8250 h 8250"/>
                <a:gd name="p0x10" fmla="*/ 107 w 5720"/>
                <a:gd name="p0y10" fmla="*/ 8250 h 8250"/>
                <a:gd name="p0x11" fmla="*/ 0 w 5720"/>
                <a:gd name="p0y11" fmla="*/ 8142 h 8250"/>
                <a:gd name="p0x12" fmla="*/ 0 w 5720"/>
                <a:gd name="p0y12" fmla="*/ 8010 h 8250"/>
                <a:gd name="p0x13" fmla="*/ 0 w 5720"/>
                <a:gd name="p0y13" fmla="*/ 240 h 8250"/>
                <a:gd name="p0x14" fmla="*/ 0 w 5720"/>
                <a:gd name="p0y14" fmla="*/ 107 h 8250"/>
                <a:gd name="p0x15" fmla="*/ 107 w 5720"/>
                <a:gd name="p0y15" fmla="*/ 0 h 8250"/>
                <a:gd name="p0x16" fmla="*/ 240 w 5720"/>
                <a:gd name="p0y16" fmla="*/ 0 h 82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1" name="任意多边形 20"/>
            <p:cNvSpPr/>
            <p:nvPr>
              <p:custDataLst>
                <p:tags r:id="rId19"/>
              </p:custDataLst>
            </p:nvPr>
          </p:nvSpPr>
          <p:spPr>
            <a:xfrm>
              <a:off x="6739" y="1830"/>
              <a:ext cx="5720" cy="240"/>
            </a:xfrm>
            <a:custGeom>
              <a:avLst/>
              <a:gdLst>
                <a:gd name="sw" fmla="*/ 1 w 5720"/>
                <a:gd name="sh" fmla="*/ 1 h 240"/>
                <a:gd name="mins" fmla="min sw sh"/>
                <a:gd name="dsw" fmla="+- 0 sw mins"/>
                <a:gd name="dsh" fmla="+- 0 sh mins"/>
                <a:gd name="p0x0" fmla="*/ 240 w 5720"/>
                <a:gd name="p0y0" fmla="*/ 0 h 240"/>
                <a:gd name="p0x1" fmla="*/ 5480 w 5720"/>
                <a:gd name="p0y1" fmla="*/ 0 h 240"/>
                <a:gd name="p0x2" fmla="*/ 5612 w 5720"/>
                <a:gd name="p0y2" fmla="*/ 0 h 240"/>
                <a:gd name="p0x3" fmla="*/ 5720 w 5720"/>
                <a:gd name="p0y3" fmla="*/ 107 h 240"/>
                <a:gd name="p0x4" fmla="*/ 5720 w 5720"/>
                <a:gd name="p0y4" fmla="*/ 240 h 240"/>
                <a:gd name="p0x5" fmla="*/ 5720 w 5720"/>
                <a:gd name="p0y5" fmla="*/ 157 h 240"/>
                <a:gd name="p0x6" fmla="*/ 5612 w 5720"/>
                <a:gd name="p0y6" fmla="*/ 90 h 240"/>
                <a:gd name="p0x7" fmla="*/ 5480 w 5720"/>
                <a:gd name="p0y7" fmla="*/ 90 h 240"/>
                <a:gd name="p0x8" fmla="*/ 240 w 5720"/>
                <a:gd name="p0y8" fmla="*/ 90 h 240"/>
                <a:gd name="p0x9" fmla="*/ 107 w 5720"/>
                <a:gd name="p0y9" fmla="*/ 90 h 240"/>
                <a:gd name="p0x10" fmla="*/ 0 w 5720"/>
                <a:gd name="p0y10" fmla="*/ 157 h 240"/>
                <a:gd name="p0x11" fmla="*/ 0 w 5720"/>
                <a:gd name="p0y11" fmla="*/ 240 h 240"/>
                <a:gd name="p0x12" fmla="*/ 0 w 5720"/>
                <a:gd name="p0y12" fmla="*/ 107 h 240"/>
                <a:gd name="p0x13" fmla="*/ 107 w 5720"/>
                <a:gd name="p0y13" fmla="*/ 0 h 240"/>
                <a:gd name="p0x14" fmla="*/ 240 w 5720"/>
                <a:gd name="p0y14" fmla="*/ 0 h 2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4A6F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3" name="任意多边形 22"/>
          <p:cNvSpPr/>
          <p:nvPr>
            <p:custDataLst>
              <p:tags r:id="rId20"/>
            </p:custDataLst>
          </p:nvPr>
        </p:nvSpPr>
        <p:spPr>
          <a:xfrm>
            <a:off x="4507865" y="1447800"/>
            <a:ext cx="533400" cy="533400"/>
          </a:xfrm>
          <a:custGeom>
            <a:avLst/>
            <a:gdLst>
              <a:gd name="sw" fmla="*/ 1 w 840"/>
              <a:gd name="sh" fmla="*/ 1 h 840"/>
              <a:gd name="mins" fmla="min sw sh"/>
              <a:gd name="dsw" fmla="+- 0 sw mins"/>
              <a:gd name="dsh" fmla="+- 0 sh mins"/>
              <a:gd name="p0x0" fmla="*/ 180 w 840"/>
              <a:gd name="p0y0" fmla="*/ 0 h 840"/>
              <a:gd name="p0x1" fmla="*/ 660 w 840"/>
              <a:gd name="p0y1" fmla="*/ 0 h 840"/>
              <a:gd name="p0x2" fmla="*/ 759 w 840"/>
              <a:gd name="p0y2" fmla="*/ 0 h 840"/>
              <a:gd name="p0x3" fmla="*/ 840 w 840"/>
              <a:gd name="p0y3" fmla="*/ 80 h 840"/>
              <a:gd name="p0x4" fmla="*/ 840 w 840"/>
              <a:gd name="p0y4" fmla="*/ 180 h 840"/>
              <a:gd name="p0x5" fmla="*/ 840 w 840"/>
              <a:gd name="p0y5" fmla="*/ 660 h 840"/>
              <a:gd name="p0x6" fmla="*/ 840 w 840"/>
              <a:gd name="p0y6" fmla="*/ 759 h 840"/>
              <a:gd name="p0x7" fmla="*/ 759 w 840"/>
              <a:gd name="p0y7" fmla="*/ 840 h 840"/>
              <a:gd name="p0x8" fmla="*/ 660 w 840"/>
              <a:gd name="p0y8" fmla="*/ 840 h 840"/>
              <a:gd name="p0x9" fmla="*/ 180 w 840"/>
              <a:gd name="p0y9" fmla="*/ 840 h 840"/>
              <a:gd name="p0x10" fmla="*/ 80 w 840"/>
              <a:gd name="p0y10" fmla="*/ 840 h 840"/>
              <a:gd name="p0x11" fmla="*/ 0 w 840"/>
              <a:gd name="p0y11" fmla="*/ 759 h 840"/>
              <a:gd name="p0x12" fmla="*/ 0 w 840"/>
              <a:gd name="p0y12" fmla="*/ 660 h 840"/>
              <a:gd name="p0x13" fmla="*/ 0 w 840"/>
              <a:gd name="p0y13" fmla="*/ 180 h 840"/>
              <a:gd name="p0x14" fmla="*/ 0 w 840"/>
              <a:gd name="p0y14" fmla="*/ 80 h 840"/>
              <a:gd name="p0x15" fmla="*/ 80 w 840"/>
              <a:gd name="p0y15" fmla="*/ 0 h 840"/>
              <a:gd name="p0x16" fmla="*/ 180 w 840"/>
              <a:gd name="p0y16" fmla="*/ 0 h 8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4A6FA5">
              <a:alpha val="10196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-1724" t="-9524" r="-1724" b="-9524"/>
          <a:stretch>
            <a:fillRect/>
          </a:stretch>
        </p:blipFill>
        <p:spPr>
          <a:xfrm>
            <a:off x="4631690" y="1595120"/>
            <a:ext cx="285750" cy="238125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24"/>
            </p:custDataLst>
          </p:nvPr>
        </p:nvSpPr>
        <p:spPr>
          <a:xfrm>
            <a:off x="4508449" y="2142173"/>
            <a:ext cx="3175025" cy="32575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8000"/>
              </a:lnSpc>
            </a:pPr>
            <a:r>
              <a:rPr sz="165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服务体验与认证效率双低</a:t>
            </a:r>
            <a:endParaRPr sz="165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4507865" y="2557780"/>
            <a:ext cx="3175000" cy="313690"/>
            <a:chOff x="7099" y="4028"/>
            <a:chExt cx="5000" cy="494"/>
          </a:xfrm>
        </p:grpSpPr>
        <p:sp>
          <p:nvSpPr>
            <p:cNvPr id="26" name="任意多边形 25"/>
            <p:cNvSpPr/>
            <p:nvPr>
              <p:custDataLst>
                <p:tags r:id="rId25"/>
              </p:custDataLst>
            </p:nvPr>
          </p:nvSpPr>
          <p:spPr>
            <a:xfrm>
              <a:off x="7099" y="4028"/>
              <a:ext cx="5000" cy="495"/>
            </a:xfrm>
            <a:custGeom>
              <a:avLst/>
              <a:gdLst>
                <a:gd name="sw" fmla="*/ 1 w 5000"/>
                <a:gd name="sh" fmla="*/ 1 h 494"/>
                <a:gd name="mins" fmla="min sw sh"/>
                <a:gd name="dsw" fmla="+- 0 sw mins"/>
                <a:gd name="dsh" fmla="+- 0 sh mins"/>
                <a:gd name="p0x0" fmla="*/ 0 w 5000"/>
                <a:gd name="p0y0" fmla="*/ 0 h 494"/>
                <a:gd name="p0x1" fmla="*/ 5000 w 5000"/>
                <a:gd name="p0y1" fmla="*/ 0 h 494"/>
                <a:gd name="p0x2" fmla="*/ 5000 w 5000"/>
                <a:gd name="p0y2" fmla="*/ 494 h 494"/>
                <a:gd name="p0x3" fmla="*/ 0 w 5000"/>
                <a:gd name="p0y3" fmla="*/ 494 h 494"/>
                <a:gd name="p0x4" fmla="*/ 0 w 5000"/>
                <a:gd name="p0y4" fmla="*/ 0 h 494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7" name="任意多边形 26"/>
            <p:cNvSpPr/>
            <p:nvPr>
              <p:custDataLst>
                <p:tags r:id="rId26"/>
              </p:custDataLst>
            </p:nvPr>
          </p:nvSpPr>
          <p:spPr>
            <a:xfrm>
              <a:off x="7109" y="4508"/>
              <a:ext cx="4980" cy="15"/>
            </a:xfrm>
            <a:custGeom>
              <a:avLst/>
              <a:gdLst>
                <a:gd name="sw" fmla="*/ 1 w 4980"/>
                <a:gd name="sh" fmla="*/ 1 h 15"/>
                <a:gd name="mins" fmla="min sw sh"/>
                <a:gd name="dsw" fmla="+- 0 sw mins"/>
                <a:gd name="dsh" fmla="+- 0 sh mins"/>
                <a:gd name="p0x0" fmla="*/ 4980 w 4980"/>
                <a:gd name="p0y0" fmla="*/ 15 h 15"/>
                <a:gd name="p0x1" fmla="*/ 4950 w 4980"/>
                <a:gd name="p0y1" fmla="*/ 15 h 15"/>
                <a:gd name="p0x2" fmla="*/ 4950 w 4980"/>
                <a:gd name="p0y2" fmla="*/ 0 h 15"/>
                <a:gd name="p0x3" fmla="*/ 4980 w 4980"/>
                <a:gd name="p0y3" fmla="*/ 0 h 15"/>
                <a:gd name="p0x4" fmla="*/ 4980 w 4980"/>
                <a:gd name="p0y4" fmla="*/ 15 h 15"/>
                <a:gd name="p0x5" fmla="*/ 4935 w 4980"/>
                <a:gd name="p0y5" fmla="*/ 15 h 15"/>
                <a:gd name="p0x6" fmla="*/ 4905 w 4980"/>
                <a:gd name="p0y6" fmla="*/ 15 h 15"/>
                <a:gd name="p0x7" fmla="*/ 4905 w 4980"/>
                <a:gd name="p0y7" fmla="*/ 0 h 15"/>
                <a:gd name="p0x8" fmla="*/ 4935 w 4980"/>
                <a:gd name="p0y8" fmla="*/ 0 h 15"/>
                <a:gd name="p0x9" fmla="*/ 4935 w 4980"/>
                <a:gd name="p0y9" fmla="*/ 15 h 15"/>
                <a:gd name="p0x10" fmla="*/ 4890 w 4980"/>
                <a:gd name="p0y10" fmla="*/ 15 h 15"/>
                <a:gd name="p0x11" fmla="*/ 4860 w 4980"/>
                <a:gd name="p0y11" fmla="*/ 15 h 15"/>
                <a:gd name="p0x12" fmla="*/ 4860 w 4980"/>
                <a:gd name="p0y12" fmla="*/ 0 h 15"/>
                <a:gd name="p0x13" fmla="*/ 4890 w 4980"/>
                <a:gd name="p0y13" fmla="*/ 0 h 15"/>
                <a:gd name="p0x14" fmla="*/ 4890 w 4980"/>
                <a:gd name="p0y14" fmla="*/ 15 h 15"/>
                <a:gd name="p0x15" fmla="*/ 4845 w 4980"/>
                <a:gd name="p0y15" fmla="*/ 15 h 15"/>
                <a:gd name="p0x16" fmla="*/ 4815 w 4980"/>
                <a:gd name="p0y16" fmla="*/ 15 h 15"/>
                <a:gd name="p0x17" fmla="*/ 4815 w 4980"/>
                <a:gd name="p0y17" fmla="*/ 0 h 15"/>
                <a:gd name="p0x18" fmla="*/ 4845 w 4980"/>
                <a:gd name="p0y18" fmla="*/ 0 h 15"/>
                <a:gd name="p0x19" fmla="*/ 4845 w 4980"/>
                <a:gd name="p0y19" fmla="*/ 15 h 15"/>
                <a:gd name="p0x20" fmla="*/ 4800 w 4980"/>
                <a:gd name="p0y20" fmla="*/ 15 h 15"/>
                <a:gd name="p0x21" fmla="*/ 4770 w 4980"/>
                <a:gd name="p0y21" fmla="*/ 15 h 15"/>
                <a:gd name="p0x22" fmla="*/ 4770 w 4980"/>
                <a:gd name="p0y22" fmla="*/ 0 h 15"/>
                <a:gd name="p0x23" fmla="*/ 4800 w 4980"/>
                <a:gd name="p0y23" fmla="*/ 0 h 15"/>
                <a:gd name="p0x24" fmla="*/ 4800 w 4980"/>
                <a:gd name="p0y24" fmla="*/ 15 h 15"/>
                <a:gd name="p0x25" fmla="*/ 4755 w 4980"/>
                <a:gd name="p0y25" fmla="*/ 15 h 15"/>
                <a:gd name="p0x26" fmla="*/ 4725 w 4980"/>
                <a:gd name="p0y26" fmla="*/ 15 h 15"/>
                <a:gd name="p0x27" fmla="*/ 4725 w 4980"/>
                <a:gd name="p0y27" fmla="*/ 0 h 15"/>
                <a:gd name="p0x28" fmla="*/ 4755 w 4980"/>
                <a:gd name="p0y28" fmla="*/ 0 h 15"/>
                <a:gd name="p0x29" fmla="*/ 4755 w 4980"/>
                <a:gd name="p0y29" fmla="*/ 15 h 15"/>
                <a:gd name="p0x30" fmla="*/ 4710 w 4980"/>
                <a:gd name="p0y30" fmla="*/ 15 h 15"/>
                <a:gd name="p0x31" fmla="*/ 4680 w 4980"/>
                <a:gd name="p0y31" fmla="*/ 15 h 15"/>
                <a:gd name="p0x32" fmla="*/ 4680 w 4980"/>
                <a:gd name="p0y32" fmla="*/ 0 h 15"/>
                <a:gd name="p0x33" fmla="*/ 4710 w 4980"/>
                <a:gd name="p0y33" fmla="*/ 0 h 15"/>
                <a:gd name="p0x34" fmla="*/ 4710 w 4980"/>
                <a:gd name="p0y34" fmla="*/ 15 h 15"/>
                <a:gd name="p0x35" fmla="*/ 4665 w 4980"/>
                <a:gd name="p0y35" fmla="*/ 15 h 15"/>
                <a:gd name="p0x36" fmla="*/ 4635 w 4980"/>
                <a:gd name="p0y36" fmla="*/ 15 h 15"/>
                <a:gd name="p0x37" fmla="*/ 4635 w 4980"/>
                <a:gd name="p0y37" fmla="*/ 0 h 15"/>
                <a:gd name="p0x38" fmla="*/ 4665 w 4980"/>
                <a:gd name="p0y38" fmla="*/ 0 h 15"/>
                <a:gd name="p0x39" fmla="*/ 4665 w 4980"/>
                <a:gd name="p0y39" fmla="*/ 15 h 15"/>
                <a:gd name="p0x40" fmla="*/ 4620 w 4980"/>
                <a:gd name="p0y40" fmla="*/ 15 h 15"/>
                <a:gd name="p0x41" fmla="*/ 4590 w 4980"/>
                <a:gd name="p0y41" fmla="*/ 15 h 15"/>
                <a:gd name="p0x42" fmla="*/ 4590 w 4980"/>
                <a:gd name="p0y42" fmla="*/ 0 h 15"/>
                <a:gd name="p0x43" fmla="*/ 4620 w 4980"/>
                <a:gd name="p0y43" fmla="*/ 0 h 15"/>
                <a:gd name="p0x44" fmla="*/ 4620 w 4980"/>
                <a:gd name="p0y44" fmla="*/ 15 h 15"/>
                <a:gd name="p0x45" fmla="*/ 4575 w 4980"/>
                <a:gd name="p0y45" fmla="*/ 15 h 15"/>
                <a:gd name="p0x46" fmla="*/ 4545 w 4980"/>
                <a:gd name="p0y46" fmla="*/ 15 h 15"/>
                <a:gd name="p0x47" fmla="*/ 4545 w 4980"/>
                <a:gd name="p0y47" fmla="*/ 0 h 15"/>
                <a:gd name="p0x48" fmla="*/ 4575 w 4980"/>
                <a:gd name="p0y48" fmla="*/ 0 h 15"/>
                <a:gd name="p0x49" fmla="*/ 4575 w 4980"/>
                <a:gd name="p0y49" fmla="*/ 15 h 15"/>
                <a:gd name="p0x50" fmla="*/ 4530 w 4980"/>
                <a:gd name="p0y50" fmla="*/ 15 h 15"/>
                <a:gd name="p0x51" fmla="*/ 4500 w 4980"/>
                <a:gd name="p0y51" fmla="*/ 15 h 15"/>
                <a:gd name="p0x52" fmla="*/ 4500 w 4980"/>
                <a:gd name="p0y52" fmla="*/ 0 h 15"/>
                <a:gd name="p0x53" fmla="*/ 4530 w 4980"/>
                <a:gd name="p0y53" fmla="*/ 0 h 15"/>
                <a:gd name="p0x54" fmla="*/ 4530 w 4980"/>
                <a:gd name="p0y54" fmla="*/ 15 h 15"/>
                <a:gd name="p0x55" fmla="*/ 4485 w 4980"/>
                <a:gd name="p0y55" fmla="*/ 15 h 15"/>
                <a:gd name="p0x56" fmla="*/ 4455 w 4980"/>
                <a:gd name="p0y56" fmla="*/ 15 h 15"/>
                <a:gd name="p0x57" fmla="*/ 4455 w 4980"/>
                <a:gd name="p0y57" fmla="*/ 0 h 15"/>
                <a:gd name="p0x58" fmla="*/ 4485 w 4980"/>
                <a:gd name="p0y58" fmla="*/ 0 h 15"/>
                <a:gd name="p0x59" fmla="*/ 4485 w 4980"/>
                <a:gd name="p0y59" fmla="*/ 15 h 15"/>
                <a:gd name="p0x60" fmla="*/ 4440 w 4980"/>
                <a:gd name="p0y60" fmla="*/ 15 h 15"/>
                <a:gd name="p0x61" fmla="*/ 4410 w 4980"/>
                <a:gd name="p0y61" fmla="*/ 15 h 15"/>
                <a:gd name="p0x62" fmla="*/ 4410 w 4980"/>
                <a:gd name="p0y62" fmla="*/ 0 h 15"/>
                <a:gd name="p0x63" fmla="*/ 4440 w 4980"/>
                <a:gd name="p0y63" fmla="*/ 0 h 15"/>
                <a:gd name="p0x64" fmla="*/ 4440 w 4980"/>
                <a:gd name="p0y64" fmla="*/ 15 h 15"/>
                <a:gd name="p0x65" fmla="*/ 4395 w 4980"/>
                <a:gd name="p0y65" fmla="*/ 15 h 15"/>
                <a:gd name="p0x66" fmla="*/ 4365 w 4980"/>
                <a:gd name="p0y66" fmla="*/ 15 h 15"/>
                <a:gd name="p0x67" fmla="*/ 4365 w 4980"/>
                <a:gd name="p0y67" fmla="*/ 0 h 15"/>
                <a:gd name="p0x68" fmla="*/ 4395 w 4980"/>
                <a:gd name="p0y68" fmla="*/ 0 h 15"/>
                <a:gd name="p0x69" fmla="*/ 4395 w 4980"/>
                <a:gd name="p0y69" fmla="*/ 15 h 15"/>
                <a:gd name="p0x70" fmla="*/ 4349 w 4980"/>
                <a:gd name="p0y70" fmla="*/ 15 h 15"/>
                <a:gd name="p0x71" fmla="*/ 4320 w 4980"/>
                <a:gd name="p0y71" fmla="*/ 15 h 15"/>
                <a:gd name="p0x72" fmla="*/ 4320 w 4980"/>
                <a:gd name="p0y72" fmla="*/ 0 h 15"/>
                <a:gd name="p0x73" fmla="*/ 4349 w 4980"/>
                <a:gd name="p0y73" fmla="*/ 0 h 15"/>
                <a:gd name="p0x74" fmla="*/ 4349 w 4980"/>
                <a:gd name="p0y74" fmla="*/ 15 h 15"/>
                <a:gd name="p0x75" fmla="*/ 4305 w 4980"/>
                <a:gd name="p0y75" fmla="*/ 15 h 15"/>
                <a:gd name="p0x76" fmla="*/ 4275 w 4980"/>
                <a:gd name="p0y76" fmla="*/ 15 h 15"/>
                <a:gd name="p0x77" fmla="*/ 4275 w 4980"/>
                <a:gd name="p0y77" fmla="*/ 0 h 15"/>
                <a:gd name="p0x78" fmla="*/ 4305 w 4980"/>
                <a:gd name="p0y78" fmla="*/ 0 h 15"/>
                <a:gd name="p0x79" fmla="*/ 4305 w 4980"/>
                <a:gd name="p0y79" fmla="*/ 15 h 15"/>
                <a:gd name="p0x80" fmla="*/ 4260 w 4980"/>
                <a:gd name="p0y80" fmla="*/ 15 h 15"/>
                <a:gd name="p0x81" fmla="*/ 4230 w 4980"/>
                <a:gd name="p0y81" fmla="*/ 15 h 15"/>
                <a:gd name="p0x82" fmla="*/ 4230 w 4980"/>
                <a:gd name="p0y82" fmla="*/ 0 h 15"/>
                <a:gd name="p0x83" fmla="*/ 4260 w 4980"/>
                <a:gd name="p0y83" fmla="*/ 0 h 15"/>
                <a:gd name="p0x84" fmla="*/ 4260 w 4980"/>
                <a:gd name="p0y84" fmla="*/ 15 h 15"/>
                <a:gd name="p0x85" fmla="*/ 4215 w 4980"/>
                <a:gd name="p0y85" fmla="*/ 15 h 15"/>
                <a:gd name="p0x86" fmla="*/ 4185 w 4980"/>
                <a:gd name="p0y86" fmla="*/ 15 h 15"/>
                <a:gd name="p0x87" fmla="*/ 4185 w 4980"/>
                <a:gd name="p0y87" fmla="*/ 0 h 15"/>
                <a:gd name="p0x88" fmla="*/ 4215 w 4980"/>
                <a:gd name="p0y88" fmla="*/ 0 h 15"/>
                <a:gd name="p0x89" fmla="*/ 4215 w 4980"/>
                <a:gd name="p0y89" fmla="*/ 15 h 15"/>
                <a:gd name="p0x90" fmla="*/ 4170 w 4980"/>
                <a:gd name="p0y90" fmla="*/ 15 h 15"/>
                <a:gd name="p0x91" fmla="*/ 4140 w 4980"/>
                <a:gd name="p0y91" fmla="*/ 15 h 15"/>
                <a:gd name="p0x92" fmla="*/ 4140 w 4980"/>
                <a:gd name="p0y92" fmla="*/ 0 h 15"/>
                <a:gd name="p0x93" fmla="*/ 4170 w 4980"/>
                <a:gd name="p0y93" fmla="*/ 0 h 15"/>
                <a:gd name="p0x94" fmla="*/ 4170 w 4980"/>
                <a:gd name="p0y94" fmla="*/ 15 h 15"/>
                <a:gd name="p0x95" fmla="*/ 4125 w 4980"/>
                <a:gd name="p0y95" fmla="*/ 15 h 15"/>
                <a:gd name="p0x96" fmla="*/ 4095 w 4980"/>
                <a:gd name="p0y96" fmla="*/ 15 h 15"/>
                <a:gd name="p0x97" fmla="*/ 4095 w 4980"/>
                <a:gd name="p0y97" fmla="*/ 0 h 15"/>
                <a:gd name="p0x98" fmla="*/ 4125 w 4980"/>
                <a:gd name="p0y98" fmla="*/ 0 h 15"/>
                <a:gd name="p0x99" fmla="*/ 4125 w 4980"/>
                <a:gd name="p0y99" fmla="*/ 15 h 15"/>
                <a:gd name="p0x100" fmla="*/ 4080 w 4980"/>
                <a:gd name="p0y100" fmla="*/ 15 h 15"/>
                <a:gd name="p0x101" fmla="*/ 4050 w 4980"/>
                <a:gd name="p0y101" fmla="*/ 15 h 15"/>
                <a:gd name="p0x102" fmla="*/ 4050 w 4980"/>
                <a:gd name="p0y102" fmla="*/ 0 h 15"/>
                <a:gd name="p0x103" fmla="*/ 4080 w 4980"/>
                <a:gd name="p0y103" fmla="*/ 0 h 15"/>
                <a:gd name="p0x104" fmla="*/ 4080 w 4980"/>
                <a:gd name="p0y104" fmla="*/ 15 h 15"/>
                <a:gd name="p0x105" fmla="*/ 4035 w 4980"/>
                <a:gd name="p0y105" fmla="*/ 15 h 15"/>
                <a:gd name="p0x106" fmla="*/ 4005 w 4980"/>
                <a:gd name="p0y106" fmla="*/ 15 h 15"/>
                <a:gd name="p0x107" fmla="*/ 4005 w 4980"/>
                <a:gd name="p0y107" fmla="*/ 0 h 15"/>
                <a:gd name="p0x108" fmla="*/ 4035 w 4980"/>
                <a:gd name="p0y108" fmla="*/ 0 h 15"/>
                <a:gd name="p0x109" fmla="*/ 4035 w 4980"/>
                <a:gd name="p0y109" fmla="*/ 15 h 15"/>
                <a:gd name="p0x110" fmla="*/ 3990 w 4980"/>
                <a:gd name="p0y110" fmla="*/ 15 h 15"/>
                <a:gd name="p0x111" fmla="*/ 3960 w 4980"/>
                <a:gd name="p0y111" fmla="*/ 15 h 15"/>
                <a:gd name="p0x112" fmla="*/ 3960 w 4980"/>
                <a:gd name="p0y112" fmla="*/ 0 h 15"/>
                <a:gd name="p0x113" fmla="*/ 3990 w 4980"/>
                <a:gd name="p0y113" fmla="*/ 0 h 15"/>
                <a:gd name="p0x114" fmla="*/ 3990 w 4980"/>
                <a:gd name="p0y114" fmla="*/ 15 h 15"/>
                <a:gd name="p0x115" fmla="*/ 3945 w 4980"/>
                <a:gd name="p0y115" fmla="*/ 15 h 15"/>
                <a:gd name="p0x116" fmla="*/ 3915 w 4980"/>
                <a:gd name="p0y116" fmla="*/ 15 h 15"/>
                <a:gd name="p0x117" fmla="*/ 3915 w 4980"/>
                <a:gd name="p0y117" fmla="*/ 0 h 15"/>
                <a:gd name="p0x118" fmla="*/ 3945 w 4980"/>
                <a:gd name="p0y118" fmla="*/ 0 h 15"/>
                <a:gd name="p0x119" fmla="*/ 3945 w 4980"/>
                <a:gd name="p0y119" fmla="*/ 15 h 15"/>
                <a:gd name="p0x120" fmla="*/ 3900 w 4980"/>
                <a:gd name="p0y120" fmla="*/ 15 h 15"/>
                <a:gd name="p0x121" fmla="*/ 3870 w 4980"/>
                <a:gd name="p0y121" fmla="*/ 15 h 15"/>
                <a:gd name="p0x122" fmla="*/ 3870 w 4980"/>
                <a:gd name="p0y122" fmla="*/ 0 h 15"/>
                <a:gd name="p0x123" fmla="*/ 3900 w 4980"/>
                <a:gd name="p0y123" fmla="*/ 0 h 15"/>
                <a:gd name="p0x124" fmla="*/ 3900 w 4980"/>
                <a:gd name="p0y124" fmla="*/ 15 h 15"/>
                <a:gd name="p0x125" fmla="*/ 3855 w 4980"/>
                <a:gd name="p0y125" fmla="*/ 15 h 15"/>
                <a:gd name="p0x126" fmla="*/ 3824 w 4980"/>
                <a:gd name="p0y126" fmla="*/ 15 h 15"/>
                <a:gd name="p0x127" fmla="*/ 3824 w 4980"/>
                <a:gd name="p0y127" fmla="*/ 0 h 15"/>
                <a:gd name="p0x128" fmla="*/ 3855 w 4980"/>
                <a:gd name="p0y128" fmla="*/ 0 h 15"/>
                <a:gd name="p0x129" fmla="*/ 3855 w 4980"/>
                <a:gd name="p0y129" fmla="*/ 15 h 15"/>
                <a:gd name="p0x130" fmla="*/ 3810 w 4980"/>
                <a:gd name="p0y130" fmla="*/ 15 h 15"/>
                <a:gd name="p0x131" fmla="*/ 3780 w 4980"/>
                <a:gd name="p0y131" fmla="*/ 15 h 15"/>
                <a:gd name="p0x132" fmla="*/ 3780 w 4980"/>
                <a:gd name="p0y132" fmla="*/ 0 h 15"/>
                <a:gd name="p0x133" fmla="*/ 3810 w 4980"/>
                <a:gd name="p0y133" fmla="*/ 0 h 15"/>
                <a:gd name="p0x134" fmla="*/ 3810 w 4980"/>
                <a:gd name="p0y134" fmla="*/ 15 h 15"/>
                <a:gd name="p0x135" fmla="*/ 3765 w 4980"/>
                <a:gd name="p0y135" fmla="*/ 15 h 15"/>
                <a:gd name="p0x136" fmla="*/ 3735 w 4980"/>
                <a:gd name="p0y136" fmla="*/ 15 h 15"/>
                <a:gd name="p0x137" fmla="*/ 3735 w 4980"/>
                <a:gd name="p0y137" fmla="*/ 0 h 15"/>
                <a:gd name="p0x138" fmla="*/ 3765 w 4980"/>
                <a:gd name="p0y138" fmla="*/ 0 h 15"/>
                <a:gd name="p0x139" fmla="*/ 3765 w 4980"/>
                <a:gd name="p0y139" fmla="*/ 15 h 15"/>
                <a:gd name="p0x140" fmla="*/ 3720 w 4980"/>
                <a:gd name="p0y140" fmla="*/ 15 h 15"/>
                <a:gd name="p0x141" fmla="*/ 3689 w 4980"/>
                <a:gd name="p0y141" fmla="*/ 15 h 15"/>
                <a:gd name="p0x142" fmla="*/ 3689 w 4980"/>
                <a:gd name="p0y142" fmla="*/ 0 h 15"/>
                <a:gd name="p0x143" fmla="*/ 3720 w 4980"/>
                <a:gd name="p0y143" fmla="*/ 0 h 15"/>
                <a:gd name="p0x144" fmla="*/ 3720 w 4980"/>
                <a:gd name="p0y144" fmla="*/ 15 h 15"/>
                <a:gd name="p0x145" fmla="*/ 3675 w 4980"/>
                <a:gd name="p0y145" fmla="*/ 15 h 15"/>
                <a:gd name="p0x146" fmla="*/ 3645 w 4980"/>
                <a:gd name="p0y146" fmla="*/ 15 h 15"/>
                <a:gd name="p0x147" fmla="*/ 3645 w 4980"/>
                <a:gd name="p0y147" fmla="*/ 0 h 15"/>
                <a:gd name="p0x148" fmla="*/ 3675 w 4980"/>
                <a:gd name="p0y148" fmla="*/ 0 h 15"/>
                <a:gd name="p0x149" fmla="*/ 3675 w 4980"/>
                <a:gd name="p0y149" fmla="*/ 15 h 15"/>
                <a:gd name="p0x150" fmla="*/ 3630 w 4980"/>
                <a:gd name="p0y150" fmla="*/ 15 h 15"/>
                <a:gd name="p0x151" fmla="*/ 3600 w 4980"/>
                <a:gd name="p0y151" fmla="*/ 15 h 15"/>
                <a:gd name="p0x152" fmla="*/ 3600 w 4980"/>
                <a:gd name="p0y152" fmla="*/ 0 h 15"/>
                <a:gd name="p0x153" fmla="*/ 3630 w 4980"/>
                <a:gd name="p0y153" fmla="*/ 0 h 15"/>
                <a:gd name="p0x154" fmla="*/ 3630 w 4980"/>
                <a:gd name="p0y154" fmla="*/ 15 h 15"/>
                <a:gd name="p0x155" fmla="*/ 3585 w 4980"/>
                <a:gd name="p0y155" fmla="*/ 15 h 15"/>
                <a:gd name="p0x156" fmla="*/ 3555 w 4980"/>
                <a:gd name="p0y156" fmla="*/ 15 h 15"/>
                <a:gd name="p0x157" fmla="*/ 3555 w 4980"/>
                <a:gd name="p0y157" fmla="*/ 0 h 15"/>
                <a:gd name="p0x158" fmla="*/ 3585 w 4980"/>
                <a:gd name="p0y158" fmla="*/ 0 h 15"/>
                <a:gd name="p0x159" fmla="*/ 3585 w 4980"/>
                <a:gd name="p0y159" fmla="*/ 15 h 15"/>
                <a:gd name="p0x160" fmla="*/ 3540 w 4980"/>
                <a:gd name="p0y160" fmla="*/ 15 h 15"/>
                <a:gd name="p0x161" fmla="*/ 3510 w 4980"/>
                <a:gd name="p0y161" fmla="*/ 15 h 15"/>
                <a:gd name="p0x162" fmla="*/ 3510 w 4980"/>
                <a:gd name="p0y162" fmla="*/ 0 h 15"/>
                <a:gd name="p0x163" fmla="*/ 3540 w 4980"/>
                <a:gd name="p0y163" fmla="*/ 0 h 15"/>
                <a:gd name="p0x164" fmla="*/ 3540 w 4980"/>
                <a:gd name="p0y164" fmla="*/ 15 h 15"/>
                <a:gd name="p0x165" fmla="*/ 3495 w 4980"/>
                <a:gd name="p0y165" fmla="*/ 15 h 15"/>
                <a:gd name="p0x166" fmla="*/ 3465 w 4980"/>
                <a:gd name="p0y166" fmla="*/ 15 h 15"/>
                <a:gd name="p0x167" fmla="*/ 3465 w 4980"/>
                <a:gd name="p0y167" fmla="*/ 0 h 15"/>
                <a:gd name="p0x168" fmla="*/ 3495 w 4980"/>
                <a:gd name="p0y168" fmla="*/ 0 h 15"/>
                <a:gd name="p0x169" fmla="*/ 3495 w 4980"/>
                <a:gd name="p0y169" fmla="*/ 15 h 15"/>
                <a:gd name="p0x170" fmla="*/ 3450 w 4980"/>
                <a:gd name="p0y170" fmla="*/ 15 h 15"/>
                <a:gd name="p0x171" fmla="*/ 3420 w 4980"/>
                <a:gd name="p0y171" fmla="*/ 15 h 15"/>
                <a:gd name="p0x172" fmla="*/ 3420 w 4980"/>
                <a:gd name="p0y172" fmla="*/ 0 h 15"/>
                <a:gd name="p0x173" fmla="*/ 3450 w 4980"/>
                <a:gd name="p0y173" fmla="*/ 0 h 15"/>
                <a:gd name="p0x174" fmla="*/ 3450 w 4980"/>
                <a:gd name="p0y174" fmla="*/ 15 h 15"/>
                <a:gd name="p0x175" fmla="*/ 3405 w 4980"/>
                <a:gd name="p0y175" fmla="*/ 15 h 15"/>
                <a:gd name="p0x176" fmla="*/ 3375 w 4980"/>
                <a:gd name="p0y176" fmla="*/ 15 h 15"/>
                <a:gd name="p0x177" fmla="*/ 3375 w 4980"/>
                <a:gd name="p0y177" fmla="*/ 0 h 15"/>
                <a:gd name="p0x178" fmla="*/ 3405 w 4980"/>
                <a:gd name="p0y178" fmla="*/ 0 h 15"/>
                <a:gd name="p0x179" fmla="*/ 3405 w 4980"/>
                <a:gd name="p0y179" fmla="*/ 15 h 15"/>
                <a:gd name="p0x180" fmla="*/ 3360 w 4980"/>
                <a:gd name="p0y180" fmla="*/ 15 h 15"/>
                <a:gd name="p0x181" fmla="*/ 3330 w 4980"/>
                <a:gd name="p0y181" fmla="*/ 15 h 15"/>
                <a:gd name="p0x182" fmla="*/ 3330 w 4980"/>
                <a:gd name="p0y182" fmla="*/ 0 h 15"/>
                <a:gd name="p0x183" fmla="*/ 3360 w 4980"/>
                <a:gd name="p0y183" fmla="*/ 0 h 15"/>
                <a:gd name="p0x184" fmla="*/ 3360 w 4980"/>
                <a:gd name="p0y184" fmla="*/ 15 h 15"/>
                <a:gd name="p0x185" fmla="*/ 3315 w 4980"/>
                <a:gd name="p0y185" fmla="*/ 15 h 15"/>
                <a:gd name="p0x186" fmla="*/ 3285 w 4980"/>
                <a:gd name="p0y186" fmla="*/ 15 h 15"/>
                <a:gd name="p0x187" fmla="*/ 3285 w 4980"/>
                <a:gd name="p0y187" fmla="*/ 0 h 15"/>
                <a:gd name="p0x188" fmla="*/ 3315 w 4980"/>
                <a:gd name="p0y188" fmla="*/ 0 h 15"/>
                <a:gd name="p0x189" fmla="*/ 3315 w 4980"/>
                <a:gd name="p0y189" fmla="*/ 15 h 15"/>
                <a:gd name="p0x190" fmla="*/ 3270 w 4980"/>
                <a:gd name="p0y190" fmla="*/ 15 h 15"/>
                <a:gd name="p0x191" fmla="*/ 3240 w 4980"/>
                <a:gd name="p0y191" fmla="*/ 15 h 15"/>
                <a:gd name="p0x192" fmla="*/ 3240 w 4980"/>
                <a:gd name="p0y192" fmla="*/ 0 h 15"/>
                <a:gd name="p0x193" fmla="*/ 3270 w 4980"/>
                <a:gd name="p0y193" fmla="*/ 0 h 15"/>
                <a:gd name="p0x194" fmla="*/ 3270 w 4980"/>
                <a:gd name="p0y194" fmla="*/ 15 h 15"/>
                <a:gd name="p0x195" fmla="*/ 3225 w 4980"/>
                <a:gd name="p0y195" fmla="*/ 15 h 15"/>
                <a:gd name="p0x196" fmla="*/ 3195 w 4980"/>
                <a:gd name="p0y196" fmla="*/ 15 h 15"/>
                <a:gd name="p0x197" fmla="*/ 3195 w 4980"/>
                <a:gd name="p0y197" fmla="*/ 0 h 15"/>
                <a:gd name="p0x198" fmla="*/ 3225 w 4980"/>
                <a:gd name="p0y198" fmla="*/ 0 h 15"/>
                <a:gd name="p0x199" fmla="*/ 3225 w 4980"/>
                <a:gd name="p0y199" fmla="*/ 15 h 15"/>
                <a:gd name="p0x200" fmla="*/ 3180 w 4980"/>
                <a:gd name="p0y200" fmla="*/ 15 h 15"/>
                <a:gd name="p0x201" fmla="*/ 3150 w 4980"/>
                <a:gd name="p0y201" fmla="*/ 15 h 15"/>
                <a:gd name="p0x202" fmla="*/ 3150 w 4980"/>
                <a:gd name="p0y202" fmla="*/ 0 h 15"/>
                <a:gd name="p0x203" fmla="*/ 3180 w 4980"/>
                <a:gd name="p0y203" fmla="*/ 0 h 15"/>
                <a:gd name="p0x204" fmla="*/ 3180 w 4980"/>
                <a:gd name="p0y204" fmla="*/ 15 h 15"/>
                <a:gd name="p0x205" fmla="*/ 3135 w 4980"/>
                <a:gd name="p0y205" fmla="*/ 15 h 15"/>
                <a:gd name="p0x206" fmla="*/ 3105 w 4980"/>
                <a:gd name="p0y206" fmla="*/ 15 h 15"/>
                <a:gd name="p0x207" fmla="*/ 3105 w 4980"/>
                <a:gd name="p0y207" fmla="*/ 0 h 15"/>
                <a:gd name="p0x208" fmla="*/ 3135 w 4980"/>
                <a:gd name="p0y208" fmla="*/ 0 h 15"/>
                <a:gd name="p0x209" fmla="*/ 3135 w 4980"/>
                <a:gd name="p0y209" fmla="*/ 15 h 15"/>
                <a:gd name="p0x210" fmla="*/ 3090 w 4980"/>
                <a:gd name="p0y210" fmla="*/ 15 h 15"/>
                <a:gd name="p0x211" fmla="*/ 3060 w 4980"/>
                <a:gd name="p0y211" fmla="*/ 15 h 15"/>
                <a:gd name="p0x212" fmla="*/ 3060 w 4980"/>
                <a:gd name="p0y212" fmla="*/ 0 h 15"/>
                <a:gd name="p0x213" fmla="*/ 3090 w 4980"/>
                <a:gd name="p0y213" fmla="*/ 0 h 15"/>
                <a:gd name="p0x214" fmla="*/ 3090 w 4980"/>
                <a:gd name="p0y214" fmla="*/ 15 h 15"/>
                <a:gd name="p0x215" fmla="*/ 3045 w 4980"/>
                <a:gd name="p0y215" fmla="*/ 15 h 15"/>
                <a:gd name="p0x216" fmla="*/ 3015 w 4980"/>
                <a:gd name="p0y216" fmla="*/ 15 h 15"/>
                <a:gd name="p0x217" fmla="*/ 3015 w 4980"/>
                <a:gd name="p0y217" fmla="*/ 0 h 15"/>
                <a:gd name="p0x218" fmla="*/ 3045 w 4980"/>
                <a:gd name="p0y218" fmla="*/ 0 h 15"/>
                <a:gd name="p0x219" fmla="*/ 3045 w 4980"/>
                <a:gd name="p0y219" fmla="*/ 15 h 15"/>
                <a:gd name="p0x220" fmla="*/ 3000 w 4980"/>
                <a:gd name="p0y220" fmla="*/ 15 h 15"/>
                <a:gd name="p0x221" fmla="*/ 2970 w 4980"/>
                <a:gd name="p0y221" fmla="*/ 15 h 15"/>
                <a:gd name="p0x222" fmla="*/ 2970 w 4980"/>
                <a:gd name="p0y222" fmla="*/ 0 h 15"/>
                <a:gd name="p0x223" fmla="*/ 3000 w 4980"/>
                <a:gd name="p0y223" fmla="*/ 0 h 15"/>
                <a:gd name="p0x224" fmla="*/ 3000 w 4980"/>
                <a:gd name="p0y224" fmla="*/ 15 h 15"/>
                <a:gd name="p0x225" fmla="*/ 2955 w 4980"/>
                <a:gd name="p0y225" fmla="*/ 15 h 15"/>
                <a:gd name="p0x226" fmla="*/ 2925 w 4980"/>
                <a:gd name="p0y226" fmla="*/ 15 h 15"/>
                <a:gd name="p0x227" fmla="*/ 2925 w 4980"/>
                <a:gd name="p0y227" fmla="*/ 0 h 15"/>
                <a:gd name="p0x228" fmla="*/ 2955 w 4980"/>
                <a:gd name="p0y228" fmla="*/ 0 h 15"/>
                <a:gd name="p0x229" fmla="*/ 2955 w 4980"/>
                <a:gd name="p0y229" fmla="*/ 15 h 15"/>
                <a:gd name="p0x230" fmla="*/ 2910 w 4980"/>
                <a:gd name="p0y230" fmla="*/ 15 h 15"/>
                <a:gd name="p0x231" fmla="*/ 2880 w 4980"/>
                <a:gd name="p0y231" fmla="*/ 15 h 15"/>
                <a:gd name="p0x232" fmla="*/ 2880 w 4980"/>
                <a:gd name="p0y232" fmla="*/ 0 h 15"/>
                <a:gd name="p0x233" fmla="*/ 2910 w 4980"/>
                <a:gd name="p0y233" fmla="*/ 0 h 15"/>
                <a:gd name="p0x234" fmla="*/ 2910 w 4980"/>
                <a:gd name="p0y234" fmla="*/ 15 h 15"/>
                <a:gd name="p0x235" fmla="*/ 2865 w 4980"/>
                <a:gd name="p0y235" fmla="*/ 15 h 15"/>
                <a:gd name="p0x236" fmla="*/ 2835 w 4980"/>
                <a:gd name="p0y236" fmla="*/ 15 h 15"/>
                <a:gd name="p0x237" fmla="*/ 2835 w 4980"/>
                <a:gd name="p0y237" fmla="*/ 0 h 15"/>
                <a:gd name="p0x238" fmla="*/ 2865 w 4980"/>
                <a:gd name="p0y238" fmla="*/ 0 h 15"/>
                <a:gd name="p0x239" fmla="*/ 2865 w 4980"/>
                <a:gd name="p0y239" fmla="*/ 15 h 15"/>
                <a:gd name="p0x240" fmla="*/ 2820 w 4980"/>
                <a:gd name="p0y240" fmla="*/ 15 h 15"/>
                <a:gd name="p0x241" fmla="*/ 2790 w 4980"/>
                <a:gd name="p0y241" fmla="*/ 15 h 15"/>
                <a:gd name="p0x242" fmla="*/ 2790 w 4980"/>
                <a:gd name="p0y242" fmla="*/ 0 h 15"/>
                <a:gd name="p0x243" fmla="*/ 2820 w 4980"/>
                <a:gd name="p0y243" fmla="*/ 0 h 15"/>
                <a:gd name="p0x244" fmla="*/ 2820 w 4980"/>
                <a:gd name="p0y244" fmla="*/ 15 h 15"/>
                <a:gd name="p0x245" fmla="*/ 2775 w 4980"/>
                <a:gd name="p0y245" fmla="*/ 15 h 15"/>
                <a:gd name="p0x246" fmla="*/ 2745 w 4980"/>
                <a:gd name="p0y246" fmla="*/ 15 h 15"/>
                <a:gd name="p0x247" fmla="*/ 2745 w 4980"/>
                <a:gd name="p0y247" fmla="*/ 0 h 15"/>
                <a:gd name="p0x248" fmla="*/ 2775 w 4980"/>
                <a:gd name="p0y248" fmla="*/ 0 h 15"/>
                <a:gd name="p0x249" fmla="*/ 2775 w 4980"/>
                <a:gd name="p0y249" fmla="*/ 15 h 15"/>
                <a:gd name="p0x250" fmla="*/ 2730 w 4980"/>
                <a:gd name="p0y250" fmla="*/ 15 h 15"/>
                <a:gd name="p0x251" fmla="*/ 2700 w 4980"/>
                <a:gd name="p0y251" fmla="*/ 15 h 15"/>
                <a:gd name="p0x252" fmla="*/ 2700 w 4980"/>
                <a:gd name="p0y252" fmla="*/ 0 h 15"/>
                <a:gd name="p0x253" fmla="*/ 2730 w 4980"/>
                <a:gd name="p0y253" fmla="*/ 0 h 15"/>
                <a:gd name="p0x254" fmla="*/ 2730 w 4980"/>
                <a:gd name="p0y254" fmla="*/ 15 h 15"/>
                <a:gd name="p0x255" fmla="*/ 2685 w 4980"/>
                <a:gd name="p0y255" fmla="*/ 15 h 15"/>
                <a:gd name="p0x256" fmla="*/ 2655 w 4980"/>
                <a:gd name="p0y256" fmla="*/ 15 h 15"/>
                <a:gd name="p0x257" fmla="*/ 2655 w 4980"/>
                <a:gd name="p0y257" fmla="*/ 0 h 15"/>
                <a:gd name="p0x258" fmla="*/ 2685 w 4980"/>
                <a:gd name="p0y258" fmla="*/ 0 h 15"/>
                <a:gd name="p0x259" fmla="*/ 2685 w 4980"/>
                <a:gd name="p0y259" fmla="*/ 15 h 15"/>
                <a:gd name="p0x260" fmla="*/ 2640 w 4980"/>
                <a:gd name="p0y260" fmla="*/ 15 h 15"/>
                <a:gd name="p0x261" fmla="*/ 2610 w 4980"/>
                <a:gd name="p0y261" fmla="*/ 15 h 15"/>
                <a:gd name="p0x262" fmla="*/ 2610 w 4980"/>
                <a:gd name="p0y262" fmla="*/ 0 h 15"/>
                <a:gd name="p0x263" fmla="*/ 2640 w 4980"/>
                <a:gd name="p0y263" fmla="*/ 0 h 15"/>
                <a:gd name="p0x264" fmla="*/ 2640 w 4980"/>
                <a:gd name="p0y264" fmla="*/ 15 h 15"/>
                <a:gd name="p0x265" fmla="*/ 2595 w 4980"/>
                <a:gd name="p0y265" fmla="*/ 15 h 15"/>
                <a:gd name="p0x266" fmla="*/ 2565 w 4980"/>
                <a:gd name="p0y266" fmla="*/ 15 h 15"/>
                <a:gd name="p0x267" fmla="*/ 2565 w 4980"/>
                <a:gd name="p0y267" fmla="*/ 0 h 15"/>
                <a:gd name="p0x268" fmla="*/ 2595 w 4980"/>
                <a:gd name="p0y268" fmla="*/ 0 h 15"/>
                <a:gd name="p0x269" fmla="*/ 2595 w 4980"/>
                <a:gd name="p0y269" fmla="*/ 15 h 15"/>
                <a:gd name="p0x270" fmla="*/ 2550 w 4980"/>
                <a:gd name="p0y270" fmla="*/ 15 h 15"/>
                <a:gd name="p0x271" fmla="*/ 2520 w 4980"/>
                <a:gd name="p0y271" fmla="*/ 15 h 15"/>
                <a:gd name="p0x272" fmla="*/ 2520 w 4980"/>
                <a:gd name="p0y272" fmla="*/ 0 h 15"/>
                <a:gd name="p0x273" fmla="*/ 2550 w 4980"/>
                <a:gd name="p0y273" fmla="*/ 0 h 15"/>
                <a:gd name="p0x274" fmla="*/ 2550 w 4980"/>
                <a:gd name="p0y274" fmla="*/ 15 h 15"/>
                <a:gd name="p0x275" fmla="*/ 2505 w 4980"/>
                <a:gd name="p0y275" fmla="*/ 15 h 15"/>
                <a:gd name="p0x276" fmla="*/ 2475 w 4980"/>
                <a:gd name="p0y276" fmla="*/ 15 h 15"/>
                <a:gd name="p0x277" fmla="*/ 2475 w 4980"/>
                <a:gd name="p0y277" fmla="*/ 0 h 15"/>
                <a:gd name="p0x278" fmla="*/ 2505 w 4980"/>
                <a:gd name="p0y278" fmla="*/ 0 h 15"/>
                <a:gd name="p0x279" fmla="*/ 2505 w 4980"/>
                <a:gd name="p0y279" fmla="*/ 15 h 15"/>
                <a:gd name="p0x280" fmla="*/ 2460 w 4980"/>
                <a:gd name="p0y280" fmla="*/ 15 h 15"/>
                <a:gd name="p0x281" fmla="*/ 2430 w 4980"/>
                <a:gd name="p0y281" fmla="*/ 15 h 15"/>
                <a:gd name="p0x282" fmla="*/ 2430 w 4980"/>
                <a:gd name="p0y282" fmla="*/ 0 h 15"/>
                <a:gd name="p0x283" fmla="*/ 2460 w 4980"/>
                <a:gd name="p0y283" fmla="*/ 0 h 15"/>
                <a:gd name="p0x284" fmla="*/ 2460 w 4980"/>
                <a:gd name="p0y284" fmla="*/ 15 h 15"/>
                <a:gd name="p0x285" fmla="*/ 2415 w 4980"/>
                <a:gd name="p0y285" fmla="*/ 15 h 15"/>
                <a:gd name="p0x286" fmla="*/ 2385 w 4980"/>
                <a:gd name="p0y286" fmla="*/ 15 h 15"/>
                <a:gd name="p0x287" fmla="*/ 2385 w 4980"/>
                <a:gd name="p0y287" fmla="*/ 0 h 15"/>
                <a:gd name="p0x288" fmla="*/ 2415 w 4980"/>
                <a:gd name="p0y288" fmla="*/ 0 h 15"/>
                <a:gd name="p0x289" fmla="*/ 2415 w 4980"/>
                <a:gd name="p0y289" fmla="*/ 15 h 15"/>
                <a:gd name="p0x290" fmla="*/ 2370 w 4980"/>
                <a:gd name="p0y290" fmla="*/ 15 h 15"/>
                <a:gd name="p0x291" fmla="*/ 2340 w 4980"/>
                <a:gd name="p0y291" fmla="*/ 15 h 15"/>
                <a:gd name="p0x292" fmla="*/ 2340 w 4980"/>
                <a:gd name="p0y292" fmla="*/ 0 h 15"/>
                <a:gd name="p0x293" fmla="*/ 2370 w 4980"/>
                <a:gd name="p0y293" fmla="*/ 0 h 15"/>
                <a:gd name="p0x294" fmla="*/ 2370 w 4980"/>
                <a:gd name="p0y294" fmla="*/ 15 h 15"/>
                <a:gd name="p0x295" fmla="*/ 2325 w 4980"/>
                <a:gd name="p0y295" fmla="*/ 15 h 15"/>
                <a:gd name="p0x296" fmla="*/ 2295 w 4980"/>
                <a:gd name="p0y296" fmla="*/ 15 h 15"/>
                <a:gd name="p0x297" fmla="*/ 2295 w 4980"/>
                <a:gd name="p0y297" fmla="*/ 0 h 15"/>
                <a:gd name="p0x298" fmla="*/ 2325 w 4980"/>
                <a:gd name="p0y298" fmla="*/ 0 h 15"/>
                <a:gd name="p0x299" fmla="*/ 2325 w 4980"/>
                <a:gd name="p0y299" fmla="*/ 15 h 15"/>
                <a:gd name="p0x300" fmla="*/ 2280 w 4980"/>
                <a:gd name="p0y300" fmla="*/ 15 h 15"/>
                <a:gd name="p0x301" fmla="*/ 2250 w 4980"/>
                <a:gd name="p0y301" fmla="*/ 15 h 15"/>
                <a:gd name="p0x302" fmla="*/ 2250 w 4980"/>
                <a:gd name="p0y302" fmla="*/ 0 h 15"/>
                <a:gd name="p0x303" fmla="*/ 2280 w 4980"/>
                <a:gd name="p0y303" fmla="*/ 0 h 15"/>
                <a:gd name="p0x304" fmla="*/ 2280 w 4980"/>
                <a:gd name="p0y304" fmla="*/ 15 h 15"/>
                <a:gd name="p0x305" fmla="*/ 2235 w 4980"/>
                <a:gd name="p0y305" fmla="*/ 15 h 15"/>
                <a:gd name="p0x306" fmla="*/ 2205 w 4980"/>
                <a:gd name="p0y306" fmla="*/ 15 h 15"/>
                <a:gd name="p0x307" fmla="*/ 2205 w 4980"/>
                <a:gd name="p0y307" fmla="*/ 0 h 15"/>
                <a:gd name="p0x308" fmla="*/ 2235 w 4980"/>
                <a:gd name="p0y308" fmla="*/ 0 h 15"/>
                <a:gd name="p0x309" fmla="*/ 2235 w 4980"/>
                <a:gd name="p0y309" fmla="*/ 15 h 15"/>
                <a:gd name="p0x310" fmla="*/ 2190 w 4980"/>
                <a:gd name="p0y310" fmla="*/ 15 h 15"/>
                <a:gd name="p0x311" fmla="*/ 2160 w 4980"/>
                <a:gd name="p0y311" fmla="*/ 15 h 15"/>
                <a:gd name="p0x312" fmla="*/ 2160 w 4980"/>
                <a:gd name="p0y312" fmla="*/ 0 h 15"/>
                <a:gd name="p0x313" fmla="*/ 2190 w 4980"/>
                <a:gd name="p0y313" fmla="*/ 0 h 15"/>
                <a:gd name="p0x314" fmla="*/ 2190 w 4980"/>
                <a:gd name="p0y314" fmla="*/ 15 h 15"/>
                <a:gd name="p0x315" fmla="*/ 2145 w 4980"/>
                <a:gd name="p0y315" fmla="*/ 15 h 15"/>
                <a:gd name="p0x316" fmla="*/ 2115 w 4980"/>
                <a:gd name="p0y316" fmla="*/ 15 h 15"/>
                <a:gd name="p0x317" fmla="*/ 2115 w 4980"/>
                <a:gd name="p0y317" fmla="*/ 0 h 15"/>
                <a:gd name="p0x318" fmla="*/ 2145 w 4980"/>
                <a:gd name="p0y318" fmla="*/ 0 h 15"/>
                <a:gd name="p0x319" fmla="*/ 2145 w 4980"/>
                <a:gd name="p0y319" fmla="*/ 15 h 15"/>
                <a:gd name="p0x320" fmla="*/ 2100 w 4980"/>
                <a:gd name="p0y320" fmla="*/ 15 h 15"/>
                <a:gd name="p0x321" fmla="*/ 2070 w 4980"/>
                <a:gd name="p0y321" fmla="*/ 15 h 15"/>
                <a:gd name="p0x322" fmla="*/ 2070 w 4980"/>
                <a:gd name="p0y322" fmla="*/ 0 h 15"/>
                <a:gd name="p0x323" fmla="*/ 2100 w 4980"/>
                <a:gd name="p0y323" fmla="*/ 0 h 15"/>
                <a:gd name="p0x324" fmla="*/ 2100 w 4980"/>
                <a:gd name="p0y324" fmla="*/ 15 h 15"/>
                <a:gd name="p0x325" fmla="*/ 2055 w 4980"/>
                <a:gd name="p0y325" fmla="*/ 15 h 15"/>
                <a:gd name="p0x326" fmla="*/ 2025 w 4980"/>
                <a:gd name="p0y326" fmla="*/ 15 h 15"/>
                <a:gd name="p0x327" fmla="*/ 2025 w 4980"/>
                <a:gd name="p0y327" fmla="*/ 0 h 15"/>
                <a:gd name="p0x328" fmla="*/ 2055 w 4980"/>
                <a:gd name="p0y328" fmla="*/ 0 h 15"/>
                <a:gd name="p0x329" fmla="*/ 2055 w 4980"/>
                <a:gd name="p0y329" fmla="*/ 15 h 15"/>
                <a:gd name="p0x330" fmla="*/ 2010 w 4980"/>
                <a:gd name="p0y330" fmla="*/ 15 h 15"/>
                <a:gd name="p0x331" fmla="*/ 1980 w 4980"/>
                <a:gd name="p0y331" fmla="*/ 15 h 15"/>
                <a:gd name="p0x332" fmla="*/ 1980 w 4980"/>
                <a:gd name="p0y332" fmla="*/ 0 h 15"/>
                <a:gd name="p0x333" fmla="*/ 2010 w 4980"/>
                <a:gd name="p0y333" fmla="*/ 0 h 15"/>
                <a:gd name="p0x334" fmla="*/ 2010 w 4980"/>
                <a:gd name="p0y334" fmla="*/ 15 h 15"/>
                <a:gd name="p0x335" fmla="*/ 1965 w 4980"/>
                <a:gd name="p0y335" fmla="*/ 15 h 15"/>
                <a:gd name="p0x336" fmla="*/ 1935 w 4980"/>
                <a:gd name="p0y336" fmla="*/ 15 h 15"/>
                <a:gd name="p0x337" fmla="*/ 1935 w 4980"/>
                <a:gd name="p0y337" fmla="*/ 0 h 15"/>
                <a:gd name="p0x338" fmla="*/ 1965 w 4980"/>
                <a:gd name="p0y338" fmla="*/ 0 h 15"/>
                <a:gd name="p0x339" fmla="*/ 1965 w 4980"/>
                <a:gd name="p0y339" fmla="*/ 15 h 15"/>
                <a:gd name="p0x340" fmla="*/ 1920 w 4980"/>
                <a:gd name="p0y340" fmla="*/ 15 h 15"/>
                <a:gd name="p0x341" fmla="*/ 1890 w 4980"/>
                <a:gd name="p0y341" fmla="*/ 15 h 15"/>
                <a:gd name="p0x342" fmla="*/ 1890 w 4980"/>
                <a:gd name="p0y342" fmla="*/ 0 h 15"/>
                <a:gd name="p0x343" fmla="*/ 1920 w 4980"/>
                <a:gd name="p0y343" fmla="*/ 0 h 15"/>
                <a:gd name="p0x344" fmla="*/ 1920 w 4980"/>
                <a:gd name="p0y344" fmla="*/ 15 h 15"/>
                <a:gd name="p0x345" fmla="*/ 1875 w 4980"/>
                <a:gd name="p0y345" fmla="*/ 15 h 15"/>
                <a:gd name="p0x346" fmla="*/ 1845 w 4980"/>
                <a:gd name="p0y346" fmla="*/ 15 h 15"/>
                <a:gd name="p0x347" fmla="*/ 1845 w 4980"/>
                <a:gd name="p0y347" fmla="*/ 0 h 15"/>
                <a:gd name="p0x348" fmla="*/ 1875 w 4980"/>
                <a:gd name="p0y348" fmla="*/ 0 h 15"/>
                <a:gd name="p0x349" fmla="*/ 1875 w 4980"/>
                <a:gd name="p0y349" fmla="*/ 15 h 15"/>
                <a:gd name="p0x350" fmla="*/ 1830 w 4980"/>
                <a:gd name="p0y350" fmla="*/ 15 h 15"/>
                <a:gd name="p0x351" fmla="*/ 1800 w 4980"/>
                <a:gd name="p0y351" fmla="*/ 15 h 15"/>
                <a:gd name="p0x352" fmla="*/ 1800 w 4980"/>
                <a:gd name="p0y352" fmla="*/ 0 h 15"/>
                <a:gd name="p0x353" fmla="*/ 1830 w 4980"/>
                <a:gd name="p0y353" fmla="*/ 0 h 15"/>
                <a:gd name="p0x354" fmla="*/ 1830 w 4980"/>
                <a:gd name="p0y354" fmla="*/ 15 h 15"/>
                <a:gd name="p0x355" fmla="*/ 1785 w 4980"/>
                <a:gd name="p0y355" fmla="*/ 15 h 15"/>
                <a:gd name="p0x356" fmla="*/ 1755 w 4980"/>
                <a:gd name="p0y356" fmla="*/ 15 h 15"/>
                <a:gd name="p0x357" fmla="*/ 1755 w 4980"/>
                <a:gd name="p0y357" fmla="*/ 0 h 15"/>
                <a:gd name="p0x358" fmla="*/ 1785 w 4980"/>
                <a:gd name="p0y358" fmla="*/ 0 h 15"/>
                <a:gd name="p0x359" fmla="*/ 1785 w 4980"/>
                <a:gd name="p0y359" fmla="*/ 15 h 15"/>
                <a:gd name="p0x360" fmla="*/ 1740 w 4980"/>
                <a:gd name="p0y360" fmla="*/ 15 h 15"/>
                <a:gd name="p0x361" fmla="*/ 1710 w 4980"/>
                <a:gd name="p0y361" fmla="*/ 15 h 15"/>
                <a:gd name="p0x362" fmla="*/ 1710 w 4980"/>
                <a:gd name="p0y362" fmla="*/ 0 h 15"/>
                <a:gd name="p0x363" fmla="*/ 1740 w 4980"/>
                <a:gd name="p0y363" fmla="*/ 0 h 15"/>
                <a:gd name="p0x364" fmla="*/ 1740 w 4980"/>
                <a:gd name="p0y364" fmla="*/ 15 h 15"/>
                <a:gd name="p0x365" fmla="*/ 1695 w 4980"/>
                <a:gd name="p0y365" fmla="*/ 15 h 15"/>
                <a:gd name="p0x366" fmla="*/ 1665 w 4980"/>
                <a:gd name="p0y366" fmla="*/ 15 h 15"/>
                <a:gd name="p0x367" fmla="*/ 1665 w 4980"/>
                <a:gd name="p0y367" fmla="*/ 0 h 15"/>
                <a:gd name="p0x368" fmla="*/ 1695 w 4980"/>
                <a:gd name="p0y368" fmla="*/ 0 h 15"/>
                <a:gd name="p0x369" fmla="*/ 1695 w 4980"/>
                <a:gd name="p0y369" fmla="*/ 15 h 15"/>
                <a:gd name="p0x370" fmla="*/ 1650 w 4980"/>
                <a:gd name="p0y370" fmla="*/ 15 h 15"/>
                <a:gd name="p0x371" fmla="*/ 1620 w 4980"/>
                <a:gd name="p0y371" fmla="*/ 15 h 15"/>
                <a:gd name="p0x372" fmla="*/ 1620 w 4980"/>
                <a:gd name="p0y372" fmla="*/ 0 h 15"/>
                <a:gd name="p0x373" fmla="*/ 1650 w 4980"/>
                <a:gd name="p0y373" fmla="*/ 0 h 15"/>
                <a:gd name="p0x374" fmla="*/ 1650 w 4980"/>
                <a:gd name="p0y374" fmla="*/ 15 h 15"/>
                <a:gd name="p0x375" fmla="*/ 1605 w 4980"/>
                <a:gd name="p0y375" fmla="*/ 15 h 15"/>
                <a:gd name="p0x376" fmla="*/ 1575 w 4980"/>
                <a:gd name="p0y376" fmla="*/ 15 h 15"/>
                <a:gd name="p0x377" fmla="*/ 1575 w 4980"/>
                <a:gd name="p0y377" fmla="*/ 0 h 15"/>
                <a:gd name="p0x378" fmla="*/ 1605 w 4980"/>
                <a:gd name="p0y378" fmla="*/ 0 h 15"/>
                <a:gd name="p0x379" fmla="*/ 1605 w 4980"/>
                <a:gd name="p0y379" fmla="*/ 15 h 15"/>
                <a:gd name="p0x380" fmla="*/ 1560 w 4980"/>
                <a:gd name="p0y380" fmla="*/ 15 h 15"/>
                <a:gd name="p0x381" fmla="*/ 1530 w 4980"/>
                <a:gd name="p0y381" fmla="*/ 15 h 15"/>
                <a:gd name="p0x382" fmla="*/ 1530 w 4980"/>
                <a:gd name="p0y382" fmla="*/ 0 h 15"/>
                <a:gd name="p0x383" fmla="*/ 1560 w 4980"/>
                <a:gd name="p0y383" fmla="*/ 0 h 15"/>
                <a:gd name="p0x384" fmla="*/ 1560 w 4980"/>
                <a:gd name="p0y384" fmla="*/ 15 h 15"/>
                <a:gd name="p0x385" fmla="*/ 1515 w 4980"/>
                <a:gd name="p0y385" fmla="*/ 15 h 15"/>
                <a:gd name="p0x386" fmla="*/ 1485 w 4980"/>
                <a:gd name="p0y386" fmla="*/ 15 h 15"/>
                <a:gd name="p0x387" fmla="*/ 1485 w 4980"/>
                <a:gd name="p0y387" fmla="*/ 0 h 15"/>
                <a:gd name="p0x388" fmla="*/ 1515 w 4980"/>
                <a:gd name="p0y388" fmla="*/ 0 h 15"/>
                <a:gd name="p0x389" fmla="*/ 1515 w 4980"/>
                <a:gd name="p0y389" fmla="*/ 15 h 15"/>
                <a:gd name="p0x390" fmla="*/ 1470 w 4980"/>
                <a:gd name="p0y390" fmla="*/ 15 h 15"/>
                <a:gd name="p0x391" fmla="*/ 1440 w 4980"/>
                <a:gd name="p0y391" fmla="*/ 15 h 15"/>
                <a:gd name="p0x392" fmla="*/ 1440 w 4980"/>
                <a:gd name="p0y392" fmla="*/ 0 h 15"/>
                <a:gd name="p0x393" fmla="*/ 1470 w 4980"/>
                <a:gd name="p0y393" fmla="*/ 0 h 15"/>
                <a:gd name="p0x394" fmla="*/ 1470 w 4980"/>
                <a:gd name="p0y394" fmla="*/ 15 h 15"/>
                <a:gd name="p0x395" fmla="*/ 1425 w 4980"/>
                <a:gd name="p0y395" fmla="*/ 15 h 15"/>
                <a:gd name="p0x396" fmla="*/ 1395 w 4980"/>
                <a:gd name="p0y396" fmla="*/ 15 h 15"/>
                <a:gd name="p0x397" fmla="*/ 1395 w 4980"/>
                <a:gd name="p0y397" fmla="*/ 0 h 15"/>
                <a:gd name="p0x398" fmla="*/ 1425 w 4980"/>
                <a:gd name="p0y398" fmla="*/ 0 h 15"/>
                <a:gd name="p0x399" fmla="*/ 1425 w 4980"/>
                <a:gd name="p0y399" fmla="*/ 15 h 15"/>
                <a:gd name="p0x400" fmla="*/ 1380 w 4980"/>
                <a:gd name="p0y400" fmla="*/ 15 h 15"/>
                <a:gd name="p0x401" fmla="*/ 1350 w 4980"/>
                <a:gd name="p0y401" fmla="*/ 15 h 15"/>
                <a:gd name="p0x402" fmla="*/ 1350 w 4980"/>
                <a:gd name="p0y402" fmla="*/ 0 h 15"/>
                <a:gd name="p0x403" fmla="*/ 1380 w 4980"/>
                <a:gd name="p0y403" fmla="*/ 0 h 15"/>
                <a:gd name="p0x404" fmla="*/ 1380 w 4980"/>
                <a:gd name="p0y404" fmla="*/ 15 h 15"/>
                <a:gd name="p0x405" fmla="*/ 1335 w 4980"/>
                <a:gd name="p0y405" fmla="*/ 15 h 15"/>
                <a:gd name="p0x406" fmla="*/ 1305 w 4980"/>
                <a:gd name="p0y406" fmla="*/ 15 h 15"/>
                <a:gd name="p0x407" fmla="*/ 1305 w 4980"/>
                <a:gd name="p0y407" fmla="*/ 0 h 15"/>
                <a:gd name="p0x408" fmla="*/ 1335 w 4980"/>
                <a:gd name="p0y408" fmla="*/ 0 h 15"/>
                <a:gd name="p0x409" fmla="*/ 1335 w 4980"/>
                <a:gd name="p0y409" fmla="*/ 15 h 15"/>
                <a:gd name="p0x410" fmla="*/ 1290 w 4980"/>
                <a:gd name="p0y410" fmla="*/ 15 h 15"/>
                <a:gd name="p0x411" fmla="*/ 1260 w 4980"/>
                <a:gd name="p0y411" fmla="*/ 15 h 15"/>
                <a:gd name="p0x412" fmla="*/ 1260 w 4980"/>
                <a:gd name="p0y412" fmla="*/ 0 h 15"/>
                <a:gd name="p0x413" fmla="*/ 1290 w 4980"/>
                <a:gd name="p0y413" fmla="*/ 0 h 15"/>
                <a:gd name="p0x414" fmla="*/ 1290 w 4980"/>
                <a:gd name="p0y414" fmla="*/ 15 h 15"/>
                <a:gd name="p0x415" fmla="*/ 1245 w 4980"/>
                <a:gd name="p0y415" fmla="*/ 15 h 15"/>
                <a:gd name="p0x416" fmla="*/ 1215 w 4980"/>
                <a:gd name="p0y416" fmla="*/ 15 h 15"/>
                <a:gd name="p0x417" fmla="*/ 1215 w 4980"/>
                <a:gd name="p0y417" fmla="*/ 0 h 15"/>
                <a:gd name="p0x418" fmla="*/ 1245 w 4980"/>
                <a:gd name="p0y418" fmla="*/ 0 h 15"/>
                <a:gd name="p0x419" fmla="*/ 1245 w 4980"/>
                <a:gd name="p0y419" fmla="*/ 15 h 15"/>
                <a:gd name="p0x420" fmla="*/ 1200 w 4980"/>
                <a:gd name="p0y420" fmla="*/ 15 h 15"/>
                <a:gd name="p0x421" fmla="*/ 1170 w 4980"/>
                <a:gd name="p0y421" fmla="*/ 15 h 15"/>
                <a:gd name="p0x422" fmla="*/ 1170 w 4980"/>
                <a:gd name="p0y422" fmla="*/ 0 h 15"/>
                <a:gd name="p0x423" fmla="*/ 1200 w 4980"/>
                <a:gd name="p0y423" fmla="*/ 0 h 15"/>
                <a:gd name="p0x424" fmla="*/ 1200 w 4980"/>
                <a:gd name="p0y424" fmla="*/ 15 h 15"/>
                <a:gd name="p0x425" fmla="*/ 1155 w 4980"/>
                <a:gd name="p0y425" fmla="*/ 15 h 15"/>
                <a:gd name="p0x426" fmla="*/ 1125 w 4980"/>
                <a:gd name="p0y426" fmla="*/ 15 h 15"/>
                <a:gd name="p0x427" fmla="*/ 1125 w 4980"/>
                <a:gd name="p0y427" fmla="*/ 0 h 15"/>
                <a:gd name="p0x428" fmla="*/ 1155 w 4980"/>
                <a:gd name="p0y428" fmla="*/ 0 h 15"/>
                <a:gd name="p0x429" fmla="*/ 1155 w 4980"/>
                <a:gd name="p0y429" fmla="*/ 15 h 15"/>
                <a:gd name="p0x430" fmla="*/ 1110 w 4980"/>
                <a:gd name="p0y430" fmla="*/ 15 h 15"/>
                <a:gd name="p0x431" fmla="*/ 1080 w 4980"/>
                <a:gd name="p0y431" fmla="*/ 15 h 15"/>
                <a:gd name="p0x432" fmla="*/ 1080 w 4980"/>
                <a:gd name="p0y432" fmla="*/ 0 h 15"/>
                <a:gd name="p0x433" fmla="*/ 1110 w 4980"/>
                <a:gd name="p0y433" fmla="*/ 0 h 15"/>
                <a:gd name="p0x434" fmla="*/ 1110 w 4980"/>
                <a:gd name="p0y434" fmla="*/ 15 h 15"/>
                <a:gd name="p0x435" fmla="*/ 1065 w 4980"/>
                <a:gd name="p0y435" fmla="*/ 15 h 15"/>
                <a:gd name="p0x436" fmla="*/ 1035 w 4980"/>
                <a:gd name="p0y436" fmla="*/ 15 h 15"/>
                <a:gd name="p0x437" fmla="*/ 1035 w 4980"/>
                <a:gd name="p0y437" fmla="*/ 0 h 15"/>
                <a:gd name="p0x438" fmla="*/ 1065 w 4980"/>
                <a:gd name="p0y438" fmla="*/ 0 h 15"/>
                <a:gd name="p0x439" fmla="*/ 1065 w 4980"/>
                <a:gd name="p0y439" fmla="*/ 15 h 15"/>
                <a:gd name="p0x440" fmla="*/ 1020 w 4980"/>
                <a:gd name="p0y440" fmla="*/ 15 h 15"/>
                <a:gd name="p0x441" fmla="*/ 990 w 4980"/>
                <a:gd name="p0y441" fmla="*/ 15 h 15"/>
                <a:gd name="p0x442" fmla="*/ 990 w 4980"/>
                <a:gd name="p0y442" fmla="*/ 0 h 15"/>
                <a:gd name="p0x443" fmla="*/ 1020 w 4980"/>
                <a:gd name="p0y443" fmla="*/ 0 h 15"/>
                <a:gd name="p0x444" fmla="*/ 1020 w 4980"/>
                <a:gd name="p0y444" fmla="*/ 15 h 15"/>
                <a:gd name="p0x445" fmla="*/ 975 w 4980"/>
                <a:gd name="p0y445" fmla="*/ 15 h 15"/>
                <a:gd name="p0x446" fmla="*/ 945 w 4980"/>
                <a:gd name="p0y446" fmla="*/ 15 h 15"/>
                <a:gd name="p0x447" fmla="*/ 945 w 4980"/>
                <a:gd name="p0y447" fmla="*/ 0 h 15"/>
                <a:gd name="p0x448" fmla="*/ 975 w 4980"/>
                <a:gd name="p0y448" fmla="*/ 0 h 15"/>
                <a:gd name="p0x449" fmla="*/ 975 w 4980"/>
                <a:gd name="p0y449" fmla="*/ 15 h 15"/>
                <a:gd name="p0x450" fmla="*/ 930 w 4980"/>
                <a:gd name="p0y450" fmla="*/ 15 h 15"/>
                <a:gd name="p0x451" fmla="*/ 900 w 4980"/>
                <a:gd name="p0y451" fmla="*/ 15 h 15"/>
                <a:gd name="p0x452" fmla="*/ 900 w 4980"/>
                <a:gd name="p0y452" fmla="*/ 0 h 15"/>
                <a:gd name="p0x453" fmla="*/ 930 w 4980"/>
                <a:gd name="p0y453" fmla="*/ 0 h 15"/>
                <a:gd name="p0x454" fmla="*/ 930 w 4980"/>
                <a:gd name="p0y454" fmla="*/ 15 h 15"/>
                <a:gd name="p0x455" fmla="*/ 885 w 4980"/>
                <a:gd name="p0y455" fmla="*/ 15 h 15"/>
                <a:gd name="p0x456" fmla="*/ 855 w 4980"/>
                <a:gd name="p0y456" fmla="*/ 15 h 15"/>
                <a:gd name="p0x457" fmla="*/ 855 w 4980"/>
                <a:gd name="p0y457" fmla="*/ 0 h 15"/>
                <a:gd name="p0x458" fmla="*/ 885 w 4980"/>
                <a:gd name="p0y458" fmla="*/ 0 h 15"/>
                <a:gd name="p0x459" fmla="*/ 885 w 4980"/>
                <a:gd name="p0y459" fmla="*/ 15 h 15"/>
                <a:gd name="p0x460" fmla="*/ 840 w 4980"/>
                <a:gd name="p0y460" fmla="*/ 15 h 15"/>
                <a:gd name="p0x461" fmla="*/ 810 w 4980"/>
                <a:gd name="p0y461" fmla="*/ 15 h 15"/>
                <a:gd name="p0x462" fmla="*/ 810 w 4980"/>
                <a:gd name="p0y462" fmla="*/ 0 h 15"/>
                <a:gd name="p0x463" fmla="*/ 840 w 4980"/>
                <a:gd name="p0y463" fmla="*/ 0 h 15"/>
                <a:gd name="p0x464" fmla="*/ 840 w 4980"/>
                <a:gd name="p0y464" fmla="*/ 15 h 15"/>
                <a:gd name="p0x465" fmla="*/ 795 w 4980"/>
                <a:gd name="p0y465" fmla="*/ 15 h 15"/>
                <a:gd name="p0x466" fmla="*/ 765 w 4980"/>
                <a:gd name="p0y466" fmla="*/ 15 h 15"/>
                <a:gd name="p0x467" fmla="*/ 765 w 4980"/>
                <a:gd name="p0y467" fmla="*/ 0 h 15"/>
                <a:gd name="p0x468" fmla="*/ 795 w 4980"/>
                <a:gd name="p0y468" fmla="*/ 0 h 15"/>
                <a:gd name="p0x469" fmla="*/ 795 w 4980"/>
                <a:gd name="p0y469" fmla="*/ 15 h 15"/>
                <a:gd name="p0x470" fmla="*/ 750 w 4980"/>
                <a:gd name="p0y470" fmla="*/ 15 h 15"/>
                <a:gd name="p0x471" fmla="*/ 720 w 4980"/>
                <a:gd name="p0y471" fmla="*/ 15 h 15"/>
                <a:gd name="p0x472" fmla="*/ 720 w 4980"/>
                <a:gd name="p0y472" fmla="*/ 0 h 15"/>
                <a:gd name="p0x473" fmla="*/ 750 w 4980"/>
                <a:gd name="p0y473" fmla="*/ 0 h 15"/>
                <a:gd name="p0x474" fmla="*/ 750 w 4980"/>
                <a:gd name="p0y474" fmla="*/ 15 h 15"/>
                <a:gd name="p0x475" fmla="*/ 705 w 4980"/>
                <a:gd name="p0y475" fmla="*/ 15 h 15"/>
                <a:gd name="p0x476" fmla="*/ 675 w 4980"/>
                <a:gd name="p0y476" fmla="*/ 15 h 15"/>
                <a:gd name="p0x477" fmla="*/ 675 w 4980"/>
                <a:gd name="p0y477" fmla="*/ 0 h 15"/>
                <a:gd name="p0x478" fmla="*/ 705 w 4980"/>
                <a:gd name="p0y478" fmla="*/ 0 h 15"/>
                <a:gd name="p0x479" fmla="*/ 705 w 4980"/>
                <a:gd name="p0y479" fmla="*/ 15 h 15"/>
                <a:gd name="p0x480" fmla="*/ 660 w 4980"/>
                <a:gd name="p0y480" fmla="*/ 15 h 15"/>
                <a:gd name="p0x481" fmla="*/ 630 w 4980"/>
                <a:gd name="p0y481" fmla="*/ 15 h 15"/>
                <a:gd name="p0x482" fmla="*/ 630 w 4980"/>
                <a:gd name="p0y482" fmla="*/ 0 h 15"/>
                <a:gd name="p0x483" fmla="*/ 660 w 4980"/>
                <a:gd name="p0y483" fmla="*/ 0 h 15"/>
                <a:gd name="p0x484" fmla="*/ 660 w 4980"/>
                <a:gd name="p0y484" fmla="*/ 15 h 15"/>
                <a:gd name="p0x485" fmla="*/ 615 w 4980"/>
                <a:gd name="p0y485" fmla="*/ 15 h 15"/>
                <a:gd name="p0x486" fmla="*/ 585 w 4980"/>
                <a:gd name="p0y486" fmla="*/ 15 h 15"/>
                <a:gd name="p0x487" fmla="*/ 585 w 4980"/>
                <a:gd name="p0y487" fmla="*/ 0 h 15"/>
                <a:gd name="p0x488" fmla="*/ 615 w 4980"/>
                <a:gd name="p0y488" fmla="*/ 0 h 15"/>
                <a:gd name="p0x489" fmla="*/ 615 w 4980"/>
                <a:gd name="p0y489" fmla="*/ 15 h 15"/>
                <a:gd name="p0x490" fmla="*/ 570 w 4980"/>
                <a:gd name="p0y490" fmla="*/ 15 h 15"/>
                <a:gd name="p0x491" fmla="*/ 540 w 4980"/>
                <a:gd name="p0y491" fmla="*/ 15 h 15"/>
                <a:gd name="p0x492" fmla="*/ 540 w 4980"/>
                <a:gd name="p0y492" fmla="*/ 0 h 15"/>
                <a:gd name="p0x493" fmla="*/ 570 w 4980"/>
                <a:gd name="p0y493" fmla="*/ 0 h 15"/>
                <a:gd name="p0x494" fmla="*/ 570 w 4980"/>
                <a:gd name="p0y494" fmla="*/ 15 h 15"/>
                <a:gd name="p0x495" fmla="*/ 525 w 4980"/>
                <a:gd name="p0y495" fmla="*/ 15 h 15"/>
                <a:gd name="p0x496" fmla="*/ 495 w 4980"/>
                <a:gd name="p0y496" fmla="*/ 15 h 15"/>
                <a:gd name="p0x497" fmla="*/ 495 w 4980"/>
                <a:gd name="p0y497" fmla="*/ 0 h 15"/>
                <a:gd name="p0x498" fmla="*/ 525 w 4980"/>
                <a:gd name="p0y498" fmla="*/ 0 h 15"/>
                <a:gd name="p0x499" fmla="*/ 525 w 4980"/>
                <a:gd name="p0y499" fmla="*/ 15 h 15"/>
                <a:gd name="p0x500" fmla="*/ 480 w 4980"/>
                <a:gd name="p0y500" fmla="*/ 15 h 15"/>
                <a:gd name="p0x501" fmla="*/ 450 w 4980"/>
                <a:gd name="p0y501" fmla="*/ 15 h 15"/>
                <a:gd name="p0x502" fmla="*/ 450 w 4980"/>
                <a:gd name="p0y502" fmla="*/ 0 h 15"/>
                <a:gd name="p0x503" fmla="*/ 480 w 4980"/>
                <a:gd name="p0y503" fmla="*/ 0 h 15"/>
                <a:gd name="p0x504" fmla="*/ 480 w 4980"/>
                <a:gd name="p0y504" fmla="*/ 15 h 15"/>
                <a:gd name="p0x505" fmla="*/ 435 w 4980"/>
                <a:gd name="p0y505" fmla="*/ 15 h 15"/>
                <a:gd name="p0x506" fmla="*/ 405 w 4980"/>
                <a:gd name="p0y506" fmla="*/ 15 h 15"/>
                <a:gd name="p0x507" fmla="*/ 405 w 4980"/>
                <a:gd name="p0y507" fmla="*/ 0 h 15"/>
                <a:gd name="p0x508" fmla="*/ 435 w 4980"/>
                <a:gd name="p0y508" fmla="*/ 0 h 15"/>
                <a:gd name="p0x509" fmla="*/ 435 w 4980"/>
                <a:gd name="p0y509" fmla="*/ 15 h 15"/>
                <a:gd name="p0x510" fmla="*/ 390 w 4980"/>
                <a:gd name="p0y510" fmla="*/ 15 h 15"/>
                <a:gd name="p0x511" fmla="*/ 360 w 4980"/>
                <a:gd name="p0y511" fmla="*/ 15 h 15"/>
                <a:gd name="p0x512" fmla="*/ 360 w 4980"/>
                <a:gd name="p0y512" fmla="*/ 0 h 15"/>
                <a:gd name="p0x513" fmla="*/ 390 w 4980"/>
                <a:gd name="p0y513" fmla="*/ 0 h 15"/>
                <a:gd name="p0x514" fmla="*/ 390 w 4980"/>
                <a:gd name="p0y514" fmla="*/ 15 h 15"/>
                <a:gd name="p0x515" fmla="*/ 345 w 4980"/>
                <a:gd name="p0y515" fmla="*/ 15 h 15"/>
                <a:gd name="p0x516" fmla="*/ 315 w 4980"/>
                <a:gd name="p0y516" fmla="*/ 15 h 15"/>
                <a:gd name="p0x517" fmla="*/ 315 w 4980"/>
                <a:gd name="p0y517" fmla="*/ 0 h 15"/>
                <a:gd name="p0x518" fmla="*/ 345 w 4980"/>
                <a:gd name="p0y518" fmla="*/ 0 h 15"/>
                <a:gd name="p0x519" fmla="*/ 345 w 4980"/>
                <a:gd name="p0y519" fmla="*/ 15 h 15"/>
                <a:gd name="p0x520" fmla="*/ 300 w 4980"/>
                <a:gd name="p0y520" fmla="*/ 15 h 15"/>
                <a:gd name="p0x521" fmla="*/ 270 w 4980"/>
                <a:gd name="p0y521" fmla="*/ 15 h 15"/>
                <a:gd name="p0x522" fmla="*/ 270 w 4980"/>
                <a:gd name="p0y522" fmla="*/ 0 h 15"/>
                <a:gd name="p0x523" fmla="*/ 300 w 4980"/>
                <a:gd name="p0y523" fmla="*/ 0 h 15"/>
                <a:gd name="p0x524" fmla="*/ 300 w 4980"/>
                <a:gd name="p0y524" fmla="*/ 15 h 15"/>
                <a:gd name="p0x525" fmla="*/ 255 w 4980"/>
                <a:gd name="p0y525" fmla="*/ 15 h 15"/>
                <a:gd name="p0x526" fmla="*/ 225 w 4980"/>
                <a:gd name="p0y526" fmla="*/ 15 h 15"/>
                <a:gd name="p0x527" fmla="*/ 225 w 4980"/>
                <a:gd name="p0y527" fmla="*/ 0 h 15"/>
                <a:gd name="p0x528" fmla="*/ 255 w 4980"/>
                <a:gd name="p0y528" fmla="*/ 0 h 15"/>
                <a:gd name="p0x529" fmla="*/ 255 w 4980"/>
                <a:gd name="p0y529" fmla="*/ 15 h 15"/>
                <a:gd name="p0x530" fmla="*/ 210 w 4980"/>
                <a:gd name="p0y530" fmla="*/ 15 h 15"/>
                <a:gd name="p0x531" fmla="*/ 180 w 4980"/>
                <a:gd name="p0y531" fmla="*/ 15 h 15"/>
                <a:gd name="p0x532" fmla="*/ 180 w 4980"/>
                <a:gd name="p0y532" fmla="*/ 0 h 15"/>
                <a:gd name="p0x533" fmla="*/ 210 w 4980"/>
                <a:gd name="p0y533" fmla="*/ 0 h 15"/>
                <a:gd name="p0x534" fmla="*/ 210 w 4980"/>
                <a:gd name="p0y534" fmla="*/ 15 h 15"/>
                <a:gd name="p0x535" fmla="*/ 165 w 4980"/>
                <a:gd name="p0y535" fmla="*/ 15 h 15"/>
                <a:gd name="p0x536" fmla="*/ 135 w 4980"/>
                <a:gd name="p0y536" fmla="*/ 15 h 15"/>
                <a:gd name="p0x537" fmla="*/ 135 w 4980"/>
                <a:gd name="p0y537" fmla="*/ 0 h 15"/>
                <a:gd name="p0x538" fmla="*/ 165 w 4980"/>
                <a:gd name="p0y538" fmla="*/ 0 h 15"/>
                <a:gd name="p0x539" fmla="*/ 165 w 4980"/>
                <a:gd name="p0y539" fmla="*/ 15 h 15"/>
                <a:gd name="p0x540" fmla="*/ 120 w 4980"/>
                <a:gd name="p0y540" fmla="*/ 15 h 15"/>
                <a:gd name="p0x541" fmla="*/ 90 w 4980"/>
                <a:gd name="p0y541" fmla="*/ 15 h 15"/>
                <a:gd name="p0x542" fmla="*/ 90 w 4980"/>
                <a:gd name="p0y542" fmla="*/ 0 h 15"/>
                <a:gd name="p0x543" fmla="*/ 120 w 4980"/>
                <a:gd name="p0y543" fmla="*/ 0 h 15"/>
                <a:gd name="p0x544" fmla="*/ 120 w 4980"/>
                <a:gd name="p0y544" fmla="*/ 15 h 15"/>
                <a:gd name="p0x545" fmla="*/ 75 w 4980"/>
                <a:gd name="p0y545" fmla="*/ 15 h 15"/>
                <a:gd name="p0x546" fmla="*/ 45 w 4980"/>
                <a:gd name="p0y546" fmla="*/ 15 h 15"/>
                <a:gd name="p0x547" fmla="*/ 45 w 4980"/>
                <a:gd name="p0y547" fmla="*/ 0 h 15"/>
                <a:gd name="p0x548" fmla="*/ 75 w 4980"/>
                <a:gd name="p0y548" fmla="*/ 0 h 15"/>
                <a:gd name="p0x549" fmla="*/ 75 w 4980"/>
                <a:gd name="p0y549" fmla="*/ 15 h 15"/>
                <a:gd name="p0x550" fmla="*/ 30 w 4980"/>
                <a:gd name="p0y550" fmla="*/ 15 h 15"/>
                <a:gd name="p0x551" fmla="*/ 0 w 4980"/>
                <a:gd name="p0y551" fmla="*/ 15 h 15"/>
                <a:gd name="p0x552" fmla="*/ 0 w 4980"/>
                <a:gd name="p0y552" fmla="*/ 0 h 15"/>
                <a:gd name="p0x553" fmla="*/ 30 w 4980"/>
                <a:gd name="p0y553" fmla="*/ 0 h 15"/>
                <a:gd name="p0x554" fmla="*/ 30 w 4980"/>
                <a:gd name="p0y55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moveTo>
                    <a:pt x="p0x5" y="p0y5"/>
                  </a:move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moveTo>
                    <a:pt x="p0x10" y="p0y10"/>
                  </a:move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moveTo>
                    <a:pt x="p0x15" y="p0y15"/>
                  </a:move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moveTo>
                    <a:pt x="p0x20" y="p0y20"/>
                  </a:move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moveTo>
                    <a:pt x="p0x25" y="p0y25"/>
                  </a:move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moveTo>
                    <a:pt x="p0x30" y="p0y30"/>
                  </a:move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moveTo>
                    <a:pt x="p0x35" y="p0y35"/>
                  </a:move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moveTo>
                    <a:pt x="p0x40" y="p0y40"/>
                  </a:move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moveTo>
                    <a:pt x="p0x45" y="p0y45"/>
                  </a:move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moveTo>
                    <a:pt x="p0x50" y="p0y50"/>
                  </a:move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moveTo>
                    <a:pt x="p0x55" y="p0y55"/>
                  </a:move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moveTo>
                    <a:pt x="p0x60" y="p0y60"/>
                  </a:move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moveTo>
                    <a:pt x="p0x65" y="p0y65"/>
                  </a:move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moveTo>
                    <a:pt x="p0x70" y="p0y70"/>
                  </a:move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moveTo>
                    <a:pt x="p0x75" y="p0y75"/>
                  </a:move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moveTo>
                    <a:pt x="p0x80" y="p0y80"/>
                  </a:move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moveTo>
                    <a:pt x="p0x85" y="p0y85"/>
                  </a:move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moveTo>
                    <a:pt x="p0x90" y="p0y90"/>
                  </a:move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moveTo>
                    <a:pt x="p0x95" y="p0y95"/>
                  </a:move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moveTo>
                    <a:pt x="p0x100" y="p0y100"/>
                  </a:move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moveTo>
                    <a:pt x="p0x105" y="p0y105"/>
                  </a:move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moveTo>
                    <a:pt x="p0x110" y="p0y110"/>
                  </a:move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moveTo>
                    <a:pt x="p0x115" y="p0y115"/>
                  </a:move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moveTo>
                    <a:pt x="p0x120" y="p0y120"/>
                  </a:move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moveTo>
                    <a:pt x="p0x125" y="p0y125"/>
                  </a:move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moveTo>
                    <a:pt x="p0x130" y="p0y130"/>
                  </a:move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moveTo>
                    <a:pt x="p0x135" y="p0y135"/>
                  </a:move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moveTo>
                    <a:pt x="p0x140" y="p0y140"/>
                  </a:move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moveTo>
                    <a:pt x="p0x145" y="p0y145"/>
                  </a:move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moveTo>
                    <a:pt x="p0x150" y="p0y150"/>
                  </a:move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moveTo>
                    <a:pt x="p0x155" y="p0y155"/>
                  </a:move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moveTo>
                    <a:pt x="p0x160" y="p0y160"/>
                  </a:move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moveTo>
                    <a:pt x="p0x165" y="p0y165"/>
                  </a:move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moveTo>
                    <a:pt x="p0x170" y="p0y170"/>
                  </a:move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moveTo>
                    <a:pt x="p0x175" y="p0y175"/>
                  </a:move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moveTo>
                    <a:pt x="p0x180" y="p0y180"/>
                  </a:move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moveTo>
                    <a:pt x="p0x185" y="p0y185"/>
                  </a:move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moveTo>
                    <a:pt x="p0x190" y="p0y190"/>
                  </a:move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moveTo>
                    <a:pt x="p0x195" y="p0y195"/>
                  </a:move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moveTo>
                    <a:pt x="p0x200" y="p0y200"/>
                  </a:move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moveTo>
                    <a:pt x="p0x205" y="p0y205"/>
                  </a:move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moveTo>
                    <a:pt x="p0x210" y="p0y210"/>
                  </a:move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moveTo>
                    <a:pt x="p0x215" y="p0y215"/>
                  </a:move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moveTo>
                    <a:pt x="p0x220" y="p0y220"/>
                  </a:move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moveTo>
                    <a:pt x="p0x225" y="p0y225"/>
                  </a:move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moveTo>
                    <a:pt x="p0x230" y="p0y230"/>
                  </a:move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moveTo>
                    <a:pt x="p0x235" y="p0y235"/>
                  </a:move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moveTo>
                    <a:pt x="p0x240" y="p0y240"/>
                  </a:move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moveTo>
                    <a:pt x="p0x245" y="p0y245"/>
                  </a:move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lnTo>
                    <a:pt x="p0x249" y="p0y249"/>
                  </a:lnTo>
                  <a:moveTo>
                    <a:pt x="p0x250" y="p0y250"/>
                  </a:moveTo>
                  <a:lnTo>
                    <a:pt x="p0x251" y="p0y251"/>
                  </a:lnTo>
                  <a:lnTo>
                    <a:pt x="p0x252" y="p0y252"/>
                  </a:lnTo>
                  <a:lnTo>
                    <a:pt x="p0x253" y="p0y253"/>
                  </a:lnTo>
                  <a:lnTo>
                    <a:pt x="p0x254" y="p0y254"/>
                  </a:lnTo>
                  <a:moveTo>
                    <a:pt x="p0x255" y="p0y255"/>
                  </a:moveTo>
                  <a:lnTo>
                    <a:pt x="p0x256" y="p0y256"/>
                  </a:lnTo>
                  <a:lnTo>
                    <a:pt x="p0x257" y="p0y257"/>
                  </a:lnTo>
                  <a:lnTo>
                    <a:pt x="p0x258" y="p0y258"/>
                  </a:lnTo>
                  <a:lnTo>
                    <a:pt x="p0x259" y="p0y259"/>
                  </a:lnTo>
                  <a:moveTo>
                    <a:pt x="p0x260" y="p0y260"/>
                  </a:moveTo>
                  <a:lnTo>
                    <a:pt x="p0x261" y="p0y261"/>
                  </a:lnTo>
                  <a:lnTo>
                    <a:pt x="p0x262" y="p0y262"/>
                  </a:lnTo>
                  <a:lnTo>
                    <a:pt x="p0x263" y="p0y263"/>
                  </a:lnTo>
                  <a:lnTo>
                    <a:pt x="p0x264" y="p0y264"/>
                  </a:lnTo>
                  <a:moveTo>
                    <a:pt x="p0x265" y="p0y265"/>
                  </a:moveTo>
                  <a:lnTo>
                    <a:pt x="p0x266" y="p0y266"/>
                  </a:lnTo>
                  <a:lnTo>
                    <a:pt x="p0x267" y="p0y267"/>
                  </a:lnTo>
                  <a:lnTo>
                    <a:pt x="p0x268" y="p0y268"/>
                  </a:lnTo>
                  <a:lnTo>
                    <a:pt x="p0x269" y="p0y269"/>
                  </a:lnTo>
                  <a:moveTo>
                    <a:pt x="p0x270" y="p0y270"/>
                  </a:moveTo>
                  <a:lnTo>
                    <a:pt x="p0x271" y="p0y271"/>
                  </a:lnTo>
                  <a:lnTo>
                    <a:pt x="p0x272" y="p0y272"/>
                  </a:lnTo>
                  <a:lnTo>
                    <a:pt x="p0x273" y="p0y273"/>
                  </a:lnTo>
                  <a:lnTo>
                    <a:pt x="p0x274" y="p0y274"/>
                  </a:lnTo>
                  <a:moveTo>
                    <a:pt x="p0x275" y="p0y275"/>
                  </a:moveTo>
                  <a:lnTo>
                    <a:pt x="p0x276" y="p0y276"/>
                  </a:lnTo>
                  <a:lnTo>
                    <a:pt x="p0x277" y="p0y277"/>
                  </a:lnTo>
                  <a:lnTo>
                    <a:pt x="p0x278" y="p0y278"/>
                  </a:lnTo>
                  <a:lnTo>
                    <a:pt x="p0x279" y="p0y279"/>
                  </a:lnTo>
                  <a:moveTo>
                    <a:pt x="p0x280" y="p0y280"/>
                  </a:moveTo>
                  <a:lnTo>
                    <a:pt x="p0x281" y="p0y281"/>
                  </a:lnTo>
                  <a:lnTo>
                    <a:pt x="p0x282" y="p0y282"/>
                  </a:lnTo>
                  <a:lnTo>
                    <a:pt x="p0x283" y="p0y283"/>
                  </a:lnTo>
                  <a:lnTo>
                    <a:pt x="p0x284" y="p0y284"/>
                  </a:lnTo>
                  <a:moveTo>
                    <a:pt x="p0x285" y="p0y285"/>
                  </a:moveTo>
                  <a:lnTo>
                    <a:pt x="p0x286" y="p0y286"/>
                  </a:lnTo>
                  <a:lnTo>
                    <a:pt x="p0x287" y="p0y287"/>
                  </a:lnTo>
                  <a:lnTo>
                    <a:pt x="p0x288" y="p0y288"/>
                  </a:lnTo>
                  <a:lnTo>
                    <a:pt x="p0x289" y="p0y289"/>
                  </a:lnTo>
                  <a:moveTo>
                    <a:pt x="p0x290" y="p0y290"/>
                  </a:moveTo>
                  <a:lnTo>
                    <a:pt x="p0x291" y="p0y291"/>
                  </a:lnTo>
                  <a:lnTo>
                    <a:pt x="p0x292" y="p0y292"/>
                  </a:lnTo>
                  <a:lnTo>
                    <a:pt x="p0x293" y="p0y293"/>
                  </a:lnTo>
                  <a:lnTo>
                    <a:pt x="p0x294" y="p0y294"/>
                  </a:lnTo>
                  <a:moveTo>
                    <a:pt x="p0x295" y="p0y295"/>
                  </a:moveTo>
                  <a:lnTo>
                    <a:pt x="p0x296" y="p0y296"/>
                  </a:lnTo>
                  <a:lnTo>
                    <a:pt x="p0x297" y="p0y297"/>
                  </a:lnTo>
                  <a:lnTo>
                    <a:pt x="p0x298" y="p0y298"/>
                  </a:lnTo>
                  <a:lnTo>
                    <a:pt x="p0x299" y="p0y299"/>
                  </a:lnTo>
                  <a:moveTo>
                    <a:pt x="p0x300" y="p0y300"/>
                  </a:moveTo>
                  <a:lnTo>
                    <a:pt x="p0x301" y="p0y301"/>
                  </a:lnTo>
                  <a:lnTo>
                    <a:pt x="p0x302" y="p0y302"/>
                  </a:lnTo>
                  <a:lnTo>
                    <a:pt x="p0x303" y="p0y303"/>
                  </a:lnTo>
                  <a:lnTo>
                    <a:pt x="p0x304" y="p0y304"/>
                  </a:lnTo>
                  <a:moveTo>
                    <a:pt x="p0x305" y="p0y305"/>
                  </a:moveTo>
                  <a:lnTo>
                    <a:pt x="p0x306" y="p0y306"/>
                  </a:lnTo>
                  <a:lnTo>
                    <a:pt x="p0x307" y="p0y307"/>
                  </a:lnTo>
                  <a:lnTo>
                    <a:pt x="p0x308" y="p0y308"/>
                  </a:lnTo>
                  <a:lnTo>
                    <a:pt x="p0x309" y="p0y309"/>
                  </a:lnTo>
                  <a:moveTo>
                    <a:pt x="p0x310" y="p0y310"/>
                  </a:moveTo>
                  <a:lnTo>
                    <a:pt x="p0x311" y="p0y311"/>
                  </a:lnTo>
                  <a:lnTo>
                    <a:pt x="p0x312" y="p0y312"/>
                  </a:lnTo>
                  <a:lnTo>
                    <a:pt x="p0x313" y="p0y313"/>
                  </a:lnTo>
                  <a:lnTo>
                    <a:pt x="p0x314" y="p0y314"/>
                  </a:lnTo>
                  <a:moveTo>
                    <a:pt x="p0x315" y="p0y315"/>
                  </a:moveTo>
                  <a:lnTo>
                    <a:pt x="p0x316" y="p0y316"/>
                  </a:lnTo>
                  <a:lnTo>
                    <a:pt x="p0x317" y="p0y317"/>
                  </a:lnTo>
                  <a:lnTo>
                    <a:pt x="p0x318" y="p0y318"/>
                  </a:lnTo>
                  <a:lnTo>
                    <a:pt x="p0x319" y="p0y319"/>
                  </a:lnTo>
                  <a:moveTo>
                    <a:pt x="p0x320" y="p0y320"/>
                  </a:moveTo>
                  <a:lnTo>
                    <a:pt x="p0x321" y="p0y321"/>
                  </a:lnTo>
                  <a:lnTo>
                    <a:pt x="p0x322" y="p0y322"/>
                  </a:lnTo>
                  <a:lnTo>
                    <a:pt x="p0x323" y="p0y323"/>
                  </a:lnTo>
                  <a:lnTo>
                    <a:pt x="p0x324" y="p0y324"/>
                  </a:lnTo>
                  <a:moveTo>
                    <a:pt x="p0x325" y="p0y325"/>
                  </a:moveTo>
                  <a:lnTo>
                    <a:pt x="p0x326" y="p0y326"/>
                  </a:lnTo>
                  <a:lnTo>
                    <a:pt x="p0x327" y="p0y327"/>
                  </a:lnTo>
                  <a:lnTo>
                    <a:pt x="p0x328" y="p0y328"/>
                  </a:lnTo>
                  <a:lnTo>
                    <a:pt x="p0x329" y="p0y329"/>
                  </a:lnTo>
                  <a:moveTo>
                    <a:pt x="p0x330" y="p0y330"/>
                  </a:moveTo>
                  <a:lnTo>
                    <a:pt x="p0x331" y="p0y331"/>
                  </a:lnTo>
                  <a:lnTo>
                    <a:pt x="p0x332" y="p0y332"/>
                  </a:lnTo>
                  <a:lnTo>
                    <a:pt x="p0x333" y="p0y333"/>
                  </a:lnTo>
                  <a:lnTo>
                    <a:pt x="p0x334" y="p0y334"/>
                  </a:lnTo>
                  <a:moveTo>
                    <a:pt x="p0x335" y="p0y335"/>
                  </a:moveTo>
                  <a:lnTo>
                    <a:pt x="p0x336" y="p0y336"/>
                  </a:lnTo>
                  <a:lnTo>
                    <a:pt x="p0x337" y="p0y337"/>
                  </a:lnTo>
                  <a:lnTo>
                    <a:pt x="p0x338" y="p0y338"/>
                  </a:lnTo>
                  <a:lnTo>
                    <a:pt x="p0x339" y="p0y339"/>
                  </a:lnTo>
                  <a:moveTo>
                    <a:pt x="p0x340" y="p0y340"/>
                  </a:moveTo>
                  <a:lnTo>
                    <a:pt x="p0x341" y="p0y341"/>
                  </a:lnTo>
                  <a:lnTo>
                    <a:pt x="p0x342" y="p0y342"/>
                  </a:lnTo>
                  <a:lnTo>
                    <a:pt x="p0x343" y="p0y343"/>
                  </a:lnTo>
                  <a:lnTo>
                    <a:pt x="p0x344" y="p0y344"/>
                  </a:lnTo>
                  <a:moveTo>
                    <a:pt x="p0x345" y="p0y345"/>
                  </a:moveTo>
                  <a:lnTo>
                    <a:pt x="p0x346" y="p0y346"/>
                  </a:lnTo>
                  <a:lnTo>
                    <a:pt x="p0x347" y="p0y347"/>
                  </a:lnTo>
                  <a:lnTo>
                    <a:pt x="p0x348" y="p0y348"/>
                  </a:lnTo>
                  <a:lnTo>
                    <a:pt x="p0x349" y="p0y349"/>
                  </a:lnTo>
                  <a:moveTo>
                    <a:pt x="p0x350" y="p0y350"/>
                  </a:moveTo>
                  <a:lnTo>
                    <a:pt x="p0x351" y="p0y351"/>
                  </a:lnTo>
                  <a:lnTo>
                    <a:pt x="p0x352" y="p0y352"/>
                  </a:lnTo>
                  <a:lnTo>
                    <a:pt x="p0x353" y="p0y353"/>
                  </a:lnTo>
                  <a:lnTo>
                    <a:pt x="p0x354" y="p0y354"/>
                  </a:lnTo>
                  <a:moveTo>
                    <a:pt x="p0x355" y="p0y355"/>
                  </a:moveTo>
                  <a:lnTo>
                    <a:pt x="p0x356" y="p0y356"/>
                  </a:lnTo>
                  <a:lnTo>
                    <a:pt x="p0x357" y="p0y357"/>
                  </a:lnTo>
                  <a:lnTo>
                    <a:pt x="p0x358" y="p0y358"/>
                  </a:lnTo>
                  <a:lnTo>
                    <a:pt x="p0x359" y="p0y359"/>
                  </a:lnTo>
                  <a:moveTo>
                    <a:pt x="p0x360" y="p0y360"/>
                  </a:moveTo>
                  <a:lnTo>
                    <a:pt x="p0x361" y="p0y361"/>
                  </a:lnTo>
                  <a:lnTo>
                    <a:pt x="p0x362" y="p0y362"/>
                  </a:lnTo>
                  <a:lnTo>
                    <a:pt x="p0x363" y="p0y363"/>
                  </a:lnTo>
                  <a:lnTo>
                    <a:pt x="p0x364" y="p0y364"/>
                  </a:lnTo>
                  <a:moveTo>
                    <a:pt x="p0x365" y="p0y365"/>
                  </a:moveTo>
                  <a:lnTo>
                    <a:pt x="p0x366" y="p0y366"/>
                  </a:lnTo>
                  <a:lnTo>
                    <a:pt x="p0x367" y="p0y367"/>
                  </a:lnTo>
                  <a:lnTo>
                    <a:pt x="p0x368" y="p0y368"/>
                  </a:lnTo>
                  <a:lnTo>
                    <a:pt x="p0x369" y="p0y369"/>
                  </a:lnTo>
                  <a:moveTo>
                    <a:pt x="p0x370" y="p0y370"/>
                  </a:moveTo>
                  <a:lnTo>
                    <a:pt x="p0x371" y="p0y371"/>
                  </a:lnTo>
                  <a:lnTo>
                    <a:pt x="p0x372" y="p0y372"/>
                  </a:lnTo>
                  <a:lnTo>
                    <a:pt x="p0x373" y="p0y373"/>
                  </a:lnTo>
                  <a:lnTo>
                    <a:pt x="p0x374" y="p0y374"/>
                  </a:lnTo>
                  <a:moveTo>
                    <a:pt x="p0x375" y="p0y375"/>
                  </a:moveTo>
                  <a:lnTo>
                    <a:pt x="p0x376" y="p0y376"/>
                  </a:lnTo>
                  <a:lnTo>
                    <a:pt x="p0x377" y="p0y377"/>
                  </a:lnTo>
                  <a:lnTo>
                    <a:pt x="p0x378" y="p0y378"/>
                  </a:lnTo>
                  <a:lnTo>
                    <a:pt x="p0x379" y="p0y379"/>
                  </a:lnTo>
                  <a:moveTo>
                    <a:pt x="p0x380" y="p0y380"/>
                  </a:moveTo>
                  <a:lnTo>
                    <a:pt x="p0x381" y="p0y381"/>
                  </a:lnTo>
                  <a:lnTo>
                    <a:pt x="p0x382" y="p0y382"/>
                  </a:lnTo>
                  <a:lnTo>
                    <a:pt x="p0x383" y="p0y383"/>
                  </a:lnTo>
                  <a:lnTo>
                    <a:pt x="p0x384" y="p0y384"/>
                  </a:lnTo>
                  <a:moveTo>
                    <a:pt x="p0x385" y="p0y385"/>
                  </a:moveTo>
                  <a:lnTo>
                    <a:pt x="p0x386" y="p0y386"/>
                  </a:lnTo>
                  <a:lnTo>
                    <a:pt x="p0x387" y="p0y387"/>
                  </a:lnTo>
                  <a:lnTo>
                    <a:pt x="p0x388" y="p0y388"/>
                  </a:lnTo>
                  <a:lnTo>
                    <a:pt x="p0x389" y="p0y389"/>
                  </a:lnTo>
                  <a:moveTo>
                    <a:pt x="p0x390" y="p0y390"/>
                  </a:moveTo>
                  <a:lnTo>
                    <a:pt x="p0x391" y="p0y391"/>
                  </a:lnTo>
                  <a:lnTo>
                    <a:pt x="p0x392" y="p0y392"/>
                  </a:lnTo>
                  <a:lnTo>
                    <a:pt x="p0x393" y="p0y393"/>
                  </a:lnTo>
                  <a:lnTo>
                    <a:pt x="p0x394" y="p0y394"/>
                  </a:lnTo>
                  <a:moveTo>
                    <a:pt x="p0x395" y="p0y395"/>
                  </a:moveTo>
                  <a:lnTo>
                    <a:pt x="p0x396" y="p0y396"/>
                  </a:lnTo>
                  <a:lnTo>
                    <a:pt x="p0x397" y="p0y397"/>
                  </a:lnTo>
                  <a:lnTo>
                    <a:pt x="p0x398" y="p0y398"/>
                  </a:lnTo>
                  <a:lnTo>
                    <a:pt x="p0x399" y="p0y399"/>
                  </a:lnTo>
                  <a:moveTo>
                    <a:pt x="p0x400" y="p0y400"/>
                  </a:moveTo>
                  <a:lnTo>
                    <a:pt x="p0x401" y="p0y401"/>
                  </a:lnTo>
                  <a:lnTo>
                    <a:pt x="p0x402" y="p0y402"/>
                  </a:lnTo>
                  <a:lnTo>
                    <a:pt x="p0x403" y="p0y403"/>
                  </a:lnTo>
                  <a:lnTo>
                    <a:pt x="p0x404" y="p0y404"/>
                  </a:lnTo>
                  <a:moveTo>
                    <a:pt x="p0x405" y="p0y405"/>
                  </a:moveTo>
                  <a:lnTo>
                    <a:pt x="p0x406" y="p0y406"/>
                  </a:lnTo>
                  <a:lnTo>
                    <a:pt x="p0x407" y="p0y407"/>
                  </a:lnTo>
                  <a:lnTo>
                    <a:pt x="p0x408" y="p0y408"/>
                  </a:lnTo>
                  <a:lnTo>
                    <a:pt x="p0x409" y="p0y409"/>
                  </a:lnTo>
                  <a:moveTo>
                    <a:pt x="p0x410" y="p0y410"/>
                  </a:moveTo>
                  <a:lnTo>
                    <a:pt x="p0x411" y="p0y411"/>
                  </a:lnTo>
                  <a:lnTo>
                    <a:pt x="p0x412" y="p0y412"/>
                  </a:lnTo>
                  <a:lnTo>
                    <a:pt x="p0x413" y="p0y413"/>
                  </a:lnTo>
                  <a:lnTo>
                    <a:pt x="p0x414" y="p0y414"/>
                  </a:lnTo>
                  <a:moveTo>
                    <a:pt x="p0x415" y="p0y415"/>
                  </a:moveTo>
                  <a:lnTo>
                    <a:pt x="p0x416" y="p0y416"/>
                  </a:lnTo>
                  <a:lnTo>
                    <a:pt x="p0x417" y="p0y417"/>
                  </a:lnTo>
                  <a:lnTo>
                    <a:pt x="p0x418" y="p0y418"/>
                  </a:lnTo>
                  <a:lnTo>
                    <a:pt x="p0x419" y="p0y419"/>
                  </a:lnTo>
                  <a:moveTo>
                    <a:pt x="p0x420" y="p0y420"/>
                  </a:moveTo>
                  <a:lnTo>
                    <a:pt x="p0x421" y="p0y421"/>
                  </a:lnTo>
                  <a:lnTo>
                    <a:pt x="p0x422" y="p0y422"/>
                  </a:lnTo>
                  <a:lnTo>
                    <a:pt x="p0x423" y="p0y423"/>
                  </a:lnTo>
                  <a:lnTo>
                    <a:pt x="p0x424" y="p0y424"/>
                  </a:lnTo>
                  <a:moveTo>
                    <a:pt x="p0x425" y="p0y425"/>
                  </a:moveTo>
                  <a:lnTo>
                    <a:pt x="p0x426" y="p0y426"/>
                  </a:lnTo>
                  <a:lnTo>
                    <a:pt x="p0x427" y="p0y427"/>
                  </a:lnTo>
                  <a:lnTo>
                    <a:pt x="p0x428" y="p0y428"/>
                  </a:lnTo>
                  <a:lnTo>
                    <a:pt x="p0x429" y="p0y429"/>
                  </a:lnTo>
                  <a:moveTo>
                    <a:pt x="p0x430" y="p0y430"/>
                  </a:moveTo>
                  <a:lnTo>
                    <a:pt x="p0x431" y="p0y431"/>
                  </a:lnTo>
                  <a:lnTo>
                    <a:pt x="p0x432" y="p0y432"/>
                  </a:lnTo>
                  <a:lnTo>
                    <a:pt x="p0x433" y="p0y433"/>
                  </a:lnTo>
                  <a:lnTo>
                    <a:pt x="p0x434" y="p0y434"/>
                  </a:lnTo>
                  <a:moveTo>
                    <a:pt x="p0x435" y="p0y435"/>
                  </a:moveTo>
                  <a:lnTo>
                    <a:pt x="p0x436" y="p0y436"/>
                  </a:lnTo>
                  <a:lnTo>
                    <a:pt x="p0x437" y="p0y437"/>
                  </a:lnTo>
                  <a:lnTo>
                    <a:pt x="p0x438" y="p0y438"/>
                  </a:lnTo>
                  <a:lnTo>
                    <a:pt x="p0x439" y="p0y439"/>
                  </a:lnTo>
                  <a:moveTo>
                    <a:pt x="p0x440" y="p0y440"/>
                  </a:moveTo>
                  <a:lnTo>
                    <a:pt x="p0x441" y="p0y441"/>
                  </a:lnTo>
                  <a:lnTo>
                    <a:pt x="p0x442" y="p0y442"/>
                  </a:lnTo>
                  <a:lnTo>
                    <a:pt x="p0x443" y="p0y443"/>
                  </a:lnTo>
                  <a:lnTo>
                    <a:pt x="p0x444" y="p0y444"/>
                  </a:lnTo>
                  <a:moveTo>
                    <a:pt x="p0x445" y="p0y445"/>
                  </a:moveTo>
                  <a:lnTo>
                    <a:pt x="p0x446" y="p0y446"/>
                  </a:lnTo>
                  <a:lnTo>
                    <a:pt x="p0x447" y="p0y447"/>
                  </a:lnTo>
                  <a:lnTo>
                    <a:pt x="p0x448" y="p0y448"/>
                  </a:lnTo>
                  <a:lnTo>
                    <a:pt x="p0x449" y="p0y449"/>
                  </a:lnTo>
                  <a:moveTo>
                    <a:pt x="p0x450" y="p0y450"/>
                  </a:moveTo>
                  <a:lnTo>
                    <a:pt x="p0x451" y="p0y451"/>
                  </a:lnTo>
                  <a:lnTo>
                    <a:pt x="p0x452" y="p0y452"/>
                  </a:lnTo>
                  <a:lnTo>
                    <a:pt x="p0x453" y="p0y453"/>
                  </a:lnTo>
                  <a:lnTo>
                    <a:pt x="p0x454" y="p0y454"/>
                  </a:lnTo>
                  <a:moveTo>
                    <a:pt x="p0x455" y="p0y455"/>
                  </a:moveTo>
                  <a:lnTo>
                    <a:pt x="p0x456" y="p0y456"/>
                  </a:lnTo>
                  <a:lnTo>
                    <a:pt x="p0x457" y="p0y457"/>
                  </a:lnTo>
                  <a:lnTo>
                    <a:pt x="p0x458" y="p0y458"/>
                  </a:lnTo>
                  <a:lnTo>
                    <a:pt x="p0x459" y="p0y459"/>
                  </a:lnTo>
                  <a:moveTo>
                    <a:pt x="p0x460" y="p0y460"/>
                  </a:moveTo>
                  <a:lnTo>
                    <a:pt x="p0x461" y="p0y461"/>
                  </a:lnTo>
                  <a:lnTo>
                    <a:pt x="p0x462" y="p0y462"/>
                  </a:lnTo>
                  <a:lnTo>
                    <a:pt x="p0x463" y="p0y463"/>
                  </a:lnTo>
                  <a:lnTo>
                    <a:pt x="p0x464" y="p0y464"/>
                  </a:lnTo>
                  <a:moveTo>
                    <a:pt x="p0x465" y="p0y465"/>
                  </a:moveTo>
                  <a:lnTo>
                    <a:pt x="p0x466" y="p0y466"/>
                  </a:lnTo>
                  <a:lnTo>
                    <a:pt x="p0x467" y="p0y467"/>
                  </a:lnTo>
                  <a:lnTo>
                    <a:pt x="p0x468" y="p0y468"/>
                  </a:lnTo>
                  <a:lnTo>
                    <a:pt x="p0x469" y="p0y469"/>
                  </a:lnTo>
                  <a:moveTo>
                    <a:pt x="p0x470" y="p0y470"/>
                  </a:moveTo>
                  <a:lnTo>
                    <a:pt x="p0x471" y="p0y471"/>
                  </a:lnTo>
                  <a:lnTo>
                    <a:pt x="p0x472" y="p0y472"/>
                  </a:lnTo>
                  <a:lnTo>
                    <a:pt x="p0x473" y="p0y473"/>
                  </a:lnTo>
                  <a:lnTo>
                    <a:pt x="p0x474" y="p0y474"/>
                  </a:lnTo>
                  <a:moveTo>
                    <a:pt x="p0x475" y="p0y475"/>
                  </a:moveTo>
                  <a:lnTo>
                    <a:pt x="p0x476" y="p0y476"/>
                  </a:lnTo>
                  <a:lnTo>
                    <a:pt x="p0x477" y="p0y477"/>
                  </a:lnTo>
                  <a:lnTo>
                    <a:pt x="p0x478" y="p0y478"/>
                  </a:lnTo>
                  <a:lnTo>
                    <a:pt x="p0x479" y="p0y479"/>
                  </a:lnTo>
                  <a:moveTo>
                    <a:pt x="p0x480" y="p0y480"/>
                  </a:moveTo>
                  <a:lnTo>
                    <a:pt x="p0x481" y="p0y481"/>
                  </a:lnTo>
                  <a:lnTo>
                    <a:pt x="p0x482" y="p0y482"/>
                  </a:lnTo>
                  <a:lnTo>
                    <a:pt x="p0x483" y="p0y483"/>
                  </a:lnTo>
                  <a:lnTo>
                    <a:pt x="p0x484" y="p0y484"/>
                  </a:lnTo>
                  <a:moveTo>
                    <a:pt x="p0x485" y="p0y485"/>
                  </a:moveTo>
                  <a:lnTo>
                    <a:pt x="p0x486" y="p0y486"/>
                  </a:lnTo>
                  <a:lnTo>
                    <a:pt x="p0x487" y="p0y487"/>
                  </a:lnTo>
                  <a:lnTo>
                    <a:pt x="p0x488" y="p0y488"/>
                  </a:lnTo>
                  <a:lnTo>
                    <a:pt x="p0x489" y="p0y489"/>
                  </a:lnTo>
                  <a:moveTo>
                    <a:pt x="p0x490" y="p0y490"/>
                  </a:moveTo>
                  <a:lnTo>
                    <a:pt x="p0x491" y="p0y491"/>
                  </a:lnTo>
                  <a:lnTo>
                    <a:pt x="p0x492" y="p0y492"/>
                  </a:lnTo>
                  <a:lnTo>
                    <a:pt x="p0x493" y="p0y493"/>
                  </a:lnTo>
                  <a:lnTo>
                    <a:pt x="p0x494" y="p0y494"/>
                  </a:lnTo>
                  <a:moveTo>
                    <a:pt x="p0x495" y="p0y495"/>
                  </a:moveTo>
                  <a:lnTo>
                    <a:pt x="p0x496" y="p0y496"/>
                  </a:lnTo>
                  <a:lnTo>
                    <a:pt x="p0x497" y="p0y497"/>
                  </a:lnTo>
                  <a:lnTo>
                    <a:pt x="p0x498" y="p0y498"/>
                  </a:lnTo>
                  <a:lnTo>
                    <a:pt x="p0x499" y="p0y499"/>
                  </a:lnTo>
                  <a:moveTo>
                    <a:pt x="p0x500" y="p0y500"/>
                  </a:moveTo>
                  <a:lnTo>
                    <a:pt x="p0x501" y="p0y501"/>
                  </a:lnTo>
                  <a:lnTo>
                    <a:pt x="p0x502" y="p0y502"/>
                  </a:lnTo>
                  <a:lnTo>
                    <a:pt x="p0x503" y="p0y503"/>
                  </a:lnTo>
                  <a:lnTo>
                    <a:pt x="p0x504" y="p0y504"/>
                  </a:lnTo>
                  <a:moveTo>
                    <a:pt x="p0x505" y="p0y505"/>
                  </a:moveTo>
                  <a:lnTo>
                    <a:pt x="p0x506" y="p0y506"/>
                  </a:lnTo>
                  <a:lnTo>
                    <a:pt x="p0x507" y="p0y507"/>
                  </a:lnTo>
                  <a:lnTo>
                    <a:pt x="p0x508" y="p0y508"/>
                  </a:lnTo>
                  <a:lnTo>
                    <a:pt x="p0x509" y="p0y509"/>
                  </a:lnTo>
                  <a:moveTo>
                    <a:pt x="p0x510" y="p0y510"/>
                  </a:moveTo>
                  <a:lnTo>
                    <a:pt x="p0x511" y="p0y511"/>
                  </a:lnTo>
                  <a:lnTo>
                    <a:pt x="p0x512" y="p0y512"/>
                  </a:lnTo>
                  <a:lnTo>
                    <a:pt x="p0x513" y="p0y513"/>
                  </a:lnTo>
                  <a:lnTo>
                    <a:pt x="p0x514" y="p0y514"/>
                  </a:lnTo>
                  <a:moveTo>
                    <a:pt x="p0x515" y="p0y515"/>
                  </a:moveTo>
                  <a:lnTo>
                    <a:pt x="p0x516" y="p0y516"/>
                  </a:lnTo>
                  <a:lnTo>
                    <a:pt x="p0x517" y="p0y517"/>
                  </a:lnTo>
                  <a:lnTo>
                    <a:pt x="p0x518" y="p0y518"/>
                  </a:lnTo>
                  <a:lnTo>
                    <a:pt x="p0x519" y="p0y519"/>
                  </a:lnTo>
                  <a:moveTo>
                    <a:pt x="p0x520" y="p0y520"/>
                  </a:moveTo>
                  <a:lnTo>
                    <a:pt x="p0x521" y="p0y521"/>
                  </a:lnTo>
                  <a:lnTo>
                    <a:pt x="p0x522" y="p0y522"/>
                  </a:lnTo>
                  <a:lnTo>
                    <a:pt x="p0x523" y="p0y523"/>
                  </a:lnTo>
                  <a:lnTo>
                    <a:pt x="p0x524" y="p0y524"/>
                  </a:lnTo>
                  <a:moveTo>
                    <a:pt x="p0x525" y="p0y525"/>
                  </a:moveTo>
                  <a:lnTo>
                    <a:pt x="p0x526" y="p0y526"/>
                  </a:lnTo>
                  <a:lnTo>
                    <a:pt x="p0x527" y="p0y527"/>
                  </a:lnTo>
                  <a:lnTo>
                    <a:pt x="p0x528" y="p0y528"/>
                  </a:lnTo>
                  <a:lnTo>
                    <a:pt x="p0x529" y="p0y529"/>
                  </a:lnTo>
                  <a:moveTo>
                    <a:pt x="p0x530" y="p0y530"/>
                  </a:moveTo>
                  <a:lnTo>
                    <a:pt x="p0x531" y="p0y531"/>
                  </a:lnTo>
                  <a:lnTo>
                    <a:pt x="p0x532" y="p0y532"/>
                  </a:lnTo>
                  <a:lnTo>
                    <a:pt x="p0x533" y="p0y533"/>
                  </a:lnTo>
                  <a:lnTo>
                    <a:pt x="p0x534" y="p0y534"/>
                  </a:lnTo>
                  <a:moveTo>
                    <a:pt x="p0x535" y="p0y535"/>
                  </a:moveTo>
                  <a:lnTo>
                    <a:pt x="p0x536" y="p0y536"/>
                  </a:lnTo>
                  <a:lnTo>
                    <a:pt x="p0x537" y="p0y537"/>
                  </a:lnTo>
                  <a:lnTo>
                    <a:pt x="p0x538" y="p0y538"/>
                  </a:lnTo>
                  <a:lnTo>
                    <a:pt x="p0x539" y="p0y539"/>
                  </a:lnTo>
                  <a:moveTo>
                    <a:pt x="p0x540" y="p0y540"/>
                  </a:moveTo>
                  <a:lnTo>
                    <a:pt x="p0x541" y="p0y541"/>
                  </a:lnTo>
                  <a:lnTo>
                    <a:pt x="p0x542" y="p0y542"/>
                  </a:lnTo>
                  <a:lnTo>
                    <a:pt x="p0x543" y="p0y543"/>
                  </a:lnTo>
                  <a:lnTo>
                    <a:pt x="p0x544" y="p0y544"/>
                  </a:lnTo>
                  <a:moveTo>
                    <a:pt x="p0x545" y="p0y545"/>
                  </a:moveTo>
                  <a:lnTo>
                    <a:pt x="p0x546" y="p0y546"/>
                  </a:lnTo>
                  <a:lnTo>
                    <a:pt x="p0x547" y="p0y547"/>
                  </a:lnTo>
                  <a:lnTo>
                    <a:pt x="p0x548" y="p0y548"/>
                  </a:lnTo>
                  <a:lnTo>
                    <a:pt x="p0x549" y="p0y549"/>
                  </a:lnTo>
                  <a:moveTo>
                    <a:pt x="p0x550" y="p0y550"/>
                  </a:moveTo>
                  <a:lnTo>
                    <a:pt x="p0x551" y="p0y551"/>
                  </a:lnTo>
                  <a:lnTo>
                    <a:pt x="p0x552" y="p0y552"/>
                  </a:lnTo>
                  <a:lnTo>
                    <a:pt x="p0x553" y="p0y553"/>
                  </a:lnTo>
                  <a:lnTo>
                    <a:pt x="p0x554" y="p0y554"/>
                  </a:lnTo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9" name="文本框 28"/>
          <p:cNvSpPr txBox="1"/>
          <p:nvPr>
            <p:custDataLst>
              <p:tags r:id="rId27"/>
            </p:custDataLst>
          </p:nvPr>
        </p:nvSpPr>
        <p:spPr>
          <a:xfrm>
            <a:off x="4508449" y="2558358"/>
            <a:ext cx="3175025" cy="209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125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核心痛点：接入繁琐与服务质量波动</a:t>
            </a:r>
            <a:endParaRPr sz="1125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8"/>
            </p:custDataLst>
          </p:nvPr>
        </p:nvSpPr>
        <p:spPr>
          <a:xfrm>
            <a:off x="4508449" y="2969838"/>
            <a:ext cx="3175245" cy="8838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just">
              <a:lnSpc>
                <a:spcPct val="133000"/>
              </a:lnSpc>
            </a:pP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传统</a:t>
            </a:r>
            <a:r>
              <a:rPr 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802.1X</a:t>
            </a:r>
            <a:r>
              <a:rPr lang="zh-CN" alt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流程平均耗时</a:t>
            </a:r>
            <a:r>
              <a:rPr 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45</a:t>
            </a:r>
            <a:r>
              <a:rPr lang="zh-CN" alt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秒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，高峰期失败率高达</a:t>
            </a:r>
            <a:r>
              <a:rPr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18%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。同时缺乏统一服务标准，师生报修响应时间从</a:t>
            </a:r>
            <a:r>
              <a:rPr 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小时到</a:t>
            </a:r>
            <a:r>
              <a:rPr lang="en-US" altLang="zh-CN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48</a:t>
            </a:r>
            <a:r>
              <a:rPr lang="zh-CN" alt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不等，网络满意度调查显示仅</a:t>
            </a:r>
            <a:r>
              <a:rPr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56%</a:t>
            </a:r>
            <a:endParaRPr sz="105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just">
              <a:lnSpc>
                <a:spcPct val="133000"/>
              </a:lnSpc>
            </a:pPr>
            <a:r>
              <a:rPr lang="zh-CN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用户认为</a:t>
            </a:r>
            <a:r>
              <a:rPr lang="en-US" altLang="zh-CN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网络稳定可用</a:t>
            </a:r>
            <a:r>
              <a:rPr lang="en-US" altLang="zh-CN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，距理想状态差距显著。</a:t>
            </a:r>
            <a:endParaRPr lang="zh-CN" altLang="en-US" sz="1050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33000"/>
              </a:lnSpc>
            </a:pPr>
            <a:r>
              <a:rPr lang="zh-CN" altLang="en-US"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使用校园单宽的的运营方案，则存在运维效率低，收入不稳定，寒暑假均无收入的情况。</a:t>
            </a:r>
            <a:endParaRPr lang="zh-CN" altLang="en-US" sz="1050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9"/>
            </p:custDataLst>
          </p:nvPr>
        </p:nvSpPr>
        <p:spPr>
          <a:xfrm>
            <a:off x="4507865" y="5671820"/>
            <a:ext cx="3175000" cy="500380"/>
          </a:xfrm>
          <a:custGeom>
            <a:avLst/>
            <a:gdLst>
              <a:gd name="sw" fmla="*/ 1 w 5000"/>
              <a:gd name="sh" fmla="*/ 1 h 787"/>
              <a:gd name="mins" fmla="min sw sh"/>
              <a:gd name="dsw" fmla="+- 0 sw mins"/>
              <a:gd name="dsh" fmla="+- 0 sh mins"/>
              <a:gd name="p0x0" fmla="*/ 120 w 5000"/>
              <a:gd name="p0y0" fmla="*/ 0 h 787"/>
              <a:gd name="p0x1" fmla="*/ 4880 w 5000"/>
              <a:gd name="p0y1" fmla="*/ 0 h 787"/>
              <a:gd name="p0x2" fmla="*/ 4946 w 5000"/>
              <a:gd name="p0y2" fmla="*/ 0 h 787"/>
              <a:gd name="p0x3" fmla="*/ 5000 w 5000"/>
              <a:gd name="p0y3" fmla="*/ 53 h 787"/>
              <a:gd name="p0x4" fmla="*/ 5000 w 5000"/>
              <a:gd name="p0y4" fmla="*/ 120 h 787"/>
              <a:gd name="p0x5" fmla="*/ 5000 w 5000"/>
              <a:gd name="p0y5" fmla="*/ 667 h 787"/>
              <a:gd name="p0x6" fmla="*/ 5000 w 5000"/>
              <a:gd name="p0y6" fmla="*/ 733 h 787"/>
              <a:gd name="p0x7" fmla="*/ 4946 w 5000"/>
              <a:gd name="p0y7" fmla="*/ 787 h 787"/>
              <a:gd name="p0x8" fmla="*/ 4880 w 5000"/>
              <a:gd name="p0y8" fmla="*/ 787 h 787"/>
              <a:gd name="p0x9" fmla="*/ 120 w 5000"/>
              <a:gd name="p0y9" fmla="*/ 787 h 787"/>
              <a:gd name="p0x10" fmla="*/ 53 w 5000"/>
              <a:gd name="p0y10" fmla="*/ 787 h 787"/>
              <a:gd name="p0x11" fmla="*/ 0 w 5000"/>
              <a:gd name="p0y11" fmla="*/ 733 h 787"/>
              <a:gd name="p0x12" fmla="*/ 0 w 5000"/>
              <a:gd name="p0y12" fmla="*/ 667 h 787"/>
              <a:gd name="p0x13" fmla="*/ 0 w 5000"/>
              <a:gd name="p0y13" fmla="*/ 120 h 787"/>
              <a:gd name="p0x14" fmla="*/ 0 w 5000"/>
              <a:gd name="p0y14" fmla="*/ 53 h 787"/>
              <a:gd name="p0x15" fmla="*/ 53 w 5000"/>
              <a:gd name="p0y15" fmla="*/ 0 h 787"/>
              <a:gd name="p0x16" fmla="*/ 120 w 5000"/>
              <a:gd name="p0y16" fmla="*/ 0 h 7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任意多边形 32"/>
          <p:cNvSpPr/>
          <p:nvPr>
            <p:custDataLst>
              <p:tags r:id="rId30"/>
            </p:custDataLst>
          </p:nvPr>
        </p:nvSpPr>
        <p:spPr>
          <a:xfrm>
            <a:off x="4622165" y="6000750"/>
            <a:ext cx="2946400" cy="57150"/>
          </a:xfrm>
          <a:custGeom>
            <a:avLst/>
            <a:gdLst>
              <a:gd name="sw" fmla="*/ 1 w 4640"/>
              <a:gd name="sh" fmla="*/ 1 h 90"/>
              <a:gd name="mins" fmla="min sw sh"/>
              <a:gd name="dsw" fmla="+- 0 sw mins"/>
              <a:gd name="dsh" fmla="+- 0 sh mins"/>
              <a:gd name="p0x0" fmla="*/ 45 w 4640"/>
              <a:gd name="p0y0" fmla="*/ 0 h 90"/>
              <a:gd name="p0x1" fmla="*/ 4595 w 4640"/>
              <a:gd name="p0y1" fmla="*/ 0 h 90"/>
              <a:gd name="p0x2" fmla="*/ 4619 w 4640"/>
              <a:gd name="p0y2" fmla="*/ 0 h 90"/>
              <a:gd name="p0x3" fmla="*/ 4640 w 4640"/>
              <a:gd name="p0y3" fmla="*/ 20 h 90"/>
              <a:gd name="p0x4" fmla="*/ 4640 w 4640"/>
              <a:gd name="p0y4" fmla="*/ 45 h 90"/>
              <a:gd name="p0x5" fmla="*/ 4640 w 4640"/>
              <a:gd name="p0y5" fmla="*/ 69 h 90"/>
              <a:gd name="p0x6" fmla="*/ 4619 w 4640"/>
              <a:gd name="p0y6" fmla="*/ 90 h 90"/>
              <a:gd name="p0x7" fmla="*/ 4595 w 4640"/>
              <a:gd name="p0y7" fmla="*/ 90 h 90"/>
              <a:gd name="p0x8" fmla="*/ 45 w 4640"/>
              <a:gd name="p0y8" fmla="*/ 90 h 90"/>
              <a:gd name="p0x9" fmla="*/ 20 w 4640"/>
              <a:gd name="p0y9" fmla="*/ 90 h 90"/>
              <a:gd name="p0x10" fmla="*/ 0 w 4640"/>
              <a:gd name="p0y10" fmla="*/ 69 h 90"/>
              <a:gd name="p0x11" fmla="*/ 0 w 4640"/>
              <a:gd name="p0y11" fmla="*/ 45 h 90"/>
              <a:gd name="p0x12" fmla="*/ 0 w 4640"/>
              <a:gd name="p0y12" fmla="*/ 20 h 90"/>
              <a:gd name="p0x13" fmla="*/ 20 w 4640"/>
              <a:gd name="p0y13" fmla="*/ 0 h 90"/>
              <a:gd name="p0x14" fmla="*/ 45 w 4640"/>
              <a:gd name="p0y14" fmla="*/ 0 h 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CE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任意多边形 33"/>
          <p:cNvSpPr/>
          <p:nvPr>
            <p:custDataLst>
              <p:tags r:id="rId31"/>
            </p:custDataLst>
          </p:nvPr>
        </p:nvSpPr>
        <p:spPr>
          <a:xfrm>
            <a:off x="4622165" y="6000750"/>
            <a:ext cx="1650365" cy="57150"/>
          </a:xfrm>
          <a:custGeom>
            <a:avLst/>
            <a:gdLst>
              <a:gd name="sw" fmla="*/ 1 w 2598"/>
              <a:gd name="sh" fmla="*/ 1 h 90"/>
              <a:gd name="mins" fmla="min sw sh"/>
              <a:gd name="dsw" fmla="+- 0 sw mins"/>
              <a:gd name="dsh" fmla="+- 0 sh mins"/>
              <a:gd name="p0x0" fmla="*/ 45 w 2598"/>
              <a:gd name="p0y0" fmla="*/ 0 h 90"/>
              <a:gd name="p0x1" fmla="*/ 2553 w 2598"/>
              <a:gd name="p0y1" fmla="*/ 0 h 90"/>
              <a:gd name="p0x2" fmla="*/ 2578 w 2598"/>
              <a:gd name="p0y2" fmla="*/ 0 h 90"/>
              <a:gd name="p0x3" fmla="*/ 2598 w 2598"/>
              <a:gd name="p0y3" fmla="*/ 20 h 90"/>
              <a:gd name="p0x4" fmla="*/ 2598 w 2598"/>
              <a:gd name="p0y4" fmla="*/ 45 h 90"/>
              <a:gd name="p0x5" fmla="*/ 2598 w 2598"/>
              <a:gd name="p0y5" fmla="*/ 69 h 90"/>
              <a:gd name="p0x6" fmla="*/ 2578 w 2598"/>
              <a:gd name="p0y6" fmla="*/ 90 h 90"/>
              <a:gd name="p0x7" fmla="*/ 2553 w 2598"/>
              <a:gd name="p0y7" fmla="*/ 90 h 90"/>
              <a:gd name="p0x8" fmla="*/ 45 w 2598"/>
              <a:gd name="p0y8" fmla="*/ 90 h 90"/>
              <a:gd name="p0x9" fmla="*/ 20 w 2598"/>
              <a:gd name="p0y9" fmla="*/ 90 h 90"/>
              <a:gd name="p0x10" fmla="*/ 0 w 2598"/>
              <a:gd name="p0y10" fmla="*/ 69 h 90"/>
              <a:gd name="p0x11" fmla="*/ 0 w 2598"/>
              <a:gd name="p0y11" fmla="*/ 45 h 90"/>
              <a:gd name="p0x12" fmla="*/ 0 w 2598"/>
              <a:gd name="p0y12" fmla="*/ 20 h 90"/>
              <a:gd name="p0x13" fmla="*/ 20 w 2598"/>
              <a:gd name="p0y13" fmla="*/ 0 h 90"/>
              <a:gd name="p0x14" fmla="*/ 45 w 2598"/>
              <a:gd name="p0y14" fmla="*/ 0 h 90"/>
            </a:gdLst>
            <a:ahLst/>
            <a:cxnLst/>
            <a:pathLst>
              <a:path w="2599" h="90">
                <a:moveTo>
                  <a:pt x="2554" y="0"/>
                </a:moveTo>
                <a:cubicBezTo>
                  <a:pt x="2579" y="-1"/>
                  <a:pt x="2600" y="23"/>
                  <a:pt x="2599" y="45"/>
                </a:cubicBezTo>
                <a:cubicBezTo>
                  <a:pt x="2600" y="70"/>
                  <a:pt x="2576" y="91"/>
                  <a:pt x="2554" y="90"/>
                </a:cubicBezTo>
                <a:lnTo>
                  <a:pt x="45" y="90"/>
                </a:lnTo>
                <a:cubicBezTo>
                  <a:pt x="20" y="91"/>
                  <a:pt x="-1" y="67"/>
                  <a:pt x="0" y="45"/>
                </a:cubicBezTo>
                <a:cubicBezTo>
                  <a:pt x="-1" y="20"/>
                  <a:pt x="23" y="-1"/>
                  <a:pt x="45" y="0"/>
                </a:cubicBezTo>
                <a:lnTo>
                  <a:pt x="2554" y="0"/>
                </a:lnTo>
                <a:close/>
              </a:path>
            </a:pathLst>
          </a:custGeom>
          <a:solidFill>
            <a:srgbClr val="4A6FA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32"/>
            </p:custDataLst>
          </p:nvPr>
        </p:nvSpPr>
        <p:spPr>
          <a:xfrm>
            <a:off x="4622749" y="5786438"/>
            <a:ext cx="3060737" cy="16668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体验缺口：认证失败率</a:t>
            </a:r>
            <a:r>
              <a:rPr lang="en-US" altLang="zh-CN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18% · </a:t>
            </a:r>
            <a:r>
              <a:rPr lang="zh-CN" altLang="en-US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满意度仅</a:t>
            </a:r>
            <a:r>
              <a:rPr lang="en-US" altLang="zh-CN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56%</a:t>
            </a:r>
            <a:r>
              <a:rPr lang="zh-CN" altLang="en-US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，寒暑假无收入</a:t>
            </a:r>
            <a:endParaRPr lang="en-US" altLang="zh-CN" sz="9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8101965" y="1162050"/>
            <a:ext cx="3632200" cy="5238750"/>
            <a:chOff x="12759" y="1830"/>
            <a:chExt cx="5720" cy="8250"/>
          </a:xfrm>
          <a:effectLst>
            <a:outerShdw blurRad="428625" dist="95250" dir="5399999" algn="ctr" rotWithShape="0">
              <a:srgbClr val="000000">
                <a:alpha val="5882"/>
              </a:srgbClr>
            </a:outerShdw>
          </a:effectLst>
        </p:grpSpPr>
        <p:sp>
          <p:nvSpPr>
            <p:cNvPr id="36" name="任意多边形 35"/>
            <p:cNvSpPr/>
            <p:nvPr>
              <p:custDataLst>
                <p:tags r:id="rId33"/>
              </p:custDataLst>
            </p:nvPr>
          </p:nvSpPr>
          <p:spPr>
            <a:xfrm>
              <a:off x="12759" y="1830"/>
              <a:ext cx="5721" cy="8250"/>
            </a:xfrm>
            <a:custGeom>
              <a:avLst/>
              <a:gdLst>
                <a:gd name="sw" fmla="*/ 1 w 5720"/>
                <a:gd name="sh" fmla="*/ 1 h 8250"/>
                <a:gd name="mins" fmla="min sw sh"/>
                <a:gd name="dsw" fmla="+- 0 sw mins"/>
                <a:gd name="dsh" fmla="+- 0 sh mins"/>
                <a:gd name="p0x0" fmla="*/ 240 w 5720"/>
                <a:gd name="p0y0" fmla="*/ 0 h 8250"/>
                <a:gd name="p0x1" fmla="*/ 5480 w 5720"/>
                <a:gd name="p0y1" fmla="*/ 0 h 8250"/>
                <a:gd name="p0x2" fmla="*/ 5612 w 5720"/>
                <a:gd name="p0y2" fmla="*/ 0 h 8250"/>
                <a:gd name="p0x3" fmla="*/ 5720 w 5720"/>
                <a:gd name="p0y3" fmla="*/ 107 h 8250"/>
                <a:gd name="p0x4" fmla="*/ 5720 w 5720"/>
                <a:gd name="p0y4" fmla="*/ 240 h 8250"/>
                <a:gd name="p0x5" fmla="*/ 5720 w 5720"/>
                <a:gd name="p0y5" fmla="*/ 8010 h 8250"/>
                <a:gd name="p0x6" fmla="*/ 5720 w 5720"/>
                <a:gd name="p0y6" fmla="*/ 8142 h 8250"/>
                <a:gd name="p0x7" fmla="*/ 5612 w 5720"/>
                <a:gd name="p0y7" fmla="*/ 8250 h 8250"/>
                <a:gd name="p0x8" fmla="*/ 5480 w 5720"/>
                <a:gd name="p0y8" fmla="*/ 8250 h 8250"/>
                <a:gd name="p0x9" fmla="*/ 240 w 5720"/>
                <a:gd name="p0y9" fmla="*/ 8250 h 8250"/>
                <a:gd name="p0x10" fmla="*/ 107 w 5720"/>
                <a:gd name="p0y10" fmla="*/ 8250 h 8250"/>
                <a:gd name="p0x11" fmla="*/ 0 w 5720"/>
                <a:gd name="p0y11" fmla="*/ 8142 h 8250"/>
                <a:gd name="p0x12" fmla="*/ 0 w 5720"/>
                <a:gd name="p0y12" fmla="*/ 8010 h 8250"/>
                <a:gd name="p0x13" fmla="*/ 0 w 5720"/>
                <a:gd name="p0y13" fmla="*/ 240 h 8250"/>
                <a:gd name="p0x14" fmla="*/ 0 w 5720"/>
                <a:gd name="p0y14" fmla="*/ 107 h 8250"/>
                <a:gd name="p0x15" fmla="*/ 107 w 5720"/>
                <a:gd name="p0y15" fmla="*/ 0 h 8250"/>
                <a:gd name="p0x16" fmla="*/ 240 w 5720"/>
                <a:gd name="p0y16" fmla="*/ 0 h 825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lnTo>
                    <a:pt x="p0x5" y="p0y5"/>
                  </a:lnTo>
                  <a:cubicBezTo>
                    <a:pt x="p0x6" y="p0y6"/>
                    <a:pt x="p0x7" y="p0y7"/>
                    <a:pt x="p0x8" y="p0y8"/>
                  </a:cubicBezTo>
                  <a:lnTo>
                    <a:pt x="p0x9" y="p0y9"/>
                  </a:lnTo>
                  <a:cubicBezTo>
                    <a:pt x="p0x10" y="p0y10"/>
                    <a:pt x="p0x11" y="p0y11"/>
                    <a:pt x="p0x12" y="p0y12"/>
                  </a:cubicBezTo>
                  <a:lnTo>
                    <a:pt x="p0x13" y="p0y13"/>
                  </a:lnTo>
                  <a:cubicBezTo>
                    <a:pt x="p0x14" y="p0y14"/>
                    <a:pt x="p0x15" y="p0y15"/>
                    <a:pt x="p0x16" y="p0y16"/>
                  </a:cubicBezTo>
                  <a:close/>
                </a:path>
              </a:pathLst>
            </a:custGeom>
            <a:solidFill>
              <a:srgbClr val="F1F3F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7" name="任意多边形 36"/>
            <p:cNvSpPr/>
            <p:nvPr>
              <p:custDataLst>
                <p:tags r:id="rId34"/>
              </p:custDataLst>
            </p:nvPr>
          </p:nvSpPr>
          <p:spPr>
            <a:xfrm>
              <a:off x="12759" y="1830"/>
              <a:ext cx="5721" cy="240"/>
            </a:xfrm>
            <a:custGeom>
              <a:avLst/>
              <a:gdLst>
                <a:gd name="sw" fmla="*/ 1 w 5720"/>
                <a:gd name="sh" fmla="*/ 1 h 240"/>
                <a:gd name="mins" fmla="min sw sh"/>
                <a:gd name="dsw" fmla="+- 0 sw mins"/>
                <a:gd name="dsh" fmla="+- 0 sh mins"/>
                <a:gd name="p0x0" fmla="*/ 240 w 5720"/>
                <a:gd name="p0y0" fmla="*/ 0 h 240"/>
                <a:gd name="p0x1" fmla="*/ 5480 w 5720"/>
                <a:gd name="p0y1" fmla="*/ 0 h 240"/>
                <a:gd name="p0x2" fmla="*/ 5612 w 5720"/>
                <a:gd name="p0y2" fmla="*/ 0 h 240"/>
                <a:gd name="p0x3" fmla="*/ 5720 w 5720"/>
                <a:gd name="p0y3" fmla="*/ 107 h 240"/>
                <a:gd name="p0x4" fmla="*/ 5720 w 5720"/>
                <a:gd name="p0y4" fmla="*/ 240 h 240"/>
                <a:gd name="p0x5" fmla="*/ 5720 w 5720"/>
                <a:gd name="p0y5" fmla="*/ 157 h 240"/>
                <a:gd name="p0x6" fmla="*/ 5612 w 5720"/>
                <a:gd name="p0y6" fmla="*/ 90 h 240"/>
                <a:gd name="p0x7" fmla="*/ 5480 w 5720"/>
                <a:gd name="p0y7" fmla="*/ 90 h 240"/>
                <a:gd name="p0x8" fmla="*/ 240 w 5720"/>
                <a:gd name="p0y8" fmla="*/ 90 h 240"/>
                <a:gd name="p0x9" fmla="*/ 107 w 5720"/>
                <a:gd name="p0y9" fmla="*/ 90 h 240"/>
                <a:gd name="p0x10" fmla="*/ 0 w 5720"/>
                <a:gd name="p0y10" fmla="*/ 157 h 240"/>
                <a:gd name="p0x11" fmla="*/ 0 w 5720"/>
                <a:gd name="p0y11" fmla="*/ 240 h 240"/>
                <a:gd name="p0x12" fmla="*/ 0 w 5720"/>
                <a:gd name="p0y12" fmla="*/ 107 h 240"/>
                <a:gd name="p0x13" fmla="*/ 107 w 5720"/>
                <a:gd name="p0y13" fmla="*/ 0 h 240"/>
                <a:gd name="p0x14" fmla="*/ 240 w 5720"/>
                <a:gd name="p0y14" fmla="*/ 0 h 240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cubicBezTo>
                    <a:pt x="p0x2" y="p0y2"/>
                    <a:pt x="p0x3" y="p0y3"/>
                    <a:pt x="p0x4" y="p0y4"/>
                  </a:cubicBezTo>
                  <a:cubicBezTo>
                    <a:pt x="p0x5" y="p0y5"/>
                    <a:pt x="p0x6" y="p0y6"/>
                    <a:pt x="p0x7" y="p0y7"/>
                  </a:cubicBezTo>
                  <a:lnTo>
                    <a:pt x="p0x8" y="p0y8"/>
                  </a:lnTo>
                  <a:cubicBezTo>
                    <a:pt x="p0x9" y="p0y9"/>
                    <a:pt x="p0x10" y="p0y10"/>
                    <a:pt x="p0x11" y="p0y11"/>
                  </a:cubicBezTo>
                  <a:cubicBezTo>
                    <a:pt x="p0x12" y="p0y12"/>
                    <a:pt x="p0x13" y="p0y13"/>
                    <a:pt x="p0x14" y="p0y14"/>
                  </a:cubicBezTo>
                  <a:close/>
                </a:path>
              </a:pathLst>
            </a:custGeom>
            <a:solidFill>
              <a:srgbClr val="D4854A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9" name="任意多边形 38"/>
          <p:cNvSpPr/>
          <p:nvPr>
            <p:custDataLst>
              <p:tags r:id="rId35"/>
            </p:custDataLst>
          </p:nvPr>
        </p:nvSpPr>
        <p:spPr>
          <a:xfrm>
            <a:off x="8330565" y="1447800"/>
            <a:ext cx="533400" cy="533400"/>
          </a:xfrm>
          <a:custGeom>
            <a:avLst/>
            <a:gdLst>
              <a:gd name="sw" fmla="*/ 1 w 840"/>
              <a:gd name="sh" fmla="*/ 1 h 840"/>
              <a:gd name="mins" fmla="min sw sh"/>
              <a:gd name="dsw" fmla="+- 0 sw mins"/>
              <a:gd name="dsh" fmla="+- 0 sh mins"/>
              <a:gd name="p0x0" fmla="*/ 180 w 840"/>
              <a:gd name="p0y0" fmla="*/ 0 h 840"/>
              <a:gd name="p0x1" fmla="*/ 660 w 840"/>
              <a:gd name="p0y1" fmla="*/ 0 h 840"/>
              <a:gd name="p0x2" fmla="*/ 759 w 840"/>
              <a:gd name="p0y2" fmla="*/ 0 h 840"/>
              <a:gd name="p0x3" fmla="*/ 840 w 840"/>
              <a:gd name="p0y3" fmla="*/ 80 h 840"/>
              <a:gd name="p0x4" fmla="*/ 840 w 840"/>
              <a:gd name="p0y4" fmla="*/ 180 h 840"/>
              <a:gd name="p0x5" fmla="*/ 840 w 840"/>
              <a:gd name="p0y5" fmla="*/ 660 h 840"/>
              <a:gd name="p0x6" fmla="*/ 840 w 840"/>
              <a:gd name="p0y6" fmla="*/ 759 h 840"/>
              <a:gd name="p0x7" fmla="*/ 759 w 840"/>
              <a:gd name="p0y7" fmla="*/ 840 h 840"/>
              <a:gd name="p0x8" fmla="*/ 660 w 840"/>
              <a:gd name="p0y8" fmla="*/ 840 h 840"/>
              <a:gd name="p0x9" fmla="*/ 180 w 840"/>
              <a:gd name="p0y9" fmla="*/ 840 h 840"/>
              <a:gd name="p0x10" fmla="*/ 80 w 840"/>
              <a:gd name="p0y10" fmla="*/ 840 h 840"/>
              <a:gd name="p0x11" fmla="*/ 0 w 840"/>
              <a:gd name="p0y11" fmla="*/ 759 h 840"/>
              <a:gd name="p0x12" fmla="*/ 0 w 840"/>
              <a:gd name="p0y12" fmla="*/ 660 h 840"/>
              <a:gd name="p0x13" fmla="*/ 0 w 840"/>
              <a:gd name="p0y13" fmla="*/ 180 h 840"/>
              <a:gd name="p0x14" fmla="*/ 0 w 840"/>
              <a:gd name="p0y14" fmla="*/ 80 h 840"/>
              <a:gd name="p0x15" fmla="*/ 80 w 840"/>
              <a:gd name="p0y15" fmla="*/ 0 h 840"/>
              <a:gd name="p0x16" fmla="*/ 180 w 840"/>
              <a:gd name="p0y16" fmla="*/ 0 h 8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4854A">
              <a:alpha val="10196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0" name="图片 39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 t="-2083" b="-2083"/>
          <a:stretch>
            <a:fillRect/>
          </a:stretch>
        </p:blipFill>
        <p:spPr>
          <a:xfrm>
            <a:off x="8497570" y="1595120"/>
            <a:ext cx="200025" cy="238125"/>
          </a:xfrm>
          <a:prstGeom prst="rect">
            <a:avLst/>
          </a:prstGeom>
        </p:spPr>
      </p:pic>
      <p:sp>
        <p:nvSpPr>
          <p:cNvPr id="41" name="文本框 40"/>
          <p:cNvSpPr txBox="1"/>
          <p:nvPr>
            <p:custDataLst>
              <p:tags r:id="rId39"/>
            </p:custDataLst>
          </p:nvPr>
        </p:nvSpPr>
        <p:spPr>
          <a:xfrm>
            <a:off x="8331174" y="2142173"/>
            <a:ext cx="3175026" cy="32575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8000"/>
              </a:lnSpc>
            </a:pPr>
            <a:r>
              <a:rPr sz="165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系统割裂形成数据孤岛</a:t>
            </a:r>
            <a:endParaRPr sz="165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8330565" y="2557780"/>
            <a:ext cx="3175000" cy="313690"/>
            <a:chOff x="13119" y="4028"/>
            <a:chExt cx="5000" cy="494"/>
          </a:xfrm>
        </p:grpSpPr>
        <p:sp>
          <p:nvSpPr>
            <p:cNvPr id="42" name="任意多边形 41"/>
            <p:cNvSpPr/>
            <p:nvPr>
              <p:custDataLst>
                <p:tags r:id="rId40"/>
              </p:custDataLst>
            </p:nvPr>
          </p:nvSpPr>
          <p:spPr>
            <a:xfrm>
              <a:off x="13119" y="4028"/>
              <a:ext cx="5001" cy="495"/>
            </a:xfrm>
            <a:custGeom>
              <a:avLst/>
              <a:gdLst>
                <a:gd name="sw" fmla="*/ 1 w 5000"/>
                <a:gd name="sh" fmla="*/ 1 h 494"/>
                <a:gd name="mins" fmla="min sw sh"/>
                <a:gd name="dsw" fmla="+- 0 sw mins"/>
                <a:gd name="dsh" fmla="+- 0 sh mins"/>
                <a:gd name="p0x0" fmla="*/ 0 w 5000"/>
                <a:gd name="p0y0" fmla="*/ 0 h 494"/>
                <a:gd name="p0x1" fmla="*/ 5000 w 5000"/>
                <a:gd name="p0y1" fmla="*/ 0 h 494"/>
                <a:gd name="p0x2" fmla="*/ 5000 w 5000"/>
                <a:gd name="p0y2" fmla="*/ 494 h 494"/>
                <a:gd name="p0x3" fmla="*/ 0 w 5000"/>
                <a:gd name="p0y3" fmla="*/ 494 h 494"/>
                <a:gd name="p0x4" fmla="*/ 0 w 5000"/>
                <a:gd name="p0y4" fmla="*/ 0 h 494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3" name="任意多边形 42"/>
            <p:cNvSpPr/>
            <p:nvPr>
              <p:custDataLst>
                <p:tags r:id="rId41"/>
              </p:custDataLst>
            </p:nvPr>
          </p:nvSpPr>
          <p:spPr>
            <a:xfrm>
              <a:off x="13129" y="4508"/>
              <a:ext cx="4980" cy="15"/>
            </a:xfrm>
            <a:custGeom>
              <a:avLst/>
              <a:gdLst>
                <a:gd name="sw" fmla="*/ 1 w 4980"/>
                <a:gd name="sh" fmla="*/ 1 h 15"/>
                <a:gd name="mins" fmla="min sw sh"/>
                <a:gd name="dsw" fmla="+- 0 sw mins"/>
                <a:gd name="dsh" fmla="+- 0 sh mins"/>
                <a:gd name="p0x0" fmla="*/ 4980 w 4980"/>
                <a:gd name="p0y0" fmla="*/ 15 h 15"/>
                <a:gd name="p0x1" fmla="*/ 4950 w 4980"/>
                <a:gd name="p0y1" fmla="*/ 15 h 15"/>
                <a:gd name="p0x2" fmla="*/ 4950 w 4980"/>
                <a:gd name="p0y2" fmla="*/ 0 h 15"/>
                <a:gd name="p0x3" fmla="*/ 4979 w 4980"/>
                <a:gd name="p0y3" fmla="*/ 0 h 15"/>
                <a:gd name="p0x4" fmla="*/ 4980 w 4980"/>
                <a:gd name="p0y4" fmla="*/ 15 h 15"/>
                <a:gd name="p0x5" fmla="*/ 4935 w 4980"/>
                <a:gd name="p0y5" fmla="*/ 15 h 15"/>
                <a:gd name="p0x6" fmla="*/ 4904 w 4980"/>
                <a:gd name="p0y6" fmla="*/ 15 h 15"/>
                <a:gd name="p0x7" fmla="*/ 4904 w 4980"/>
                <a:gd name="p0y7" fmla="*/ 0 h 15"/>
                <a:gd name="p0x8" fmla="*/ 4935 w 4980"/>
                <a:gd name="p0y8" fmla="*/ 0 h 15"/>
                <a:gd name="p0x9" fmla="*/ 4935 w 4980"/>
                <a:gd name="p0y9" fmla="*/ 15 h 15"/>
                <a:gd name="p0x10" fmla="*/ 4890 w 4980"/>
                <a:gd name="p0y10" fmla="*/ 15 h 15"/>
                <a:gd name="p0x11" fmla="*/ 4860 w 4980"/>
                <a:gd name="p0y11" fmla="*/ 15 h 15"/>
                <a:gd name="p0x12" fmla="*/ 4860 w 4980"/>
                <a:gd name="p0y12" fmla="*/ 0 h 15"/>
                <a:gd name="p0x13" fmla="*/ 4890 w 4980"/>
                <a:gd name="p0y13" fmla="*/ 0 h 15"/>
                <a:gd name="p0x14" fmla="*/ 4890 w 4980"/>
                <a:gd name="p0y14" fmla="*/ 15 h 15"/>
                <a:gd name="p0x15" fmla="*/ 4845 w 4980"/>
                <a:gd name="p0y15" fmla="*/ 15 h 15"/>
                <a:gd name="p0x16" fmla="*/ 4815 w 4980"/>
                <a:gd name="p0y16" fmla="*/ 15 h 15"/>
                <a:gd name="p0x17" fmla="*/ 4815 w 4980"/>
                <a:gd name="p0y17" fmla="*/ 0 h 15"/>
                <a:gd name="p0x18" fmla="*/ 4845 w 4980"/>
                <a:gd name="p0y18" fmla="*/ 0 h 15"/>
                <a:gd name="p0x19" fmla="*/ 4845 w 4980"/>
                <a:gd name="p0y19" fmla="*/ 15 h 15"/>
                <a:gd name="p0x20" fmla="*/ 4800 w 4980"/>
                <a:gd name="p0y20" fmla="*/ 15 h 15"/>
                <a:gd name="p0x21" fmla="*/ 4770 w 4980"/>
                <a:gd name="p0y21" fmla="*/ 15 h 15"/>
                <a:gd name="p0x22" fmla="*/ 4770 w 4980"/>
                <a:gd name="p0y22" fmla="*/ 0 h 15"/>
                <a:gd name="p0x23" fmla="*/ 4799 w 4980"/>
                <a:gd name="p0y23" fmla="*/ 0 h 15"/>
                <a:gd name="p0x24" fmla="*/ 4800 w 4980"/>
                <a:gd name="p0y24" fmla="*/ 15 h 15"/>
                <a:gd name="p0x25" fmla="*/ 4755 w 4980"/>
                <a:gd name="p0y25" fmla="*/ 15 h 15"/>
                <a:gd name="p0x26" fmla="*/ 4725 w 4980"/>
                <a:gd name="p0y26" fmla="*/ 15 h 15"/>
                <a:gd name="p0x27" fmla="*/ 4725 w 4980"/>
                <a:gd name="p0y27" fmla="*/ 0 h 15"/>
                <a:gd name="p0x28" fmla="*/ 4755 w 4980"/>
                <a:gd name="p0y28" fmla="*/ 0 h 15"/>
                <a:gd name="p0x29" fmla="*/ 4755 w 4980"/>
                <a:gd name="p0y29" fmla="*/ 15 h 15"/>
                <a:gd name="p0x30" fmla="*/ 4710 w 4980"/>
                <a:gd name="p0y30" fmla="*/ 15 h 15"/>
                <a:gd name="p0x31" fmla="*/ 4680 w 4980"/>
                <a:gd name="p0y31" fmla="*/ 15 h 15"/>
                <a:gd name="p0x32" fmla="*/ 4680 w 4980"/>
                <a:gd name="p0y32" fmla="*/ 0 h 15"/>
                <a:gd name="p0x33" fmla="*/ 4710 w 4980"/>
                <a:gd name="p0y33" fmla="*/ 0 h 15"/>
                <a:gd name="p0x34" fmla="*/ 4710 w 4980"/>
                <a:gd name="p0y34" fmla="*/ 15 h 15"/>
                <a:gd name="p0x35" fmla="*/ 4665 w 4980"/>
                <a:gd name="p0y35" fmla="*/ 15 h 15"/>
                <a:gd name="p0x36" fmla="*/ 4634 w 4980"/>
                <a:gd name="p0y36" fmla="*/ 15 h 15"/>
                <a:gd name="p0x37" fmla="*/ 4634 w 4980"/>
                <a:gd name="p0y37" fmla="*/ 0 h 15"/>
                <a:gd name="p0x38" fmla="*/ 4665 w 4980"/>
                <a:gd name="p0y38" fmla="*/ 0 h 15"/>
                <a:gd name="p0x39" fmla="*/ 4665 w 4980"/>
                <a:gd name="p0y39" fmla="*/ 15 h 15"/>
                <a:gd name="p0x40" fmla="*/ 4620 w 4980"/>
                <a:gd name="p0y40" fmla="*/ 15 h 15"/>
                <a:gd name="p0x41" fmla="*/ 4590 w 4980"/>
                <a:gd name="p0y41" fmla="*/ 15 h 15"/>
                <a:gd name="p0x42" fmla="*/ 4590 w 4980"/>
                <a:gd name="p0y42" fmla="*/ 0 h 15"/>
                <a:gd name="p0x43" fmla="*/ 4620 w 4980"/>
                <a:gd name="p0y43" fmla="*/ 0 h 15"/>
                <a:gd name="p0x44" fmla="*/ 4620 w 4980"/>
                <a:gd name="p0y44" fmla="*/ 15 h 15"/>
                <a:gd name="p0x45" fmla="*/ 4574 w 4980"/>
                <a:gd name="p0y45" fmla="*/ 15 h 15"/>
                <a:gd name="p0x46" fmla="*/ 4545 w 4980"/>
                <a:gd name="p0y46" fmla="*/ 15 h 15"/>
                <a:gd name="p0x47" fmla="*/ 4545 w 4980"/>
                <a:gd name="p0y47" fmla="*/ 0 h 15"/>
                <a:gd name="p0x48" fmla="*/ 4574 w 4980"/>
                <a:gd name="p0y48" fmla="*/ 0 h 15"/>
                <a:gd name="p0x49" fmla="*/ 4574 w 4980"/>
                <a:gd name="p0y49" fmla="*/ 15 h 15"/>
                <a:gd name="p0x50" fmla="*/ 4530 w 4980"/>
                <a:gd name="p0y50" fmla="*/ 15 h 15"/>
                <a:gd name="p0x51" fmla="*/ 4500 w 4980"/>
                <a:gd name="p0y51" fmla="*/ 15 h 15"/>
                <a:gd name="p0x52" fmla="*/ 4500 w 4980"/>
                <a:gd name="p0y52" fmla="*/ 0 h 15"/>
                <a:gd name="p0x53" fmla="*/ 4529 w 4980"/>
                <a:gd name="p0y53" fmla="*/ 0 h 15"/>
                <a:gd name="p0x54" fmla="*/ 4530 w 4980"/>
                <a:gd name="p0y54" fmla="*/ 15 h 15"/>
                <a:gd name="p0x55" fmla="*/ 4485 w 4980"/>
                <a:gd name="p0y55" fmla="*/ 15 h 15"/>
                <a:gd name="p0x56" fmla="*/ 4455 w 4980"/>
                <a:gd name="p0y56" fmla="*/ 15 h 15"/>
                <a:gd name="p0x57" fmla="*/ 4455 w 4980"/>
                <a:gd name="p0y57" fmla="*/ 0 h 15"/>
                <a:gd name="p0x58" fmla="*/ 4485 w 4980"/>
                <a:gd name="p0y58" fmla="*/ 0 h 15"/>
                <a:gd name="p0x59" fmla="*/ 4485 w 4980"/>
                <a:gd name="p0y59" fmla="*/ 15 h 15"/>
                <a:gd name="p0x60" fmla="*/ 4440 w 4980"/>
                <a:gd name="p0y60" fmla="*/ 15 h 15"/>
                <a:gd name="p0x61" fmla="*/ 4410 w 4980"/>
                <a:gd name="p0y61" fmla="*/ 15 h 15"/>
                <a:gd name="p0x62" fmla="*/ 4410 w 4980"/>
                <a:gd name="p0y62" fmla="*/ 0 h 15"/>
                <a:gd name="p0x63" fmla="*/ 4440 w 4980"/>
                <a:gd name="p0y63" fmla="*/ 0 h 15"/>
                <a:gd name="p0x64" fmla="*/ 4440 w 4980"/>
                <a:gd name="p0y64" fmla="*/ 15 h 15"/>
                <a:gd name="p0x65" fmla="*/ 4395 w 4980"/>
                <a:gd name="p0y65" fmla="*/ 15 h 15"/>
                <a:gd name="p0x66" fmla="*/ 4365 w 4980"/>
                <a:gd name="p0y66" fmla="*/ 15 h 15"/>
                <a:gd name="p0x67" fmla="*/ 4365 w 4980"/>
                <a:gd name="p0y67" fmla="*/ 0 h 15"/>
                <a:gd name="p0x68" fmla="*/ 4395 w 4980"/>
                <a:gd name="p0y68" fmla="*/ 0 h 15"/>
                <a:gd name="p0x69" fmla="*/ 4395 w 4980"/>
                <a:gd name="p0y69" fmla="*/ 15 h 15"/>
                <a:gd name="p0x70" fmla="*/ 4350 w 4980"/>
                <a:gd name="p0y70" fmla="*/ 15 h 15"/>
                <a:gd name="p0x71" fmla="*/ 4320 w 4980"/>
                <a:gd name="p0y71" fmla="*/ 15 h 15"/>
                <a:gd name="p0x72" fmla="*/ 4320 w 4980"/>
                <a:gd name="p0y72" fmla="*/ 0 h 15"/>
                <a:gd name="p0x73" fmla="*/ 4350 w 4980"/>
                <a:gd name="p0y73" fmla="*/ 0 h 15"/>
                <a:gd name="p0x74" fmla="*/ 4350 w 4980"/>
                <a:gd name="p0y74" fmla="*/ 15 h 15"/>
                <a:gd name="p0x75" fmla="*/ 4305 w 4980"/>
                <a:gd name="p0y75" fmla="*/ 15 h 15"/>
                <a:gd name="p0x76" fmla="*/ 4275 w 4980"/>
                <a:gd name="p0y76" fmla="*/ 15 h 15"/>
                <a:gd name="p0x77" fmla="*/ 4275 w 4980"/>
                <a:gd name="p0y77" fmla="*/ 0 h 15"/>
                <a:gd name="p0x78" fmla="*/ 4305 w 4980"/>
                <a:gd name="p0y78" fmla="*/ 0 h 15"/>
                <a:gd name="p0x79" fmla="*/ 4305 w 4980"/>
                <a:gd name="p0y79" fmla="*/ 15 h 15"/>
                <a:gd name="p0x80" fmla="*/ 4260 w 4980"/>
                <a:gd name="p0y80" fmla="*/ 15 h 15"/>
                <a:gd name="p0x81" fmla="*/ 4230 w 4980"/>
                <a:gd name="p0y81" fmla="*/ 15 h 15"/>
                <a:gd name="p0x82" fmla="*/ 4230 w 4980"/>
                <a:gd name="p0y82" fmla="*/ 0 h 15"/>
                <a:gd name="p0x83" fmla="*/ 4260 w 4980"/>
                <a:gd name="p0y83" fmla="*/ 0 h 15"/>
                <a:gd name="p0x84" fmla="*/ 4260 w 4980"/>
                <a:gd name="p0y84" fmla="*/ 15 h 15"/>
                <a:gd name="p0x85" fmla="*/ 4215 w 4980"/>
                <a:gd name="p0y85" fmla="*/ 15 h 15"/>
                <a:gd name="p0x86" fmla="*/ 4185 w 4980"/>
                <a:gd name="p0y86" fmla="*/ 15 h 15"/>
                <a:gd name="p0x87" fmla="*/ 4185 w 4980"/>
                <a:gd name="p0y87" fmla="*/ 0 h 15"/>
                <a:gd name="p0x88" fmla="*/ 4215 w 4980"/>
                <a:gd name="p0y88" fmla="*/ 0 h 15"/>
                <a:gd name="p0x89" fmla="*/ 4215 w 4980"/>
                <a:gd name="p0y89" fmla="*/ 15 h 15"/>
                <a:gd name="p0x90" fmla="*/ 4170 w 4980"/>
                <a:gd name="p0y90" fmla="*/ 15 h 15"/>
                <a:gd name="p0x91" fmla="*/ 4140 w 4980"/>
                <a:gd name="p0y91" fmla="*/ 15 h 15"/>
                <a:gd name="p0x92" fmla="*/ 4140 w 4980"/>
                <a:gd name="p0y92" fmla="*/ 0 h 15"/>
                <a:gd name="p0x93" fmla="*/ 4170 w 4980"/>
                <a:gd name="p0y93" fmla="*/ 0 h 15"/>
                <a:gd name="p0x94" fmla="*/ 4170 w 4980"/>
                <a:gd name="p0y94" fmla="*/ 15 h 15"/>
                <a:gd name="p0x95" fmla="*/ 4125 w 4980"/>
                <a:gd name="p0y95" fmla="*/ 15 h 15"/>
                <a:gd name="p0x96" fmla="*/ 4095 w 4980"/>
                <a:gd name="p0y96" fmla="*/ 15 h 15"/>
                <a:gd name="p0x97" fmla="*/ 4095 w 4980"/>
                <a:gd name="p0y97" fmla="*/ 0 h 15"/>
                <a:gd name="p0x98" fmla="*/ 4125 w 4980"/>
                <a:gd name="p0y98" fmla="*/ 0 h 15"/>
                <a:gd name="p0x99" fmla="*/ 4125 w 4980"/>
                <a:gd name="p0y99" fmla="*/ 15 h 15"/>
                <a:gd name="p0x100" fmla="*/ 4080 w 4980"/>
                <a:gd name="p0y100" fmla="*/ 15 h 15"/>
                <a:gd name="p0x101" fmla="*/ 4050 w 4980"/>
                <a:gd name="p0y101" fmla="*/ 15 h 15"/>
                <a:gd name="p0x102" fmla="*/ 4050 w 4980"/>
                <a:gd name="p0y102" fmla="*/ 0 h 15"/>
                <a:gd name="p0x103" fmla="*/ 4080 w 4980"/>
                <a:gd name="p0y103" fmla="*/ 0 h 15"/>
                <a:gd name="p0x104" fmla="*/ 4080 w 4980"/>
                <a:gd name="p0y104" fmla="*/ 15 h 15"/>
                <a:gd name="p0x105" fmla="*/ 4035 w 4980"/>
                <a:gd name="p0y105" fmla="*/ 15 h 15"/>
                <a:gd name="p0x106" fmla="*/ 4005 w 4980"/>
                <a:gd name="p0y106" fmla="*/ 15 h 15"/>
                <a:gd name="p0x107" fmla="*/ 4005 w 4980"/>
                <a:gd name="p0y107" fmla="*/ 0 h 15"/>
                <a:gd name="p0x108" fmla="*/ 4035 w 4980"/>
                <a:gd name="p0y108" fmla="*/ 0 h 15"/>
                <a:gd name="p0x109" fmla="*/ 4035 w 4980"/>
                <a:gd name="p0y109" fmla="*/ 15 h 15"/>
                <a:gd name="p0x110" fmla="*/ 3989 w 4980"/>
                <a:gd name="p0y110" fmla="*/ 15 h 15"/>
                <a:gd name="p0x111" fmla="*/ 3960 w 4980"/>
                <a:gd name="p0y111" fmla="*/ 15 h 15"/>
                <a:gd name="p0x112" fmla="*/ 3960 w 4980"/>
                <a:gd name="p0y112" fmla="*/ 0 h 15"/>
                <a:gd name="p0x113" fmla="*/ 3989 w 4980"/>
                <a:gd name="p0y113" fmla="*/ 0 h 15"/>
                <a:gd name="p0x114" fmla="*/ 3989 w 4980"/>
                <a:gd name="p0y114" fmla="*/ 15 h 15"/>
                <a:gd name="p0x115" fmla="*/ 3945 w 4980"/>
                <a:gd name="p0y115" fmla="*/ 15 h 15"/>
                <a:gd name="p0x116" fmla="*/ 3915 w 4980"/>
                <a:gd name="p0y116" fmla="*/ 15 h 15"/>
                <a:gd name="p0x117" fmla="*/ 3915 w 4980"/>
                <a:gd name="p0y117" fmla="*/ 0 h 15"/>
                <a:gd name="p0x118" fmla="*/ 3945 w 4980"/>
                <a:gd name="p0y118" fmla="*/ 0 h 15"/>
                <a:gd name="p0x119" fmla="*/ 3945 w 4980"/>
                <a:gd name="p0y119" fmla="*/ 15 h 15"/>
                <a:gd name="p0x120" fmla="*/ 3900 w 4980"/>
                <a:gd name="p0y120" fmla="*/ 15 h 15"/>
                <a:gd name="p0x121" fmla="*/ 3870 w 4980"/>
                <a:gd name="p0y121" fmla="*/ 15 h 15"/>
                <a:gd name="p0x122" fmla="*/ 3870 w 4980"/>
                <a:gd name="p0y122" fmla="*/ 0 h 15"/>
                <a:gd name="p0x123" fmla="*/ 3900 w 4980"/>
                <a:gd name="p0y123" fmla="*/ 0 h 15"/>
                <a:gd name="p0x124" fmla="*/ 3900 w 4980"/>
                <a:gd name="p0y124" fmla="*/ 15 h 15"/>
                <a:gd name="p0x125" fmla="*/ 3855 w 4980"/>
                <a:gd name="p0y125" fmla="*/ 15 h 15"/>
                <a:gd name="p0x126" fmla="*/ 3825 w 4980"/>
                <a:gd name="p0y126" fmla="*/ 15 h 15"/>
                <a:gd name="p0x127" fmla="*/ 3825 w 4980"/>
                <a:gd name="p0y127" fmla="*/ 0 h 15"/>
                <a:gd name="p0x128" fmla="*/ 3855 w 4980"/>
                <a:gd name="p0y128" fmla="*/ 0 h 15"/>
                <a:gd name="p0x129" fmla="*/ 3855 w 4980"/>
                <a:gd name="p0y129" fmla="*/ 15 h 15"/>
                <a:gd name="p0x130" fmla="*/ 3810 w 4980"/>
                <a:gd name="p0y130" fmla="*/ 15 h 15"/>
                <a:gd name="p0x131" fmla="*/ 3780 w 4980"/>
                <a:gd name="p0y131" fmla="*/ 15 h 15"/>
                <a:gd name="p0x132" fmla="*/ 3780 w 4980"/>
                <a:gd name="p0y132" fmla="*/ 0 h 15"/>
                <a:gd name="p0x133" fmla="*/ 3810 w 4980"/>
                <a:gd name="p0y133" fmla="*/ 0 h 15"/>
                <a:gd name="p0x134" fmla="*/ 3810 w 4980"/>
                <a:gd name="p0y134" fmla="*/ 15 h 15"/>
                <a:gd name="p0x135" fmla="*/ 3765 w 4980"/>
                <a:gd name="p0y135" fmla="*/ 15 h 15"/>
                <a:gd name="p0x136" fmla="*/ 3735 w 4980"/>
                <a:gd name="p0y136" fmla="*/ 15 h 15"/>
                <a:gd name="p0x137" fmla="*/ 3735 w 4980"/>
                <a:gd name="p0y137" fmla="*/ 0 h 15"/>
                <a:gd name="p0x138" fmla="*/ 3765 w 4980"/>
                <a:gd name="p0y138" fmla="*/ 0 h 15"/>
                <a:gd name="p0x139" fmla="*/ 3765 w 4980"/>
                <a:gd name="p0y139" fmla="*/ 15 h 15"/>
                <a:gd name="p0x140" fmla="*/ 3719 w 4980"/>
                <a:gd name="p0y140" fmla="*/ 15 h 15"/>
                <a:gd name="p0x141" fmla="*/ 3690 w 4980"/>
                <a:gd name="p0y141" fmla="*/ 15 h 15"/>
                <a:gd name="p0x142" fmla="*/ 3690 w 4980"/>
                <a:gd name="p0y142" fmla="*/ 0 h 15"/>
                <a:gd name="p0x143" fmla="*/ 3719 w 4980"/>
                <a:gd name="p0y143" fmla="*/ 0 h 15"/>
                <a:gd name="p0x144" fmla="*/ 3719 w 4980"/>
                <a:gd name="p0y144" fmla="*/ 15 h 15"/>
                <a:gd name="p0x145" fmla="*/ 3675 w 4980"/>
                <a:gd name="p0y145" fmla="*/ 15 h 15"/>
                <a:gd name="p0x146" fmla="*/ 3645 w 4980"/>
                <a:gd name="p0y146" fmla="*/ 15 h 15"/>
                <a:gd name="p0x147" fmla="*/ 3645 w 4980"/>
                <a:gd name="p0y147" fmla="*/ 0 h 15"/>
                <a:gd name="p0x148" fmla="*/ 3675 w 4980"/>
                <a:gd name="p0y148" fmla="*/ 0 h 15"/>
                <a:gd name="p0x149" fmla="*/ 3675 w 4980"/>
                <a:gd name="p0y149" fmla="*/ 15 h 15"/>
                <a:gd name="p0x150" fmla="*/ 3630 w 4980"/>
                <a:gd name="p0y150" fmla="*/ 15 h 15"/>
                <a:gd name="p0x151" fmla="*/ 3600 w 4980"/>
                <a:gd name="p0y151" fmla="*/ 15 h 15"/>
                <a:gd name="p0x152" fmla="*/ 3600 w 4980"/>
                <a:gd name="p0y152" fmla="*/ 0 h 15"/>
                <a:gd name="p0x153" fmla="*/ 3630 w 4980"/>
                <a:gd name="p0y153" fmla="*/ 0 h 15"/>
                <a:gd name="p0x154" fmla="*/ 3630 w 4980"/>
                <a:gd name="p0y154" fmla="*/ 15 h 15"/>
                <a:gd name="p0x155" fmla="*/ 3585 w 4980"/>
                <a:gd name="p0y155" fmla="*/ 15 h 15"/>
                <a:gd name="p0x156" fmla="*/ 3555 w 4980"/>
                <a:gd name="p0y156" fmla="*/ 15 h 15"/>
                <a:gd name="p0x157" fmla="*/ 3555 w 4980"/>
                <a:gd name="p0y157" fmla="*/ 0 h 15"/>
                <a:gd name="p0x158" fmla="*/ 3585 w 4980"/>
                <a:gd name="p0y158" fmla="*/ 0 h 15"/>
                <a:gd name="p0x159" fmla="*/ 3585 w 4980"/>
                <a:gd name="p0y159" fmla="*/ 15 h 15"/>
                <a:gd name="p0x160" fmla="*/ 3540 w 4980"/>
                <a:gd name="p0y160" fmla="*/ 15 h 15"/>
                <a:gd name="p0x161" fmla="*/ 3510 w 4980"/>
                <a:gd name="p0y161" fmla="*/ 15 h 15"/>
                <a:gd name="p0x162" fmla="*/ 3510 w 4980"/>
                <a:gd name="p0y162" fmla="*/ 0 h 15"/>
                <a:gd name="p0x163" fmla="*/ 3540 w 4980"/>
                <a:gd name="p0y163" fmla="*/ 0 h 15"/>
                <a:gd name="p0x164" fmla="*/ 3540 w 4980"/>
                <a:gd name="p0y164" fmla="*/ 15 h 15"/>
                <a:gd name="p0x165" fmla="*/ 3495 w 4980"/>
                <a:gd name="p0y165" fmla="*/ 15 h 15"/>
                <a:gd name="p0x166" fmla="*/ 3464 w 4980"/>
                <a:gd name="p0y166" fmla="*/ 15 h 15"/>
                <a:gd name="p0x167" fmla="*/ 3464 w 4980"/>
                <a:gd name="p0y167" fmla="*/ 0 h 15"/>
                <a:gd name="p0x168" fmla="*/ 3495 w 4980"/>
                <a:gd name="p0y168" fmla="*/ 0 h 15"/>
                <a:gd name="p0x169" fmla="*/ 3495 w 4980"/>
                <a:gd name="p0y169" fmla="*/ 15 h 15"/>
                <a:gd name="p0x170" fmla="*/ 3449 w 4980"/>
                <a:gd name="p0y170" fmla="*/ 15 h 15"/>
                <a:gd name="p0x171" fmla="*/ 3420 w 4980"/>
                <a:gd name="p0y171" fmla="*/ 15 h 15"/>
                <a:gd name="p0x172" fmla="*/ 3420 w 4980"/>
                <a:gd name="p0y172" fmla="*/ 0 h 15"/>
                <a:gd name="p0x173" fmla="*/ 3449 w 4980"/>
                <a:gd name="p0y173" fmla="*/ 0 h 15"/>
                <a:gd name="p0x174" fmla="*/ 3449 w 4980"/>
                <a:gd name="p0y174" fmla="*/ 15 h 15"/>
                <a:gd name="p0x175" fmla="*/ 3405 w 4980"/>
                <a:gd name="p0y175" fmla="*/ 15 h 15"/>
                <a:gd name="p0x176" fmla="*/ 3375 w 4980"/>
                <a:gd name="p0y176" fmla="*/ 15 h 15"/>
                <a:gd name="p0x177" fmla="*/ 3375 w 4980"/>
                <a:gd name="p0y177" fmla="*/ 0 h 15"/>
                <a:gd name="p0x178" fmla="*/ 3405 w 4980"/>
                <a:gd name="p0y178" fmla="*/ 0 h 15"/>
                <a:gd name="p0x179" fmla="*/ 3405 w 4980"/>
                <a:gd name="p0y179" fmla="*/ 15 h 15"/>
                <a:gd name="p0x180" fmla="*/ 3360 w 4980"/>
                <a:gd name="p0y180" fmla="*/ 15 h 15"/>
                <a:gd name="p0x181" fmla="*/ 3329 w 4980"/>
                <a:gd name="p0y181" fmla="*/ 15 h 15"/>
                <a:gd name="p0x182" fmla="*/ 3329 w 4980"/>
                <a:gd name="p0y182" fmla="*/ 0 h 15"/>
                <a:gd name="p0x183" fmla="*/ 3360 w 4980"/>
                <a:gd name="p0y183" fmla="*/ 0 h 15"/>
                <a:gd name="p0x184" fmla="*/ 3360 w 4980"/>
                <a:gd name="p0y184" fmla="*/ 15 h 15"/>
                <a:gd name="p0x185" fmla="*/ 3315 w 4980"/>
                <a:gd name="p0y185" fmla="*/ 15 h 15"/>
                <a:gd name="p0x186" fmla="*/ 3285 w 4980"/>
                <a:gd name="p0y186" fmla="*/ 15 h 15"/>
                <a:gd name="p0x187" fmla="*/ 3285 w 4980"/>
                <a:gd name="p0y187" fmla="*/ 0 h 15"/>
                <a:gd name="p0x188" fmla="*/ 3315 w 4980"/>
                <a:gd name="p0y188" fmla="*/ 0 h 15"/>
                <a:gd name="p0x189" fmla="*/ 3315 w 4980"/>
                <a:gd name="p0y189" fmla="*/ 15 h 15"/>
                <a:gd name="p0x190" fmla="*/ 3270 w 4980"/>
                <a:gd name="p0y190" fmla="*/ 15 h 15"/>
                <a:gd name="p0x191" fmla="*/ 3240 w 4980"/>
                <a:gd name="p0y191" fmla="*/ 15 h 15"/>
                <a:gd name="p0x192" fmla="*/ 3240 w 4980"/>
                <a:gd name="p0y192" fmla="*/ 0 h 15"/>
                <a:gd name="p0x193" fmla="*/ 3270 w 4980"/>
                <a:gd name="p0y193" fmla="*/ 0 h 15"/>
                <a:gd name="p0x194" fmla="*/ 3270 w 4980"/>
                <a:gd name="p0y194" fmla="*/ 15 h 15"/>
                <a:gd name="p0x195" fmla="*/ 3225 w 4980"/>
                <a:gd name="p0y195" fmla="*/ 15 h 15"/>
                <a:gd name="p0x196" fmla="*/ 3194 w 4980"/>
                <a:gd name="p0y196" fmla="*/ 15 h 15"/>
                <a:gd name="p0x197" fmla="*/ 3194 w 4980"/>
                <a:gd name="p0y197" fmla="*/ 0 h 15"/>
                <a:gd name="p0x198" fmla="*/ 3225 w 4980"/>
                <a:gd name="p0y198" fmla="*/ 0 h 15"/>
                <a:gd name="p0x199" fmla="*/ 3225 w 4980"/>
                <a:gd name="p0y199" fmla="*/ 15 h 15"/>
                <a:gd name="p0x200" fmla="*/ 3179 w 4980"/>
                <a:gd name="p0y200" fmla="*/ 15 h 15"/>
                <a:gd name="p0x201" fmla="*/ 3150 w 4980"/>
                <a:gd name="p0y201" fmla="*/ 15 h 15"/>
                <a:gd name="p0x202" fmla="*/ 3150 w 4980"/>
                <a:gd name="p0y202" fmla="*/ 0 h 15"/>
                <a:gd name="p0x203" fmla="*/ 3179 w 4980"/>
                <a:gd name="p0y203" fmla="*/ 0 h 15"/>
                <a:gd name="p0x204" fmla="*/ 3179 w 4980"/>
                <a:gd name="p0y204" fmla="*/ 15 h 15"/>
                <a:gd name="p0x205" fmla="*/ 3135 w 4980"/>
                <a:gd name="p0y205" fmla="*/ 15 h 15"/>
                <a:gd name="p0x206" fmla="*/ 3105 w 4980"/>
                <a:gd name="p0y206" fmla="*/ 15 h 15"/>
                <a:gd name="p0x207" fmla="*/ 3105 w 4980"/>
                <a:gd name="p0y207" fmla="*/ 0 h 15"/>
                <a:gd name="p0x208" fmla="*/ 3135 w 4980"/>
                <a:gd name="p0y208" fmla="*/ 0 h 15"/>
                <a:gd name="p0x209" fmla="*/ 3135 w 4980"/>
                <a:gd name="p0y209" fmla="*/ 15 h 15"/>
                <a:gd name="p0x210" fmla="*/ 3090 w 4980"/>
                <a:gd name="p0y210" fmla="*/ 15 h 15"/>
                <a:gd name="p0x211" fmla="*/ 3060 w 4980"/>
                <a:gd name="p0y211" fmla="*/ 15 h 15"/>
                <a:gd name="p0x212" fmla="*/ 3060 w 4980"/>
                <a:gd name="p0y212" fmla="*/ 0 h 15"/>
                <a:gd name="p0x213" fmla="*/ 3090 w 4980"/>
                <a:gd name="p0y213" fmla="*/ 0 h 15"/>
                <a:gd name="p0x214" fmla="*/ 3090 w 4980"/>
                <a:gd name="p0y214" fmla="*/ 15 h 15"/>
                <a:gd name="p0x215" fmla="*/ 3044 w 4980"/>
                <a:gd name="p0y215" fmla="*/ 15 h 15"/>
                <a:gd name="p0x216" fmla="*/ 3015 w 4980"/>
                <a:gd name="p0y216" fmla="*/ 15 h 15"/>
                <a:gd name="p0x217" fmla="*/ 3015 w 4980"/>
                <a:gd name="p0y217" fmla="*/ 0 h 15"/>
                <a:gd name="p0x218" fmla="*/ 3044 w 4980"/>
                <a:gd name="p0y218" fmla="*/ 0 h 15"/>
                <a:gd name="p0x219" fmla="*/ 3044 w 4980"/>
                <a:gd name="p0y219" fmla="*/ 15 h 15"/>
                <a:gd name="p0x220" fmla="*/ 3000 w 4980"/>
                <a:gd name="p0y220" fmla="*/ 15 h 15"/>
                <a:gd name="p0x221" fmla="*/ 2970 w 4980"/>
                <a:gd name="p0y221" fmla="*/ 15 h 15"/>
                <a:gd name="p0x222" fmla="*/ 2970 w 4980"/>
                <a:gd name="p0y222" fmla="*/ 0 h 15"/>
                <a:gd name="p0x223" fmla="*/ 3000 w 4980"/>
                <a:gd name="p0y223" fmla="*/ 0 h 15"/>
                <a:gd name="p0x224" fmla="*/ 3000 w 4980"/>
                <a:gd name="p0y224" fmla="*/ 15 h 15"/>
                <a:gd name="p0x225" fmla="*/ 2955 w 4980"/>
                <a:gd name="p0y225" fmla="*/ 15 h 15"/>
                <a:gd name="p0x226" fmla="*/ 2925 w 4980"/>
                <a:gd name="p0y226" fmla="*/ 15 h 15"/>
                <a:gd name="p0x227" fmla="*/ 2925 w 4980"/>
                <a:gd name="p0y227" fmla="*/ 0 h 15"/>
                <a:gd name="p0x228" fmla="*/ 2955 w 4980"/>
                <a:gd name="p0y228" fmla="*/ 0 h 15"/>
                <a:gd name="p0x229" fmla="*/ 2955 w 4980"/>
                <a:gd name="p0y229" fmla="*/ 15 h 15"/>
                <a:gd name="p0x230" fmla="*/ 2909 w 4980"/>
                <a:gd name="p0y230" fmla="*/ 15 h 15"/>
                <a:gd name="p0x231" fmla="*/ 2880 w 4980"/>
                <a:gd name="p0y231" fmla="*/ 15 h 15"/>
                <a:gd name="p0x232" fmla="*/ 2880 w 4980"/>
                <a:gd name="p0y232" fmla="*/ 0 h 15"/>
                <a:gd name="p0x233" fmla="*/ 2909 w 4980"/>
                <a:gd name="p0y233" fmla="*/ 0 h 15"/>
                <a:gd name="p0x234" fmla="*/ 2909 w 4980"/>
                <a:gd name="p0y234" fmla="*/ 15 h 15"/>
                <a:gd name="p0x235" fmla="*/ 2865 w 4980"/>
                <a:gd name="p0y235" fmla="*/ 15 h 15"/>
                <a:gd name="p0x236" fmla="*/ 2835 w 4980"/>
                <a:gd name="p0y236" fmla="*/ 15 h 15"/>
                <a:gd name="p0x237" fmla="*/ 2835 w 4980"/>
                <a:gd name="p0y237" fmla="*/ 0 h 15"/>
                <a:gd name="p0x238" fmla="*/ 2865 w 4980"/>
                <a:gd name="p0y238" fmla="*/ 0 h 15"/>
                <a:gd name="p0x239" fmla="*/ 2865 w 4980"/>
                <a:gd name="p0y239" fmla="*/ 15 h 15"/>
                <a:gd name="p0x240" fmla="*/ 2820 w 4980"/>
                <a:gd name="p0y240" fmla="*/ 15 h 15"/>
                <a:gd name="p0x241" fmla="*/ 2789 w 4980"/>
                <a:gd name="p0y241" fmla="*/ 15 h 15"/>
                <a:gd name="p0x242" fmla="*/ 2789 w 4980"/>
                <a:gd name="p0y242" fmla="*/ 0 h 15"/>
                <a:gd name="p0x243" fmla="*/ 2820 w 4980"/>
                <a:gd name="p0y243" fmla="*/ 0 h 15"/>
                <a:gd name="p0x244" fmla="*/ 2820 w 4980"/>
                <a:gd name="p0y244" fmla="*/ 15 h 15"/>
                <a:gd name="p0x245" fmla="*/ 2775 w 4980"/>
                <a:gd name="p0y245" fmla="*/ 15 h 15"/>
                <a:gd name="p0x246" fmla="*/ 2745 w 4980"/>
                <a:gd name="p0y246" fmla="*/ 15 h 15"/>
                <a:gd name="p0x247" fmla="*/ 2745 w 4980"/>
                <a:gd name="p0y247" fmla="*/ 0 h 15"/>
                <a:gd name="p0x248" fmla="*/ 2775 w 4980"/>
                <a:gd name="p0y248" fmla="*/ 0 h 15"/>
                <a:gd name="p0x249" fmla="*/ 2775 w 4980"/>
                <a:gd name="p0y249" fmla="*/ 15 h 15"/>
                <a:gd name="p0x250" fmla="*/ 2730 w 4980"/>
                <a:gd name="p0y250" fmla="*/ 15 h 15"/>
                <a:gd name="p0x251" fmla="*/ 2700 w 4980"/>
                <a:gd name="p0y251" fmla="*/ 15 h 15"/>
                <a:gd name="p0x252" fmla="*/ 2700 w 4980"/>
                <a:gd name="p0y252" fmla="*/ 0 h 15"/>
                <a:gd name="p0x253" fmla="*/ 2730 w 4980"/>
                <a:gd name="p0y253" fmla="*/ 0 h 15"/>
                <a:gd name="p0x254" fmla="*/ 2730 w 4980"/>
                <a:gd name="p0y254" fmla="*/ 15 h 15"/>
                <a:gd name="p0x255" fmla="*/ 2685 w 4980"/>
                <a:gd name="p0y255" fmla="*/ 15 h 15"/>
                <a:gd name="p0x256" fmla="*/ 2655 w 4980"/>
                <a:gd name="p0y256" fmla="*/ 15 h 15"/>
                <a:gd name="p0x257" fmla="*/ 2655 w 4980"/>
                <a:gd name="p0y257" fmla="*/ 0 h 15"/>
                <a:gd name="p0x258" fmla="*/ 2685 w 4980"/>
                <a:gd name="p0y258" fmla="*/ 0 h 15"/>
                <a:gd name="p0x259" fmla="*/ 2685 w 4980"/>
                <a:gd name="p0y259" fmla="*/ 15 h 15"/>
                <a:gd name="p0x260" fmla="*/ 2640 w 4980"/>
                <a:gd name="p0y260" fmla="*/ 15 h 15"/>
                <a:gd name="p0x261" fmla="*/ 2610 w 4980"/>
                <a:gd name="p0y261" fmla="*/ 15 h 15"/>
                <a:gd name="p0x262" fmla="*/ 2610 w 4980"/>
                <a:gd name="p0y262" fmla="*/ 0 h 15"/>
                <a:gd name="p0x263" fmla="*/ 2640 w 4980"/>
                <a:gd name="p0y263" fmla="*/ 0 h 15"/>
                <a:gd name="p0x264" fmla="*/ 2640 w 4980"/>
                <a:gd name="p0y264" fmla="*/ 15 h 15"/>
                <a:gd name="p0x265" fmla="*/ 2595 w 4980"/>
                <a:gd name="p0y265" fmla="*/ 15 h 15"/>
                <a:gd name="p0x266" fmla="*/ 2565 w 4980"/>
                <a:gd name="p0y266" fmla="*/ 15 h 15"/>
                <a:gd name="p0x267" fmla="*/ 2565 w 4980"/>
                <a:gd name="p0y267" fmla="*/ 0 h 15"/>
                <a:gd name="p0x268" fmla="*/ 2595 w 4980"/>
                <a:gd name="p0y268" fmla="*/ 0 h 15"/>
                <a:gd name="p0x269" fmla="*/ 2595 w 4980"/>
                <a:gd name="p0y269" fmla="*/ 15 h 15"/>
                <a:gd name="p0x270" fmla="*/ 2550 w 4980"/>
                <a:gd name="p0y270" fmla="*/ 15 h 15"/>
                <a:gd name="p0x271" fmla="*/ 2519 w 4980"/>
                <a:gd name="p0y271" fmla="*/ 15 h 15"/>
                <a:gd name="p0x272" fmla="*/ 2519 w 4980"/>
                <a:gd name="p0y272" fmla="*/ 0 h 15"/>
                <a:gd name="p0x273" fmla="*/ 2550 w 4980"/>
                <a:gd name="p0y273" fmla="*/ 0 h 15"/>
                <a:gd name="p0x274" fmla="*/ 2550 w 4980"/>
                <a:gd name="p0y274" fmla="*/ 15 h 15"/>
                <a:gd name="p0x275" fmla="*/ 2505 w 4980"/>
                <a:gd name="p0y275" fmla="*/ 15 h 15"/>
                <a:gd name="p0x276" fmla="*/ 2475 w 4980"/>
                <a:gd name="p0y276" fmla="*/ 15 h 15"/>
                <a:gd name="p0x277" fmla="*/ 2475 w 4980"/>
                <a:gd name="p0y277" fmla="*/ 0 h 15"/>
                <a:gd name="p0x278" fmla="*/ 2505 w 4980"/>
                <a:gd name="p0y278" fmla="*/ 0 h 15"/>
                <a:gd name="p0x279" fmla="*/ 2505 w 4980"/>
                <a:gd name="p0y279" fmla="*/ 15 h 15"/>
                <a:gd name="p0x280" fmla="*/ 2460 w 4980"/>
                <a:gd name="p0y280" fmla="*/ 15 h 15"/>
                <a:gd name="p0x281" fmla="*/ 2430 w 4980"/>
                <a:gd name="p0y281" fmla="*/ 15 h 15"/>
                <a:gd name="p0x282" fmla="*/ 2430 w 4980"/>
                <a:gd name="p0y282" fmla="*/ 0 h 15"/>
                <a:gd name="p0x283" fmla="*/ 2460 w 4980"/>
                <a:gd name="p0y283" fmla="*/ 0 h 15"/>
                <a:gd name="p0x284" fmla="*/ 2460 w 4980"/>
                <a:gd name="p0y284" fmla="*/ 15 h 15"/>
                <a:gd name="p0x285" fmla="*/ 2415 w 4980"/>
                <a:gd name="p0y285" fmla="*/ 15 h 15"/>
                <a:gd name="p0x286" fmla="*/ 2385 w 4980"/>
                <a:gd name="p0y286" fmla="*/ 15 h 15"/>
                <a:gd name="p0x287" fmla="*/ 2385 w 4980"/>
                <a:gd name="p0y287" fmla="*/ 0 h 15"/>
                <a:gd name="p0x288" fmla="*/ 2415 w 4980"/>
                <a:gd name="p0y288" fmla="*/ 0 h 15"/>
                <a:gd name="p0x289" fmla="*/ 2415 w 4980"/>
                <a:gd name="p0y289" fmla="*/ 15 h 15"/>
                <a:gd name="p0x290" fmla="*/ 2370 w 4980"/>
                <a:gd name="p0y290" fmla="*/ 15 h 15"/>
                <a:gd name="p0x291" fmla="*/ 2340 w 4980"/>
                <a:gd name="p0y291" fmla="*/ 15 h 15"/>
                <a:gd name="p0x292" fmla="*/ 2340 w 4980"/>
                <a:gd name="p0y292" fmla="*/ 0 h 15"/>
                <a:gd name="p0x293" fmla="*/ 2370 w 4980"/>
                <a:gd name="p0y293" fmla="*/ 0 h 15"/>
                <a:gd name="p0x294" fmla="*/ 2370 w 4980"/>
                <a:gd name="p0y294" fmla="*/ 15 h 15"/>
                <a:gd name="p0x295" fmla="*/ 2325 w 4980"/>
                <a:gd name="p0y295" fmla="*/ 15 h 15"/>
                <a:gd name="p0x296" fmla="*/ 2295 w 4980"/>
                <a:gd name="p0y296" fmla="*/ 15 h 15"/>
                <a:gd name="p0x297" fmla="*/ 2295 w 4980"/>
                <a:gd name="p0y297" fmla="*/ 0 h 15"/>
                <a:gd name="p0x298" fmla="*/ 2325 w 4980"/>
                <a:gd name="p0y298" fmla="*/ 0 h 15"/>
                <a:gd name="p0x299" fmla="*/ 2325 w 4980"/>
                <a:gd name="p0y299" fmla="*/ 15 h 15"/>
                <a:gd name="p0x300" fmla="*/ 2280 w 4980"/>
                <a:gd name="p0y300" fmla="*/ 15 h 15"/>
                <a:gd name="p0x301" fmla="*/ 2250 w 4980"/>
                <a:gd name="p0y301" fmla="*/ 15 h 15"/>
                <a:gd name="p0x302" fmla="*/ 2250 w 4980"/>
                <a:gd name="p0y302" fmla="*/ 0 h 15"/>
                <a:gd name="p0x303" fmla="*/ 2280 w 4980"/>
                <a:gd name="p0y303" fmla="*/ 0 h 15"/>
                <a:gd name="p0x304" fmla="*/ 2280 w 4980"/>
                <a:gd name="p0y304" fmla="*/ 15 h 15"/>
                <a:gd name="p0x305" fmla="*/ 2235 w 4980"/>
                <a:gd name="p0y305" fmla="*/ 15 h 15"/>
                <a:gd name="p0x306" fmla="*/ 2205 w 4980"/>
                <a:gd name="p0y306" fmla="*/ 15 h 15"/>
                <a:gd name="p0x307" fmla="*/ 2205 w 4980"/>
                <a:gd name="p0y307" fmla="*/ 0 h 15"/>
                <a:gd name="p0x308" fmla="*/ 2235 w 4980"/>
                <a:gd name="p0y308" fmla="*/ 0 h 15"/>
                <a:gd name="p0x309" fmla="*/ 2235 w 4980"/>
                <a:gd name="p0y309" fmla="*/ 15 h 15"/>
                <a:gd name="p0x310" fmla="*/ 2190 w 4980"/>
                <a:gd name="p0y310" fmla="*/ 15 h 15"/>
                <a:gd name="p0x311" fmla="*/ 2160 w 4980"/>
                <a:gd name="p0y311" fmla="*/ 15 h 15"/>
                <a:gd name="p0x312" fmla="*/ 2160 w 4980"/>
                <a:gd name="p0y312" fmla="*/ 0 h 15"/>
                <a:gd name="p0x313" fmla="*/ 2190 w 4980"/>
                <a:gd name="p0y313" fmla="*/ 0 h 15"/>
                <a:gd name="p0x314" fmla="*/ 2190 w 4980"/>
                <a:gd name="p0y314" fmla="*/ 15 h 15"/>
                <a:gd name="p0x315" fmla="*/ 2145 w 4980"/>
                <a:gd name="p0y315" fmla="*/ 15 h 15"/>
                <a:gd name="p0x316" fmla="*/ 2115 w 4980"/>
                <a:gd name="p0y316" fmla="*/ 15 h 15"/>
                <a:gd name="p0x317" fmla="*/ 2115 w 4980"/>
                <a:gd name="p0y317" fmla="*/ 0 h 15"/>
                <a:gd name="p0x318" fmla="*/ 2145 w 4980"/>
                <a:gd name="p0y318" fmla="*/ 0 h 15"/>
                <a:gd name="p0x319" fmla="*/ 2145 w 4980"/>
                <a:gd name="p0y319" fmla="*/ 15 h 15"/>
                <a:gd name="p0x320" fmla="*/ 2100 w 4980"/>
                <a:gd name="p0y320" fmla="*/ 15 h 15"/>
                <a:gd name="p0x321" fmla="*/ 2070 w 4980"/>
                <a:gd name="p0y321" fmla="*/ 15 h 15"/>
                <a:gd name="p0x322" fmla="*/ 2070 w 4980"/>
                <a:gd name="p0y322" fmla="*/ 0 h 15"/>
                <a:gd name="p0x323" fmla="*/ 2100 w 4980"/>
                <a:gd name="p0y323" fmla="*/ 0 h 15"/>
                <a:gd name="p0x324" fmla="*/ 2100 w 4980"/>
                <a:gd name="p0y324" fmla="*/ 15 h 15"/>
                <a:gd name="p0x325" fmla="*/ 2055 w 4980"/>
                <a:gd name="p0y325" fmla="*/ 15 h 15"/>
                <a:gd name="p0x326" fmla="*/ 2025 w 4980"/>
                <a:gd name="p0y326" fmla="*/ 15 h 15"/>
                <a:gd name="p0x327" fmla="*/ 2025 w 4980"/>
                <a:gd name="p0y327" fmla="*/ 0 h 15"/>
                <a:gd name="p0x328" fmla="*/ 2055 w 4980"/>
                <a:gd name="p0y328" fmla="*/ 0 h 15"/>
                <a:gd name="p0x329" fmla="*/ 2055 w 4980"/>
                <a:gd name="p0y329" fmla="*/ 15 h 15"/>
                <a:gd name="p0x330" fmla="*/ 2010 w 4980"/>
                <a:gd name="p0y330" fmla="*/ 15 h 15"/>
                <a:gd name="p0x331" fmla="*/ 1980 w 4980"/>
                <a:gd name="p0y331" fmla="*/ 15 h 15"/>
                <a:gd name="p0x332" fmla="*/ 1980 w 4980"/>
                <a:gd name="p0y332" fmla="*/ 0 h 15"/>
                <a:gd name="p0x333" fmla="*/ 2010 w 4980"/>
                <a:gd name="p0y333" fmla="*/ 0 h 15"/>
                <a:gd name="p0x334" fmla="*/ 2010 w 4980"/>
                <a:gd name="p0y334" fmla="*/ 15 h 15"/>
                <a:gd name="p0x335" fmla="*/ 1965 w 4980"/>
                <a:gd name="p0y335" fmla="*/ 15 h 15"/>
                <a:gd name="p0x336" fmla="*/ 1935 w 4980"/>
                <a:gd name="p0y336" fmla="*/ 15 h 15"/>
                <a:gd name="p0x337" fmla="*/ 1935 w 4980"/>
                <a:gd name="p0y337" fmla="*/ 0 h 15"/>
                <a:gd name="p0x338" fmla="*/ 1965 w 4980"/>
                <a:gd name="p0y338" fmla="*/ 0 h 15"/>
                <a:gd name="p0x339" fmla="*/ 1965 w 4980"/>
                <a:gd name="p0y339" fmla="*/ 15 h 15"/>
                <a:gd name="p0x340" fmla="*/ 1920 w 4980"/>
                <a:gd name="p0y340" fmla="*/ 15 h 15"/>
                <a:gd name="p0x341" fmla="*/ 1890 w 4980"/>
                <a:gd name="p0y341" fmla="*/ 15 h 15"/>
                <a:gd name="p0x342" fmla="*/ 1890 w 4980"/>
                <a:gd name="p0y342" fmla="*/ 0 h 15"/>
                <a:gd name="p0x343" fmla="*/ 1920 w 4980"/>
                <a:gd name="p0y343" fmla="*/ 0 h 15"/>
                <a:gd name="p0x344" fmla="*/ 1920 w 4980"/>
                <a:gd name="p0y344" fmla="*/ 15 h 15"/>
                <a:gd name="p0x345" fmla="*/ 1875 w 4980"/>
                <a:gd name="p0y345" fmla="*/ 15 h 15"/>
                <a:gd name="p0x346" fmla="*/ 1845 w 4980"/>
                <a:gd name="p0y346" fmla="*/ 15 h 15"/>
                <a:gd name="p0x347" fmla="*/ 1845 w 4980"/>
                <a:gd name="p0y347" fmla="*/ 0 h 15"/>
                <a:gd name="p0x348" fmla="*/ 1875 w 4980"/>
                <a:gd name="p0y348" fmla="*/ 0 h 15"/>
                <a:gd name="p0x349" fmla="*/ 1875 w 4980"/>
                <a:gd name="p0y349" fmla="*/ 15 h 15"/>
                <a:gd name="p0x350" fmla="*/ 1830 w 4980"/>
                <a:gd name="p0y350" fmla="*/ 15 h 15"/>
                <a:gd name="p0x351" fmla="*/ 1800 w 4980"/>
                <a:gd name="p0y351" fmla="*/ 15 h 15"/>
                <a:gd name="p0x352" fmla="*/ 1800 w 4980"/>
                <a:gd name="p0y352" fmla="*/ 0 h 15"/>
                <a:gd name="p0x353" fmla="*/ 1830 w 4980"/>
                <a:gd name="p0y353" fmla="*/ 0 h 15"/>
                <a:gd name="p0x354" fmla="*/ 1830 w 4980"/>
                <a:gd name="p0y354" fmla="*/ 15 h 15"/>
                <a:gd name="p0x355" fmla="*/ 1785 w 4980"/>
                <a:gd name="p0y355" fmla="*/ 15 h 15"/>
                <a:gd name="p0x356" fmla="*/ 1755 w 4980"/>
                <a:gd name="p0y356" fmla="*/ 15 h 15"/>
                <a:gd name="p0x357" fmla="*/ 1755 w 4980"/>
                <a:gd name="p0y357" fmla="*/ 0 h 15"/>
                <a:gd name="p0x358" fmla="*/ 1785 w 4980"/>
                <a:gd name="p0y358" fmla="*/ 0 h 15"/>
                <a:gd name="p0x359" fmla="*/ 1785 w 4980"/>
                <a:gd name="p0y359" fmla="*/ 15 h 15"/>
                <a:gd name="p0x360" fmla="*/ 1740 w 4980"/>
                <a:gd name="p0y360" fmla="*/ 15 h 15"/>
                <a:gd name="p0x361" fmla="*/ 1710 w 4980"/>
                <a:gd name="p0y361" fmla="*/ 15 h 15"/>
                <a:gd name="p0x362" fmla="*/ 1710 w 4980"/>
                <a:gd name="p0y362" fmla="*/ 0 h 15"/>
                <a:gd name="p0x363" fmla="*/ 1740 w 4980"/>
                <a:gd name="p0y363" fmla="*/ 0 h 15"/>
                <a:gd name="p0x364" fmla="*/ 1740 w 4980"/>
                <a:gd name="p0y364" fmla="*/ 15 h 15"/>
                <a:gd name="p0x365" fmla="*/ 1695 w 4980"/>
                <a:gd name="p0y365" fmla="*/ 15 h 15"/>
                <a:gd name="p0x366" fmla="*/ 1665 w 4980"/>
                <a:gd name="p0y366" fmla="*/ 15 h 15"/>
                <a:gd name="p0x367" fmla="*/ 1665 w 4980"/>
                <a:gd name="p0y367" fmla="*/ 0 h 15"/>
                <a:gd name="p0x368" fmla="*/ 1695 w 4980"/>
                <a:gd name="p0y368" fmla="*/ 0 h 15"/>
                <a:gd name="p0x369" fmla="*/ 1695 w 4980"/>
                <a:gd name="p0y369" fmla="*/ 15 h 15"/>
                <a:gd name="p0x370" fmla="*/ 1650 w 4980"/>
                <a:gd name="p0y370" fmla="*/ 15 h 15"/>
                <a:gd name="p0x371" fmla="*/ 1620 w 4980"/>
                <a:gd name="p0y371" fmla="*/ 15 h 15"/>
                <a:gd name="p0x372" fmla="*/ 1620 w 4980"/>
                <a:gd name="p0y372" fmla="*/ 0 h 15"/>
                <a:gd name="p0x373" fmla="*/ 1650 w 4980"/>
                <a:gd name="p0y373" fmla="*/ 0 h 15"/>
                <a:gd name="p0x374" fmla="*/ 1650 w 4980"/>
                <a:gd name="p0y374" fmla="*/ 15 h 15"/>
                <a:gd name="p0x375" fmla="*/ 1605 w 4980"/>
                <a:gd name="p0y375" fmla="*/ 15 h 15"/>
                <a:gd name="p0x376" fmla="*/ 1575 w 4980"/>
                <a:gd name="p0y376" fmla="*/ 15 h 15"/>
                <a:gd name="p0x377" fmla="*/ 1575 w 4980"/>
                <a:gd name="p0y377" fmla="*/ 0 h 15"/>
                <a:gd name="p0x378" fmla="*/ 1605 w 4980"/>
                <a:gd name="p0y378" fmla="*/ 0 h 15"/>
                <a:gd name="p0x379" fmla="*/ 1605 w 4980"/>
                <a:gd name="p0y379" fmla="*/ 15 h 15"/>
                <a:gd name="p0x380" fmla="*/ 1560 w 4980"/>
                <a:gd name="p0y380" fmla="*/ 15 h 15"/>
                <a:gd name="p0x381" fmla="*/ 1530 w 4980"/>
                <a:gd name="p0y381" fmla="*/ 15 h 15"/>
                <a:gd name="p0x382" fmla="*/ 1530 w 4980"/>
                <a:gd name="p0y382" fmla="*/ 0 h 15"/>
                <a:gd name="p0x383" fmla="*/ 1560 w 4980"/>
                <a:gd name="p0y383" fmla="*/ 0 h 15"/>
                <a:gd name="p0x384" fmla="*/ 1560 w 4980"/>
                <a:gd name="p0y384" fmla="*/ 15 h 15"/>
                <a:gd name="p0x385" fmla="*/ 1515 w 4980"/>
                <a:gd name="p0y385" fmla="*/ 15 h 15"/>
                <a:gd name="p0x386" fmla="*/ 1485 w 4980"/>
                <a:gd name="p0y386" fmla="*/ 15 h 15"/>
                <a:gd name="p0x387" fmla="*/ 1485 w 4980"/>
                <a:gd name="p0y387" fmla="*/ 0 h 15"/>
                <a:gd name="p0x388" fmla="*/ 1515 w 4980"/>
                <a:gd name="p0y388" fmla="*/ 0 h 15"/>
                <a:gd name="p0x389" fmla="*/ 1515 w 4980"/>
                <a:gd name="p0y389" fmla="*/ 15 h 15"/>
                <a:gd name="p0x390" fmla="*/ 1470 w 4980"/>
                <a:gd name="p0y390" fmla="*/ 15 h 15"/>
                <a:gd name="p0x391" fmla="*/ 1440 w 4980"/>
                <a:gd name="p0y391" fmla="*/ 15 h 15"/>
                <a:gd name="p0x392" fmla="*/ 1440 w 4980"/>
                <a:gd name="p0y392" fmla="*/ 0 h 15"/>
                <a:gd name="p0x393" fmla="*/ 1470 w 4980"/>
                <a:gd name="p0y393" fmla="*/ 0 h 15"/>
                <a:gd name="p0x394" fmla="*/ 1470 w 4980"/>
                <a:gd name="p0y394" fmla="*/ 15 h 15"/>
                <a:gd name="p0x395" fmla="*/ 1425 w 4980"/>
                <a:gd name="p0y395" fmla="*/ 15 h 15"/>
                <a:gd name="p0x396" fmla="*/ 1395 w 4980"/>
                <a:gd name="p0y396" fmla="*/ 15 h 15"/>
                <a:gd name="p0x397" fmla="*/ 1395 w 4980"/>
                <a:gd name="p0y397" fmla="*/ 0 h 15"/>
                <a:gd name="p0x398" fmla="*/ 1425 w 4980"/>
                <a:gd name="p0y398" fmla="*/ 0 h 15"/>
                <a:gd name="p0x399" fmla="*/ 1425 w 4980"/>
                <a:gd name="p0y399" fmla="*/ 15 h 15"/>
                <a:gd name="p0x400" fmla="*/ 1380 w 4980"/>
                <a:gd name="p0y400" fmla="*/ 15 h 15"/>
                <a:gd name="p0x401" fmla="*/ 1350 w 4980"/>
                <a:gd name="p0y401" fmla="*/ 15 h 15"/>
                <a:gd name="p0x402" fmla="*/ 1350 w 4980"/>
                <a:gd name="p0y402" fmla="*/ 0 h 15"/>
                <a:gd name="p0x403" fmla="*/ 1380 w 4980"/>
                <a:gd name="p0y403" fmla="*/ 0 h 15"/>
                <a:gd name="p0x404" fmla="*/ 1380 w 4980"/>
                <a:gd name="p0y404" fmla="*/ 15 h 15"/>
                <a:gd name="p0x405" fmla="*/ 1335 w 4980"/>
                <a:gd name="p0y405" fmla="*/ 15 h 15"/>
                <a:gd name="p0x406" fmla="*/ 1305 w 4980"/>
                <a:gd name="p0y406" fmla="*/ 15 h 15"/>
                <a:gd name="p0x407" fmla="*/ 1305 w 4980"/>
                <a:gd name="p0y407" fmla="*/ 0 h 15"/>
                <a:gd name="p0x408" fmla="*/ 1335 w 4980"/>
                <a:gd name="p0y408" fmla="*/ 0 h 15"/>
                <a:gd name="p0x409" fmla="*/ 1335 w 4980"/>
                <a:gd name="p0y409" fmla="*/ 15 h 15"/>
                <a:gd name="p0x410" fmla="*/ 1290 w 4980"/>
                <a:gd name="p0y410" fmla="*/ 15 h 15"/>
                <a:gd name="p0x411" fmla="*/ 1260 w 4980"/>
                <a:gd name="p0y411" fmla="*/ 15 h 15"/>
                <a:gd name="p0x412" fmla="*/ 1260 w 4980"/>
                <a:gd name="p0y412" fmla="*/ 0 h 15"/>
                <a:gd name="p0x413" fmla="*/ 1290 w 4980"/>
                <a:gd name="p0y413" fmla="*/ 0 h 15"/>
                <a:gd name="p0x414" fmla="*/ 1290 w 4980"/>
                <a:gd name="p0y414" fmla="*/ 15 h 15"/>
                <a:gd name="p0x415" fmla="*/ 1245 w 4980"/>
                <a:gd name="p0y415" fmla="*/ 15 h 15"/>
                <a:gd name="p0x416" fmla="*/ 1215 w 4980"/>
                <a:gd name="p0y416" fmla="*/ 15 h 15"/>
                <a:gd name="p0x417" fmla="*/ 1215 w 4980"/>
                <a:gd name="p0y417" fmla="*/ 0 h 15"/>
                <a:gd name="p0x418" fmla="*/ 1245 w 4980"/>
                <a:gd name="p0y418" fmla="*/ 0 h 15"/>
                <a:gd name="p0x419" fmla="*/ 1245 w 4980"/>
                <a:gd name="p0y419" fmla="*/ 15 h 15"/>
                <a:gd name="p0x420" fmla="*/ 1200 w 4980"/>
                <a:gd name="p0y420" fmla="*/ 15 h 15"/>
                <a:gd name="p0x421" fmla="*/ 1170 w 4980"/>
                <a:gd name="p0y421" fmla="*/ 15 h 15"/>
                <a:gd name="p0x422" fmla="*/ 1170 w 4980"/>
                <a:gd name="p0y422" fmla="*/ 0 h 15"/>
                <a:gd name="p0x423" fmla="*/ 1200 w 4980"/>
                <a:gd name="p0y423" fmla="*/ 0 h 15"/>
                <a:gd name="p0x424" fmla="*/ 1200 w 4980"/>
                <a:gd name="p0y424" fmla="*/ 15 h 15"/>
                <a:gd name="p0x425" fmla="*/ 1155 w 4980"/>
                <a:gd name="p0y425" fmla="*/ 15 h 15"/>
                <a:gd name="p0x426" fmla="*/ 1125 w 4980"/>
                <a:gd name="p0y426" fmla="*/ 15 h 15"/>
                <a:gd name="p0x427" fmla="*/ 1125 w 4980"/>
                <a:gd name="p0y427" fmla="*/ 0 h 15"/>
                <a:gd name="p0x428" fmla="*/ 1155 w 4980"/>
                <a:gd name="p0y428" fmla="*/ 0 h 15"/>
                <a:gd name="p0x429" fmla="*/ 1155 w 4980"/>
                <a:gd name="p0y429" fmla="*/ 15 h 15"/>
                <a:gd name="p0x430" fmla="*/ 1110 w 4980"/>
                <a:gd name="p0y430" fmla="*/ 15 h 15"/>
                <a:gd name="p0x431" fmla="*/ 1080 w 4980"/>
                <a:gd name="p0y431" fmla="*/ 15 h 15"/>
                <a:gd name="p0x432" fmla="*/ 1080 w 4980"/>
                <a:gd name="p0y432" fmla="*/ 0 h 15"/>
                <a:gd name="p0x433" fmla="*/ 1110 w 4980"/>
                <a:gd name="p0y433" fmla="*/ 0 h 15"/>
                <a:gd name="p0x434" fmla="*/ 1110 w 4980"/>
                <a:gd name="p0y434" fmla="*/ 15 h 15"/>
                <a:gd name="p0x435" fmla="*/ 1065 w 4980"/>
                <a:gd name="p0y435" fmla="*/ 15 h 15"/>
                <a:gd name="p0x436" fmla="*/ 1035 w 4980"/>
                <a:gd name="p0y436" fmla="*/ 15 h 15"/>
                <a:gd name="p0x437" fmla="*/ 1035 w 4980"/>
                <a:gd name="p0y437" fmla="*/ 0 h 15"/>
                <a:gd name="p0x438" fmla="*/ 1065 w 4980"/>
                <a:gd name="p0y438" fmla="*/ 0 h 15"/>
                <a:gd name="p0x439" fmla="*/ 1065 w 4980"/>
                <a:gd name="p0y439" fmla="*/ 15 h 15"/>
                <a:gd name="p0x440" fmla="*/ 1020 w 4980"/>
                <a:gd name="p0y440" fmla="*/ 15 h 15"/>
                <a:gd name="p0x441" fmla="*/ 990 w 4980"/>
                <a:gd name="p0y441" fmla="*/ 15 h 15"/>
                <a:gd name="p0x442" fmla="*/ 990 w 4980"/>
                <a:gd name="p0y442" fmla="*/ 0 h 15"/>
                <a:gd name="p0x443" fmla="*/ 1020 w 4980"/>
                <a:gd name="p0y443" fmla="*/ 0 h 15"/>
                <a:gd name="p0x444" fmla="*/ 1020 w 4980"/>
                <a:gd name="p0y444" fmla="*/ 15 h 15"/>
                <a:gd name="p0x445" fmla="*/ 975 w 4980"/>
                <a:gd name="p0y445" fmla="*/ 15 h 15"/>
                <a:gd name="p0x446" fmla="*/ 945 w 4980"/>
                <a:gd name="p0y446" fmla="*/ 15 h 15"/>
                <a:gd name="p0x447" fmla="*/ 945 w 4980"/>
                <a:gd name="p0y447" fmla="*/ 0 h 15"/>
                <a:gd name="p0x448" fmla="*/ 975 w 4980"/>
                <a:gd name="p0y448" fmla="*/ 0 h 15"/>
                <a:gd name="p0x449" fmla="*/ 975 w 4980"/>
                <a:gd name="p0y449" fmla="*/ 15 h 15"/>
                <a:gd name="p0x450" fmla="*/ 930 w 4980"/>
                <a:gd name="p0y450" fmla="*/ 15 h 15"/>
                <a:gd name="p0x451" fmla="*/ 900 w 4980"/>
                <a:gd name="p0y451" fmla="*/ 15 h 15"/>
                <a:gd name="p0x452" fmla="*/ 900 w 4980"/>
                <a:gd name="p0y452" fmla="*/ 0 h 15"/>
                <a:gd name="p0x453" fmla="*/ 930 w 4980"/>
                <a:gd name="p0y453" fmla="*/ 0 h 15"/>
                <a:gd name="p0x454" fmla="*/ 930 w 4980"/>
                <a:gd name="p0y454" fmla="*/ 15 h 15"/>
                <a:gd name="p0x455" fmla="*/ 885 w 4980"/>
                <a:gd name="p0y455" fmla="*/ 15 h 15"/>
                <a:gd name="p0x456" fmla="*/ 855 w 4980"/>
                <a:gd name="p0y456" fmla="*/ 15 h 15"/>
                <a:gd name="p0x457" fmla="*/ 855 w 4980"/>
                <a:gd name="p0y457" fmla="*/ 0 h 15"/>
                <a:gd name="p0x458" fmla="*/ 885 w 4980"/>
                <a:gd name="p0y458" fmla="*/ 0 h 15"/>
                <a:gd name="p0x459" fmla="*/ 885 w 4980"/>
                <a:gd name="p0y459" fmla="*/ 15 h 15"/>
                <a:gd name="p0x460" fmla="*/ 840 w 4980"/>
                <a:gd name="p0y460" fmla="*/ 15 h 15"/>
                <a:gd name="p0x461" fmla="*/ 810 w 4980"/>
                <a:gd name="p0y461" fmla="*/ 15 h 15"/>
                <a:gd name="p0x462" fmla="*/ 810 w 4980"/>
                <a:gd name="p0y462" fmla="*/ 0 h 15"/>
                <a:gd name="p0x463" fmla="*/ 840 w 4980"/>
                <a:gd name="p0y463" fmla="*/ 0 h 15"/>
                <a:gd name="p0x464" fmla="*/ 840 w 4980"/>
                <a:gd name="p0y464" fmla="*/ 15 h 15"/>
                <a:gd name="p0x465" fmla="*/ 795 w 4980"/>
                <a:gd name="p0y465" fmla="*/ 15 h 15"/>
                <a:gd name="p0x466" fmla="*/ 765 w 4980"/>
                <a:gd name="p0y466" fmla="*/ 15 h 15"/>
                <a:gd name="p0x467" fmla="*/ 765 w 4980"/>
                <a:gd name="p0y467" fmla="*/ 0 h 15"/>
                <a:gd name="p0x468" fmla="*/ 795 w 4980"/>
                <a:gd name="p0y468" fmla="*/ 0 h 15"/>
                <a:gd name="p0x469" fmla="*/ 795 w 4980"/>
                <a:gd name="p0y469" fmla="*/ 15 h 15"/>
                <a:gd name="p0x470" fmla="*/ 750 w 4980"/>
                <a:gd name="p0y470" fmla="*/ 15 h 15"/>
                <a:gd name="p0x471" fmla="*/ 720 w 4980"/>
                <a:gd name="p0y471" fmla="*/ 15 h 15"/>
                <a:gd name="p0x472" fmla="*/ 720 w 4980"/>
                <a:gd name="p0y472" fmla="*/ 0 h 15"/>
                <a:gd name="p0x473" fmla="*/ 750 w 4980"/>
                <a:gd name="p0y473" fmla="*/ 0 h 15"/>
                <a:gd name="p0x474" fmla="*/ 750 w 4980"/>
                <a:gd name="p0y474" fmla="*/ 15 h 15"/>
                <a:gd name="p0x475" fmla="*/ 705 w 4980"/>
                <a:gd name="p0y475" fmla="*/ 15 h 15"/>
                <a:gd name="p0x476" fmla="*/ 675 w 4980"/>
                <a:gd name="p0y476" fmla="*/ 15 h 15"/>
                <a:gd name="p0x477" fmla="*/ 675 w 4980"/>
                <a:gd name="p0y477" fmla="*/ 0 h 15"/>
                <a:gd name="p0x478" fmla="*/ 705 w 4980"/>
                <a:gd name="p0y478" fmla="*/ 0 h 15"/>
                <a:gd name="p0x479" fmla="*/ 705 w 4980"/>
                <a:gd name="p0y479" fmla="*/ 15 h 15"/>
                <a:gd name="p0x480" fmla="*/ 660 w 4980"/>
                <a:gd name="p0y480" fmla="*/ 15 h 15"/>
                <a:gd name="p0x481" fmla="*/ 630 w 4980"/>
                <a:gd name="p0y481" fmla="*/ 15 h 15"/>
                <a:gd name="p0x482" fmla="*/ 630 w 4980"/>
                <a:gd name="p0y482" fmla="*/ 0 h 15"/>
                <a:gd name="p0x483" fmla="*/ 660 w 4980"/>
                <a:gd name="p0y483" fmla="*/ 0 h 15"/>
                <a:gd name="p0x484" fmla="*/ 660 w 4980"/>
                <a:gd name="p0y484" fmla="*/ 15 h 15"/>
                <a:gd name="p0x485" fmla="*/ 615 w 4980"/>
                <a:gd name="p0y485" fmla="*/ 15 h 15"/>
                <a:gd name="p0x486" fmla="*/ 585 w 4980"/>
                <a:gd name="p0y486" fmla="*/ 15 h 15"/>
                <a:gd name="p0x487" fmla="*/ 585 w 4980"/>
                <a:gd name="p0y487" fmla="*/ 0 h 15"/>
                <a:gd name="p0x488" fmla="*/ 615 w 4980"/>
                <a:gd name="p0y488" fmla="*/ 0 h 15"/>
                <a:gd name="p0x489" fmla="*/ 615 w 4980"/>
                <a:gd name="p0y489" fmla="*/ 15 h 15"/>
                <a:gd name="p0x490" fmla="*/ 570 w 4980"/>
                <a:gd name="p0y490" fmla="*/ 15 h 15"/>
                <a:gd name="p0x491" fmla="*/ 540 w 4980"/>
                <a:gd name="p0y491" fmla="*/ 15 h 15"/>
                <a:gd name="p0x492" fmla="*/ 540 w 4980"/>
                <a:gd name="p0y492" fmla="*/ 0 h 15"/>
                <a:gd name="p0x493" fmla="*/ 570 w 4980"/>
                <a:gd name="p0y493" fmla="*/ 0 h 15"/>
                <a:gd name="p0x494" fmla="*/ 570 w 4980"/>
                <a:gd name="p0y494" fmla="*/ 15 h 15"/>
                <a:gd name="p0x495" fmla="*/ 525 w 4980"/>
                <a:gd name="p0y495" fmla="*/ 15 h 15"/>
                <a:gd name="p0x496" fmla="*/ 495 w 4980"/>
                <a:gd name="p0y496" fmla="*/ 15 h 15"/>
                <a:gd name="p0x497" fmla="*/ 495 w 4980"/>
                <a:gd name="p0y497" fmla="*/ 0 h 15"/>
                <a:gd name="p0x498" fmla="*/ 525 w 4980"/>
                <a:gd name="p0y498" fmla="*/ 0 h 15"/>
                <a:gd name="p0x499" fmla="*/ 525 w 4980"/>
                <a:gd name="p0y499" fmla="*/ 15 h 15"/>
                <a:gd name="p0x500" fmla="*/ 480 w 4980"/>
                <a:gd name="p0y500" fmla="*/ 15 h 15"/>
                <a:gd name="p0x501" fmla="*/ 450 w 4980"/>
                <a:gd name="p0y501" fmla="*/ 15 h 15"/>
                <a:gd name="p0x502" fmla="*/ 450 w 4980"/>
                <a:gd name="p0y502" fmla="*/ 0 h 15"/>
                <a:gd name="p0x503" fmla="*/ 480 w 4980"/>
                <a:gd name="p0y503" fmla="*/ 0 h 15"/>
                <a:gd name="p0x504" fmla="*/ 480 w 4980"/>
                <a:gd name="p0y504" fmla="*/ 15 h 15"/>
                <a:gd name="p0x505" fmla="*/ 435 w 4980"/>
                <a:gd name="p0y505" fmla="*/ 15 h 15"/>
                <a:gd name="p0x506" fmla="*/ 405 w 4980"/>
                <a:gd name="p0y506" fmla="*/ 15 h 15"/>
                <a:gd name="p0x507" fmla="*/ 405 w 4980"/>
                <a:gd name="p0y507" fmla="*/ 0 h 15"/>
                <a:gd name="p0x508" fmla="*/ 435 w 4980"/>
                <a:gd name="p0y508" fmla="*/ 0 h 15"/>
                <a:gd name="p0x509" fmla="*/ 435 w 4980"/>
                <a:gd name="p0y509" fmla="*/ 15 h 15"/>
                <a:gd name="p0x510" fmla="*/ 390 w 4980"/>
                <a:gd name="p0y510" fmla="*/ 15 h 15"/>
                <a:gd name="p0x511" fmla="*/ 360 w 4980"/>
                <a:gd name="p0y511" fmla="*/ 15 h 15"/>
                <a:gd name="p0x512" fmla="*/ 360 w 4980"/>
                <a:gd name="p0y512" fmla="*/ 0 h 15"/>
                <a:gd name="p0x513" fmla="*/ 390 w 4980"/>
                <a:gd name="p0y513" fmla="*/ 0 h 15"/>
                <a:gd name="p0x514" fmla="*/ 390 w 4980"/>
                <a:gd name="p0y514" fmla="*/ 15 h 15"/>
                <a:gd name="p0x515" fmla="*/ 345 w 4980"/>
                <a:gd name="p0y515" fmla="*/ 15 h 15"/>
                <a:gd name="p0x516" fmla="*/ 315 w 4980"/>
                <a:gd name="p0y516" fmla="*/ 15 h 15"/>
                <a:gd name="p0x517" fmla="*/ 315 w 4980"/>
                <a:gd name="p0y517" fmla="*/ 0 h 15"/>
                <a:gd name="p0x518" fmla="*/ 345 w 4980"/>
                <a:gd name="p0y518" fmla="*/ 0 h 15"/>
                <a:gd name="p0x519" fmla="*/ 345 w 4980"/>
                <a:gd name="p0y519" fmla="*/ 15 h 15"/>
                <a:gd name="p0x520" fmla="*/ 300 w 4980"/>
                <a:gd name="p0y520" fmla="*/ 15 h 15"/>
                <a:gd name="p0x521" fmla="*/ 270 w 4980"/>
                <a:gd name="p0y521" fmla="*/ 15 h 15"/>
                <a:gd name="p0x522" fmla="*/ 270 w 4980"/>
                <a:gd name="p0y522" fmla="*/ 0 h 15"/>
                <a:gd name="p0x523" fmla="*/ 300 w 4980"/>
                <a:gd name="p0y523" fmla="*/ 0 h 15"/>
                <a:gd name="p0x524" fmla="*/ 300 w 4980"/>
                <a:gd name="p0y524" fmla="*/ 15 h 15"/>
                <a:gd name="p0x525" fmla="*/ 255 w 4980"/>
                <a:gd name="p0y525" fmla="*/ 15 h 15"/>
                <a:gd name="p0x526" fmla="*/ 225 w 4980"/>
                <a:gd name="p0y526" fmla="*/ 15 h 15"/>
                <a:gd name="p0x527" fmla="*/ 225 w 4980"/>
                <a:gd name="p0y527" fmla="*/ 0 h 15"/>
                <a:gd name="p0x528" fmla="*/ 255 w 4980"/>
                <a:gd name="p0y528" fmla="*/ 0 h 15"/>
                <a:gd name="p0x529" fmla="*/ 255 w 4980"/>
                <a:gd name="p0y529" fmla="*/ 15 h 15"/>
                <a:gd name="p0x530" fmla="*/ 210 w 4980"/>
                <a:gd name="p0y530" fmla="*/ 15 h 15"/>
                <a:gd name="p0x531" fmla="*/ 180 w 4980"/>
                <a:gd name="p0y531" fmla="*/ 15 h 15"/>
                <a:gd name="p0x532" fmla="*/ 180 w 4980"/>
                <a:gd name="p0y532" fmla="*/ 0 h 15"/>
                <a:gd name="p0x533" fmla="*/ 210 w 4980"/>
                <a:gd name="p0y533" fmla="*/ 0 h 15"/>
                <a:gd name="p0x534" fmla="*/ 210 w 4980"/>
                <a:gd name="p0y534" fmla="*/ 15 h 15"/>
                <a:gd name="p0x535" fmla="*/ 165 w 4980"/>
                <a:gd name="p0y535" fmla="*/ 15 h 15"/>
                <a:gd name="p0x536" fmla="*/ 135 w 4980"/>
                <a:gd name="p0y536" fmla="*/ 15 h 15"/>
                <a:gd name="p0x537" fmla="*/ 135 w 4980"/>
                <a:gd name="p0y537" fmla="*/ 0 h 15"/>
                <a:gd name="p0x538" fmla="*/ 165 w 4980"/>
                <a:gd name="p0y538" fmla="*/ 0 h 15"/>
                <a:gd name="p0x539" fmla="*/ 165 w 4980"/>
                <a:gd name="p0y539" fmla="*/ 15 h 15"/>
                <a:gd name="p0x540" fmla="*/ 120 w 4980"/>
                <a:gd name="p0y540" fmla="*/ 15 h 15"/>
                <a:gd name="p0x541" fmla="*/ 90 w 4980"/>
                <a:gd name="p0y541" fmla="*/ 15 h 15"/>
                <a:gd name="p0x542" fmla="*/ 90 w 4980"/>
                <a:gd name="p0y542" fmla="*/ 0 h 15"/>
                <a:gd name="p0x543" fmla="*/ 120 w 4980"/>
                <a:gd name="p0y543" fmla="*/ 0 h 15"/>
                <a:gd name="p0x544" fmla="*/ 120 w 4980"/>
                <a:gd name="p0y544" fmla="*/ 15 h 15"/>
                <a:gd name="p0x545" fmla="*/ 75 w 4980"/>
                <a:gd name="p0y545" fmla="*/ 15 h 15"/>
                <a:gd name="p0x546" fmla="*/ 45 w 4980"/>
                <a:gd name="p0y546" fmla="*/ 15 h 15"/>
                <a:gd name="p0x547" fmla="*/ 45 w 4980"/>
                <a:gd name="p0y547" fmla="*/ 0 h 15"/>
                <a:gd name="p0x548" fmla="*/ 75 w 4980"/>
                <a:gd name="p0y548" fmla="*/ 0 h 15"/>
                <a:gd name="p0x549" fmla="*/ 75 w 4980"/>
                <a:gd name="p0y549" fmla="*/ 15 h 15"/>
                <a:gd name="p0x550" fmla="*/ 30 w 4980"/>
                <a:gd name="p0y550" fmla="*/ 15 h 15"/>
                <a:gd name="p0x551" fmla="*/ 0 w 4980"/>
                <a:gd name="p0y551" fmla="*/ 15 h 15"/>
                <a:gd name="p0x552" fmla="*/ 0 w 4980"/>
                <a:gd name="p0y552" fmla="*/ 0 h 15"/>
                <a:gd name="p0x553" fmla="*/ 30 w 4980"/>
                <a:gd name="p0y553" fmla="*/ 0 h 15"/>
                <a:gd name="p0x554" fmla="*/ 30 w 4980"/>
                <a:gd name="p0y55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moveTo>
                    <a:pt x="p0x5" y="p0y5"/>
                  </a:moveTo>
                  <a:lnTo>
                    <a:pt x="p0x6" y="p0y6"/>
                  </a:lnTo>
                  <a:lnTo>
                    <a:pt x="p0x7" y="p0y7"/>
                  </a:lnTo>
                  <a:lnTo>
                    <a:pt x="p0x8" y="p0y8"/>
                  </a:lnTo>
                  <a:lnTo>
                    <a:pt x="p0x9" y="p0y9"/>
                  </a:lnTo>
                  <a:moveTo>
                    <a:pt x="p0x10" y="p0y10"/>
                  </a:moveTo>
                  <a:lnTo>
                    <a:pt x="p0x11" y="p0y11"/>
                  </a:lnTo>
                  <a:lnTo>
                    <a:pt x="p0x12" y="p0y12"/>
                  </a:lnTo>
                  <a:lnTo>
                    <a:pt x="p0x13" y="p0y13"/>
                  </a:lnTo>
                  <a:lnTo>
                    <a:pt x="p0x14" y="p0y14"/>
                  </a:lnTo>
                  <a:moveTo>
                    <a:pt x="p0x15" y="p0y15"/>
                  </a:moveTo>
                  <a:lnTo>
                    <a:pt x="p0x16" y="p0y16"/>
                  </a:lnTo>
                  <a:lnTo>
                    <a:pt x="p0x17" y="p0y17"/>
                  </a:lnTo>
                  <a:lnTo>
                    <a:pt x="p0x18" y="p0y18"/>
                  </a:lnTo>
                  <a:lnTo>
                    <a:pt x="p0x19" y="p0y19"/>
                  </a:lnTo>
                  <a:moveTo>
                    <a:pt x="p0x20" y="p0y20"/>
                  </a:moveTo>
                  <a:lnTo>
                    <a:pt x="p0x21" y="p0y21"/>
                  </a:lnTo>
                  <a:lnTo>
                    <a:pt x="p0x22" y="p0y22"/>
                  </a:lnTo>
                  <a:lnTo>
                    <a:pt x="p0x23" y="p0y23"/>
                  </a:lnTo>
                  <a:lnTo>
                    <a:pt x="p0x24" y="p0y24"/>
                  </a:lnTo>
                  <a:moveTo>
                    <a:pt x="p0x25" y="p0y25"/>
                  </a:moveTo>
                  <a:lnTo>
                    <a:pt x="p0x26" y="p0y26"/>
                  </a:lnTo>
                  <a:lnTo>
                    <a:pt x="p0x27" y="p0y27"/>
                  </a:lnTo>
                  <a:lnTo>
                    <a:pt x="p0x28" y="p0y28"/>
                  </a:lnTo>
                  <a:lnTo>
                    <a:pt x="p0x29" y="p0y29"/>
                  </a:lnTo>
                  <a:moveTo>
                    <a:pt x="p0x30" y="p0y30"/>
                  </a:moveTo>
                  <a:lnTo>
                    <a:pt x="p0x31" y="p0y31"/>
                  </a:lnTo>
                  <a:lnTo>
                    <a:pt x="p0x32" y="p0y32"/>
                  </a:lnTo>
                  <a:lnTo>
                    <a:pt x="p0x33" y="p0y33"/>
                  </a:lnTo>
                  <a:lnTo>
                    <a:pt x="p0x34" y="p0y34"/>
                  </a:lnTo>
                  <a:moveTo>
                    <a:pt x="p0x35" y="p0y35"/>
                  </a:moveTo>
                  <a:lnTo>
                    <a:pt x="p0x36" y="p0y36"/>
                  </a:lnTo>
                  <a:lnTo>
                    <a:pt x="p0x37" y="p0y37"/>
                  </a:lnTo>
                  <a:lnTo>
                    <a:pt x="p0x38" y="p0y38"/>
                  </a:lnTo>
                  <a:lnTo>
                    <a:pt x="p0x39" y="p0y39"/>
                  </a:lnTo>
                  <a:moveTo>
                    <a:pt x="p0x40" y="p0y40"/>
                  </a:moveTo>
                  <a:lnTo>
                    <a:pt x="p0x41" y="p0y41"/>
                  </a:lnTo>
                  <a:lnTo>
                    <a:pt x="p0x42" y="p0y42"/>
                  </a:lnTo>
                  <a:lnTo>
                    <a:pt x="p0x43" y="p0y43"/>
                  </a:lnTo>
                  <a:lnTo>
                    <a:pt x="p0x44" y="p0y44"/>
                  </a:lnTo>
                  <a:moveTo>
                    <a:pt x="p0x45" y="p0y45"/>
                  </a:moveTo>
                  <a:lnTo>
                    <a:pt x="p0x46" y="p0y46"/>
                  </a:lnTo>
                  <a:lnTo>
                    <a:pt x="p0x47" y="p0y47"/>
                  </a:lnTo>
                  <a:lnTo>
                    <a:pt x="p0x48" y="p0y48"/>
                  </a:lnTo>
                  <a:lnTo>
                    <a:pt x="p0x49" y="p0y49"/>
                  </a:lnTo>
                  <a:moveTo>
                    <a:pt x="p0x50" y="p0y50"/>
                  </a:moveTo>
                  <a:lnTo>
                    <a:pt x="p0x51" y="p0y51"/>
                  </a:lnTo>
                  <a:lnTo>
                    <a:pt x="p0x52" y="p0y52"/>
                  </a:lnTo>
                  <a:lnTo>
                    <a:pt x="p0x53" y="p0y53"/>
                  </a:lnTo>
                  <a:lnTo>
                    <a:pt x="p0x54" y="p0y54"/>
                  </a:lnTo>
                  <a:moveTo>
                    <a:pt x="p0x55" y="p0y55"/>
                  </a:moveTo>
                  <a:lnTo>
                    <a:pt x="p0x56" y="p0y56"/>
                  </a:lnTo>
                  <a:lnTo>
                    <a:pt x="p0x57" y="p0y57"/>
                  </a:lnTo>
                  <a:lnTo>
                    <a:pt x="p0x58" y="p0y58"/>
                  </a:lnTo>
                  <a:lnTo>
                    <a:pt x="p0x59" y="p0y59"/>
                  </a:lnTo>
                  <a:moveTo>
                    <a:pt x="p0x60" y="p0y60"/>
                  </a:moveTo>
                  <a:lnTo>
                    <a:pt x="p0x61" y="p0y61"/>
                  </a:lnTo>
                  <a:lnTo>
                    <a:pt x="p0x62" y="p0y62"/>
                  </a:lnTo>
                  <a:lnTo>
                    <a:pt x="p0x63" y="p0y63"/>
                  </a:lnTo>
                  <a:lnTo>
                    <a:pt x="p0x64" y="p0y64"/>
                  </a:lnTo>
                  <a:moveTo>
                    <a:pt x="p0x65" y="p0y65"/>
                  </a:moveTo>
                  <a:lnTo>
                    <a:pt x="p0x66" y="p0y66"/>
                  </a:lnTo>
                  <a:lnTo>
                    <a:pt x="p0x67" y="p0y67"/>
                  </a:lnTo>
                  <a:lnTo>
                    <a:pt x="p0x68" y="p0y68"/>
                  </a:lnTo>
                  <a:lnTo>
                    <a:pt x="p0x69" y="p0y69"/>
                  </a:lnTo>
                  <a:moveTo>
                    <a:pt x="p0x70" y="p0y70"/>
                  </a:moveTo>
                  <a:lnTo>
                    <a:pt x="p0x71" y="p0y71"/>
                  </a:lnTo>
                  <a:lnTo>
                    <a:pt x="p0x72" y="p0y72"/>
                  </a:lnTo>
                  <a:lnTo>
                    <a:pt x="p0x73" y="p0y73"/>
                  </a:lnTo>
                  <a:lnTo>
                    <a:pt x="p0x74" y="p0y74"/>
                  </a:lnTo>
                  <a:moveTo>
                    <a:pt x="p0x75" y="p0y75"/>
                  </a:moveTo>
                  <a:lnTo>
                    <a:pt x="p0x76" y="p0y76"/>
                  </a:lnTo>
                  <a:lnTo>
                    <a:pt x="p0x77" y="p0y77"/>
                  </a:lnTo>
                  <a:lnTo>
                    <a:pt x="p0x78" y="p0y78"/>
                  </a:lnTo>
                  <a:lnTo>
                    <a:pt x="p0x79" y="p0y79"/>
                  </a:lnTo>
                  <a:moveTo>
                    <a:pt x="p0x80" y="p0y80"/>
                  </a:moveTo>
                  <a:lnTo>
                    <a:pt x="p0x81" y="p0y81"/>
                  </a:lnTo>
                  <a:lnTo>
                    <a:pt x="p0x82" y="p0y82"/>
                  </a:lnTo>
                  <a:lnTo>
                    <a:pt x="p0x83" y="p0y83"/>
                  </a:lnTo>
                  <a:lnTo>
                    <a:pt x="p0x84" y="p0y84"/>
                  </a:lnTo>
                  <a:moveTo>
                    <a:pt x="p0x85" y="p0y85"/>
                  </a:moveTo>
                  <a:lnTo>
                    <a:pt x="p0x86" y="p0y86"/>
                  </a:lnTo>
                  <a:lnTo>
                    <a:pt x="p0x87" y="p0y87"/>
                  </a:lnTo>
                  <a:lnTo>
                    <a:pt x="p0x88" y="p0y88"/>
                  </a:lnTo>
                  <a:lnTo>
                    <a:pt x="p0x89" y="p0y89"/>
                  </a:lnTo>
                  <a:moveTo>
                    <a:pt x="p0x90" y="p0y90"/>
                  </a:moveTo>
                  <a:lnTo>
                    <a:pt x="p0x91" y="p0y91"/>
                  </a:lnTo>
                  <a:lnTo>
                    <a:pt x="p0x92" y="p0y92"/>
                  </a:lnTo>
                  <a:lnTo>
                    <a:pt x="p0x93" y="p0y93"/>
                  </a:lnTo>
                  <a:lnTo>
                    <a:pt x="p0x94" y="p0y94"/>
                  </a:lnTo>
                  <a:moveTo>
                    <a:pt x="p0x95" y="p0y95"/>
                  </a:moveTo>
                  <a:lnTo>
                    <a:pt x="p0x96" y="p0y96"/>
                  </a:lnTo>
                  <a:lnTo>
                    <a:pt x="p0x97" y="p0y97"/>
                  </a:lnTo>
                  <a:lnTo>
                    <a:pt x="p0x98" y="p0y98"/>
                  </a:lnTo>
                  <a:lnTo>
                    <a:pt x="p0x99" y="p0y99"/>
                  </a:lnTo>
                  <a:moveTo>
                    <a:pt x="p0x100" y="p0y100"/>
                  </a:moveTo>
                  <a:lnTo>
                    <a:pt x="p0x101" y="p0y101"/>
                  </a:lnTo>
                  <a:lnTo>
                    <a:pt x="p0x102" y="p0y102"/>
                  </a:lnTo>
                  <a:lnTo>
                    <a:pt x="p0x103" y="p0y103"/>
                  </a:lnTo>
                  <a:lnTo>
                    <a:pt x="p0x104" y="p0y104"/>
                  </a:lnTo>
                  <a:moveTo>
                    <a:pt x="p0x105" y="p0y105"/>
                  </a:moveTo>
                  <a:lnTo>
                    <a:pt x="p0x106" y="p0y106"/>
                  </a:lnTo>
                  <a:lnTo>
                    <a:pt x="p0x107" y="p0y107"/>
                  </a:lnTo>
                  <a:lnTo>
                    <a:pt x="p0x108" y="p0y108"/>
                  </a:lnTo>
                  <a:lnTo>
                    <a:pt x="p0x109" y="p0y109"/>
                  </a:lnTo>
                  <a:moveTo>
                    <a:pt x="p0x110" y="p0y110"/>
                  </a:moveTo>
                  <a:lnTo>
                    <a:pt x="p0x111" y="p0y111"/>
                  </a:lnTo>
                  <a:lnTo>
                    <a:pt x="p0x112" y="p0y112"/>
                  </a:lnTo>
                  <a:lnTo>
                    <a:pt x="p0x113" y="p0y113"/>
                  </a:lnTo>
                  <a:lnTo>
                    <a:pt x="p0x114" y="p0y114"/>
                  </a:lnTo>
                  <a:moveTo>
                    <a:pt x="p0x115" y="p0y115"/>
                  </a:moveTo>
                  <a:lnTo>
                    <a:pt x="p0x116" y="p0y116"/>
                  </a:lnTo>
                  <a:lnTo>
                    <a:pt x="p0x117" y="p0y117"/>
                  </a:lnTo>
                  <a:lnTo>
                    <a:pt x="p0x118" y="p0y118"/>
                  </a:lnTo>
                  <a:lnTo>
                    <a:pt x="p0x119" y="p0y119"/>
                  </a:lnTo>
                  <a:moveTo>
                    <a:pt x="p0x120" y="p0y120"/>
                  </a:moveTo>
                  <a:lnTo>
                    <a:pt x="p0x121" y="p0y121"/>
                  </a:lnTo>
                  <a:lnTo>
                    <a:pt x="p0x122" y="p0y122"/>
                  </a:lnTo>
                  <a:lnTo>
                    <a:pt x="p0x123" y="p0y123"/>
                  </a:lnTo>
                  <a:lnTo>
                    <a:pt x="p0x124" y="p0y124"/>
                  </a:lnTo>
                  <a:moveTo>
                    <a:pt x="p0x125" y="p0y125"/>
                  </a:moveTo>
                  <a:lnTo>
                    <a:pt x="p0x126" y="p0y126"/>
                  </a:lnTo>
                  <a:lnTo>
                    <a:pt x="p0x127" y="p0y127"/>
                  </a:lnTo>
                  <a:lnTo>
                    <a:pt x="p0x128" y="p0y128"/>
                  </a:lnTo>
                  <a:lnTo>
                    <a:pt x="p0x129" y="p0y129"/>
                  </a:lnTo>
                  <a:moveTo>
                    <a:pt x="p0x130" y="p0y130"/>
                  </a:moveTo>
                  <a:lnTo>
                    <a:pt x="p0x131" y="p0y131"/>
                  </a:lnTo>
                  <a:lnTo>
                    <a:pt x="p0x132" y="p0y132"/>
                  </a:lnTo>
                  <a:lnTo>
                    <a:pt x="p0x133" y="p0y133"/>
                  </a:lnTo>
                  <a:lnTo>
                    <a:pt x="p0x134" y="p0y134"/>
                  </a:lnTo>
                  <a:moveTo>
                    <a:pt x="p0x135" y="p0y135"/>
                  </a:moveTo>
                  <a:lnTo>
                    <a:pt x="p0x136" y="p0y136"/>
                  </a:lnTo>
                  <a:lnTo>
                    <a:pt x="p0x137" y="p0y137"/>
                  </a:lnTo>
                  <a:lnTo>
                    <a:pt x="p0x138" y="p0y138"/>
                  </a:lnTo>
                  <a:lnTo>
                    <a:pt x="p0x139" y="p0y139"/>
                  </a:lnTo>
                  <a:moveTo>
                    <a:pt x="p0x140" y="p0y140"/>
                  </a:moveTo>
                  <a:lnTo>
                    <a:pt x="p0x141" y="p0y141"/>
                  </a:lnTo>
                  <a:lnTo>
                    <a:pt x="p0x142" y="p0y142"/>
                  </a:lnTo>
                  <a:lnTo>
                    <a:pt x="p0x143" y="p0y143"/>
                  </a:lnTo>
                  <a:lnTo>
                    <a:pt x="p0x144" y="p0y144"/>
                  </a:lnTo>
                  <a:moveTo>
                    <a:pt x="p0x145" y="p0y145"/>
                  </a:moveTo>
                  <a:lnTo>
                    <a:pt x="p0x146" y="p0y146"/>
                  </a:lnTo>
                  <a:lnTo>
                    <a:pt x="p0x147" y="p0y147"/>
                  </a:lnTo>
                  <a:lnTo>
                    <a:pt x="p0x148" y="p0y148"/>
                  </a:lnTo>
                  <a:lnTo>
                    <a:pt x="p0x149" y="p0y149"/>
                  </a:lnTo>
                  <a:moveTo>
                    <a:pt x="p0x150" y="p0y150"/>
                  </a:moveTo>
                  <a:lnTo>
                    <a:pt x="p0x151" y="p0y151"/>
                  </a:lnTo>
                  <a:lnTo>
                    <a:pt x="p0x152" y="p0y152"/>
                  </a:lnTo>
                  <a:lnTo>
                    <a:pt x="p0x153" y="p0y153"/>
                  </a:lnTo>
                  <a:lnTo>
                    <a:pt x="p0x154" y="p0y154"/>
                  </a:lnTo>
                  <a:moveTo>
                    <a:pt x="p0x155" y="p0y155"/>
                  </a:moveTo>
                  <a:lnTo>
                    <a:pt x="p0x156" y="p0y156"/>
                  </a:lnTo>
                  <a:lnTo>
                    <a:pt x="p0x157" y="p0y157"/>
                  </a:lnTo>
                  <a:lnTo>
                    <a:pt x="p0x158" y="p0y158"/>
                  </a:lnTo>
                  <a:lnTo>
                    <a:pt x="p0x159" y="p0y159"/>
                  </a:lnTo>
                  <a:moveTo>
                    <a:pt x="p0x160" y="p0y160"/>
                  </a:moveTo>
                  <a:lnTo>
                    <a:pt x="p0x161" y="p0y161"/>
                  </a:lnTo>
                  <a:lnTo>
                    <a:pt x="p0x162" y="p0y162"/>
                  </a:lnTo>
                  <a:lnTo>
                    <a:pt x="p0x163" y="p0y163"/>
                  </a:lnTo>
                  <a:lnTo>
                    <a:pt x="p0x164" y="p0y164"/>
                  </a:lnTo>
                  <a:moveTo>
                    <a:pt x="p0x165" y="p0y165"/>
                  </a:moveTo>
                  <a:lnTo>
                    <a:pt x="p0x166" y="p0y166"/>
                  </a:lnTo>
                  <a:lnTo>
                    <a:pt x="p0x167" y="p0y167"/>
                  </a:lnTo>
                  <a:lnTo>
                    <a:pt x="p0x168" y="p0y168"/>
                  </a:lnTo>
                  <a:lnTo>
                    <a:pt x="p0x169" y="p0y169"/>
                  </a:lnTo>
                  <a:moveTo>
                    <a:pt x="p0x170" y="p0y170"/>
                  </a:moveTo>
                  <a:lnTo>
                    <a:pt x="p0x171" y="p0y171"/>
                  </a:lnTo>
                  <a:lnTo>
                    <a:pt x="p0x172" y="p0y172"/>
                  </a:lnTo>
                  <a:lnTo>
                    <a:pt x="p0x173" y="p0y173"/>
                  </a:lnTo>
                  <a:lnTo>
                    <a:pt x="p0x174" y="p0y174"/>
                  </a:lnTo>
                  <a:moveTo>
                    <a:pt x="p0x175" y="p0y175"/>
                  </a:moveTo>
                  <a:lnTo>
                    <a:pt x="p0x176" y="p0y176"/>
                  </a:lnTo>
                  <a:lnTo>
                    <a:pt x="p0x177" y="p0y177"/>
                  </a:lnTo>
                  <a:lnTo>
                    <a:pt x="p0x178" y="p0y178"/>
                  </a:lnTo>
                  <a:lnTo>
                    <a:pt x="p0x179" y="p0y179"/>
                  </a:lnTo>
                  <a:moveTo>
                    <a:pt x="p0x180" y="p0y180"/>
                  </a:moveTo>
                  <a:lnTo>
                    <a:pt x="p0x181" y="p0y181"/>
                  </a:lnTo>
                  <a:lnTo>
                    <a:pt x="p0x182" y="p0y182"/>
                  </a:lnTo>
                  <a:lnTo>
                    <a:pt x="p0x183" y="p0y183"/>
                  </a:lnTo>
                  <a:lnTo>
                    <a:pt x="p0x184" y="p0y184"/>
                  </a:lnTo>
                  <a:moveTo>
                    <a:pt x="p0x185" y="p0y185"/>
                  </a:moveTo>
                  <a:lnTo>
                    <a:pt x="p0x186" y="p0y186"/>
                  </a:lnTo>
                  <a:lnTo>
                    <a:pt x="p0x187" y="p0y187"/>
                  </a:lnTo>
                  <a:lnTo>
                    <a:pt x="p0x188" y="p0y188"/>
                  </a:lnTo>
                  <a:lnTo>
                    <a:pt x="p0x189" y="p0y189"/>
                  </a:lnTo>
                  <a:moveTo>
                    <a:pt x="p0x190" y="p0y190"/>
                  </a:moveTo>
                  <a:lnTo>
                    <a:pt x="p0x191" y="p0y191"/>
                  </a:lnTo>
                  <a:lnTo>
                    <a:pt x="p0x192" y="p0y192"/>
                  </a:lnTo>
                  <a:lnTo>
                    <a:pt x="p0x193" y="p0y193"/>
                  </a:lnTo>
                  <a:lnTo>
                    <a:pt x="p0x194" y="p0y194"/>
                  </a:lnTo>
                  <a:moveTo>
                    <a:pt x="p0x195" y="p0y195"/>
                  </a:moveTo>
                  <a:lnTo>
                    <a:pt x="p0x196" y="p0y196"/>
                  </a:lnTo>
                  <a:lnTo>
                    <a:pt x="p0x197" y="p0y197"/>
                  </a:lnTo>
                  <a:lnTo>
                    <a:pt x="p0x198" y="p0y198"/>
                  </a:lnTo>
                  <a:lnTo>
                    <a:pt x="p0x199" y="p0y199"/>
                  </a:lnTo>
                  <a:moveTo>
                    <a:pt x="p0x200" y="p0y200"/>
                  </a:moveTo>
                  <a:lnTo>
                    <a:pt x="p0x201" y="p0y201"/>
                  </a:lnTo>
                  <a:lnTo>
                    <a:pt x="p0x202" y="p0y202"/>
                  </a:lnTo>
                  <a:lnTo>
                    <a:pt x="p0x203" y="p0y203"/>
                  </a:lnTo>
                  <a:lnTo>
                    <a:pt x="p0x204" y="p0y204"/>
                  </a:lnTo>
                  <a:moveTo>
                    <a:pt x="p0x205" y="p0y205"/>
                  </a:moveTo>
                  <a:lnTo>
                    <a:pt x="p0x206" y="p0y206"/>
                  </a:lnTo>
                  <a:lnTo>
                    <a:pt x="p0x207" y="p0y207"/>
                  </a:lnTo>
                  <a:lnTo>
                    <a:pt x="p0x208" y="p0y208"/>
                  </a:lnTo>
                  <a:lnTo>
                    <a:pt x="p0x209" y="p0y209"/>
                  </a:lnTo>
                  <a:moveTo>
                    <a:pt x="p0x210" y="p0y210"/>
                  </a:moveTo>
                  <a:lnTo>
                    <a:pt x="p0x211" y="p0y211"/>
                  </a:lnTo>
                  <a:lnTo>
                    <a:pt x="p0x212" y="p0y212"/>
                  </a:lnTo>
                  <a:lnTo>
                    <a:pt x="p0x213" y="p0y213"/>
                  </a:lnTo>
                  <a:lnTo>
                    <a:pt x="p0x214" y="p0y214"/>
                  </a:lnTo>
                  <a:moveTo>
                    <a:pt x="p0x215" y="p0y215"/>
                  </a:moveTo>
                  <a:lnTo>
                    <a:pt x="p0x216" y="p0y216"/>
                  </a:lnTo>
                  <a:lnTo>
                    <a:pt x="p0x217" y="p0y217"/>
                  </a:lnTo>
                  <a:lnTo>
                    <a:pt x="p0x218" y="p0y218"/>
                  </a:lnTo>
                  <a:lnTo>
                    <a:pt x="p0x219" y="p0y219"/>
                  </a:lnTo>
                  <a:moveTo>
                    <a:pt x="p0x220" y="p0y220"/>
                  </a:moveTo>
                  <a:lnTo>
                    <a:pt x="p0x221" y="p0y221"/>
                  </a:lnTo>
                  <a:lnTo>
                    <a:pt x="p0x222" y="p0y222"/>
                  </a:lnTo>
                  <a:lnTo>
                    <a:pt x="p0x223" y="p0y223"/>
                  </a:lnTo>
                  <a:lnTo>
                    <a:pt x="p0x224" y="p0y224"/>
                  </a:lnTo>
                  <a:moveTo>
                    <a:pt x="p0x225" y="p0y225"/>
                  </a:moveTo>
                  <a:lnTo>
                    <a:pt x="p0x226" y="p0y226"/>
                  </a:lnTo>
                  <a:lnTo>
                    <a:pt x="p0x227" y="p0y227"/>
                  </a:lnTo>
                  <a:lnTo>
                    <a:pt x="p0x228" y="p0y228"/>
                  </a:lnTo>
                  <a:lnTo>
                    <a:pt x="p0x229" y="p0y229"/>
                  </a:lnTo>
                  <a:moveTo>
                    <a:pt x="p0x230" y="p0y230"/>
                  </a:moveTo>
                  <a:lnTo>
                    <a:pt x="p0x231" y="p0y231"/>
                  </a:lnTo>
                  <a:lnTo>
                    <a:pt x="p0x232" y="p0y232"/>
                  </a:lnTo>
                  <a:lnTo>
                    <a:pt x="p0x233" y="p0y233"/>
                  </a:lnTo>
                  <a:lnTo>
                    <a:pt x="p0x234" y="p0y234"/>
                  </a:lnTo>
                  <a:moveTo>
                    <a:pt x="p0x235" y="p0y235"/>
                  </a:moveTo>
                  <a:lnTo>
                    <a:pt x="p0x236" y="p0y236"/>
                  </a:lnTo>
                  <a:lnTo>
                    <a:pt x="p0x237" y="p0y237"/>
                  </a:lnTo>
                  <a:lnTo>
                    <a:pt x="p0x238" y="p0y238"/>
                  </a:lnTo>
                  <a:lnTo>
                    <a:pt x="p0x239" y="p0y239"/>
                  </a:lnTo>
                  <a:moveTo>
                    <a:pt x="p0x240" y="p0y240"/>
                  </a:moveTo>
                  <a:lnTo>
                    <a:pt x="p0x241" y="p0y241"/>
                  </a:lnTo>
                  <a:lnTo>
                    <a:pt x="p0x242" y="p0y242"/>
                  </a:lnTo>
                  <a:lnTo>
                    <a:pt x="p0x243" y="p0y243"/>
                  </a:lnTo>
                  <a:lnTo>
                    <a:pt x="p0x244" y="p0y244"/>
                  </a:lnTo>
                  <a:moveTo>
                    <a:pt x="p0x245" y="p0y245"/>
                  </a:moveTo>
                  <a:lnTo>
                    <a:pt x="p0x246" y="p0y246"/>
                  </a:lnTo>
                  <a:lnTo>
                    <a:pt x="p0x247" y="p0y247"/>
                  </a:lnTo>
                  <a:lnTo>
                    <a:pt x="p0x248" y="p0y248"/>
                  </a:lnTo>
                  <a:lnTo>
                    <a:pt x="p0x249" y="p0y249"/>
                  </a:lnTo>
                  <a:moveTo>
                    <a:pt x="p0x250" y="p0y250"/>
                  </a:moveTo>
                  <a:lnTo>
                    <a:pt x="p0x251" y="p0y251"/>
                  </a:lnTo>
                  <a:lnTo>
                    <a:pt x="p0x252" y="p0y252"/>
                  </a:lnTo>
                  <a:lnTo>
                    <a:pt x="p0x253" y="p0y253"/>
                  </a:lnTo>
                  <a:lnTo>
                    <a:pt x="p0x254" y="p0y254"/>
                  </a:lnTo>
                  <a:moveTo>
                    <a:pt x="p0x255" y="p0y255"/>
                  </a:moveTo>
                  <a:lnTo>
                    <a:pt x="p0x256" y="p0y256"/>
                  </a:lnTo>
                  <a:lnTo>
                    <a:pt x="p0x257" y="p0y257"/>
                  </a:lnTo>
                  <a:lnTo>
                    <a:pt x="p0x258" y="p0y258"/>
                  </a:lnTo>
                  <a:lnTo>
                    <a:pt x="p0x259" y="p0y259"/>
                  </a:lnTo>
                  <a:moveTo>
                    <a:pt x="p0x260" y="p0y260"/>
                  </a:moveTo>
                  <a:lnTo>
                    <a:pt x="p0x261" y="p0y261"/>
                  </a:lnTo>
                  <a:lnTo>
                    <a:pt x="p0x262" y="p0y262"/>
                  </a:lnTo>
                  <a:lnTo>
                    <a:pt x="p0x263" y="p0y263"/>
                  </a:lnTo>
                  <a:lnTo>
                    <a:pt x="p0x264" y="p0y264"/>
                  </a:lnTo>
                  <a:moveTo>
                    <a:pt x="p0x265" y="p0y265"/>
                  </a:moveTo>
                  <a:lnTo>
                    <a:pt x="p0x266" y="p0y266"/>
                  </a:lnTo>
                  <a:lnTo>
                    <a:pt x="p0x267" y="p0y267"/>
                  </a:lnTo>
                  <a:lnTo>
                    <a:pt x="p0x268" y="p0y268"/>
                  </a:lnTo>
                  <a:lnTo>
                    <a:pt x="p0x269" y="p0y269"/>
                  </a:lnTo>
                  <a:moveTo>
                    <a:pt x="p0x270" y="p0y270"/>
                  </a:moveTo>
                  <a:lnTo>
                    <a:pt x="p0x271" y="p0y271"/>
                  </a:lnTo>
                  <a:lnTo>
                    <a:pt x="p0x272" y="p0y272"/>
                  </a:lnTo>
                  <a:lnTo>
                    <a:pt x="p0x273" y="p0y273"/>
                  </a:lnTo>
                  <a:lnTo>
                    <a:pt x="p0x274" y="p0y274"/>
                  </a:lnTo>
                  <a:moveTo>
                    <a:pt x="p0x275" y="p0y275"/>
                  </a:moveTo>
                  <a:lnTo>
                    <a:pt x="p0x276" y="p0y276"/>
                  </a:lnTo>
                  <a:lnTo>
                    <a:pt x="p0x277" y="p0y277"/>
                  </a:lnTo>
                  <a:lnTo>
                    <a:pt x="p0x278" y="p0y278"/>
                  </a:lnTo>
                  <a:lnTo>
                    <a:pt x="p0x279" y="p0y279"/>
                  </a:lnTo>
                  <a:moveTo>
                    <a:pt x="p0x280" y="p0y280"/>
                  </a:moveTo>
                  <a:lnTo>
                    <a:pt x="p0x281" y="p0y281"/>
                  </a:lnTo>
                  <a:lnTo>
                    <a:pt x="p0x282" y="p0y282"/>
                  </a:lnTo>
                  <a:lnTo>
                    <a:pt x="p0x283" y="p0y283"/>
                  </a:lnTo>
                  <a:lnTo>
                    <a:pt x="p0x284" y="p0y284"/>
                  </a:lnTo>
                  <a:moveTo>
                    <a:pt x="p0x285" y="p0y285"/>
                  </a:moveTo>
                  <a:lnTo>
                    <a:pt x="p0x286" y="p0y286"/>
                  </a:lnTo>
                  <a:lnTo>
                    <a:pt x="p0x287" y="p0y287"/>
                  </a:lnTo>
                  <a:lnTo>
                    <a:pt x="p0x288" y="p0y288"/>
                  </a:lnTo>
                  <a:lnTo>
                    <a:pt x="p0x289" y="p0y289"/>
                  </a:lnTo>
                  <a:moveTo>
                    <a:pt x="p0x290" y="p0y290"/>
                  </a:moveTo>
                  <a:lnTo>
                    <a:pt x="p0x291" y="p0y291"/>
                  </a:lnTo>
                  <a:lnTo>
                    <a:pt x="p0x292" y="p0y292"/>
                  </a:lnTo>
                  <a:lnTo>
                    <a:pt x="p0x293" y="p0y293"/>
                  </a:lnTo>
                  <a:lnTo>
                    <a:pt x="p0x294" y="p0y294"/>
                  </a:lnTo>
                  <a:moveTo>
                    <a:pt x="p0x295" y="p0y295"/>
                  </a:moveTo>
                  <a:lnTo>
                    <a:pt x="p0x296" y="p0y296"/>
                  </a:lnTo>
                  <a:lnTo>
                    <a:pt x="p0x297" y="p0y297"/>
                  </a:lnTo>
                  <a:lnTo>
                    <a:pt x="p0x298" y="p0y298"/>
                  </a:lnTo>
                  <a:lnTo>
                    <a:pt x="p0x299" y="p0y299"/>
                  </a:lnTo>
                  <a:moveTo>
                    <a:pt x="p0x300" y="p0y300"/>
                  </a:moveTo>
                  <a:lnTo>
                    <a:pt x="p0x301" y="p0y301"/>
                  </a:lnTo>
                  <a:lnTo>
                    <a:pt x="p0x302" y="p0y302"/>
                  </a:lnTo>
                  <a:lnTo>
                    <a:pt x="p0x303" y="p0y303"/>
                  </a:lnTo>
                  <a:lnTo>
                    <a:pt x="p0x304" y="p0y304"/>
                  </a:lnTo>
                  <a:moveTo>
                    <a:pt x="p0x305" y="p0y305"/>
                  </a:moveTo>
                  <a:lnTo>
                    <a:pt x="p0x306" y="p0y306"/>
                  </a:lnTo>
                  <a:lnTo>
                    <a:pt x="p0x307" y="p0y307"/>
                  </a:lnTo>
                  <a:lnTo>
                    <a:pt x="p0x308" y="p0y308"/>
                  </a:lnTo>
                  <a:lnTo>
                    <a:pt x="p0x309" y="p0y309"/>
                  </a:lnTo>
                  <a:moveTo>
                    <a:pt x="p0x310" y="p0y310"/>
                  </a:moveTo>
                  <a:lnTo>
                    <a:pt x="p0x311" y="p0y311"/>
                  </a:lnTo>
                  <a:lnTo>
                    <a:pt x="p0x312" y="p0y312"/>
                  </a:lnTo>
                  <a:lnTo>
                    <a:pt x="p0x313" y="p0y313"/>
                  </a:lnTo>
                  <a:lnTo>
                    <a:pt x="p0x314" y="p0y314"/>
                  </a:lnTo>
                  <a:moveTo>
                    <a:pt x="p0x315" y="p0y315"/>
                  </a:moveTo>
                  <a:lnTo>
                    <a:pt x="p0x316" y="p0y316"/>
                  </a:lnTo>
                  <a:lnTo>
                    <a:pt x="p0x317" y="p0y317"/>
                  </a:lnTo>
                  <a:lnTo>
                    <a:pt x="p0x318" y="p0y318"/>
                  </a:lnTo>
                  <a:lnTo>
                    <a:pt x="p0x319" y="p0y319"/>
                  </a:lnTo>
                  <a:moveTo>
                    <a:pt x="p0x320" y="p0y320"/>
                  </a:moveTo>
                  <a:lnTo>
                    <a:pt x="p0x321" y="p0y321"/>
                  </a:lnTo>
                  <a:lnTo>
                    <a:pt x="p0x322" y="p0y322"/>
                  </a:lnTo>
                  <a:lnTo>
                    <a:pt x="p0x323" y="p0y323"/>
                  </a:lnTo>
                  <a:lnTo>
                    <a:pt x="p0x324" y="p0y324"/>
                  </a:lnTo>
                  <a:moveTo>
                    <a:pt x="p0x325" y="p0y325"/>
                  </a:moveTo>
                  <a:lnTo>
                    <a:pt x="p0x326" y="p0y326"/>
                  </a:lnTo>
                  <a:lnTo>
                    <a:pt x="p0x327" y="p0y327"/>
                  </a:lnTo>
                  <a:lnTo>
                    <a:pt x="p0x328" y="p0y328"/>
                  </a:lnTo>
                  <a:lnTo>
                    <a:pt x="p0x329" y="p0y329"/>
                  </a:lnTo>
                  <a:moveTo>
                    <a:pt x="p0x330" y="p0y330"/>
                  </a:moveTo>
                  <a:lnTo>
                    <a:pt x="p0x331" y="p0y331"/>
                  </a:lnTo>
                  <a:lnTo>
                    <a:pt x="p0x332" y="p0y332"/>
                  </a:lnTo>
                  <a:lnTo>
                    <a:pt x="p0x333" y="p0y333"/>
                  </a:lnTo>
                  <a:lnTo>
                    <a:pt x="p0x334" y="p0y334"/>
                  </a:lnTo>
                  <a:moveTo>
                    <a:pt x="p0x335" y="p0y335"/>
                  </a:moveTo>
                  <a:lnTo>
                    <a:pt x="p0x336" y="p0y336"/>
                  </a:lnTo>
                  <a:lnTo>
                    <a:pt x="p0x337" y="p0y337"/>
                  </a:lnTo>
                  <a:lnTo>
                    <a:pt x="p0x338" y="p0y338"/>
                  </a:lnTo>
                  <a:lnTo>
                    <a:pt x="p0x339" y="p0y339"/>
                  </a:lnTo>
                  <a:moveTo>
                    <a:pt x="p0x340" y="p0y340"/>
                  </a:moveTo>
                  <a:lnTo>
                    <a:pt x="p0x341" y="p0y341"/>
                  </a:lnTo>
                  <a:lnTo>
                    <a:pt x="p0x342" y="p0y342"/>
                  </a:lnTo>
                  <a:lnTo>
                    <a:pt x="p0x343" y="p0y343"/>
                  </a:lnTo>
                  <a:lnTo>
                    <a:pt x="p0x344" y="p0y344"/>
                  </a:lnTo>
                  <a:moveTo>
                    <a:pt x="p0x345" y="p0y345"/>
                  </a:moveTo>
                  <a:lnTo>
                    <a:pt x="p0x346" y="p0y346"/>
                  </a:lnTo>
                  <a:lnTo>
                    <a:pt x="p0x347" y="p0y347"/>
                  </a:lnTo>
                  <a:lnTo>
                    <a:pt x="p0x348" y="p0y348"/>
                  </a:lnTo>
                  <a:lnTo>
                    <a:pt x="p0x349" y="p0y349"/>
                  </a:lnTo>
                  <a:moveTo>
                    <a:pt x="p0x350" y="p0y350"/>
                  </a:moveTo>
                  <a:lnTo>
                    <a:pt x="p0x351" y="p0y351"/>
                  </a:lnTo>
                  <a:lnTo>
                    <a:pt x="p0x352" y="p0y352"/>
                  </a:lnTo>
                  <a:lnTo>
                    <a:pt x="p0x353" y="p0y353"/>
                  </a:lnTo>
                  <a:lnTo>
                    <a:pt x="p0x354" y="p0y354"/>
                  </a:lnTo>
                  <a:moveTo>
                    <a:pt x="p0x355" y="p0y355"/>
                  </a:moveTo>
                  <a:lnTo>
                    <a:pt x="p0x356" y="p0y356"/>
                  </a:lnTo>
                  <a:lnTo>
                    <a:pt x="p0x357" y="p0y357"/>
                  </a:lnTo>
                  <a:lnTo>
                    <a:pt x="p0x358" y="p0y358"/>
                  </a:lnTo>
                  <a:lnTo>
                    <a:pt x="p0x359" y="p0y359"/>
                  </a:lnTo>
                  <a:moveTo>
                    <a:pt x="p0x360" y="p0y360"/>
                  </a:moveTo>
                  <a:lnTo>
                    <a:pt x="p0x361" y="p0y361"/>
                  </a:lnTo>
                  <a:lnTo>
                    <a:pt x="p0x362" y="p0y362"/>
                  </a:lnTo>
                  <a:lnTo>
                    <a:pt x="p0x363" y="p0y363"/>
                  </a:lnTo>
                  <a:lnTo>
                    <a:pt x="p0x364" y="p0y364"/>
                  </a:lnTo>
                  <a:moveTo>
                    <a:pt x="p0x365" y="p0y365"/>
                  </a:moveTo>
                  <a:lnTo>
                    <a:pt x="p0x366" y="p0y366"/>
                  </a:lnTo>
                  <a:lnTo>
                    <a:pt x="p0x367" y="p0y367"/>
                  </a:lnTo>
                  <a:lnTo>
                    <a:pt x="p0x368" y="p0y368"/>
                  </a:lnTo>
                  <a:lnTo>
                    <a:pt x="p0x369" y="p0y369"/>
                  </a:lnTo>
                  <a:moveTo>
                    <a:pt x="p0x370" y="p0y370"/>
                  </a:moveTo>
                  <a:lnTo>
                    <a:pt x="p0x371" y="p0y371"/>
                  </a:lnTo>
                  <a:lnTo>
                    <a:pt x="p0x372" y="p0y372"/>
                  </a:lnTo>
                  <a:lnTo>
                    <a:pt x="p0x373" y="p0y373"/>
                  </a:lnTo>
                  <a:lnTo>
                    <a:pt x="p0x374" y="p0y374"/>
                  </a:lnTo>
                  <a:moveTo>
                    <a:pt x="p0x375" y="p0y375"/>
                  </a:moveTo>
                  <a:lnTo>
                    <a:pt x="p0x376" y="p0y376"/>
                  </a:lnTo>
                  <a:lnTo>
                    <a:pt x="p0x377" y="p0y377"/>
                  </a:lnTo>
                  <a:lnTo>
                    <a:pt x="p0x378" y="p0y378"/>
                  </a:lnTo>
                  <a:lnTo>
                    <a:pt x="p0x379" y="p0y379"/>
                  </a:lnTo>
                  <a:moveTo>
                    <a:pt x="p0x380" y="p0y380"/>
                  </a:moveTo>
                  <a:lnTo>
                    <a:pt x="p0x381" y="p0y381"/>
                  </a:lnTo>
                  <a:lnTo>
                    <a:pt x="p0x382" y="p0y382"/>
                  </a:lnTo>
                  <a:lnTo>
                    <a:pt x="p0x383" y="p0y383"/>
                  </a:lnTo>
                  <a:lnTo>
                    <a:pt x="p0x384" y="p0y384"/>
                  </a:lnTo>
                  <a:moveTo>
                    <a:pt x="p0x385" y="p0y385"/>
                  </a:moveTo>
                  <a:lnTo>
                    <a:pt x="p0x386" y="p0y386"/>
                  </a:lnTo>
                  <a:lnTo>
                    <a:pt x="p0x387" y="p0y387"/>
                  </a:lnTo>
                  <a:lnTo>
                    <a:pt x="p0x388" y="p0y388"/>
                  </a:lnTo>
                  <a:lnTo>
                    <a:pt x="p0x389" y="p0y389"/>
                  </a:lnTo>
                  <a:moveTo>
                    <a:pt x="p0x390" y="p0y390"/>
                  </a:moveTo>
                  <a:lnTo>
                    <a:pt x="p0x391" y="p0y391"/>
                  </a:lnTo>
                  <a:lnTo>
                    <a:pt x="p0x392" y="p0y392"/>
                  </a:lnTo>
                  <a:lnTo>
                    <a:pt x="p0x393" y="p0y393"/>
                  </a:lnTo>
                  <a:lnTo>
                    <a:pt x="p0x394" y="p0y394"/>
                  </a:lnTo>
                  <a:moveTo>
                    <a:pt x="p0x395" y="p0y395"/>
                  </a:moveTo>
                  <a:lnTo>
                    <a:pt x="p0x396" y="p0y396"/>
                  </a:lnTo>
                  <a:lnTo>
                    <a:pt x="p0x397" y="p0y397"/>
                  </a:lnTo>
                  <a:lnTo>
                    <a:pt x="p0x398" y="p0y398"/>
                  </a:lnTo>
                  <a:lnTo>
                    <a:pt x="p0x399" y="p0y399"/>
                  </a:lnTo>
                  <a:moveTo>
                    <a:pt x="p0x400" y="p0y400"/>
                  </a:moveTo>
                  <a:lnTo>
                    <a:pt x="p0x401" y="p0y401"/>
                  </a:lnTo>
                  <a:lnTo>
                    <a:pt x="p0x402" y="p0y402"/>
                  </a:lnTo>
                  <a:lnTo>
                    <a:pt x="p0x403" y="p0y403"/>
                  </a:lnTo>
                  <a:lnTo>
                    <a:pt x="p0x404" y="p0y404"/>
                  </a:lnTo>
                  <a:moveTo>
                    <a:pt x="p0x405" y="p0y405"/>
                  </a:moveTo>
                  <a:lnTo>
                    <a:pt x="p0x406" y="p0y406"/>
                  </a:lnTo>
                  <a:lnTo>
                    <a:pt x="p0x407" y="p0y407"/>
                  </a:lnTo>
                  <a:lnTo>
                    <a:pt x="p0x408" y="p0y408"/>
                  </a:lnTo>
                  <a:lnTo>
                    <a:pt x="p0x409" y="p0y409"/>
                  </a:lnTo>
                  <a:moveTo>
                    <a:pt x="p0x410" y="p0y410"/>
                  </a:moveTo>
                  <a:lnTo>
                    <a:pt x="p0x411" y="p0y411"/>
                  </a:lnTo>
                  <a:lnTo>
                    <a:pt x="p0x412" y="p0y412"/>
                  </a:lnTo>
                  <a:lnTo>
                    <a:pt x="p0x413" y="p0y413"/>
                  </a:lnTo>
                  <a:lnTo>
                    <a:pt x="p0x414" y="p0y414"/>
                  </a:lnTo>
                  <a:moveTo>
                    <a:pt x="p0x415" y="p0y415"/>
                  </a:moveTo>
                  <a:lnTo>
                    <a:pt x="p0x416" y="p0y416"/>
                  </a:lnTo>
                  <a:lnTo>
                    <a:pt x="p0x417" y="p0y417"/>
                  </a:lnTo>
                  <a:lnTo>
                    <a:pt x="p0x418" y="p0y418"/>
                  </a:lnTo>
                  <a:lnTo>
                    <a:pt x="p0x419" y="p0y419"/>
                  </a:lnTo>
                  <a:moveTo>
                    <a:pt x="p0x420" y="p0y420"/>
                  </a:moveTo>
                  <a:lnTo>
                    <a:pt x="p0x421" y="p0y421"/>
                  </a:lnTo>
                  <a:lnTo>
                    <a:pt x="p0x422" y="p0y422"/>
                  </a:lnTo>
                  <a:lnTo>
                    <a:pt x="p0x423" y="p0y423"/>
                  </a:lnTo>
                  <a:lnTo>
                    <a:pt x="p0x424" y="p0y424"/>
                  </a:lnTo>
                  <a:moveTo>
                    <a:pt x="p0x425" y="p0y425"/>
                  </a:moveTo>
                  <a:lnTo>
                    <a:pt x="p0x426" y="p0y426"/>
                  </a:lnTo>
                  <a:lnTo>
                    <a:pt x="p0x427" y="p0y427"/>
                  </a:lnTo>
                  <a:lnTo>
                    <a:pt x="p0x428" y="p0y428"/>
                  </a:lnTo>
                  <a:lnTo>
                    <a:pt x="p0x429" y="p0y429"/>
                  </a:lnTo>
                  <a:moveTo>
                    <a:pt x="p0x430" y="p0y430"/>
                  </a:moveTo>
                  <a:lnTo>
                    <a:pt x="p0x431" y="p0y431"/>
                  </a:lnTo>
                  <a:lnTo>
                    <a:pt x="p0x432" y="p0y432"/>
                  </a:lnTo>
                  <a:lnTo>
                    <a:pt x="p0x433" y="p0y433"/>
                  </a:lnTo>
                  <a:lnTo>
                    <a:pt x="p0x434" y="p0y434"/>
                  </a:lnTo>
                  <a:moveTo>
                    <a:pt x="p0x435" y="p0y435"/>
                  </a:moveTo>
                  <a:lnTo>
                    <a:pt x="p0x436" y="p0y436"/>
                  </a:lnTo>
                  <a:lnTo>
                    <a:pt x="p0x437" y="p0y437"/>
                  </a:lnTo>
                  <a:lnTo>
                    <a:pt x="p0x438" y="p0y438"/>
                  </a:lnTo>
                  <a:lnTo>
                    <a:pt x="p0x439" y="p0y439"/>
                  </a:lnTo>
                  <a:moveTo>
                    <a:pt x="p0x440" y="p0y440"/>
                  </a:moveTo>
                  <a:lnTo>
                    <a:pt x="p0x441" y="p0y441"/>
                  </a:lnTo>
                  <a:lnTo>
                    <a:pt x="p0x442" y="p0y442"/>
                  </a:lnTo>
                  <a:lnTo>
                    <a:pt x="p0x443" y="p0y443"/>
                  </a:lnTo>
                  <a:lnTo>
                    <a:pt x="p0x444" y="p0y444"/>
                  </a:lnTo>
                  <a:moveTo>
                    <a:pt x="p0x445" y="p0y445"/>
                  </a:moveTo>
                  <a:lnTo>
                    <a:pt x="p0x446" y="p0y446"/>
                  </a:lnTo>
                  <a:lnTo>
                    <a:pt x="p0x447" y="p0y447"/>
                  </a:lnTo>
                  <a:lnTo>
                    <a:pt x="p0x448" y="p0y448"/>
                  </a:lnTo>
                  <a:lnTo>
                    <a:pt x="p0x449" y="p0y449"/>
                  </a:lnTo>
                  <a:moveTo>
                    <a:pt x="p0x450" y="p0y450"/>
                  </a:moveTo>
                  <a:lnTo>
                    <a:pt x="p0x451" y="p0y451"/>
                  </a:lnTo>
                  <a:lnTo>
                    <a:pt x="p0x452" y="p0y452"/>
                  </a:lnTo>
                  <a:lnTo>
                    <a:pt x="p0x453" y="p0y453"/>
                  </a:lnTo>
                  <a:lnTo>
                    <a:pt x="p0x454" y="p0y454"/>
                  </a:lnTo>
                  <a:moveTo>
                    <a:pt x="p0x455" y="p0y455"/>
                  </a:moveTo>
                  <a:lnTo>
                    <a:pt x="p0x456" y="p0y456"/>
                  </a:lnTo>
                  <a:lnTo>
                    <a:pt x="p0x457" y="p0y457"/>
                  </a:lnTo>
                  <a:lnTo>
                    <a:pt x="p0x458" y="p0y458"/>
                  </a:lnTo>
                  <a:lnTo>
                    <a:pt x="p0x459" y="p0y459"/>
                  </a:lnTo>
                  <a:moveTo>
                    <a:pt x="p0x460" y="p0y460"/>
                  </a:moveTo>
                  <a:lnTo>
                    <a:pt x="p0x461" y="p0y461"/>
                  </a:lnTo>
                  <a:lnTo>
                    <a:pt x="p0x462" y="p0y462"/>
                  </a:lnTo>
                  <a:lnTo>
                    <a:pt x="p0x463" y="p0y463"/>
                  </a:lnTo>
                  <a:lnTo>
                    <a:pt x="p0x464" y="p0y464"/>
                  </a:lnTo>
                  <a:moveTo>
                    <a:pt x="p0x465" y="p0y465"/>
                  </a:moveTo>
                  <a:lnTo>
                    <a:pt x="p0x466" y="p0y466"/>
                  </a:lnTo>
                  <a:lnTo>
                    <a:pt x="p0x467" y="p0y467"/>
                  </a:lnTo>
                  <a:lnTo>
                    <a:pt x="p0x468" y="p0y468"/>
                  </a:lnTo>
                  <a:lnTo>
                    <a:pt x="p0x469" y="p0y469"/>
                  </a:lnTo>
                  <a:moveTo>
                    <a:pt x="p0x470" y="p0y470"/>
                  </a:moveTo>
                  <a:lnTo>
                    <a:pt x="p0x471" y="p0y471"/>
                  </a:lnTo>
                  <a:lnTo>
                    <a:pt x="p0x472" y="p0y472"/>
                  </a:lnTo>
                  <a:lnTo>
                    <a:pt x="p0x473" y="p0y473"/>
                  </a:lnTo>
                  <a:lnTo>
                    <a:pt x="p0x474" y="p0y474"/>
                  </a:lnTo>
                  <a:moveTo>
                    <a:pt x="p0x475" y="p0y475"/>
                  </a:moveTo>
                  <a:lnTo>
                    <a:pt x="p0x476" y="p0y476"/>
                  </a:lnTo>
                  <a:lnTo>
                    <a:pt x="p0x477" y="p0y477"/>
                  </a:lnTo>
                  <a:lnTo>
                    <a:pt x="p0x478" y="p0y478"/>
                  </a:lnTo>
                  <a:lnTo>
                    <a:pt x="p0x479" y="p0y479"/>
                  </a:lnTo>
                  <a:moveTo>
                    <a:pt x="p0x480" y="p0y480"/>
                  </a:moveTo>
                  <a:lnTo>
                    <a:pt x="p0x481" y="p0y481"/>
                  </a:lnTo>
                  <a:lnTo>
                    <a:pt x="p0x482" y="p0y482"/>
                  </a:lnTo>
                  <a:lnTo>
                    <a:pt x="p0x483" y="p0y483"/>
                  </a:lnTo>
                  <a:lnTo>
                    <a:pt x="p0x484" y="p0y484"/>
                  </a:lnTo>
                  <a:moveTo>
                    <a:pt x="p0x485" y="p0y485"/>
                  </a:moveTo>
                  <a:lnTo>
                    <a:pt x="p0x486" y="p0y486"/>
                  </a:lnTo>
                  <a:lnTo>
                    <a:pt x="p0x487" y="p0y487"/>
                  </a:lnTo>
                  <a:lnTo>
                    <a:pt x="p0x488" y="p0y488"/>
                  </a:lnTo>
                  <a:lnTo>
                    <a:pt x="p0x489" y="p0y489"/>
                  </a:lnTo>
                  <a:moveTo>
                    <a:pt x="p0x490" y="p0y490"/>
                  </a:moveTo>
                  <a:lnTo>
                    <a:pt x="p0x491" y="p0y491"/>
                  </a:lnTo>
                  <a:lnTo>
                    <a:pt x="p0x492" y="p0y492"/>
                  </a:lnTo>
                  <a:lnTo>
                    <a:pt x="p0x493" y="p0y493"/>
                  </a:lnTo>
                  <a:lnTo>
                    <a:pt x="p0x494" y="p0y494"/>
                  </a:lnTo>
                  <a:moveTo>
                    <a:pt x="p0x495" y="p0y495"/>
                  </a:moveTo>
                  <a:lnTo>
                    <a:pt x="p0x496" y="p0y496"/>
                  </a:lnTo>
                  <a:lnTo>
                    <a:pt x="p0x497" y="p0y497"/>
                  </a:lnTo>
                  <a:lnTo>
                    <a:pt x="p0x498" y="p0y498"/>
                  </a:lnTo>
                  <a:lnTo>
                    <a:pt x="p0x499" y="p0y499"/>
                  </a:lnTo>
                  <a:moveTo>
                    <a:pt x="p0x500" y="p0y500"/>
                  </a:moveTo>
                  <a:lnTo>
                    <a:pt x="p0x501" y="p0y501"/>
                  </a:lnTo>
                  <a:lnTo>
                    <a:pt x="p0x502" y="p0y502"/>
                  </a:lnTo>
                  <a:lnTo>
                    <a:pt x="p0x503" y="p0y503"/>
                  </a:lnTo>
                  <a:lnTo>
                    <a:pt x="p0x504" y="p0y504"/>
                  </a:lnTo>
                  <a:moveTo>
                    <a:pt x="p0x505" y="p0y505"/>
                  </a:moveTo>
                  <a:lnTo>
                    <a:pt x="p0x506" y="p0y506"/>
                  </a:lnTo>
                  <a:lnTo>
                    <a:pt x="p0x507" y="p0y507"/>
                  </a:lnTo>
                  <a:lnTo>
                    <a:pt x="p0x508" y="p0y508"/>
                  </a:lnTo>
                  <a:lnTo>
                    <a:pt x="p0x509" y="p0y509"/>
                  </a:lnTo>
                  <a:moveTo>
                    <a:pt x="p0x510" y="p0y510"/>
                  </a:moveTo>
                  <a:lnTo>
                    <a:pt x="p0x511" y="p0y511"/>
                  </a:lnTo>
                  <a:lnTo>
                    <a:pt x="p0x512" y="p0y512"/>
                  </a:lnTo>
                  <a:lnTo>
                    <a:pt x="p0x513" y="p0y513"/>
                  </a:lnTo>
                  <a:lnTo>
                    <a:pt x="p0x514" y="p0y514"/>
                  </a:lnTo>
                  <a:moveTo>
                    <a:pt x="p0x515" y="p0y515"/>
                  </a:moveTo>
                  <a:lnTo>
                    <a:pt x="p0x516" y="p0y516"/>
                  </a:lnTo>
                  <a:lnTo>
                    <a:pt x="p0x517" y="p0y517"/>
                  </a:lnTo>
                  <a:lnTo>
                    <a:pt x="p0x518" y="p0y518"/>
                  </a:lnTo>
                  <a:lnTo>
                    <a:pt x="p0x519" y="p0y519"/>
                  </a:lnTo>
                  <a:moveTo>
                    <a:pt x="p0x520" y="p0y520"/>
                  </a:moveTo>
                  <a:lnTo>
                    <a:pt x="p0x521" y="p0y521"/>
                  </a:lnTo>
                  <a:lnTo>
                    <a:pt x="p0x522" y="p0y522"/>
                  </a:lnTo>
                  <a:lnTo>
                    <a:pt x="p0x523" y="p0y523"/>
                  </a:lnTo>
                  <a:lnTo>
                    <a:pt x="p0x524" y="p0y524"/>
                  </a:lnTo>
                  <a:moveTo>
                    <a:pt x="p0x525" y="p0y525"/>
                  </a:moveTo>
                  <a:lnTo>
                    <a:pt x="p0x526" y="p0y526"/>
                  </a:lnTo>
                  <a:lnTo>
                    <a:pt x="p0x527" y="p0y527"/>
                  </a:lnTo>
                  <a:lnTo>
                    <a:pt x="p0x528" y="p0y528"/>
                  </a:lnTo>
                  <a:lnTo>
                    <a:pt x="p0x529" y="p0y529"/>
                  </a:lnTo>
                  <a:moveTo>
                    <a:pt x="p0x530" y="p0y530"/>
                  </a:moveTo>
                  <a:lnTo>
                    <a:pt x="p0x531" y="p0y531"/>
                  </a:lnTo>
                  <a:lnTo>
                    <a:pt x="p0x532" y="p0y532"/>
                  </a:lnTo>
                  <a:lnTo>
                    <a:pt x="p0x533" y="p0y533"/>
                  </a:lnTo>
                  <a:lnTo>
                    <a:pt x="p0x534" y="p0y534"/>
                  </a:lnTo>
                  <a:moveTo>
                    <a:pt x="p0x535" y="p0y535"/>
                  </a:moveTo>
                  <a:lnTo>
                    <a:pt x="p0x536" y="p0y536"/>
                  </a:lnTo>
                  <a:lnTo>
                    <a:pt x="p0x537" y="p0y537"/>
                  </a:lnTo>
                  <a:lnTo>
                    <a:pt x="p0x538" y="p0y538"/>
                  </a:lnTo>
                  <a:lnTo>
                    <a:pt x="p0x539" y="p0y539"/>
                  </a:lnTo>
                  <a:moveTo>
                    <a:pt x="p0x540" y="p0y540"/>
                  </a:moveTo>
                  <a:lnTo>
                    <a:pt x="p0x541" y="p0y541"/>
                  </a:lnTo>
                  <a:lnTo>
                    <a:pt x="p0x542" y="p0y542"/>
                  </a:lnTo>
                  <a:lnTo>
                    <a:pt x="p0x543" y="p0y543"/>
                  </a:lnTo>
                  <a:lnTo>
                    <a:pt x="p0x544" y="p0y544"/>
                  </a:lnTo>
                  <a:moveTo>
                    <a:pt x="p0x545" y="p0y545"/>
                  </a:moveTo>
                  <a:lnTo>
                    <a:pt x="p0x546" y="p0y546"/>
                  </a:lnTo>
                  <a:lnTo>
                    <a:pt x="p0x547" y="p0y547"/>
                  </a:lnTo>
                  <a:lnTo>
                    <a:pt x="p0x548" y="p0y548"/>
                  </a:lnTo>
                  <a:lnTo>
                    <a:pt x="p0x549" y="p0y549"/>
                  </a:lnTo>
                  <a:moveTo>
                    <a:pt x="p0x550" y="p0y550"/>
                  </a:moveTo>
                  <a:lnTo>
                    <a:pt x="p0x551" y="p0y551"/>
                  </a:lnTo>
                  <a:lnTo>
                    <a:pt x="p0x552" y="p0y552"/>
                  </a:lnTo>
                  <a:lnTo>
                    <a:pt x="p0x553" y="p0y553"/>
                  </a:lnTo>
                  <a:lnTo>
                    <a:pt x="p0x554" y="p0y554"/>
                  </a:lnTo>
                </a:path>
              </a:pathLst>
            </a:custGeom>
            <a:solidFill>
              <a:srgbClr val="E9ECE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45" name="文本框 44"/>
          <p:cNvSpPr txBox="1"/>
          <p:nvPr>
            <p:custDataLst>
              <p:tags r:id="rId42"/>
            </p:custDataLst>
          </p:nvPr>
        </p:nvSpPr>
        <p:spPr>
          <a:xfrm>
            <a:off x="8331174" y="2558358"/>
            <a:ext cx="3175026" cy="20955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125" b="1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核心痛点：信息壁垒阻碍精准决策</a:t>
            </a:r>
            <a:endParaRPr sz="1125" b="1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43"/>
            </p:custDataLst>
          </p:nvPr>
        </p:nvSpPr>
        <p:spPr>
          <a:xfrm>
            <a:off x="8331174" y="2969838"/>
            <a:ext cx="3175178" cy="109722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just">
              <a:lnSpc>
                <a:spcPct val="133000"/>
              </a:lnSpc>
            </a:pP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教务系统、宿舍管理、网络认证等</a:t>
            </a:r>
            <a:r>
              <a:rPr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几</a:t>
            </a:r>
            <a:r>
              <a:rPr lang="zh-CN" alt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大平台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独立运行，数据格式不统一，无法实现用户行为分析。管理层缺乏统一的网络使用态势感知，数据利用率不足</a:t>
            </a:r>
            <a:r>
              <a:rPr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15%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，网络扩容决策依赖经验判断，导致决策延迟</a:t>
            </a:r>
            <a:r>
              <a:rPr 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3-5</a:t>
            </a:r>
            <a:r>
              <a:rPr lang="zh-CN" altLang="en-US"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，资源错配率高达</a:t>
            </a:r>
            <a:r>
              <a:rPr sz="105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28%</a:t>
            </a:r>
            <a:r>
              <a:rPr sz="1050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sz="1050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任意多边形 46"/>
          <p:cNvSpPr/>
          <p:nvPr>
            <p:custDataLst>
              <p:tags r:id="rId44"/>
            </p:custDataLst>
          </p:nvPr>
        </p:nvSpPr>
        <p:spPr>
          <a:xfrm>
            <a:off x="8330565" y="5671820"/>
            <a:ext cx="3175635" cy="500380"/>
          </a:xfrm>
          <a:custGeom>
            <a:avLst/>
            <a:gdLst>
              <a:gd name="sw" fmla="*/ 1 w 5000"/>
              <a:gd name="sh" fmla="*/ 1 h 787"/>
              <a:gd name="mins" fmla="min sw sh"/>
              <a:gd name="dsw" fmla="+- 0 sw mins"/>
              <a:gd name="dsh" fmla="+- 0 sh mins"/>
              <a:gd name="p0x0" fmla="*/ 120 w 5000"/>
              <a:gd name="p0y0" fmla="*/ 0 h 787"/>
              <a:gd name="p0x1" fmla="*/ 4880 w 5000"/>
              <a:gd name="p0y1" fmla="*/ 0 h 787"/>
              <a:gd name="p0x2" fmla="*/ 4946 w 5000"/>
              <a:gd name="p0y2" fmla="*/ 0 h 787"/>
              <a:gd name="p0x3" fmla="*/ 5000 w 5000"/>
              <a:gd name="p0y3" fmla="*/ 53 h 787"/>
              <a:gd name="p0x4" fmla="*/ 5000 w 5000"/>
              <a:gd name="p0y4" fmla="*/ 120 h 787"/>
              <a:gd name="p0x5" fmla="*/ 5000 w 5000"/>
              <a:gd name="p0y5" fmla="*/ 667 h 787"/>
              <a:gd name="p0x6" fmla="*/ 5000 w 5000"/>
              <a:gd name="p0y6" fmla="*/ 733 h 787"/>
              <a:gd name="p0x7" fmla="*/ 4946 w 5000"/>
              <a:gd name="p0y7" fmla="*/ 787 h 787"/>
              <a:gd name="p0x8" fmla="*/ 4880 w 5000"/>
              <a:gd name="p0y8" fmla="*/ 787 h 787"/>
              <a:gd name="p0x9" fmla="*/ 120 w 5000"/>
              <a:gd name="p0y9" fmla="*/ 787 h 787"/>
              <a:gd name="p0x10" fmla="*/ 53 w 5000"/>
              <a:gd name="p0y10" fmla="*/ 787 h 787"/>
              <a:gd name="p0x11" fmla="*/ 0 w 5000"/>
              <a:gd name="p0y11" fmla="*/ 733 h 787"/>
              <a:gd name="p0x12" fmla="*/ 0 w 5000"/>
              <a:gd name="p0y12" fmla="*/ 667 h 787"/>
              <a:gd name="p0x13" fmla="*/ 0 w 5000"/>
              <a:gd name="p0y13" fmla="*/ 120 h 787"/>
              <a:gd name="p0x14" fmla="*/ 0 w 5000"/>
              <a:gd name="p0y14" fmla="*/ 53 h 787"/>
              <a:gd name="p0x15" fmla="*/ 53 w 5000"/>
              <a:gd name="p0y15" fmla="*/ 0 h 787"/>
              <a:gd name="p0x16" fmla="*/ 120 w 5000"/>
              <a:gd name="p0y16" fmla="*/ 0 h 7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8F9F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任意多边形 48"/>
          <p:cNvSpPr/>
          <p:nvPr>
            <p:custDataLst>
              <p:tags r:id="rId45"/>
            </p:custDataLst>
          </p:nvPr>
        </p:nvSpPr>
        <p:spPr>
          <a:xfrm>
            <a:off x="8444865" y="6000750"/>
            <a:ext cx="2947035" cy="57150"/>
          </a:xfrm>
          <a:custGeom>
            <a:avLst/>
            <a:gdLst>
              <a:gd name="sw" fmla="*/ 1 w 4640"/>
              <a:gd name="sh" fmla="*/ 1 h 90"/>
              <a:gd name="mins" fmla="min sw sh"/>
              <a:gd name="dsw" fmla="+- 0 sw mins"/>
              <a:gd name="dsh" fmla="+- 0 sh mins"/>
              <a:gd name="p0x0" fmla="*/ 45 w 4640"/>
              <a:gd name="p0y0" fmla="*/ 0 h 90"/>
              <a:gd name="p0x1" fmla="*/ 4595 w 4640"/>
              <a:gd name="p0y1" fmla="*/ 0 h 90"/>
              <a:gd name="p0x2" fmla="*/ 4619 w 4640"/>
              <a:gd name="p0y2" fmla="*/ 0 h 90"/>
              <a:gd name="p0x3" fmla="*/ 4640 w 4640"/>
              <a:gd name="p0y3" fmla="*/ 20 h 90"/>
              <a:gd name="p0x4" fmla="*/ 4640 w 4640"/>
              <a:gd name="p0y4" fmla="*/ 45 h 90"/>
              <a:gd name="p0x5" fmla="*/ 4640 w 4640"/>
              <a:gd name="p0y5" fmla="*/ 69 h 90"/>
              <a:gd name="p0x6" fmla="*/ 4619 w 4640"/>
              <a:gd name="p0y6" fmla="*/ 90 h 90"/>
              <a:gd name="p0x7" fmla="*/ 4595 w 4640"/>
              <a:gd name="p0y7" fmla="*/ 90 h 90"/>
              <a:gd name="p0x8" fmla="*/ 45 w 4640"/>
              <a:gd name="p0y8" fmla="*/ 90 h 90"/>
              <a:gd name="p0x9" fmla="*/ 20 w 4640"/>
              <a:gd name="p0y9" fmla="*/ 90 h 90"/>
              <a:gd name="p0x10" fmla="*/ 0 w 4640"/>
              <a:gd name="p0y10" fmla="*/ 69 h 90"/>
              <a:gd name="p0x11" fmla="*/ 0 w 4640"/>
              <a:gd name="p0y11" fmla="*/ 45 h 90"/>
              <a:gd name="p0x12" fmla="*/ 0 w 4640"/>
              <a:gd name="p0y12" fmla="*/ 20 h 90"/>
              <a:gd name="p0x13" fmla="*/ 20 w 4640"/>
              <a:gd name="p0y13" fmla="*/ 0 h 90"/>
              <a:gd name="p0x14" fmla="*/ 45 w 4640"/>
              <a:gd name="p0y14" fmla="*/ 0 h 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9ECE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任意多边形 49"/>
          <p:cNvSpPr/>
          <p:nvPr>
            <p:custDataLst>
              <p:tags r:id="rId46"/>
            </p:custDataLst>
          </p:nvPr>
        </p:nvSpPr>
        <p:spPr>
          <a:xfrm>
            <a:off x="8444871" y="6000750"/>
            <a:ext cx="825494" cy="57150"/>
          </a:xfrm>
          <a:custGeom>
            <a:avLst/>
            <a:gdLst>
              <a:gd name="sw" fmla="*/ 1 w 1299"/>
              <a:gd name="sh" fmla="*/ 1 h 90"/>
              <a:gd name="mins" fmla="min sw sh"/>
              <a:gd name="dsw" fmla="+- 0 sw mins"/>
              <a:gd name="dsh" fmla="+- 0 sh mins"/>
              <a:gd name="p0x0" fmla="*/ 45 w 1299"/>
              <a:gd name="p0y0" fmla="*/ 0 h 90"/>
              <a:gd name="p0x1" fmla="*/ 1254 w 1299"/>
              <a:gd name="p0y1" fmla="*/ 0 h 90"/>
              <a:gd name="p0x2" fmla="*/ 1278 w 1299"/>
              <a:gd name="p0y2" fmla="*/ 0 h 90"/>
              <a:gd name="p0x3" fmla="*/ 1299 w 1299"/>
              <a:gd name="p0y3" fmla="*/ 20 h 90"/>
              <a:gd name="p0x4" fmla="*/ 1299 w 1299"/>
              <a:gd name="p0y4" fmla="*/ 45 h 90"/>
              <a:gd name="p0x5" fmla="*/ 1299 w 1299"/>
              <a:gd name="p0y5" fmla="*/ 69 h 90"/>
              <a:gd name="p0x6" fmla="*/ 1278 w 1299"/>
              <a:gd name="p0y6" fmla="*/ 90 h 90"/>
              <a:gd name="p0x7" fmla="*/ 1254 w 1299"/>
              <a:gd name="p0y7" fmla="*/ 90 h 90"/>
              <a:gd name="p0x8" fmla="*/ 45 w 1299"/>
              <a:gd name="p0y8" fmla="*/ 90 h 90"/>
              <a:gd name="p0x9" fmla="*/ 20 w 1299"/>
              <a:gd name="p0y9" fmla="*/ 90 h 90"/>
              <a:gd name="p0x10" fmla="*/ 0 w 1299"/>
              <a:gd name="p0y10" fmla="*/ 69 h 90"/>
              <a:gd name="p0x11" fmla="*/ 0 w 1299"/>
              <a:gd name="p0y11" fmla="*/ 45 h 90"/>
              <a:gd name="p0x12" fmla="*/ 0 w 1299"/>
              <a:gd name="p0y12" fmla="*/ 20 h 90"/>
              <a:gd name="p0x13" fmla="*/ 20 w 1299"/>
              <a:gd name="p0y13" fmla="*/ 0 h 90"/>
              <a:gd name="p0x14" fmla="*/ 45 w 1299"/>
              <a:gd name="p0y14" fmla="*/ 0 h 90"/>
            </a:gdLst>
            <a:ahLst/>
            <a:cxnLst/>
            <a:pathLst>
              <a:path w="1300" h="90">
                <a:moveTo>
                  <a:pt x="45" y="0"/>
                </a:moveTo>
                <a:lnTo>
                  <a:pt x="1255" y="0"/>
                </a:lnTo>
                <a:cubicBezTo>
                  <a:pt x="1280" y="-1"/>
                  <a:pt x="1301" y="23"/>
                  <a:pt x="1300" y="45"/>
                </a:cubicBezTo>
                <a:cubicBezTo>
                  <a:pt x="1301" y="70"/>
                  <a:pt x="1277" y="91"/>
                  <a:pt x="1255" y="90"/>
                </a:cubicBezTo>
                <a:lnTo>
                  <a:pt x="45" y="90"/>
                </a:lnTo>
                <a:cubicBezTo>
                  <a:pt x="19" y="90"/>
                  <a:pt x="0" y="68"/>
                  <a:pt x="0" y="45"/>
                </a:cubicBezTo>
                <a:cubicBezTo>
                  <a:pt x="0" y="18"/>
                  <a:pt x="22" y="0"/>
                  <a:pt x="45" y="0"/>
                </a:cubicBezTo>
                <a:close/>
              </a:path>
            </a:pathLst>
          </a:custGeom>
          <a:solidFill>
            <a:srgbClr val="D4854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47"/>
            </p:custDataLst>
          </p:nvPr>
        </p:nvSpPr>
        <p:spPr>
          <a:xfrm>
            <a:off x="8445474" y="5786438"/>
            <a:ext cx="2946426" cy="1666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数据壁垒：利用率</a:t>
            </a:r>
            <a:r>
              <a:rPr lang="en-US" altLang="zh-CN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&lt;15% · </a:t>
            </a:r>
            <a:r>
              <a:rPr lang="zh-CN" altLang="en-US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决策延迟</a:t>
            </a:r>
            <a:r>
              <a:rPr lang="en-US" altLang="zh-CN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3-5</a:t>
            </a:r>
            <a:r>
              <a:rPr lang="zh-CN" altLang="en-US" sz="900">
                <a:solidFill>
                  <a:srgbClr val="2D3436">
                    <a:alpha val="70196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endParaRPr lang="zh-CN" altLang="en-US" sz="900">
              <a:solidFill>
                <a:srgbClr val="2D3436">
                  <a:alpha val="70196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596116" y="4300514"/>
            <a:ext cx="1533509" cy="1562115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04935" y="4295783"/>
            <a:ext cx="1552529" cy="1566847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596116" y="1757363"/>
            <a:ext cx="1547774" cy="1538318"/>
          </a:xfrm>
          <a:prstGeom prst="rect">
            <a:avLst/>
          </a:prstGeom>
        </p:spPr>
      </p:pic>
      <p:pic>
        <p:nvPicPr>
          <p:cNvPr id="3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95425" y="1757363"/>
            <a:ext cx="1557284" cy="1543050"/>
          </a:xfrm>
          <a:prstGeom prst="rect">
            <a:avLst/>
          </a:prstGeom>
        </p:spPr>
      </p:pic>
      <p:sp>
        <p:nvSpPr>
          <p:cNvPr id="46" name="任意多边形 45"/>
          <p:cNvSpPr/>
          <p:nvPr>
            <p:custDataLst>
              <p:tags r:id="rId5"/>
            </p:custDataLst>
          </p:nvPr>
        </p:nvSpPr>
        <p:spPr>
          <a:xfrm>
            <a:off x="0" y="0"/>
            <a:ext cx="12192000" cy="371030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5843">
                <a:moveTo>
                  <a:pt x="0" y="0"/>
                </a:moveTo>
                <a:lnTo>
                  <a:pt x="19200" y="0"/>
                </a:lnTo>
                <a:lnTo>
                  <a:pt x="19200" y="1014"/>
                </a:lnTo>
                <a:lnTo>
                  <a:pt x="19191" y="1026"/>
                </a:lnTo>
                <a:cubicBezTo>
                  <a:pt x="17011" y="3950"/>
                  <a:pt x="13527" y="5843"/>
                  <a:pt x="9600" y="5843"/>
                </a:cubicBezTo>
                <a:cubicBezTo>
                  <a:pt x="5673" y="5843"/>
                  <a:pt x="2189" y="3950"/>
                  <a:pt x="9" y="1026"/>
                </a:cubicBezTo>
                <a:lnTo>
                  <a:pt x="0" y="10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77190" y="394335"/>
            <a:ext cx="11118850" cy="791845"/>
          </a:xfrm>
        </p:spPr>
        <p:txBody>
          <a:bodyPr>
            <a:normAutofit fontScale="90000"/>
          </a:bodyPr>
          <a:lstStyle/>
          <a:p>
            <a:pPr algn="l">
              <a:lnSpc>
                <a:spcPct val="104000"/>
              </a:lnSpc>
              <a:buClrTx/>
              <a:buSzTx/>
              <a:buFontTx/>
            </a:pP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现网诊断：校园网络瓶颈已从“单纯覆盖”演变为“综合治理”难题</a:t>
            </a:r>
            <a:endParaRPr sz="3000" b="1" spc="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 useBgFill="1">
        <p:nvSpPr>
          <p:cNvPr id="4" name="圆角矩形 3"/>
          <p:cNvSpPr/>
          <p:nvPr>
            <p:custDataLst>
              <p:tags r:id="rId7"/>
            </p:custDataLst>
          </p:nvPr>
        </p:nvSpPr>
        <p:spPr>
          <a:xfrm>
            <a:off x="741680" y="1835785"/>
            <a:ext cx="2584450" cy="4013835"/>
          </a:xfrm>
          <a:prstGeom prst="roundRect">
            <a:avLst>
              <a:gd name="adj" fmla="val 1309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125730" tIns="1115695" rIns="125730" rtlCol="0" anchor="t" anchorCtr="0"/>
          <a:p>
            <a:pPr indent="0" algn="l" fontAlgn="auto">
              <a:lnSpc>
                <a:spcPct val="130000"/>
              </a:lnSpc>
            </a:pPr>
            <a:endParaRPr lang="zh-CN" altLang="en-US" sz="1200" dirty="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 useBgFill="1">
        <p:nvSpPr>
          <p:cNvPr id="5" name="圆角矩形 4"/>
          <p:cNvSpPr/>
          <p:nvPr>
            <p:custDataLst>
              <p:tags r:id="rId8"/>
            </p:custDataLst>
          </p:nvPr>
        </p:nvSpPr>
        <p:spPr>
          <a:xfrm>
            <a:off x="3462655" y="1835785"/>
            <a:ext cx="2584450" cy="4013835"/>
          </a:xfrm>
          <a:prstGeom prst="roundRect">
            <a:avLst>
              <a:gd name="adj" fmla="val 1309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5730" tIns="1115695" rIns="125730" numCol="1" spcCol="0" rtlCol="0" fromWordArt="0" anchor="t" anchorCtr="0" forceAA="0" compatLnSpc="1">
            <a:noAutofit/>
          </a:bodyPr>
          <a:p>
            <a:pPr lvl="0" algn="l">
              <a:lnSpc>
                <a:spcPct val="130000"/>
              </a:lnSpc>
              <a:buClrTx/>
              <a:buSzTx/>
              <a:buFontTx/>
            </a:pPr>
            <a:endParaRPr lang="zh-CN" altLang="en-US" sz="120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 useBgFill="1">
        <p:nvSpPr>
          <p:cNvPr id="6" name="圆角矩形 5"/>
          <p:cNvSpPr/>
          <p:nvPr>
            <p:custDataLst>
              <p:tags r:id="rId9"/>
            </p:custDataLst>
          </p:nvPr>
        </p:nvSpPr>
        <p:spPr>
          <a:xfrm>
            <a:off x="6183630" y="1835785"/>
            <a:ext cx="2584450" cy="4013835"/>
          </a:xfrm>
          <a:prstGeom prst="roundRect">
            <a:avLst>
              <a:gd name="adj" fmla="val 1309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5730" tIns="1115695" rIns="125730" numCol="1" spcCol="0" rtlCol="0" fromWordArt="0" anchor="t" anchorCtr="0" forceAA="0" compatLnSpc="1">
            <a:noAutofit/>
          </a:bodyPr>
          <a:p>
            <a:pPr lvl="0" algn="l">
              <a:lnSpc>
                <a:spcPct val="130000"/>
              </a:lnSpc>
              <a:buClrTx/>
              <a:buSzTx/>
              <a:buFontTx/>
            </a:pPr>
            <a:endParaRPr lang="zh-CN" altLang="en-US" sz="120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 useBgFill="1">
        <p:nvSpPr>
          <p:cNvPr id="19" name="圆角矩形 18"/>
          <p:cNvSpPr/>
          <p:nvPr>
            <p:custDataLst>
              <p:tags r:id="rId10"/>
            </p:custDataLst>
          </p:nvPr>
        </p:nvSpPr>
        <p:spPr>
          <a:xfrm>
            <a:off x="8904605" y="1835784"/>
            <a:ext cx="2584450" cy="4013835"/>
          </a:xfrm>
          <a:prstGeom prst="roundRect">
            <a:avLst>
              <a:gd name="adj" fmla="val 13095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5730" tIns="1115695" rIns="125730" numCol="1" spcCol="0" rtlCol="0" fromWordArt="0" anchor="t" anchorCtr="0" forceAA="0" compatLnSpc="1">
            <a:noAutofit/>
          </a:bodyPr>
          <a:p>
            <a:pPr lvl="0" algn="l">
              <a:lnSpc>
                <a:spcPct val="130000"/>
              </a:lnSpc>
              <a:buClrTx/>
              <a:buSzTx/>
              <a:buFontTx/>
            </a:pPr>
            <a:endParaRPr lang="zh-CN" altLang="en-US" sz="120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1" name="圆角矩形 20"/>
          <p:cNvSpPr/>
          <p:nvPr>
            <p:custDataLst>
              <p:tags r:id="rId11"/>
            </p:custDataLst>
          </p:nvPr>
        </p:nvSpPr>
        <p:spPr>
          <a:xfrm>
            <a:off x="741680" y="1835785"/>
            <a:ext cx="2584450" cy="4013835"/>
          </a:xfrm>
          <a:prstGeom prst="roundRect">
            <a:avLst>
              <a:gd name="adj" fmla="val 13095"/>
            </a:avLst>
          </a:prstGeom>
          <a:solidFill>
            <a:srgbClr val="FFFFFF">
              <a:alpha val="15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125730" tIns="1115695" rIns="125730" rtlCol="0" anchor="t" anchorCtr="0">
            <a:noAutofit/>
          </a:bodyPr>
          <a:p>
            <a:pPr marL="0" lvl="0" indent="0" algn="l" fontAlgn="auto">
              <a:lnSpc>
                <a:spcPct val="130000"/>
              </a:lnSpc>
            </a:pPr>
            <a:r>
              <a:rPr sz="165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财务与建设</a:t>
            </a:r>
            <a:endParaRPr sz="165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indent="0" algn="l" fontAlgn="auto">
              <a:lnSpc>
                <a:spcPct val="130000"/>
              </a:lnSpc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建设投入压力大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indent="0" algn="l" fontAlgn="auto">
              <a:lnSpc>
                <a:spcPct val="130000"/>
              </a:lnSpc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一次性改造投入极高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indent="0" algn="l" fontAlgn="auto">
              <a:lnSpc>
                <a:spcPct val="130000"/>
              </a:lnSpc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审批与建设周期冗长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3" name="椭圆 22"/>
          <p:cNvSpPr/>
          <p:nvPr>
            <p:custDataLst>
              <p:tags r:id="rId12"/>
            </p:custDataLst>
          </p:nvPr>
        </p:nvSpPr>
        <p:spPr>
          <a:xfrm>
            <a:off x="1729105" y="2195195"/>
            <a:ext cx="610235" cy="61023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25" name="直接连接符 24"/>
          <p:cNvCxnSpPr/>
          <p:nvPr>
            <p:custDataLst>
              <p:tags r:id="rId13"/>
            </p:custDataLst>
          </p:nvPr>
        </p:nvCxnSpPr>
        <p:spPr>
          <a:xfrm>
            <a:off x="1843405" y="5578386"/>
            <a:ext cx="381635" cy="0"/>
          </a:xfrm>
          <a:prstGeom prst="line">
            <a:avLst/>
          </a:prstGeom>
          <a:ln w="44450" cap="rnd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圆角矩形 26"/>
          <p:cNvSpPr/>
          <p:nvPr>
            <p:custDataLst>
              <p:tags r:id="rId14"/>
            </p:custDataLst>
          </p:nvPr>
        </p:nvSpPr>
        <p:spPr>
          <a:xfrm>
            <a:off x="3462655" y="1835785"/>
            <a:ext cx="2584450" cy="4013835"/>
          </a:xfrm>
          <a:prstGeom prst="roundRect">
            <a:avLst>
              <a:gd name="adj" fmla="val 13095"/>
            </a:avLst>
          </a:prstGeom>
          <a:solidFill>
            <a:srgbClr val="FFFFFF">
              <a:alpha val="15000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5730" tIns="1115695" rIns="125730" numCol="1" spcCol="0" rtlCol="0" fromWordArt="0" anchor="t" anchorCtr="0" forceAA="0" compatLnSpc="1">
            <a:noAutofit/>
          </a:bodyPr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sz="165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用户体验</a:t>
            </a:r>
            <a:endParaRPr sz="165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网络体验不稳定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宿舍高密拥挤、教学区漫游断连、 公共区高峰卡顿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导致师生投诉集中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8" name="椭圆 27"/>
          <p:cNvSpPr/>
          <p:nvPr>
            <p:custDataLst>
              <p:tags r:id="rId15"/>
            </p:custDataLst>
          </p:nvPr>
        </p:nvSpPr>
        <p:spPr>
          <a:xfrm>
            <a:off x="4450080" y="2195195"/>
            <a:ext cx="610235" cy="61023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29" name="直接连接符 28"/>
          <p:cNvCxnSpPr/>
          <p:nvPr>
            <p:custDataLst>
              <p:tags r:id="rId16"/>
            </p:custDataLst>
          </p:nvPr>
        </p:nvCxnSpPr>
        <p:spPr>
          <a:xfrm>
            <a:off x="4564380" y="5578386"/>
            <a:ext cx="381635" cy="0"/>
          </a:xfrm>
          <a:prstGeom prst="line">
            <a:avLst/>
          </a:prstGeom>
          <a:ln w="44450" cap="rnd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圆角矩形 29"/>
          <p:cNvSpPr/>
          <p:nvPr>
            <p:custDataLst>
              <p:tags r:id="rId17"/>
            </p:custDataLst>
          </p:nvPr>
        </p:nvSpPr>
        <p:spPr>
          <a:xfrm>
            <a:off x="6183630" y="1835785"/>
            <a:ext cx="2584450" cy="4013835"/>
          </a:xfrm>
          <a:prstGeom prst="roundRect">
            <a:avLst>
              <a:gd name="adj" fmla="val 13095"/>
            </a:avLst>
          </a:prstGeom>
          <a:solidFill>
            <a:srgbClr val="FFFFFF">
              <a:alpha val="15000"/>
            </a:srgb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5730" tIns="1115695" rIns="125730" numCol="1" spcCol="0" rtlCol="0" fromWordArt="0" anchor="t" anchorCtr="0" forceAA="0" compatLnSpc="1">
            <a:noAutofit/>
          </a:bodyPr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sz="165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架构与边界</a:t>
            </a:r>
            <a:endParaRPr sz="165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多运营商分散割裂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线路与责任边界不清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故障协调成本高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宿舍、教学、办公多套认证逻辑，体验极不一致。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18"/>
            </p:custDataLst>
          </p:nvPr>
        </p:nvSpPr>
        <p:spPr>
          <a:xfrm>
            <a:off x="7171055" y="2195195"/>
            <a:ext cx="610235" cy="610235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34" name="直接连接符 33"/>
          <p:cNvCxnSpPr/>
          <p:nvPr>
            <p:custDataLst>
              <p:tags r:id="rId19"/>
            </p:custDataLst>
          </p:nvPr>
        </p:nvCxnSpPr>
        <p:spPr>
          <a:xfrm>
            <a:off x="7285355" y="5578386"/>
            <a:ext cx="381635" cy="0"/>
          </a:xfrm>
          <a:prstGeom prst="line">
            <a:avLst/>
          </a:prstGeom>
          <a:ln w="44450" cap="rnd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5" name="圆角矩形 34"/>
          <p:cNvSpPr/>
          <p:nvPr>
            <p:custDataLst>
              <p:tags r:id="rId20"/>
            </p:custDataLst>
          </p:nvPr>
        </p:nvSpPr>
        <p:spPr>
          <a:xfrm>
            <a:off x="8904605" y="1835784"/>
            <a:ext cx="2584450" cy="4013835"/>
          </a:xfrm>
          <a:prstGeom prst="roundRect">
            <a:avLst>
              <a:gd name="adj" fmla="val 13095"/>
            </a:avLst>
          </a:prstGeom>
          <a:solidFill>
            <a:srgbClr val="FFFFFF">
              <a:alpha val="15000"/>
            </a:srgb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25730" tIns="1115695" rIns="125730" numCol="1" spcCol="0" rtlCol="0" fromWordArt="0" anchor="t" anchorCtr="0" forceAA="0" compatLnSpc="1">
            <a:noAutofit/>
          </a:bodyPr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sz="1650" b="1">
                <a:solidFill>
                  <a:srgbClr val="2D343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管理与运维</a:t>
            </a:r>
            <a:endParaRPr sz="1650" b="1">
              <a:solidFill>
                <a:srgbClr val="2D3436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运维人力严重不足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账号共享、私接路由器导致带宽浪费且难以追溯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信息中心被低端故障、开户缴费等琐事彻底牵扯。</a:t>
            </a:r>
            <a:endParaRPr lang="zh-CN" altLang="en-US" sz="14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6" name="椭圆 35"/>
          <p:cNvSpPr/>
          <p:nvPr>
            <p:custDataLst>
              <p:tags r:id="rId21"/>
            </p:custDataLst>
          </p:nvPr>
        </p:nvSpPr>
        <p:spPr>
          <a:xfrm>
            <a:off x="9892030" y="2195195"/>
            <a:ext cx="610235" cy="610235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37" name="直接连接符 36"/>
          <p:cNvCxnSpPr/>
          <p:nvPr>
            <p:custDataLst>
              <p:tags r:id="rId22"/>
            </p:custDataLst>
          </p:nvPr>
        </p:nvCxnSpPr>
        <p:spPr>
          <a:xfrm>
            <a:off x="10006330" y="5578386"/>
            <a:ext cx="381635" cy="0"/>
          </a:xfrm>
          <a:prstGeom prst="line">
            <a:avLst/>
          </a:prstGeom>
          <a:ln w="44450" cap="rnd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8" name="图片 3" descr="343439383331313b343532303031393bd2b5bca8b9dcc0ed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629198" y="2383342"/>
            <a:ext cx="252000" cy="252000"/>
          </a:xfrm>
          <a:prstGeom prst="rect">
            <a:avLst/>
          </a:prstGeom>
        </p:spPr>
      </p:pic>
      <p:pic>
        <p:nvPicPr>
          <p:cNvPr id="39" name="图片 11" descr="343439383331313b343532303032373bbfcdbba7b5b5b0b8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350172" y="2383186"/>
            <a:ext cx="252000" cy="252000"/>
          </a:xfrm>
          <a:prstGeom prst="rect">
            <a:avLst/>
          </a:prstGeom>
        </p:spPr>
      </p:pic>
      <p:pic>
        <p:nvPicPr>
          <p:cNvPr id="40" name="图片 8" descr="343439383331313b343532303032343bb7a2b2bcb9dcc0ed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038761" y="2345684"/>
            <a:ext cx="316138" cy="316138"/>
          </a:xfrm>
          <a:prstGeom prst="rect">
            <a:avLst/>
          </a:prstGeom>
        </p:spPr>
      </p:pic>
      <p:pic>
        <p:nvPicPr>
          <p:cNvPr id="41" name="图片 4" descr="343439383331313b343532303032303bb8f6c8cbd0c5cfa2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908272" y="2374312"/>
            <a:ext cx="251999" cy="251999"/>
          </a:xfrm>
          <a:prstGeom prst="rect">
            <a:avLst/>
          </a:prstGeom>
        </p:spPr>
      </p:pic>
    </p:spTree>
    <p:custDataLst>
      <p:tags r:id="rId3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3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143000" y="2219325"/>
            <a:ext cx="2569521" cy="1281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9000" b="1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9000" b="1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143000" y="3662363"/>
            <a:ext cx="7029526" cy="90487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5400" b="1" spc="150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解决方案与运营模式</a:t>
            </a:r>
            <a:endParaRPr sz="5400" b="1" spc="150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7422515" y="3642360"/>
            <a:ext cx="2965450" cy="391160"/>
          </a:xfrm>
          <a:prstGeom prst="roundRect">
            <a:avLst/>
          </a:prstGeom>
          <a:gradFill>
            <a:gsLst>
              <a:gs pos="31000">
                <a:srgbClr val="32B0EA"/>
              </a:gs>
              <a:gs pos="0">
                <a:srgbClr val="005F9F"/>
              </a:gs>
              <a:gs pos="63000">
                <a:srgbClr val="ADDCE1"/>
              </a:gs>
            </a:gsLst>
            <a:lin ang="162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2078990" y="3654425"/>
            <a:ext cx="2056130" cy="391160"/>
          </a:xfrm>
          <a:prstGeom prst="roundRect">
            <a:avLst/>
          </a:prstGeom>
          <a:gradFill>
            <a:gsLst>
              <a:gs pos="31000">
                <a:srgbClr val="32B0EA"/>
              </a:gs>
              <a:gs pos="0">
                <a:srgbClr val="005F9F"/>
              </a:gs>
              <a:gs pos="63000">
                <a:srgbClr val="ADDCE1"/>
              </a:gs>
            </a:gsLst>
            <a:lin ang="162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椭圆 23"/>
          <p:cNvSpPr/>
          <p:nvPr>
            <p:custDataLst>
              <p:tags r:id="rId1"/>
            </p:custDataLst>
          </p:nvPr>
        </p:nvSpPr>
        <p:spPr>
          <a:xfrm>
            <a:off x="4291685" y="2574846"/>
            <a:ext cx="3588393" cy="1116216"/>
          </a:xfrm>
          <a:prstGeom prst="ellipse">
            <a:avLst/>
          </a:prstGeom>
          <a:gradFill>
            <a:gsLst>
              <a:gs pos="4000">
                <a:schemeClr val="accent1">
                  <a:lumMod val="60000"/>
                  <a:lumOff val="40000"/>
                  <a:alpha val="100000"/>
                </a:schemeClr>
              </a:gs>
              <a:gs pos="45000">
                <a:schemeClr val="bg1">
                  <a:lumMod val="98000"/>
                  <a:alpha val="25000"/>
                </a:scheme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800000" scaled="0"/>
          </a:gradFill>
          <a:ln w="12700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50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0"/>
                  </a:schemeClr>
                </a:gs>
              </a:gsLst>
              <a:lin ang="576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" name="弧形 24"/>
          <p:cNvSpPr/>
          <p:nvPr>
            <p:custDataLst>
              <p:tags r:id="rId2"/>
            </p:custDataLst>
          </p:nvPr>
        </p:nvSpPr>
        <p:spPr>
          <a:xfrm rot="10800000">
            <a:off x="3756929" y="2522693"/>
            <a:ext cx="4656349" cy="1491401"/>
          </a:xfrm>
          <a:prstGeom prst="arc">
            <a:avLst>
              <a:gd name="adj1" fmla="val 9688906"/>
              <a:gd name="adj2" fmla="val 1102107"/>
            </a:avLst>
          </a:prstGeom>
          <a:ln w="1905">
            <a:gradFill>
              <a:gsLst>
                <a:gs pos="100000">
                  <a:schemeClr val="accent1">
                    <a:alpha val="0"/>
                  </a:schemeClr>
                </a:gs>
                <a:gs pos="20000">
                  <a:schemeClr val="accent1">
                    <a:alpha val="41000"/>
                  </a:schemeClr>
                </a:gs>
                <a:gs pos="0">
                  <a:schemeClr val="accent1">
                    <a:alpha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任意多边形 15"/>
          <p:cNvSpPr/>
          <p:nvPr>
            <p:custDataLst>
              <p:tags r:id="rId3"/>
            </p:custDataLst>
          </p:nvPr>
        </p:nvSpPr>
        <p:spPr>
          <a:xfrm>
            <a:off x="4749433" y="2565505"/>
            <a:ext cx="2672119" cy="413327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3433" h="531">
                <a:moveTo>
                  <a:pt x="1716" y="0"/>
                </a:moveTo>
                <a:cubicBezTo>
                  <a:pt x="2424" y="0"/>
                  <a:pt x="3048" y="102"/>
                  <a:pt x="3416" y="258"/>
                </a:cubicBezTo>
                <a:lnTo>
                  <a:pt x="3433" y="266"/>
                </a:lnTo>
                <a:lnTo>
                  <a:pt x="3416" y="273"/>
                </a:lnTo>
                <a:cubicBezTo>
                  <a:pt x="3048" y="429"/>
                  <a:pt x="2424" y="531"/>
                  <a:pt x="1716" y="531"/>
                </a:cubicBezTo>
                <a:cubicBezTo>
                  <a:pt x="1009" y="531"/>
                  <a:pt x="385" y="429"/>
                  <a:pt x="17" y="273"/>
                </a:cubicBezTo>
                <a:lnTo>
                  <a:pt x="0" y="266"/>
                </a:lnTo>
                <a:lnTo>
                  <a:pt x="17" y="258"/>
                </a:lnTo>
                <a:cubicBezTo>
                  <a:pt x="385" y="102"/>
                  <a:pt x="1009" y="0"/>
                  <a:pt x="1716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4000"/>
            </a:schemeClr>
          </a:solidFill>
          <a:ln w="6350">
            <a:noFill/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1" name="任意多边形 3"/>
          <p:cNvSpPr/>
          <p:nvPr>
            <p:custDataLst>
              <p:tags r:id="rId4"/>
            </p:custDataLst>
          </p:nvPr>
        </p:nvSpPr>
        <p:spPr>
          <a:xfrm>
            <a:off x="4490175" y="2523472"/>
            <a:ext cx="3190634" cy="95353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099" h="1225">
                <a:moveTo>
                  <a:pt x="0" y="0"/>
                </a:moveTo>
                <a:lnTo>
                  <a:pt x="0" y="0"/>
                </a:lnTo>
                <a:lnTo>
                  <a:pt x="1" y="15"/>
                </a:lnTo>
                <a:cubicBezTo>
                  <a:pt x="29" y="331"/>
                  <a:pt x="935" y="585"/>
                  <a:pt x="2050" y="585"/>
                </a:cubicBezTo>
                <a:cubicBezTo>
                  <a:pt x="3164" y="585"/>
                  <a:pt x="4070" y="331"/>
                  <a:pt x="4098" y="15"/>
                </a:cubicBezTo>
                <a:lnTo>
                  <a:pt x="4099" y="0"/>
                </a:lnTo>
                <a:lnTo>
                  <a:pt x="4099" y="0"/>
                </a:lnTo>
                <a:lnTo>
                  <a:pt x="4099" y="640"/>
                </a:lnTo>
                <a:lnTo>
                  <a:pt x="4099" y="642"/>
                </a:lnTo>
                <a:lnTo>
                  <a:pt x="4099" y="642"/>
                </a:lnTo>
                <a:lnTo>
                  <a:pt x="4098" y="655"/>
                </a:lnTo>
                <a:cubicBezTo>
                  <a:pt x="4070" y="971"/>
                  <a:pt x="3164" y="1225"/>
                  <a:pt x="2050" y="1225"/>
                </a:cubicBezTo>
                <a:cubicBezTo>
                  <a:pt x="935" y="1225"/>
                  <a:pt x="29" y="971"/>
                  <a:pt x="1" y="655"/>
                </a:cubicBezTo>
                <a:lnTo>
                  <a:pt x="0" y="642"/>
                </a:lnTo>
                <a:lnTo>
                  <a:pt x="0" y="642"/>
                </a:lnTo>
                <a:lnTo>
                  <a:pt x="0" y="64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  <a:lumOff val="20000"/>
                  <a:alpha val="60000"/>
                </a:schemeClr>
              </a:gs>
              <a:gs pos="77000">
                <a:schemeClr val="accent1">
                  <a:lumMod val="30000"/>
                  <a:lumOff val="70000"/>
                  <a:alpha val="50000"/>
                </a:schemeClr>
              </a:gs>
              <a:gs pos="100000">
                <a:schemeClr val="accent1">
                  <a:lumMod val="62000"/>
                  <a:lumOff val="38000"/>
                  <a:alpha val="50000"/>
                </a:schemeClr>
              </a:gs>
            </a:gsLst>
            <a:lin ang="16800000" scaled="0"/>
          </a:gradFill>
          <a:ln w="9525">
            <a:gradFill>
              <a:gsLst>
                <a:gs pos="0">
                  <a:schemeClr val="accent1">
                    <a:alpha val="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2" name="椭圆 31"/>
          <p:cNvSpPr/>
          <p:nvPr>
            <p:custDataLst>
              <p:tags r:id="rId5"/>
            </p:custDataLst>
          </p:nvPr>
        </p:nvSpPr>
        <p:spPr>
          <a:xfrm>
            <a:off x="4490175" y="2565505"/>
            <a:ext cx="3190634" cy="911498"/>
          </a:xfrm>
          <a:prstGeom prst="ellipse">
            <a:avLst/>
          </a:prstGeom>
          <a:noFill/>
          <a:ln w="6350">
            <a:gradFill>
              <a:gsLst>
                <a:gs pos="0">
                  <a:schemeClr val="accent1">
                    <a:alpha val="5000"/>
                  </a:schemeClr>
                </a:gs>
                <a:gs pos="64000">
                  <a:schemeClr val="accent1">
                    <a:alpha val="25000"/>
                  </a:schemeClr>
                </a:gs>
                <a:gs pos="100000">
                  <a:schemeClr val="accent1">
                    <a:alpha val="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6"/>
            </p:custDataLst>
          </p:nvPr>
        </p:nvSpPr>
        <p:spPr>
          <a:xfrm>
            <a:off x="4490175" y="2067333"/>
            <a:ext cx="3190634" cy="911498"/>
          </a:xfrm>
          <a:prstGeom prst="ellipse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37000">
                <a:schemeClr val="bg2"/>
              </a:gs>
              <a:gs pos="81000">
                <a:schemeClr val="bg2"/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4620000" scaled="0"/>
          </a:gradFill>
          <a:ln w="6350">
            <a:gradFill>
              <a:gsLst>
                <a:gs pos="0">
                  <a:schemeClr val="accent1">
                    <a:alpha val="2000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1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椭圆 34"/>
          <p:cNvSpPr/>
          <p:nvPr>
            <p:custDataLst>
              <p:tags r:id="rId7"/>
            </p:custDataLst>
          </p:nvPr>
        </p:nvSpPr>
        <p:spPr>
          <a:xfrm>
            <a:off x="4747823" y="2451859"/>
            <a:ext cx="2674559" cy="248307"/>
          </a:xfrm>
          <a:prstGeom prst="ellipse">
            <a:avLst/>
          </a:prstGeom>
          <a:gradFill>
            <a:gsLst>
              <a:gs pos="0">
                <a:schemeClr val="accent1">
                  <a:alpha val="53000"/>
                </a:schemeClr>
              </a:gs>
              <a:gs pos="66000">
                <a:schemeClr val="bg1">
                  <a:alpha val="19000"/>
                </a:schemeClr>
              </a:gs>
              <a:gs pos="25000">
                <a:schemeClr val="accent1">
                  <a:alpha val="31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4664710" y="1722755"/>
            <a:ext cx="2863850" cy="1240790"/>
          </a:xfrm>
          <a:prstGeom prst="rect">
            <a:avLst/>
          </a:prstGeom>
          <a:noFill/>
        </p:spPr>
        <p:txBody>
          <a:bodyPr wrap="square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统一服务主体</a:t>
            </a:r>
            <a:endParaRPr lang="zh-CN" altLang="en-US" sz="2400" dirty="0"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终结多方推诿</a:t>
            </a:r>
            <a:endParaRPr lang="zh-CN" altLang="en-US" sz="2400" b="1" dirty="0">
              <a:ln w="0">
                <a:noFill/>
              </a:ln>
              <a:solidFill>
                <a:schemeClr val="accent2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7" name="弧形 36"/>
          <p:cNvSpPr/>
          <p:nvPr>
            <p:custDataLst>
              <p:tags r:id="rId9"/>
            </p:custDataLst>
          </p:nvPr>
        </p:nvSpPr>
        <p:spPr>
          <a:xfrm rot="10800000">
            <a:off x="3450242" y="2326538"/>
            <a:ext cx="5269723" cy="1687556"/>
          </a:xfrm>
          <a:prstGeom prst="arc">
            <a:avLst>
              <a:gd name="adj1" fmla="val 9741748"/>
              <a:gd name="adj2" fmla="val 1074510"/>
            </a:avLst>
          </a:prstGeom>
          <a:ln w="9525">
            <a:gradFill>
              <a:gsLst>
                <a:gs pos="100000">
                  <a:schemeClr val="bg2"/>
                </a:gs>
                <a:gs pos="39000">
                  <a:schemeClr val="accent1">
                    <a:alpha val="62000"/>
                  </a:schemeClr>
                </a:gs>
                <a:gs pos="20000">
                  <a:schemeClr val="accent1">
                    <a:alpha val="54000"/>
                  </a:schemeClr>
                </a:gs>
                <a:gs pos="0">
                  <a:schemeClr val="accent1">
                    <a:lumMod val="50000"/>
                    <a:lumOff val="50000"/>
                    <a:alpha val="10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等腰三角形 37"/>
          <p:cNvSpPr/>
          <p:nvPr>
            <p:custDataLst>
              <p:tags r:id="rId10"/>
            </p:custDataLst>
          </p:nvPr>
        </p:nvSpPr>
        <p:spPr>
          <a:xfrm rot="4080000">
            <a:off x="3704776" y="2658134"/>
            <a:ext cx="134662" cy="246751"/>
          </a:xfrm>
          <a:prstGeom prst="triangle">
            <a:avLst>
              <a:gd name="adj" fmla="val 29196"/>
            </a:avLst>
          </a:prstGeom>
          <a:gradFill>
            <a:gsLst>
              <a:gs pos="1000">
                <a:schemeClr val="accent1">
                  <a:lumMod val="40000"/>
                  <a:lumOff val="60000"/>
                  <a:alpha val="100000"/>
                </a:schemeClr>
              </a:gs>
              <a:gs pos="86000">
                <a:schemeClr val="accent1">
                  <a:lumMod val="10000"/>
                  <a:lumOff val="90000"/>
                  <a:alpha val="73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9" name="等腰三角形 38"/>
          <p:cNvSpPr/>
          <p:nvPr>
            <p:custDataLst>
              <p:tags r:id="rId11"/>
            </p:custDataLst>
          </p:nvPr>
        </p:nvSpPr>
        <p:spPr>
          <a:xfrm rot="16680000">
            <a:off x="4894940" y="3816383"/>
            <a:ext cx="134662" cy="246751"/>
          </a:xfrm>
          <a:prstGeom prst="triangle">
            <a:avLst>
              <a:gd name="adj" fmla="val 62096"/>
            </a:avLst>
          </a:prstGeom>
          <a:gradFill>
            <a:gsLst>
              <a:gs pos="1000">
                <a:schemeClr val="accent1">
                  <a:lumMod val="60000"/>
                  <a:lumOff val="40000"/>
                  <a:alpha val="100000"/>
                </a:schemeClr>
              </a:gs>
              <a:gs pos="86000">
                <a:schemeClr val="accent1">
                  <a:lumMod val="30000"/>
                  <a:lumOff val="70000"/>
                  <a:alpha val="10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0" name="等腰三角形 39"/>
          <p:cNvSpPr/>
          <p:nvPr>
            <p:custDataLst>
              <p:tags r:id="rId12"/>
            </p:custDataLst>
          </p:nvPr>
        </p:nvSpPr>
        <p:spPr>
          <a:xfrm rot="15600000">
            <a:off x="6970136" y="3838956"/>
            <a:ext cx="134662" cy="246751"/>
          </a:xfrm>
          <a:prstGeom prst="triangle">
            <a:avLst>
              <a:gd name="adj" fmla="val 60926"/>
            </a:avLst>
          </a:prstGeom>
          <a:gradFill>
            <a:gsLst>
              <a:gs pos="1000">
                <a:schemeClr val="accent1">
                  <a:lumMod val="60000"/>
                  <a:lumOff val="40000"/>
                  <a:alpha val="100000"/>
                </a:schemeClr>
              </a:gs>
              <a:gs pos="86000">
                <a:schemeClr val="accent1">
                  <a:lumMod val="30000"/>
                  <a:lumOff val="70000"/>
                  <a:alpha val="100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" name="等腰三角形 40"/>
          <p:cNvSpPr/>
          <p:nvPr>
            <p:custDataLst>
              <p:tags r:id="rId13"/>
            </p:custDataLst>
          </p:nvPr>
        </p:nvSpPr>
        <p:spPr>
          <a:xfrm rot="19080000" flipV="1">
            <a:off x="8410942" y="2725075"/>
            <a:ext cx="134662" cy="246751"/>
          </a:xfrm>
          <a:prstGeom prst="triangle">
            <a:avLst>
              <a:gd name="adj" fmla="val 83002"/>
            </a:avLst>
          </a:prstGeom>
          <a:gradFill>
            <a:gsLst>
              <a:gs pos="1000">
                <a:schemeClr val="accent1">
                  <a:lumMod val="40000"/>
                  <a:lumOff val="60000"/>
                  <a:alpha val="100000"/>
                </a:schemeClr>
              </a:gs>
              <a:gs pos="86000">
                <a:schemeClr val="accent1">
                  <a:lumMod val="10000"/>
                  <a:lumOff val="90000"/>
                  <a:alpha val="73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2" name="弧形 41"/>
          <p:cNvSpPr/>
          <p:nvPr>
            <p:custDataLst>
              <p:tags r:id="rId14"/>
            </p:custDataLst>
          </p:nvPr>
        </p:nvSpPr>
        <p:spPr>
          <a:xfrm rot="10800000">
            <a:off x="1266070" y="1647709"/>
            <a:ext cx="9659861" cy="3093335"/>
          </a:xfrm>
          <a:prstGeom prst="arc">
            <a:avLst>
              <a:gd name="adj1" fmla="val 9452879"/>
              <a:gd name="adj2" fmla="val 1362437"/>
            </a:avLst>
          </a:prstGeom>
          <a:noFill/>
          <a:ln w="31750">
            <a:gradFill>
              <a:gsLst>
                <a:gs pos="0">
                  <a:schemeClr val="accent2">
                    <a:alpha val="0"/>
                  </a:schemeClr>
                </a:gs>
                <a:gs pos="73000">
                  <a:schemeClr val="accent2">
                    <a:alpha val="25000"/>
                  </a:schemeClr>
                </a:gs>
                <a:gs pos="100000">
                  <a:schemeClr val="accent2">
                    <a:alpha val="40000"/>
                  </a:schemeClr>
                </a:gs>
                <a:gs pos="57000">
                  <a:schemeClr val="accent2">
                    <a:alpha val="20000"/>
                  </a:schemeClr>
                </a:gs>
                <a:gs pos="44000">
                  <a:schemeClr val="accent2">
                    <a:alpha val="5000"/>
                  </a:schemeClr>
                </a:gs>
              </a:gsLst>
              <a:lin ang="16200000" scaled="0"/>
            </a:gradFill>
          </a:ln>
          <a:effectLst>
            <a:outerShdw blurRad="901700" dist="3175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15"/>
            </p:custDataLst>
          </p:nvPr>
        </p:nvSpPr>
        <p:spPr>
          <a:xfrm>
            <a:off x="2894928" y="4072312"/>
            <a:ext cx="638743" cy="638743"/>
          </a:xfrm>
          <a:prstGeom prst="ellipse">
            <a:avLst/>
          </a:prstGeom>
          <a:gradFill>
            <a:gsLst>
              <a:gs pos="1000">
                <a:schemeClr val="accent1">
                  <a:lumMod val="90000"/>
                  <a:lumOff val="10000"/>
                  <a:alpha val="100000"/>
                </a:schemeClr>
              </a:gs>
              <a:gs pos="86000">
                <a:schemeClr val="accent1">
                  <a:lumMod val="30000"/>
                  <a:lumOff val="70000"/>
                  <a:alpha val="10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 sz="14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16"/>
            </p:custDataLst>
          </p:nvPr>
        </p:nvSpPr>
        <p:spPr>
          <a:xfrm>
            <a:off x="1131101" y="4938333"/>
            <a:ext cx="4166396" cy="121495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lvl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制定管理规范监督服务质量
审核资费与安全要求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椭圆 16"/>
          <p:cNvSpPr/>
          <p:nvPr>
            <p:custDataLst>
              <p:tags r:id="rId17"/>
            </p:custDataLst>
          </p:nvPr>
        </p:nvSpPr>
        <p:spPr>
          <a:xfrm>
            <a:off x="8658331" y="4057587"/>
            <a:ext cx="638743" cy="638743"/>
          </a:xfrm>
          <a:prstGeom prst="ellipse">
            <a:avLst/>
          </a:prstGeom>
          <a:gradFill>
            <a:gsLst>
              <a:gs pos="1000">
                <a:schemeClr val="accent2">
                  <a:lumMod val="90000"/>
                  <a:lumOff val="10000"/>
                  <a:alpha val="100000"/>
                </a:schemeClr>
              </a:gs>
              <a:gs pos="86000">
                <a:schemeClr val="accent2">
                  <a:lumMod val="30000"/>
                  <a:lumOff val="70000"/>
                  <a:alpha val="100000"/>
                </a:schemeClr>
              </a:gs>
            </a:gsLst>
            <a:lin ang="16200000" scaled="0"/>
          </a:gradFill>
          <a:ln>
            <a:noFill/>
          </a:ln>
          <a:effectLst>
            <a:outerShdw blurRad="127000" dir="5400000" sx="90000" sy="-19000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3" name="图片 5" descr="343435383036303b343532343134393bcdb7c4d4b7e7b1a9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081522" y="4258906"/>
            <a:ext cx="270000" cy="27000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21"/>
            </p:custDataLst>
          </p:nvPr>
        </p:nvSpPr>
        <p:spPr>
          <a:xfrm>
            <a:off x="6894504" y="4843262"/>
            <a:ext cx="4166396" cy="121495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lvl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全额投资建设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平台搭建运营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日常运维响应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出口套餐提供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（电信/联通/移动）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7" name="图片 15" descr="343439383331313b343532303033313bd3a6d3c3c9ccb3c7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861018" y="4260274"/>
            <a:ext cx="233368" cy="233368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25"/>
            </p:custDataLst>
          </p:nvPr>
        </p:nvSpPr>
        <p:spPr>
          <a:xfrm>
            <a:off x="457200" y="409575"/>
            <a:ext cx="11445875" cy="5715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合作模式重塑：引入社会投资与专业运营，构建统一服务闭环</a:t>
            </a:r>
            <a:endParaRPr sz="3000" b="1" spc="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81885" y="3612515"/>
            <a:ext cx="1910080" cy="4108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学校(监管方)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528560" y="3571875"/>
            <a:ext cx="2720340" cy="4108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0"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投资运营方与运营商(执行方)</a:t>
            </a:r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95095" y="4938395"/>
            <a:ext cx="6838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核心</a:t>
            </a:r>
            <a:endParaRPr lang="zh-CN" altLang="en-US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职能:</a:t>
            </a:r>
            <a:endParaRPr lang="zh-CN" altLang="en-US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25245" y="1181735"/>
            <a:ext cx="9337040" cy="5118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lvl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通过合作机制大幅减少一次性投入，同时保持学校绝对管理权</a:t>
            </a:r>
            <a:endParaRPr lang="zh-CN" altLang="en-US" sz="20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325360" y="4843145"/>
            <a:ext cx="6838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核心</a:t>
            </a:r>
            <a:endParaRPr lang="zh-CN" altLang="en-US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职能:</a:t>
            </a:r>
            <a:endParaRPr lang="zh-CN" altLang="en-US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2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68" name="textbox 68"/>
          <p:cNvSpPr/>
          <p:nvPr/>
        </p:nvSpPr>
        <p:spPr>
          <a:xfrm>
            <a:off x="4162455" y="1953723"/>
            <a:ext cx="5486876" cy="3545681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0500" algn="l" rtl="0" eaLnBrk="0">
              <a:lnSpc>
                <a:spcPct val="98000"/>
              </a:lnSpc>
            </a:pPr>
            <a:r>
              <a:rPr sz="1650" kern="0" spc="-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驻场工程师/远程支持/工单闭环/巡检机制/开学季</a:t>
            </a:r>
            <a:r>
              <a:rPr sz="1650" kern="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专项保障</a:t>
            </a:r>
            <a:endParaRPr sz="16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901700" algn="l" rtl="0" eaLnBrk="0">
              <a:lnSpc>
                <a:spcPct val="99000"/>
              </a:lnSpc>
              <a:spcBef>
                <a:spcPts val="665"/>
              </a:spcBef>
            </a:pPr>
            <a:r>
              <a:rPr sz="1650" kern="0" spc="-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实名接入/日志留存/防代理穿透/全链路可追</a:t>
            </a:r>
            <a:r>
              <a:rPr sz="1650" kern="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溯</a:t>
            </a:r>
            <a:endParaRPr sz="16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93115" algn="l" rtl="0" eaLnBrk="0">
              <a:lnSpc>
                <a:spcPct val="95000"/>
              </a:lnSpc>
              <a:spcBef>
                <a:spcPts val="690"/>
              </a:spcBef>
            </a:pPr>
            <a:r>
              <a:rPr sz="1725" kern="0" spc="-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电信/联通/移动/智能策略调度/PPPoE代拨网</a:t>
            </a:r>
            <a:r>
              <a:rPr sz="1725" kern="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</a:t>
            </a:r>
            <a:endParaRPr sz="17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99000"/>
              </a:lnSpc>
              <a:spcBef>
                <a:spcPts val="665"/>
              </a:spcBef>
            </a:pPr>
            <a:r>
              <a:rPr sz="1650" kern="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</a:t>
            </a:r>
            <a:r>
              <a:rPr sz="1650" kern="0" spc="-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rtal与Radius/8</a:t>
            </a:r>
            <a:r>
              <a:rPr sz="1650" kern="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02.1X无感知认证/灵活套餐配置/自助缴费大</a:t>
            </a:r>
            <a:r>
              <a:rPr sz="1650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厅</a:t>
            </a:r>
            <a:endParaRPr sz="16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37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75665" algn="l" rtl="0" eaLnBrk="0">
              <a:lnSpc>
                <a:spcPct val="95000"/>
              </a:lnSpc>
              <a:spcBef>
                <a:spcPts val="0"/>
              </a:spcBef>
            </a:pPr>
            <a:r>
              <a:rPr sz="1725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统一承载：宿舍/教学/办公/公</a:t>
            </a:r>
            <a:r>
              <a:rPr sz="1725" kern="0" spc="-1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共区域/室外场馆</a:t>
            </a:r>
            <a:endParaRPr sz="17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0" name="textbox 70"/>
          <p:cNvSpPr/>
          <p:nvPr/>
        </p:nvSpPr>
        <p:spPr>
          <a:xfrm>
            <a:off x="228600" y="2082165"/>
            <a:ext cx="2212340" cy="4688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r" rtl="0" eaLnBrk="0">
              <a:lnSpc>
                <a:spcPct val="79000"/>
              </a:lnSpc>
            </a:pPr>
            <a:r>
              <a:rPr sz="1725" b="1" kern="0" spc="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运维服务层</a:t>
            </a:r>
            <a:endParaRPr sz="17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5000"/>
              </a:lnSpc>
            </a:pPr>
            <a:r>
              <a:rPr sz="1725" b="1" kern="0" spc="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安全审计层</a:t>
            </a:r>
            <a:endParaRPr sz="17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3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4000"/>
              </a:lnSpc>
            </a:pPr>
            <a:r>
              <a:rPr sz="1725" b="1" kern="0" spc="1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多运营商出口层</a:t>
            </a:r>
            <a:endParaRPr sz="17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5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5000"/>
              </a:lnSpc>
            </a:pPr>
            <a:r>
              <a:rPr sz="1725" b="1" kern="0" spc="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认证计费层</a:t>
            </a:r>
            <a:endParaRPr sz="17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3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4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4000"/>
              </a:lnSpc>
            </a:pPr>
            <a:r>
              <a:rPr sz="1725" b="1" kern="0" spc="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基础网络层</a:t>
            </a:r>
            <a:endParaRPr sz="17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78000"/>
              </a:lnSpc>
            </a:pPr>
            <a:r>
              <a:rPr sz="3225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endParaRPr sz="322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2" name="textbox 72"/>
          <p:cNvSpPr/>
          <p:nvPr/>
        </p:nvSpPr>
        <p:spPr>
          <a:xfrm>
            <a:off x="11234791" y="353758"/>
            <a:ext cx="885825" cy="64731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348615" algn="l" rtl="0" eaLnBrk="0">
              <a:lnSpc>
                <a:spcPct val="76000"/>
              </a:lnSpc>
            </a:pPr>
            <a:endParaRPr sz="4200" dirty="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7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225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81000"/>
              </a:lnSpc>
              <a:spcBef>
                <a:spcPts val="5"/>
              </a:spcBef>
            </a:pPr>
            <a:endParaRPr sz="10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74" name="textbox 74"/>
          <p:cNvSpPr/>
          <p:nvPr/>
        </p:nvSpPr>
        <p:spPr>
          <a:xfrm>
            <a:off x="648779" y="465737"/>
            <a:ext cx="8551544" cy="482441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  <a:spcBef>
                <a:spcPts val="0"/>
              </a:spcBef>
            </a:pP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统一数字基座：全业务场景融合的五层技术架构</a:t>
            </a:r>
            <a:endParaRPr sz="3000" b="1" spc="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8" name="table 78"/>
          <p:cNvGraphicFramePr>
            <a:graphicFrameLocks noGrp="1"/>
          </p:cNvGraphicFramePr>
          <p:nvPr/>
        </p:nvGraphicFramePr>
        <p:xfrm>
          <a:off x="3593838" y="1667155"/>
          <a:ext cx="7774940" cy="3934460"/>
        </p:xfrm>
        <a:graphic>
          <a:graphicData uri="http://schemas.openxmlformats.org/drawingml/2006/table">
            <a:tbl>
              <a:tblPr/>
              <a:tblGrid>
                <a:gridCol w="3593465"/>
                <a:gridCol w="4181475"/>
              </a:tblGrid>
              <a:tr h="1732915">
                <a:tc>
                  <a:txBody>
                    <a:bodyPr/>
                    <a:lstStyle/>
                    <a:p>
                      <a:pPr marL="127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250" b="1" kern="0" spc="60" dirty="0">
                          <a:solidFill>
                            <a:srgbClr val="20508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宿舍区</a:t>
                      </a:r>
                      <a:endParaRPr sz="225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97000"/>
                        </a:lnSpc>
                        <a:spcBef>
                          <a:spcPts val="915"/>
                        </a:spcBef>
                      </a:pPr>
                      <a:r>
                        <a:rPr sz="1575" b="1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极高密接入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98000"/>
                        </a:lnSpc>
                        <a:spcBef>
                          <a:spcPts val="360"/>
                        </a:spcBef>
                      </a:pPr>
                      <a:r>
                        <a:rPr sz="1575" b="1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严格认证计费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97000"/>
                        </a:lnSpc>
                        <a:spcBef>
                          <a:spcPts val="475"/>
                        </a:spcBef>
                      </a:pPr>
                      <a:r>
                        <a:rPr sz="1575" b="1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防私接与账号共享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644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42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28545" algn="l" rtl="0" eaLnBrk="0">
                        <a:lnSpc>
                          <a:spcPct val="97000"/>
                        </a:lnSpc>
                      </a:pPr>
                      <a:r>
                        <a:rPr sz="2250" b="1" kern="0" spc="110" dirty="0">
                          <a:solidFill>
                            <a:srgbClr val="20507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教学区</a:t>
                      </a:r>
                      <a:endParaRPr sz="225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322830" algn="l" rtl="0" eaLnBrk="0">
                        <a:lnSpc>
                          <a:spcPct val="97000"/>
                        </a:lnSpc>
                        <a:spcBef>
                          <a:spcPts val="1005"/>
                        </a:spcBef>
                      </a:pPr>
                      <a:r>
                        <a:rPr sz="1575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无缝无线漫游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322830" algn="l" rtl="0" eaLnBrk="0">
                        <a:lnSpc>
                          <a:spcPct val="109000"/>
                        </a:lnSpc>
                        <a:spcBef>
                          <a:spcPts val="140"/>
                        </a:spcBef>
                      </a:pPr>
                      <a:r>
                        <a:rPr sz="1575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快速访问校内教学资源</a:t>
                      </a:r>
                      <a:r>
                        <a:rPr sz="1575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</a:t>
                      </a:r>
                      <a:r>
                        <a:rPr sz="1575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教师与学生权限隔离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015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7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7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7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7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7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2250" b="1" kern="0" spc="60" dirty="0">
                          <a:solidFill>
                            <a:srgbClr val="20406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办公区</a:t>
                      </a:r>
                      <a:endParaRPr sz="225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97000"/>
                        </a:lnSpc>
                        <a:spcBef>
                          <a:spcPts val="1125"/>
                        </a:spcBef>
                      </a:pPr>
                      <a:r>
                        <a:rPr sz="1575" b="1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有线无线一体化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97000"/>
                        </a:lnSpc>
                        <a:spcBef>
                          <a:spcPts val="340"/>
                        </a:spcBef>
                      </a:pPr>
                      <a:r>
                        <a:rPr sz="1575" b="1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高安全身份认证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89000"/>
                        </a:lnSpc>
                        <a:spcBef>
                          <a:spcPts val="285"/>
                        </a:spcBef>
                      </a:pPr>
                      <a:r>
                        <a:rPr sz="1575" b="1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内外网边界严格管控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7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7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7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7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2854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2250" b="1" kern="0" spc="-10" dirty="0">
                          <a:solidFill>
                            <a:srgbClr val="20406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公共区域与室外</a:t>
                      </a:r>
                      <a:endParaRPr sz="225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326640" algn="l" rtl="0" eaLnBrk="0">
                        <a:lnSpc>
                          <a:spcPct val="87000"/>
                        </a:lnSpc>
                        <a:spcBef>
                          <a:spcPts val="1190"/>
                        </a:spcBef>
                      </a:pPr>
                      <a:r>
                        <a:rPr sz="1575" b="1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极高并发处理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326640" algn="l" rtl="0" eaLnBrk="0">
                        <a:lnSpc>
                          <a:spcPts val="2815"/>
                        </a:lnSpc>
                      </a:pPr>
                      <a:r>
                        <a:rPr sz="1575" b="1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临时访客接入</a:t>
                      </a:r>
                      <a:endParaRPr sz="157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45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425" b="1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万兆上联与重大活动高峰扩容</a:t>
                      </a:r>
                      <a:endParaRPr sz="1425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0" name="textbox 80"/>
          <p:cNvSpPr/>
          <p:nvPr/>
        </p:nvSpPr>
        <p:spPr>
          <a:xfrm>
            <a:off x="704819" y="5948354"/>
            <a:ext cx="10873264" cy="547688"/>
          </a:xfrm>
          <a:prstGeom prst="rect">
            <a:avLst/>
          </a:prstGeom>
          <a:solidFill>
            <a:srgbClr val="FBE9D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6000"/>
              </a:lnSpc>
            </a:pPr>
            <a:endParaRPr sz="75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03530" algn="l" rtl="0" eaLnBrk="0">
              <a:lnSpc>
                <a:spcPct val="93000"/>
              </a:lnSpc>
              <a:spcBef>
                <a:spcPts val="5"/>
              </a:spcBef>
            </a:pPr>
            <a:r>
              <a:rPr sz="2250" b="1" kern="0" spc="-100" dirty="0">
                <a:solidFill>
                  <a:srgbClr val="D0702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结论：建设范围越复杂，越需要底层的统一认证、统一计费、统一</a:t>
            </a:r>
            <a:r>
              <a:rPr sz="2250" b="1" kern="0" spc="-110" dirty="0">
                <a:solidFill>
                  <a:srgbClr val="D0702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运维和统一审计。</a:t>
            </a:r>
            <a:endParaRPr sz="225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" name="textbox 82"/>
          <p:cNvSpPr/>
          <p:nvPr/>
        </p:nvSpPr>
        <p:spPr>
          <a:xfrm>
            <a:off x="481625" y="311933"/>
            <a:ext cx="9862661" cy="455771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5000"/>
              </a:lnSpc>
            </a:pPr>
            <a:r>
              <a:rPr sz="3000" b="1" spc="75">
                <a:solidFill>
                  <a:srgbClr val="1E3A5F"/>
                </a:solidFill>
                <a:latin typeface="微软雅黑" panose="020B0503020204020204" charset="-122"/>
                <a:ea typeface="微软雅黑" panose="020B0503020204020204" charset="-122"/>
              </a:rPr>
              <a:t>场景化精细覆盖：摒弃“一套设备打天下”的粗放建设模式</a:t>
            </a:r>
            <a:endParaRPr sz="3000" b="1" spc="75">
              <a:solidFill>
                <a:srgbClr val="1E3A5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248_1*i*1"/>
  <p:tag name="KSO_WM_TEMPLATE_CATEGORY" val="custom"/>
  <p:tag name="KSO_WM_TEMPLATE_INDEX" val="20233248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3248_1*a*1"/>
  <p:tag name="KSO_WM_TEMPLATE_CATEGORY" val="custom"/>
  <p:tag name="KSO_WM_TEMPLATE_INDEX" val="20233248"/>
  <p:tag name="KSO_WM_UNIT_LAYERLEVEL" val="1"/>
  <p:tag name="KSO_WM_TAG_VERSION" val="3.0"/>
  <p:tag name="KSO_WM_BEAUTIFY_FLAG" val="#wm#"/>
  <p:tag name="KSO_WM_UNIT_TEXT_FILL_FORE_SCHEMECOLOR_INDEX" val="14"/>
  <p:tag name="KSO_WM_UNIT_TEXT_FILL_TYPE" val="1"/>
  <p:tag name="KSO_WM_UNIT_USESOURCEFORMAT_APPLY" val="1"/>
  <p:tag name="KSO_WM_UNIT_PRESET_TEXT" val="单击此处添加标题"/>
  <p:tag name="KSO_WM_UNIT_TEXT_TYPE" val="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1_3"/>
  <p:tag name="KSO_WM_TEMPLATE_CATEGORY" val="diagram"/>
  <p:tag name="KSO_WM_TEMPLATE_INDEX" val="20233247"/>
  <p:tag name="KSO_WM_UNIT_LAYERLEVEL" val="1_1_1"/>
  <p:tag name="KSO_WM_TAG_VERSION" val="3.0"/>
  <p:tag name="KSO_WM_UNIT_TEXT_LAYER_COUNT" val="1"/>
  <p:tag name="KSO_WM_UNIT_NOCLEAR" val="0"/>
  <p:tag name="KSO_WM_UNIT_TYPE" val="l_h_i"/>
  <p:tag name="KSO_WM_UNIT_INDEX" val="1_1_3"/>
  <p:tag name="KSO_WM_DIAGRAM_VERSION" val="3"/>
  <p:tag name="KSO_WM_DIAGRAM_COLOR_TRICK" val="1"/>
  <p:tag name="KSO_WM_DIAGRAM_COLOR_TEXT_CAN_REMOVE" val="n"/>
  <p:tag name="KSO_WM_DIAGRAM_GROUP_CODE" val="l1-1"/>
  <p:tag name="KSO_WM_UNIT_TEXT_TYPE" val="1"/>
  <p:tag name="KSO_WM_DIAGRAM_VIRTUALLY_FRAME" val="{&quot;height&quot;:343,&quot;left&quot;:58.4,&quot;top&quot;:131.07496062992124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2_3"/>
  <p:tag name="KSO_WM_TEMPLATE_CATEGORY" val="diagram"/>
  <p:tag name="KSO_WM_TEMPLATE_INDEX" val="20233247"/>
  <p:tag name="KSO_WM_UNIT_LAYERLEVEL" val="1_1_1"/>
  <p:tag name="KSO_WM_TAG_VERSION" val="3.0"/>
  <p:tag name="KSO_WM_UNIT_TEXT_LAYER_COUNT" val="1"/>
  <p:tag name="KSO_WM_UNIT_NOCLEAR" val="0"/>
  <p:tag name="KSO_WM_UNIT_TYPE" val="l_h_i"/>
  <p:tag name="KSO_WM_UNIT_INDEX" val="1_2_3"/>
  <p:tag name="KSO_WM_DIAGRAM_VERSION" val="3"/>
  <p:tag name="KSO_WM_DIAGRAM_COLOR_TRICK" val="1"/>
  <p:tag name="KSO_WM_DIAGRAM_COLOR_TEXT_CAN_REMOVE" val="n"/>
  <p:tag name="KSO_WM_DIAGRAM_GROUP_CODE" val="l1-1"/>
  <p:tag name="KSO_WM_UNIT_TEXT_TYPE" val="1"/>
  <p:tag name="KSO_WM_DIAGRAM_VIRTUALLY_FRAME" val="{&quot;height&quot;:343,&quot;left&quot;:58.4,&quot;top&quot;:131.07496062992124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3_3"/>
  <p:tag name="KSO_WM_TEMPLATE_CATEGORY" val="diagram"/>
  <p:tag name="KSO_WM_TEMPLATE_INDEX" val="20233247"/>
  <p:tag name="KSO_WM_UNIT_LAYERLEVEL" val="1_1_1"/>
  <p:tag name="KSO_WM_TAG_VERSION" val="3.0"/>
  <p:tag name="KSO_WM_UNIT_TEXT_LAYER_COUNT" val="1"/>
  <p:tag name="KSO_WM_UNIT_NOCLEAR" val="0"/>
  <p:tag name="KSO_WM_UNIT_TYPE" val="l_h_i"/>
  <p:tag name="KSO_WM_UNIT_INDEX" val="1_3_3"/>
  <p:tag name="KSO_WM_DIAGRAM_VERSION" val="3"/>
  <p:tag name="KSO_WM_DIAGRAM_COLOR_TRICK" val="1"/>
  <p:tag name="KSO_WM_DIAGRAM_COLOR_TEXT_CAN_REMOVE" val="n"/>
  <p:tag name="KSO_WM_DIAGRAM_GROUP_CODE" val="l1-1"/>
  <p:tag name="KSO_WM_UNIT_TEXT_TYPE" val="1"/>
  <p:tag name="KSO_WM_DIAGRAM_VIRTUALLY_FRAME" val="{&quot;height&quot;:343,&quot;left&quot;:58.4,&quot;top&quot;:131.07496062992124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4_3"/>
  <p:tag name="KSO_WM_TEMPLATE_CATEGORY" val="diagram"/>
  <p:tag name="KSO_WM_TEMPLATE_INDEX" val="20233247"/>
  <p:tag name="KSO_WM_UNIT_LAYERLEVEL" val="1_1_1"/>
  <p:tag name="KSO_WM_TAG_VERSION" val="3.0"/>
  <p:tag name="KSO_WM_UNIT_TEXT_LAYER_COUNT" val="1"/>
  <p:tag name="KSO_WM_UNIT_NOCLEAR" val="0"/>
  <p:tag name="KSO_WM_UNIT_TYPE" val="l_h_i"/>
  <p:tag name="KSO_WM_UNIT_INDEX" val="1_4_3"/>
  <p:tag name="KSO_WM_DIAGRAM_VERSION" val="3"/>
  <p:tag name="KSO_WM_DIAGRAM_COLOR_TRICK" val="1"/>
  <p:tag name="KSO_WM_DIAGRAM_COLOR_TEXT_CAN_REMOVE" val="n"/>
  <p:tag name="KSO_WM_DIAGRAM_GROUP_CODE" val="l1-1"/>
  <p:tag name="KSO_WM_UNIT_TEXT_TYPE" val="1"/>
  <p:tag name="KSO_WM_DIAGRAM_VIRTUALLY_FRAME" val="{&quot;height&quot;:343,&quot;left&quot;:58.4,&quot;top&quot;:131.07496062992124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f*1_1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TEXT_LAYER_COUNT" val="1"/>
  <p:tag name="KSO_WM_UNIT_NOCLEAR" val="0"/>
  <p:tag name="KSO_WM_UNIT_TYPE" val="l_h_f"/>
  <p:tag name="KSO_WM_UNIT_INDEX" val="1_1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PRESET_TEXT" val="单击此处添加正文内容，文字是您思想的提炼，请言简意赅的阐述您的观点。单击此处添加正文文字是您思想的提炼。单击此处添加正文文字是您思想的提炼，请言简意赅的阐述您的观点。单击此处添加正文，文字是您思想的提炼。单击此处添加正文"/>
  <p:tag name="KSO_WM_UNIT_LINE_FORE_SCHEMECOLOR_INDEX" val="5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1_2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1_2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LINE_FORE_SCHEMECOLOR_INDEX" val="5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1_1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1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LINE_FORE_SCHEMECOLOR_INDEX" val="5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ILL_TYPE" val="2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f*1_2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TEXT_LAYER_COUNT" val="1"/>
  <p:tag name="KSO_WM_UNIT_NOCLEAR" val="0"/>
  <p:tag name="KSO_WM_UNIT_TYPE" val="l_h_f"/>
  <p:tag name="KSO_WM_UNIT_INDEX" val="1_2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UNIT_VALUE" val="180"/>
  <p:tag name="KSO_WM_BEAUTIFY_FLAG" val="#wm#"/>
  <p:tag name="KSO_WM_UNIT_PRESET_TEXT" val="单击此处添加正文内容，文字是您思想的提炼，请言简意赅的阐述您的观点。单击此处添加正文文字是您思想的提炼。单击此处添加正文文字是您思想的提炼，请言简意赅的阐述您的观点。单击此处添加正文，文字是您思想的提炼。单击此处添加正文"/>
  <p:tag name="KSO_WM_UNIT_LINE_FORE_SCHEMECOLOR_INDEX" val="6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USESOURCEFORMAT_APPLY" val="1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2_2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2_2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LINE_FORE_SCHEMECOLOR_INDEX" val="6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2_1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2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LINE_FORE_SCHEMECOLOR_INDEX" val="6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ILL_TYPE" val="2"/>
  <p:tag name="KSO_WM_UNIT_USESOURCEFORMAT_APPLY" val="1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f*1_3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TEXT_LAYER_COUNT" val="1"/>
  <p:tag name="KSO_WM_UNIT_NOCLEAR" val="0"/>
  <p:tag name="KSO_WM_UNIT_TYPE" val="l_h_f"/>
  <p:tag name="KSO_WM_UNIT_INDEX" val="1_3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UNIT_VALUE" val="180"/>
  <p:tag name="KSO_WM_BEAUTIFY_FLAG" val="#wm#"/>
  <p:tag name="KSO_WM_UNIT_PRESET_TEXT" val="单击此处添加正文内容，文字是您思想的提炼，请言简意赅的阐述您的观点。单击此处添加正文文字是您思想的提炼。单击此处添加正文文字是您思想的提炼，请言简意赅的阐述您的观点。单击此处添加正文，文字是您思想的提炼。单击此处添加正文"/>
  <p:tag name="KSO_WM_UNIT_LINE_FORE_SCHEMECOLOR_INDEX" val="7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USESOURCEFORMAT_APPLY" val="1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3_2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3_2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LINE_FORE_SCHEMECOLOR_INDEX" val="7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3_1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3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LINE_FORE_SCHEMECOLOR_INDEX" val="7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ILL_TYPE" val="2"/>
  <p:tag name="KSO_WM_UNIT_USESOURCEFORMAT_APPLY" val="1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f*1_4_1"/>
  <p:tag name="KSO_WM_TEMPLATE_CATEGORY" val="diagram"/>
  <p:tag name="KSO_WM_TEMPLATE_INDEX" val="20233247"/>
  <p:tag name="KSO_WM_UNIT_LAYERLEVEL" val="1_1_1"/>
  <p:tag name="KSO_WM_TAG_VERSION" val="3.0"/>
  <p:tag name="KSO_WM_UNIT_SUBTYPE" val="a"/>
  <p:tag name="KSO_WM_UNIT_TEXT_LAYER_COUNT" val="1"/>
  <p:tag name="KSO_WM_UNIT_NOCLEAR" val="0"/>
  <p:tag name="KSO_WM_UNIT_TYPE" val="l_h_f"/>
  <p:tag name="KSO_WM_UNIT_INDEX" val="1_4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UNIT_VALUE" val="180"/>
  <p:tag name="KSO_WM_BEAUTIFY_FLAG" val="#wm#"/>
  <p:tag name="KSO_WM_UNIT_PRESET_TEXT" val="单击此处添加正文内容，文字是您思想的提炼，请言简意赅的阐述您的观点。单击此处添加正文文字是您思想的提炼。单击此处添加正文文字是您思想的提炼，请言简意赅的阐述您的观点。单击此处添加正文，文字是您思想的提炼。单击此处添加正文"/>
  <p:tag name="KSO_WM_UNIT_LINE_FORE_SCHEMECOLOR_INDEX" val="8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USESOURCEFORMAT_APPLY" val="1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4_2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4_2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LINE_FORE_SCHEMECOLOR_INDEX" val="8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i*1_4_1"/>
  <p:tag name="KSO_WM_TEMPLATE_CATEGORY" val="diagram"/>
  <p:tag name="KSO_WM_TEMPLATE_INDEX" val="20233247"/>
  <p:tag name="KSO_WM_UNIT_LAYERLEVEL" val="1_1_1"/>
  <p:tag name="KSO_WM_TAG_VERSION" val="3.0"/>
  <p:tag name="KSO_WM_UNIT_TYPE" val="l_h_i"/>
  <p:tag name="KSO_WM_UNIT_INDEX" val="1_4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UNIT_LINE_FORE_SCHEMECOLOR_INDEX" val="8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ILL_TYPE" val="2"/>
  <p:tag name="KSO_WM_UNIT_USESOURCEFORMAT_APPLY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x*1_2_1"/>
  <p:tag name="KSO_WM_TEMPLATE_CATEGORY" val="diagram"/>
  <p:tag name="KSO_WM_TEMPLATE_INDEX" val="20233247"/>
  <p:tag name="KSO_WM_UNIT_LAYERLEVEL" val="1_1_1"/>
  <p:tag name="KSO_WM_TAG_VERSION" val="3.0"/>
  <p:tag name="KSO_WM_UNIT_VALUE" val="70*70"/>
  <p:tag name="KSO_WM_UNIT_TYPE" val="l_h_x"/>
  <p:tag name="KSO_WM_UNIT_INDEX" val="1_2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6"/>
  <p:tag name="KSO_WM_UNIT_FILL_TYPE" val="1"/>
  <p:tag name="KSO_WM_UNIT_USESOURCEFORMAT_APPLY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x*1_3_1"/>
  <p:tag name="KSO_WM_TEMPLATE_CATEGORY" val="diagram"/>
  <p:tag name="KSO_WM_TEMPLATE_INDEX" val="20233247"/>
  <p:tag name="KSO_WM_UNIT_LAYERLEVEL" val="1_1_1"/>
  <p:tag name="KSO_WM_TAG_VERSION" val="3.0"/>
  <p:tag name="KSO_WM_UNIT_VALUE" val="70*70"/>
  <p:tag name="KSO_WM_UNIT_TYPE" val="l_h_x"/>
  <p:tag name="KSO_WM_UNIT_INDEX" val="1_3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7"/>
  <p:tag name="KSO_WM_UNIT_FILL_TYPE" val="1"/>
  <p:tag name="KSO_WM_UNIT_USESOURCEFORMAT_APPLY" val="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x*1_4_1"/>
  <p:tag name="KSO_WM_TEMPLATE_CATEGORY" val="diagram"/>
  <p:tag name="KSO_WM_TEMPLATE_INDEX" val="20233247"/>
  <p:tag name="KSO_WM_UNIT_LAYERLEVEL" val="1_1_1"/>
  <p:tag name="KSO_WM_TAG_VERSION" val="3.0"/>
  <p:tag name="KSO_WM_UNIT_VALUE" val="88*88"/>
  <p:tag name="KSO_WM_UNIT_TYPE" val="l_h_x"/>
  <p:tag name="KSO_WM_UNIT_INDEX" val="1_4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8"/>
  <p:tag name="KSO_WM_UNIT_FILL_TYPE" val="1"/>
  <p:tag name="KSO_WM_UNIT_USESOURCEFORMAT_APPLY" val="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247_3*l_h_x*1_1_1"/>
  <p:tag name="KSO_WM_TEMPLATE_CATEGORY" val="diagram"/>
  <p:tag name="KSO_WM_TEMPLATE_INDEX" val="20233247"/>
  <p:tag name="KSO_WM_UNIT_LAYERLEVEL" val="1_1_1"/>
  <p:tag name="KSO_WM_TAG_VERSION" val="3.0"/>
  <p:tag name="KSO_WM_UNIT_VALUE" val="70*70"/>
  <p:tag name="KSO_WM_UNIT_TYPE" val="l_h_x"/>
  <p:tag name="KSO_WM_UNIT_INDEX" val="1_1_1"/>
  <p:tag name="KSO_WM_DIAGRAM_VERSION" val="3"/>
  <p:tag name="KSO_WM_DIAGRAM_COLOR_TRICK" val="1"/>
  <p:tag name="KSO_WM_DIAGRAM_COLOR_TEXT_CAN_REMOVE" val="n"/>
  <p:tag name="KSO_WM_DIAGRAM_GROUP_CODE" val="l1-1"/>
  <p:tag name="KSO_WM_DIAGRAM_VIRTUALLY_FRAME" val="{&quot;height&quot;:343,&quot;left&quot;:58.4,&quot;top&quot;:131.07496062992124,&quot;width&quot;:846.25}"/>
  <p:tag name="KSO_WM_BEAUTIFY_FLAG" val="#wm#"/>
  <p:tag name="KSO_WM_DIAGRAM_MAX_ITEMCNT" val="4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FORE_SCHEMECOLOR_INDEX" val="5"/>
  <p:tag name="KSO_WM_UNIT_FILL_TYPE" val="1"/>
  <p:tag name="KSO_WM_UNIT_USESOURCEFORMAT_APPLY" val="1"/>
</p:tagLst>
</file>

<file path=ppt/tags/tag123.xml><?xml version="1.0" encoding="utf-8"?>
<p:tagLst xmlns:p="http://schemas.openxmlformats.org/presentationml/2006/main">
  <p:tag name="KSO_WM_SLIDE_ID" val="custom20233248_1"/>
  <p:tag name="KSO_WM_TEMPLATE_SUBCATEGORY" val="0"/>
  <p:tag name="KSO_WM_TEMPLATE_MASTER_TYPE" val="0"/>
  <p:tag name="KSO_WM_TEMPLATE_COLOR_TYPE" val="0"/>
  <p:tag name="KSO_WM_SLIDE_ITEM_CNT" val="4"/>
  <p:tag name="KSO_WM_SLIDE_INDEX" val="1"/>
  <p:tag name="KSO_WM_TAG_VERSION" val="3.0"/>
  <p:tag name="KSO_WM_BEAUTIFY_FLAG" val="#wm#"/>
  <p:tag name="KSO_WM_TEMPLATE_CATEGORY" val="custom"/>
  <p:tag name="KSO_WM_TEMPLATE_INDEX" val="20233248"/>
  <p:tag name="KSO_WM_SLIDE_LAYOUT" val="a_l"/>
  <p:tag name="KSO_WM_SLIDE_LAYOUT_CNT" val="1_1"/>
  <p:tag name="KSO_WM_SPECIAL_SOURCE" val="bdnull"/>
  <p:tag name="KSO_WM_SLIDE_TYPE" val="text"/>
  <p:tag name="KSO_WM_SLIDE_SIZE" val="846.25*316.05"/>
  <p:tag name="KSO_WM_SLIDE_POSITION" val="58.4*144.55"/>
  <p:tag name="KSO_WM_ASSIST_SLIDE" val="1"/>
  <p:tag name="KSO_WM_SLIDE_SUBTYPE" val="picTxt"/>
  <p:tag name="KSO_WM_DIAGRAM_GROUP_CODE" val="l1-1"/>
  <p:tag name="KSO_WM_SLIDE_DIAGTYPE" val="l"/>
</p:tagLst>
</file>

<file path=ppt/tags/tag12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2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10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10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.4000000059604645,&quot;colorType&quot;:1,&quot;foreColorIndex&quot;:5,&quot;pos&quot;:0.03999999910593033,&quot;transparency&quot;:0},{&quot;brightness&quot;:-0.019999999552965164,&quot;colorType&quot;:1,&quot;foreColorIndex&quot;:14,&quot;pos&quot;:0.44999998807907104,&quot;transparency&quot;:0.75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11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1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1,&quot;transparency&quot;:1},{&quot;brightness&quot;:0,&quot;colorType&quot;:1,&quot;foreColorIndex&quot;:5,&quot;pos&quot;:0.20000000298023224,&quot;transparency&quot;:0.5899999737739563},{&quot;brightness&quot;:0,&quot;colorType&quot;:1,&quot;foreColorIndex&quot;:5,&quot;pos&quot;:0,&quot;transparency&quot;:0.3499999940395355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TEXT_FILL_FORE_SCHEMECOLOR_INDEX" val="13"/>
  <p:tag name="KSO_WM_UNIT_TEXT_FILL_TYPE" val="1"/>
  <p:tag name="KSO_WM_UNIT_USESOURCEFORMAT_APPLY" val="1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6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6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solid&quot;:{&quot;brightness&quot;:0.800000011920929,&quot;colorType&quot;:1,&quot;foreColorIndex&quot;:5,&quot;transparency&quot;:0.5600000023841858},&quot;type&quot;:1},&quot;glow&quot;:{&quot;colorType&quot;:0},&quot;line&quot;:{&quot;type&quot;:0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.8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9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9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.20000000298023224,&quot;colorType&quot;:1,&quot;foreColorIndex&quot;:5,&quot;pos&quot;:0,&quot;transparency&quot;:0.4000000059604645},{&quot;brightness&quot;:0.699999988079071,&quot;colorType&quot;:1,&quot;foreColorIndex&quot;:5,&quot;pos&quot;:0.7699999809265137,&quot;transparency&quot;:0.5},{&quot;brightness&quot;:0.3799999952316284,&quot;colorType&quot;:1,&quot;foreColorIndex&quot;:5,&quot;pos&quot;:1,&quot;transparency&quot;:0.5}],&quot;type&quot;:3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7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7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0.949999988079071},{&quot;brightness&quot;:0,&quot;colorType&quot;:1,&quot;foreColorIndex&quot;:5,&quot;pos&quot;:0.6399999856948853,&quot;transparency&quot;:0.75},{&quot;brightness&quot;:0,&quot;colorType&quot;:1,&quot;foreColorIndex&quot;:5,&quot;pos&quot;:1,&quot;transparency&quot;:1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8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8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,&quot;colorType&quot;:1,&quot;foreColorIndex&quot;:5,&quot;pos&quot;:0,&quot;transparency&quot;:1},{&quot;brightness&quot;:0,&quot;colorType&quot;:1,&quot;foreColorIndex&quot;:16,&quot;pos&quot;:0.3700000047683716,&quot;transparency&quot;:0},{&quot;brightness&quot;:0,&quot;colorType&quot;:1,&quot;foreColorIndex&quot;:16,&quot;pos&quot;:0.8100000023841858,&quot;transparency&quot;:0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0.800000011920929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LINE_FORE_SCHEMECOLOR_INDEX" val="5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5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5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,&quot;colorType&quot;:1,&quot;foreColorIndex&quot;:5,&quot;pos&quot;:0,&quot;transparency&quot;:0.4699999988079071},{&quot;brightness&quot;:0,&quot;colorType&quot;:1,&quot;foreColorIndex&quot;:14,&quot;pos&quot;:0.6600000262260437,&quot;transparency&quot;:0.8100000023841858},{&quot;brightness&quot;:0,&quot;colorType&quot;:1,&quot;foreColorIndex&quot;:5,&quot;pos&quot;:0.25,&quot;transparency&quot;:0.6899999976158142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a*1_1_1"/>
  <p:tag name="KSO_WM_TEMPLATE_CATEGORY" val="diagram"/>
  <p:tag name="KSO_WM_TEMPLATE_INDEX" val="20231087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a"/>
  <p:tag name="KSO_WM_UNIT_INDEX" val="1_1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TEXT_TYPE" val="1"/>
  <p:tag name="KSO_WM_UNIT_PRESET_TEXT" val="单击此处添&#10;加项标题"/>
  <p:tag name="KSO_WM_UNIT_TEXT_FILL_FORE_SCHEMECOLOR_INDEX" val="1"/>
  <p:tag name="KSO_WM_UNIT_TEXT_FILL_TYPE" val="1"/>
  <p:tag name="KSO_WM_UNIT_USESOURCEFORMAT_APPLY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12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12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type&quot;:0},&quot;glow&quot;:{&quot;colorType&quot;:0},&quot;line&quot;:{&quot;gradient&quot;:[{&quot;brightness&quot;:0,&quot;colorType&quot;:1,&quot;foreColorIndex&quot;:16,&quot;pos&quot;:1,&quot;transparency&quot;:0},{&quot;brightness&quot;:0,&quot;colorType&quot;:1,&quot;foreColorIndex&quot;:5,&quot;pos&quot;:0.38999998569488525,&quot;transparency&quot;:0.3799999952316284},{&quot;brightness&quot;:0,&quot;colorType&quot;:1,&quot;foreColorIndex&quot;:5,&quot;pos&quot;:0.20000000298023224,&quot;transparency&quot;:0.46000000834465027},{&quot;brightness&quot;:0.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5"/>
  <p:tag name="KSO_WM_UNIT_TEXT_FILL_FORE_SCHEMECOLOR_INDEX" val="13"/>
  <p:tag name="KSO_WM_UNIT_TEXT_FILL_TYPE" val="1"/>
  <p:tag name="KSO_WM_UNIT_USESOURCEFORMAT_APPLY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2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2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.6000000238418579,&quot;colorType&quot;:1,&quot;foreColorIndex&quot;:5,&quot;pos&quot;:0.009999999776482582,&quot;transparency&quot;:0},{&quot;brightness&quot;:0.8999999761581421,&quot;colorType&quot;:1,&quot;foreColorIndex&quot;:5,&quot;pos&quot;:0.8600000143051147,&quot;transparency&quot;:0.2700000107288360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1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3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.4000000059604645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1_4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.6000000238418579,&quot;colorType&quot;:1,&quot;foreColorIndex&quot;:5,&quot;pos&quot;:0.009999999776482582,&quot;transparency&quot;:0},{&quot;brightness&quot;:0.8999999761581421,&quot;colorType&quot;:1,&quot;foreColorIndex&quot;:5,&quot;pos&quot;:0.8600000143051147,&quot;transparency&quot;:0.27000001072883606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TEXT_FILL_FORE_SCHEMECOLOR_INDEX" val="2"/>
  <p:tag name="KSO_WM_UNIT_TEXT_FILL_TYPE" val="1"/>
  <p:tag name="KSO_WM_UNIT_USESOURCEFORMAT_APPLY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7_1*n_h_i*1_2_1"/>
  <p:tag name="KSO_WM_TEMPLATE_CATEGORY" val="diagram"/>
  <p:tag name="KSO_WM_TEMPLATE_INDEX" val="20231087"/>
  <p:tag name="KSO_WM_UNIT_LAYERLEVEL" val="1_1_1"/>
  <p:tag name="KSO_WM_TAG_VERSION" val="3.0"/>
  <p:tag name="KSO_WM_DIAGRAM_GROUP_CODE" val="n1-1"/>
  <p:tag name="KSO_WM_UNIT_TYPE" val="n_h_i"/>
  <p:tag name="KSO_WM_UNIT_INDEX" val="1_2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LINE_FORE_SCHEMECOLOR_INDEX" val="6"/>
  <p:tag name="KSO_WM_UNIT_SHADOW_SCHEMECOLOR_INDEX" val="6"/>
  <p:tag name="KSO_WM_UNIT_TEXT_FILL_FORE_SCHEMECOLOR_INDEX" val="2"/>
  <p:tag name="KSO_WM_UNIT_TEXT_FILL_TYPE" val="1"/>
  <p:tag name="KSO_WM_UNIT_USESOURCEFORMAT_APPLY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1_1"/>
  <p:tag name="KSO_WM_UNIT_ID" val="diagram20231087_1*n_h_h_i*1_2_1_1"/>
  <p:tag name="KSO_WM_TEMPLATE_CATEGORY" val="diagram"/>
  <p:tag name="KSO_WM_TEMPLATE_INDEX" val="2023108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5"/>
  <p:tag name="KSO_WM_UNIT_TEXT_FILL_FORE_SCHEMECOLOR_INDEX" val="2"/>
  <p:tag name="KSO_WM_UNIT_TEXT_FILL_TYPE" val="1"/>
  <p:tag name="KSO_WM_UNIT_USESOURCEFORMAT_APPLY" val="1"/>
</p:tagLst>
</file>

<file path=ppt/tags/tag14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087_1*n_h_h_f*1_2_1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TEXT_TYPE" val="1"/>
  <p:tag name="KSO_WM_UNIT_PRESET_TEXT" val="单击此处输入你的项正文，文字是您思想的提炼，请尽量言简意赅的阐述观点。单击此处输入你的项正文。"/>
  <p:tag name="KSO_WM_UNIT_TEXT_FILL_FORE_SCHEMECOLOR_INDEX" val="1"/>
  <p:tag name="KSO_WM_UNIT_TEXT_FILL_TYPE" val="1"/>
  <p:tag name="KSO_WM_UNIT_USESOURCEFORMAT_APPLY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i"/>
  <p:tag name="KSO_WM_UNIT_INDEX" val="1_2_2_1"/>
  <p:tag name="KSO_WM_UNIT_ID" val="diagram20231087_1*n_h_h_i*1_2_2_1"/>
  <p:tag name="KSO_WM_TEMPLATE_CATEGORY" val="diagram"/>
  <p:tag name="KSO_WM_TEMPLATE_INDEX" val="20231087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gradient&quot;:[{&quot;brightness&quot;:0.10000000149011612,&quot;colorType&quot;:1,&quot;foreColorIndex&quot;:5,&quot;pos&quot;:0.009999999776482582,&quot;transparency&quot;:0},{&quot;brightness&quot;:0.699999988079071,&quot;colorType&quot;:1,&quot;foreColorIndex&quot;:5,&quot;pos&quot;:0.8600000143051147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3"/>
  <p:tag name="KSO_WM_UNIT_SHADOW_SCHEMECOLOR_INDEX" val="6"/>
  <p:tag name="KSO_WM_UNIT_TEXT_FILL_FORE_SCHEMECOLOR_INDEX" val="2"/>
  <p:tag name="KSO_WM_UNIT_TEXT_FILL_TYPE" val="1"/>
  <p:tag name="KSO_WM_UNIT_USESOURCEFORMAT_APPLY" val="1"/>
</p:tagLst>
</file>

<file path=ppt/tags/tag14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74*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1087_1*n_h_h_x*1_2_1_1"/>
  <p:tag name="KSO_WM_TEMPLATE_CATEGORY" val="diagram"/>
  <p:tag name="KSO_WM_TEMPLATE_INDEX" val="20231087"/>
  <p:tag name="KSO_WM_UNIT_LAYERLEVEL" val="1_1_1_1"/>
  <p:tag name="KSO_WM_TAG_VERSION" val="3.0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2"/>
  <p:tag name="KSO_WM_UNIT_FILL_FORE_SCHEMECOLOR_INDEX_BRIGHTNESS" val="0"/>
  <p:tag name="KSO_WM_UNIT_USESOURCEFORMAT_APPLY" val="1"/>
</p:tagLst>
</file>

<file path=ppt/tags/tag14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1087_1*n_h_h_f*1_2_2_1"/>
  <p:tag name="KSO_WM_TEMPLATE_CATEGORY" val="diagram"/>
  <p:tag name="KSO_WM_TEMPLATE_INDEX" val="20231087"/>
  <p:tag name="KSO_WM_UNIT_LAYERLEVEL" val="1_1_1_1"/>
  <p:tag name="KSO_WM_TAG_VERSION" val="3.0"/>
  <p:tag name="KSO_WM_DIAGRAM_GROUP_CODE" val="n1-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LAYER_COUNT" val="1"/>
  <p:tag name="KSO_WM_BEAUTIFY_FLAG" val="#wm#"/>
  <p:tag name="KSO_WM_UNIT_TEXT_TYPE" val="1"/>
  <p:tag name="KSO_WM_UNIT_PRESET_TEXT" val="单击此处输入你的项正文，文字是您思想的提炼，请尽量言简意赅的阐述观点。单击此处输入你的项正文。"/>
  <p:tag name="KSO_WM_UNIT_TEXT_FILL_FORE_SCHEMECOLOR_INDEX" val="1"/>
  <p:tag name="KSO_WM_UNIT_TEXT_FILL_TYPE" val="1"/>
  <p:tag name="KSO_WM_UNIT_USESOURCEFORMAT_APPLY" val="1"/>
</p:tagLst>
</file>

<file path=ppt/tags/tag14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65*5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2_1"/>
  <p:tag name="KSO_WM_UNIT_ID" val="diagram20231087_1*n_h_h_x*1_2_2_1"/>
  <p:tag name="KSO_WM_TEMPLATE_CATEGORY" val="diagram"/>
  <p:tag name="KSO_WM_TEMPLATE_INDEX" val="20231087"/>
  <p:tag name="KSO_WM_UNIT_LAYERLEVEL" val="1_1_1_1"/>
  <p:tag name="KSO_WM_TAG_VERSION" val="3.0"/>
  <p:tag name="KSO_WM_DIAGRAM_MAX_ITEMCNT" val="5"/>
  <p:tag name="KSO_WM_DIAGRAM_MIN_ITEMCNT" val="2"/>
  <p:tag name="KSO_WM_DIAGRAM_VIRTUALLY_FRAME" val="{&quot;height&quot;:383.50054931640625,&quot;left&quot;:49.6292202782819,&quot;top&quot;:103.01224502683627,&quot;width&quot;:860.7416381835938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FILL_TYPE" val="1"/>
  <p:tag name="KSO_WM_UNIT_FILL_FORE_SCHEMECOLOR_INDEX" val="2"/>
  <p:tag name="KSO_WM_UNIT_FILL_FORE_SCHEMECOLOR_INDEX_BRIGHTNESS" val="0"/>
  <p:tag name="KSO_WM_UNIT_USESOURCEFORMAT_APPLY" val="1"/>
</p:tagLst>
</file>

<file path=ppt/tags/tag14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47.xml><?xml version="1.0" encoding="utf-8"?>
<p:tagLst xmlns:p="http://schemas.openxmlformats.org/presentationml/2006/main">
  <p:tag name="KSO_WM_BEAUTIFY_FLAG" val="#wm#"/>
  <p:tag name="KSO_WM_TEMPLATE_CATEGORY" val="diagram"/>
  <p:tag name="KSO_WM_TEMPLATE_INDEX" val="20231087"/>
  <p:tag name="KSO_WM_SPECIAL_SOURCE" val="bdnull"/>
  <p:tag name="KSO_WM_SLIDE_ID" val="diagram20231087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n1-1"/>
  <p:tag name="KSO_WM_SLIDE_DIAGTYPE" val="n"/>
  <p:tag name="KSO_WM_TAG_VERSION" val="3.0"/>
  <p:tag name="KSO_WM_SLIDE_LAYOUT" val="a_n"/>
  <p:tag name="KSO_WM_SLIDE_LAYOUT_CNT" val="1_1"/>
  <p:tag name="KSO_WM_SLIDE_TYPE" val="text"/>
  <p:tag name="KSO_WM_SLIDE_SUBTYPE" val="diag"/>
  <p:tag name="KSO_WM_SLIDE_SIZE" val="781.874*356.584"/>
  <p:tag name="KSO_WM_SLIDE_POSITION" val="89.0631*129.741"/>
</p:tagLst>
</file>

<file path=ppt/tags/tag14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1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5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52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15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5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5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5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57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5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5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6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6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6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64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65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6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67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68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6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17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72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73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74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75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76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77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78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79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81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82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83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84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85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8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87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88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189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191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192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193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194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195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196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197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98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199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201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202.xml><?xml version="1.0" encoding="utf-8"?>
<p:tagLst xmlns:p="http://schemas.openxmlformats.org/presentationml/2006/main">
  <p:tag name="KSO_WM_UNIT_TYPE" val="f"/>
  <p:tag name="KSO_WM_UNIT_INDEX" val="36"/>
  <p:tag name="KSO_WM_BEAUTIFY_FLAG" val="#wm#"/>
  <p:tag name="KSO_WM_TAG_VERSION" val="3.0"/>
</p:tagLst>
</file>

<file path=ppt/tags/tag203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20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20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20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07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</p:tagLst>
</file>

<file path=ppt/tags/tag20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0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21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12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213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14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21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16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217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18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21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21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22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23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24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</p:tagLst>
</file>

<file path=ppt/tags/tag22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2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2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228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29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23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232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233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34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235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23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23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238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239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241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242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243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24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245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246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247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248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249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</p:tagLst>
</file>

<file path=ppt/tags/tag251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252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253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254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255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256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257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258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259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261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262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263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264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265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266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</p:tagLst>
</file>

<file path=ppt/tags/tag267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268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269.xml><?xml version="1.0" encoding="utf-8"?>
<p:tagLst xmlns:p="http://schemas.openxmlformats.org/presentationml/2006/main">
  <p:tag name="KSO_WM_UNIT_TYPE" val="i"/>
  <p:tag name="KSO_WM_UNIT_INDEX" val="66"/>
  <p:tag name="KSO_WM_BEAUTIFY_FLAG" val="#wm#"/>
  <p:tag name="KSO_WM_TAG_VERSION" val="3.0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271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272.xml><?xml version="1.0" encoding="utf-8"?>
<p:tagLst xmlns:p="http://schemas.openxmlformats.org/presentationml/2006/main">
  <p:tag name="KSO_WM_UNIT_TYPE" val="i"/>
  <p:tag name="KSO_WM_UNIT_INDEX" val="67"/>
  <p:tag name="KSO_WM_BEAUTIFY_FLAG" val="#wm#"/>
  <p:tag name="KSO_WM_TAG_VERSION" val="3.0"/>
</p:tagLst>
</file>

<file path=ppt/tags/tag273.xml><?xml version="1.0" encoding="utf-8"?>
<p:tagLst xmlns:p="http://schemas.openxmlformats.org/presentationml/2006/main">
  <p:tag name="KSO_WM_UNIT_TYPE" val="i"/>
  <p:tag name="KSO_WM_UNIT_INDEX" val="68"/>
  <p:tag name="KSO_WM_BEAUTIFY_FLAG" val="#wm#"/>
  <p:tag name="KSO_WM_TAG_VERSION" val="3.0"/>
</p:tagLst>
</file>

<file path=ppt/tags/tag274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275.xml><?xml version="1.0" encoding="utf-8"?>
<p:tagLst xmlns:p="http://schemas.openxmlformats.org/presentationml/2006/main">
  <p:tag name="KSO_WM_UNIT_TYPE" val="i"/>
  <p:tag name="KSO_WM_UNIT_INDEX" val="72"/>
  <p:tag name="KSO_WM_BEAUTIFY_FLAG" val="#wm#"/>
  <p:tag name="KSO_WM_TAG_VERSION" val="3.0"/>
</p:tagLst>
</file>

<file path=ppt/tags/tag276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277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278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279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YPE" val="i"/>
  <p:tag name="KSO_WM_UNIT_INDEX" val="73"/>
  <p:tag name="KSO_WM_BEAUTIFY_FLAG" val="#wm#"/>
  <p:tag name="KSO_WM_TAG_VERSION" val="3.0"/>
</p:tagLst>
</file>

<file path=ppt/tags/tag281.xml><?xml version="1.0" encoding="utf-8"?>
<p:tagLst xmlns:p="http://schemas.openxmlformats.org/presentationml/2006/main">
  <p:tag name="KSO_WM_UNIT_TYPE" val="i"/>
  <p:tag name="KSO_WM_UNIT_INDEX" val="74"/>
  <p:tag name="KSO_WM_BEAUTIFY_FLAG" val="#wm#"/>
  <p:tag name="KSO_WM_TAG_VERSION" val="3.0"/>
</p:tagLst>
</file>

<file path=ppt/tags/tag282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283.xml><?xml version="1.0" encoding="utf-8"?>
<p:tagLst xmlns:p="http://schemas.openxmlformats.org/presentationml/2006/main">
  <p:tag name="KSO_WM_UNIT_TYPE" val="i"/>
  <p:tag name="KSO_WM_UNIT_INDEX" val="78"/>
  <p:tag name="KSO_WM_BEAUTIFY_FLAG" val="#wm#"/>
  <p:tag name="KSO_WM_TAG_VERSION" val="3.0"/>
</p:tagLst>
</file>

<file path=ppt/tags/tag284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285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286.xml><?xml version="1.0" encoding="utf-8"?>
<p:tagLst xmlns:p="http://schemas.openxmlformats.org/presentationml/2006/main">
  <p:tag name="KSO_WM_UNIT_TYPE" val="i"/>
  <p:tag name="KSO_WM_UNIT_INDEX" val="79"/>
  <p:tag name="KSO_WM_BEAUTIFY_FLAG" val="#wm#"/>
  <p:tag name="KSO_WM_TAG_VERSION" val="3.0"/>
</p:tagLst>
</file>

<file path=ppt/tags/tag287.xml><?xml version="1.0" encoding="utf-8"?>
<p:tagLst xmlns:p="http://schemas.openxmlformats.org/presentationml/2006/main">
  <p:tag name="KSO_WM_UNIT_TYPE" val="i"/>
  <p:tag name="KSO_WM_UNIT_INDEX" val="80"/>
  <p:tag name="KSO_WM_BEAUTIFY_FLAG" val="#wm#"/>
  <p:tag name="KSO_WM_TAG_VERSION" val="3.0"/>
</p:tagLst>
</file>

<file path=ppt/tags/tag288.xml><?xml version="1.0" encoding="utf-8"?>
<p:tagLst xmlns:p="http://schemas.openxmlformats.org/presentationml/2006/main">
  <p:tag name="KSO_WM_UNIT_TYPE" val="f"/>
  <p:tag name="KSO_WM_UNIT_INDEX" val="36"/>
  <p:tag name="KSO_WM_BEAUTIFY_FLAG" val="#wm#"/>
  <p:tag name="KSO_WM_TAG_VERSION" val="3.0"/>
</p:tagLst>
</file>

<file path=ppt/tags/tag289.xml><?xml version="1.0" encoding="utf-8"?>
<p:tagLst xmlns:p="http://schemas.openxmlformats.org/presentationml/2006/main">
  <p:tag name="KSO_WM_UNIT_TYPE" val="i"/>
  <p:tag name="KSO_WM_UNIT_INDEX" val="84"/>
  <p:tag name="KSO_WM_BEAUTIFY_FLAG" val="#wm#"/>
  <p:tag name="KSO_WM_TAG_VERSION" val="3.0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TYPE" val="f"/>
  <p:tag name="KSO_WM_UNIT_INDEX" val="37"/>
  <p:tag name="KSO_WM_BEAUTIFY_FLAG" val="#wm#"/>
  <p:tag name="KSO_WM_TAG_VERSION" val="3.0"/>
</p:tagLst>
</file>

<file path=ppt/tags/tag291.xml><?xml version="1.0" encoding="utf-8"?>
<p:tagLst xmlns:p="http://schemas.openxmlformats.org/presentationml/2006/main">
  <p:tag name="KSO_WM_UNIT_TYPE" val="f"/>
  <p:tag name="KSO_WM_UNIT_INDEX" val="38"/>
  <p:tag name="KSO_WM_BEAUTIFY_FLAG" val="#wm#"/>
  <p:tag name="KSO_WM_TAG_VERSION" val="3.0"/>
</p:tagLst>
</file>

<file path=ppt/tags/tag29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29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294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29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96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297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9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9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30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302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30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304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305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306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307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308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309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311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312.xml><?xml version="1.0" encoding="utf-8"?>
<p:tagLst xmlns:p="http://schemas.openxmlformats.org/presentationml/2006/main">
  <p:tag name="KSO_WM_UNIT_TYPE" val="x"/>
  <p:tag name="KSO_WM_UNIT_INDEX" val="14"/>
  <p:tag name="KSO_WM_BEAUTIFY_FLAG" val="#wm#"/>
  <p:tag name="KSO_WM_TAG_VERSION" val="3.0"/>
</p:tagLst>
</file>

<file path=ppt/tags/tag313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314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315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316.xml><?xml version="1.0" encoding="utf-8"?>
<p:tagLst xmlns:p="http://schemas.openxmlformats.org/presentationml/2006/main">
  <p:tag name="KSO_WM_UNIT_TYPE" val="x"/>
  <p:tag name="KSO_WM_UNIT_INDEX" val="13"/>
  <p:tag name="KSO_WM_BEAUTIFY_FLAG" val="#wm#"/>
  <p:tag name="KSO_WM_TAG_VERSION" val="3.0"/>
</p:tagLst>
</file>

<file path=ppt/tags/tag317.xml><?xml version="1.0" encoding="utf-8"?>
<p:tagLst xmlns:p="http://schemas.openxmlformats.org/presentationml/2006/main">
  <p:tag name="KSO_WM_UNIT_TYPE" val="i"/>
  <p:tag name="KSO_WM_UNIT_INDEX" val="74"/>
  <p:tag name="KSO_WM_BEAUTIFY_FLAG" val="#wm#"/>
  <p:tag name="KSO_WM_TAG_VERSION" val="3.0"/>
</p:tagLst>
</file>

<file path=ppt/tags/tag318.xml><?xml version="1.0" encoding="utf-8"?>
<p:tagLst xmlns:p="http://schemas.openxmlformats.org/presentationml/2006/main">
  <p:tag name="KSO_WM_UNIT_TYPE" val="i"/>
  <p:tag name="KSO_WM_UNIT_INDEX" val="75"/>
  <p:tag name="KSO_WM_BEAUTIFY_FLAG" val="#wm#"/>
  <p:tag name="KSO_WM_TAG_VERSION" val="3.0"/>
</p:tagLst>
</file>

<file path=ppt/tags/tag319.xml><?xml version="1.0" encoding="utf-8"?>
<p:tagLst xmlns:p="http://schemas.openxmlformats.org/presentationml/2006/main">
  <p:tag name="KSO_WM_UNIT_TYPE" val="i"/>
  <p:tag name="KSO_WM_UNIT_INDEX" val="76"/>
  <p:tag name="KSO_WM_BEAUTIFY_FLAG" val="#wm#"/>
  <p:tag name="KSO_WM_TAG_VERSION" val="3.0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TYPE" val="x"/>
  <p:tag name="KSO_WM_UNIT_INDEX" val="20"/>
  <p:tag name="KSO_WM_BEAUTIFY_FLAG" val="#wm#"/>
  <p:tag name="KSO_WM_TAG_VERSION" val="3.0"/>
</p:tagLst>
</file>

<file path=ppt/tags/tag321.xml><?xml version="1.0" encoding="utf-8"?>
<p:tagLst xmlns:p="http://schemas.openxmlformats.org/presentationml/2006/main">
  <p:tag name="KSO_WM_UNIT_TYPE" val="f"/>
  <p:tag name="KSO_WM_UNIT_INDEX" val="37"/>
  <p:tag name="KSO_WM_BEAUTIFY_FLAG" val="#wm#"/>
  <p:tag name="KSO_WM_TAG_VERSION" val="3.0"/>
</p:tagLst>
</file>

<file path=ppt/tags/tag322.xml><?xml version="1.0" encoding="utf-8"?>
<p:tagLst xmlns:p="http://schemas.openxmlformats.org/presentationml/2006/main">
  <p:tag name="KSO_WM_UNIT_TYPE" val="i"/>
  <p:tag name="KSO_WM_UNIT_INDEX" val="80"/>
  <p:tag name="KSO_WM_BEAUTIFY_FLAG" val="#wm#"/>
  <p:tag name="KSO_WM_TAG_VERSION" val="3.0"/>
</p:tagLst>
</file>

<file path=ppt/tags/tag323.xml><?xml version="1.0" encoding="utf-8"?>
<p:tagLst xmlns:p="http://schemas.openxmlformats.org/presentationml/2006/main">
  <p:tag name="KSO_WM_UNIT_TYPE" val="f"/>
  <p:tag name="KSO_WM_UNIT_INDEX" val="38"/>
  <p:tag name="KSO_WM_BEAUTIFY_FLAG" val="#wm#"/>
  <p:tag name="KSO_WM_TAG_VERSION" val="3.0"/>
</p:tagLst>
</file>

<file path=ppt/tags/tag324.xml><?xml version="1.0" encoding="utf-8"?>
<p:tagLst xmlns:p="http://schemas.openxmlformats.org/presentationml/2006/main">
  <p:tag name="KSO_WM_UNIT_TYPE" val="x"/>
  <p:tag name="KSO_WM_UNIT_INDEX" val="19"/>
  <p:tag name="KSO_WM_BEAUTIFY_FLAG" val="#wm#"/>
  <p:tag name="KSO_WM_TAG_VERSION" val="3.0"/>
</p:tagLst>
</file>

<file path=ppt/tags/tag32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2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2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28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29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31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332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33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34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33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3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37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3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339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3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40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34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342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343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344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345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34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4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348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349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35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</p:tagLst>
</file>

<file path=ppt/tags/tag350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351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352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353.xml><?xml version="1.0" encoding="utf-8"?>
<p:tagLst xmlns:p="http://schemas.openxmlformats.org/presentationml/2006/main">
  <p:tag name="KSO_WM_UNIT_TYPE" val="x"/>
  <p:tag name="KSO_WM_UNIT_INDEX" val="9"/>
  <p:tag name="KSO_WM_BEAUTIFY_FLAG" val="#wm#"/>
  <p:tag name="KSO_WM_TAG_VERSION" val="3.0"/>
</p:tagLst>
</file>

<file path=ppt/tags/tag354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355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356.xml><?xml version="1.0" encoding="utf-8"?>
<p:tagLst xmlns:p="http://schemas.openxmlformats.org/presentationml/2006/main">
  <p:tag name="KSO_WM_UNIT_TYPE" val="x"/>
  <p:tag name="KSO_WM_UNIT_INDEX" val="10"/>
  <p:tag name="KSO_WM_BEAUTIFY_FLAG" val="#wm#"/>
  <p:tag name="KSO_WM_TAG_VERSION" val="3.0"/>
</p:tagLst>
</file>

<file path=ppt/tags/tag357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358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359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3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360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361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362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363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364.xml><?xml version="1.0" encoding="utf-8"?>
<p:tagLst xmlns:p="http://schemas.openxmlformats.org/presentationml/2006/main">
  <p:tag name="KSO_WM_UNIT_TYPE" val="x"/>
  <p:tag name="KSO_WM_UNIT_INDEX" val="11"/>
  <p:tag name="KSO_WM_BEAUTIFY_FLAG" val="#wm#"/>
  <p:tag name="KSO_WM_TAG_VERSION" val="3.0"/>
</p:tagLst>
</file>

<file path=ppt/tags/tag365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366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367.xml><?xml version="1.0" encoding="utf-8"?>
<p:tagLst xmlns:p="http://schemas.openxmlformats.org/presentationml/2006/main">
  <p:tag name="KSO_WM_UNIT_TYPE" val="x"/>
  <p:tag name="KSO_WM_UNIT_INDEX" val="12"/>
  <p:tag name="KSO_WM_BEAUTIFY_FLAG" val="#wm#"/>
  <p:tag name="KSO_WM_TAG_VERSION" val="3.0"/>
</p:tagLst>
</file>

<file path=ppt/tags/tag368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369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3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70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371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</p:tagLst>
</file>

<file path=ppt/tags/tag372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373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374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375.xml><?xml version="1.0" encoding="utf-8"?>
<p:tagLst xmlns:p="http://schemas.openxmlformats.org/presentationml/2006/main">
  <p:tag name="KSO_WM_UNIT_TYPE" val="x"/>
  <p:tag name="KSO_WM_UNIT_INDEX" val="15"/>
  <p:tag name="KSO_WM_BEAUTIFY_FLAG" val="#wm#"/>
  <p:tag name="KSO_WM_TAG_VERSION" val="3.0"/>
</p:tagLst>
</file>

<file path=ppt/tags/tag376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377.xml><?xml version="1.0" encoding="utf-8"?>
<p:tagLst xmlns:p="http://schemas.openxmlformats.org/presentationml/2006/main">
  <p:tag name="KSO_WM_UNIT_TYPE" val="i"/>
  <p:tag name="KSO_WM_UNIT_INDEX" val="64"/>
  <p:tag name="KSO_WM_BEAUTIFY_FLAG" val="#wm#"/>
  <p:tag name="KSO_WM_TAG_VERSION" val="3.0"/>
</p:tagLst>
</file>

<file path=ppt/tags/tag378.xml><?xml version="1.0" encoding="utf-8"?>
<p:tagLst xmlns:p="http://schemas.openxmlformats.org/presentationml/2006/main">
  <p:tag name="KSO_WM_UNIT_TYPE" val="x"/>
  <p:tag name="KSO_WM_UNIT_INDEX" val="16"/>
  <p:tag name="KSO_WM_BEAUTIFY_FLAG" val="#wm#"/>
  <p:tag name="KSO_WM_TAG_VERSION" val="3.0"/>
</p:tagLst>
</file>

<file path=ppt/tags/tag379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3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80.xml><?xml version="1.0" encoding="utf-8"?>
<p:tagLst xmlns:p="http://schemas.openxmlformats.org/presentationml/2006/main">
  <p:tag name="KSO_WM_UNIT_TYPE" val="i"/>
  <p:tag name="KSO_WM_UNIT_INDEX" val="66"/>
  <p:tag name="KSO_WM_BEAUTIFY_FLAG" val="#wm#"/>
  <p:tag name="KSO_WM_TAG_VERSION" val="3.0"/>
</p:tagLst>
</file>

<file path=ppt/tags/tag381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382.xml><?xml version="1.0" encoding="utf-8"?>
<p:tagLst xmlns:p="http://schemas.openxmlformats.org/presentationml/2006/main">
  <p:tag name="KSO_WM_UNIT_TYPE" val="i"/>
  <p:tag name="KSO_WM_UNIT_INDEX" val="68"/>
  <p:tag name="KSO_WM_BEAUTIFY_FLAG" val="#wm#"/>
  <p:tag name="KSO_WM_TAG_VERSION" val="3.0"/>
</p:tagLst>
</file>

<file path=ppt/tags/tag383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384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385.xml><?xml version="1.0" encoding="utf-8"?>
<p:tagLst xmlns:p="http://schemas.openxmlformats.org/presentationml/2006/main">
  <p:tag name="KSO_WM_UNIT_TYPE" val="i"/>
  <p:tag name="KSO_WM_UNIT_INDEX" val="70"/>
  <p:tag name="KSO_WM_BEAUTIFY_FLAG" val="#wm#"/>
  <p:tag name="KSO_WM_TAG_VERSION" val="3.0"/>
</p:tagLst>
</file>

<file path=ppt/tags/tag386.xml><?xml version="1.0" encoding="utf-8"?>
<p:tagLst xmlns:p="http://schemas.openxmlformats.org/presentationml/2006/main">
  <p:tag name="KSO_WM_UNIT_TYPE" val="x"/>
  <p:tag name="KSO_WM_UNIT_INDEX" val="17"/>
  <p:tag name="KSO_WM_BEAUTIFY_FLAG" val="#wm#"/>
  <p:tag name="KSO_WM_TAG_VERSION" val="3.0"/>
</p:tagLst>
</file>

<file path=ppt/tags/tag387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388.xml><?xml version="1.0" encoding="utf-8"?>
<p:tagLst xmlns:p="http://schemas.openxmlformats.org/presentationml/2006/main">
  <p:tag name="KSO_WM_UNIT_TYPE" val="i"/>
  <p:tag name="KSO_WM_UNIT_INDEX" val="72"/>
  <p:tag name="KSO_WM_BEAUTIFY_FLAG" val="#wm#"/>
  <p:tag name="KSO_WM_TAG_VERSION" val="3.0"/>
</p:tagLst>
</file>

<file path=ppt/tags/tag389.xml><?xml version="1.0" encoding="utf-8"?>
<p:tagLst xmlns:p="http://schemas.openxmlformats.org/presentationml/2006/main">
  <p:tag name="KSO_WM_UNIT_TYPE" val="x"/>
  <p:tag name="KSO_WM_UNIT_INDEX" val="18"/>
  <p:tag name="KSO_WM_BEAUTIFY_FLAG" val="#wm#"/>
  <p:tag name="KSO_WM_TAG_VERSION" val="3.0"/>
</p:tagLst>
</file>

<file path=ppt/tags/tag39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390.xml><?xml version="1.0" encoding="utf-8"?>
<p:tagLst xmlns:p="http://schemas.openxmlformats.org/presentationml/2006/main">
  <p:tag name="KSO_WM_UNIT_TYPE" val="f"/>
  <p:tag name="KSO_WM_UNIT_INDEX" val="36"/>
  <p:tag name="KSO_WM_BEAUTIFY_FLAG" val="#wm#"/>
  <p:tag name="KSO_WM_TAG_VERSION" val="3.0"/>
</p:tagLst>
</file>

<file path=ppt/tags/tag391.xml><?xml version="1.0" encoding="utf-8"?>
<p:tagLst xmlns:p="http://schemas.openxmlformats.org/presentationml/2006/main">
  <p:tag name="KSO_WM_UNIT_TYPE" val="i"/>
  <p:tag name="KSO_WM_UNIT_INDEX" val="82"/>
  <p:tag name="KSO_WM_BEAUTIFY_FLAG" val="#wm#"/>
  <p:tag name="KSO_WM_TAG_VERSION" val="3.0"/>
</p:tagLst>
</file>

<file path=ppt/tags/tag392.xml><?xml version="1.0" encoding="utf-8"?>
<p:tagLst xmlns:p="http://schemas.openxmlformats.org/presentationml/2006/main">
  <p:tag name="KSO_WM_UNIT_TYPE" val="f"/>
  <p:tag name="KSO_WM_UNIT_INDEX" val="39"/>
  <p:tag name="KSO_WM_BEAUTIFY_FLAG" val="#wm#"/>
  <p:tag name="KSO_WM_TAG_VERSION" val="3.0"/>
</p:tagLst>
</file>

<file path=ppt/tags/tag393.xml><?xml version="1.0" encoding="utf-8"?>
<p:tagLst xmlns:p="http://schemas.openxmlformats.org/presentationml/2006/main">
  <p:tag name="KSO_WM_UNIT_TYPE" val="i"/>
  <p:tag name="KSO_WM_UNIT_INDEX" val="84"/>
  <p:tag name="KSO_WM_BEAUTIFY_FLAG" val="#wm#"/>
  <p:tag name="KSO_WM_TAG_VERSION" val="3.0"/>
</p:tagLst>
</file>

<file path=ppt/tags/tag394.xml><?xml version="1.0" encoding="utf-8"?>
<p:tagLst xmlns:p="http://schemas.openxmlformats.org/presentationml/2006/main">
  <p:tag name="KSO_WM_UNIT_TYPE" val="f"/>
  <p:tag name="KSO_WM_UNIT_INDEX" val="40"/>
  <p:tag name="KSO_WM_BEAUTIFY_FLAG" val="#wm#"/>
  <p:tag name="KSO_WM_TAG_VERSION" val="3.0"/>
</p:tagLst>
</file>

<file path=ppt/tags/tag395.xml><?xml version="1.0" encoding="utf-8"?>
<p:tagLst xmlns:p="http://schemas.openxmlformats.org/presentationml/2006/main">
  <p:tag name="KSO_WM_UNIT_TYPE" val="f"/>
  <p:tag name="KSO_WM_UNIT_INDEX" val="41"/>
  <p:tag name="KSO_WM_BEAUTIFY_FLAG" val="#wm#"/>
  <p:tag name="KSO_WM_TAG_VERSION" val="3.0"/>
</p:tagLst>
</file>

<file path=ppt/tags/tag396.xml><?xml version="1.0" encoding="utf-8"?>
<p:tagLst xmlns:p="http://schemas.openxmlformats.org/presentationml/2006/main">
  <p:tag name="KSO_WM_UNIT_TYPE" val="i"/>
  <p:tag name="KSO_WM_UNIT_INDEX" val="86"/>
  <p:tag name="KSO_WM_BEAUTIFY_FLAG" val="#wm#"/>
  <p:tag name="KSO_WM_TAG_VERSION" val="3.0"/>
</p:tagLst>
</file>

<file path=ppt/tags/tag397.xml><?xml version="1.0" encoding="utf-8"?>
<p:tagLst xmlns:p="http://schemas.openxmlformats.org/presentationml/2006/main">
  <p:tag name="KSO_WM_UNIT_TYPE" val="x"/>
  <p:tag name="KSO_WM_UNIT_INDEX" val="21"/>
  <p:tag name="KSO_WM_BEAUTIFY_FLAG" val="#wm#"/>
  <p:tag name="KSO_WM_TAG_VERSION" val="3.0"/>
</p:tagLst>
</file>

<file path=ppt/tags/tag398.xml><?xml version="1.0" encoding="utf-8"?>
<p:tagLst xmlns:p="http://schemas.openxmlformats.org/presentationml/2006/main">
  <p:tag name="KSO_WM_UNIT_TYPE" val="f"/>
  <p:tag name="KSO_WM_UNIT_INDEX" val="42"/>
  <p:tag name="KSO_WM_BEAUTIFY_FLAG" val="#wm#"/>
  <p:tag name="KSO_WM_TAG_VERSION" val="3.0"/>
</p:tagLst>
</file>

<file path=ppt/tags/tag399.xml><?xml version="1.0" encoding="utf-8"?>
<p:tagLst xmlns:p="http://schemas.openxmlformats.org/presentationml/2006/main">
  <p:tag name="KSO_WM_UNIT_TYPE" val="i"/>
  <p:tag name="KSO_WM_UNIT_INDEX" val="88"/>
  <p:tag name="KSO_WM_BEAUTIFY_FLAG" val="#wm#"/>
  <p:tag name="KSO_WM_TAG_VERSION" val="3.0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00.xml><?xml version="1.0" encoding="utf-8"?>
<p:tagLst xmlns:p="http://schemas.openxmlformats.org/presentationml/2006/main">
  <p:tag name="KSO_WM_UNIT_TYPE" val="x"/>
  <p:tag name="KSO_WM_UNIT_INDEX" val="22"/>
  <p:tag name="KSO_WM_BEAUTIFY_FLAG" val="#wm#"/>
  <p:tag name="KSO_WM_TAG_VERSION" val="3.0"/>
</p:tagLst>
</file>

<file path=ppt/tags/tag401.xml><?xml version="1.0" encoding="utf-8"?>
<p:tagLst xmlns:p="http://schemas.openxmlformats.org/presentationml/2006/main">
  <p:tag name="KSO_WM_UNIT_TYPE" val="f"/>
  <p:tag name="KSO_WM_UNIT_INDEX" val="43"/>
  <p:tag name="KSO_WM_BEAUTIFY_FLAG" val="#wm#"/>
  <p:tag name="KSO_WM_TAG_VERSION" val="3.0"/>
</p:tagLst>
</file>

<file path=ppt/tags/tag402.xml><?xml version="1.0" encoding="utf-8"?>
<p:tagLst xmlns:p="http://schemas.openxmlformats.org/presentationml/2006/main">
  <p:tag name="KSO_WM_UNIT_TYPE" val="i"/>
  <p:tag name="KSO_WM_UNIT_INDEX" val="90"/>
  <p:tag name="KSO_WM_BEAUTIFY_FLAG" val="#wm#"/>
  <p:tag name="KSO_WM_TAG_VERSION" val="3.0"/>
</p:tagLst>
</file>

<file path=ppt/tags/tag403.xml><?xml version="1.0" encoding="utf-8"?>
<p:tagLst xmlns:p="http://schemas.openxmlformats.org/presentationml/2006/main">
  <p:tag name="KSO_WM_UNIT_TYPE" val="f"/>
  <p:tag name="KSO_WM_UNIT_INDEX" val="44"/>
  <p:tag name="KSO_WM_BEAUTIFY_FLAG" val="#wm#"/>
  <p:tag name="KSO_WM_TAG_VERSION" val="3.0"/>
</p:tagLst>
</file>

<file path=ppt/tags/tag404.xml><?xml version="1.0" encoding="utf-8"?>
<p:tagLst xmlns:p="http://schemas.openxmlformats.org/presentationml/2006/main">
  <p:tag name="KSO_WM_UNIT_TYPE" val="i"/>
  <p:tag name="KSO_WM_UNIT_INDEX" val="92"/>
  <p:tag name="KSO_WM_BEAUTIFY_FLAG" val="#wm#"/>
  <p:tag name="KSO_WM_TAG_VERSION" val="3.0"/>
</p:tagLst>
</file>

<file path=ppt/tags/tag405.xml><?xml version="1.0" encoding="utf-8"?>
<p:tagLst xmlns:p="http://schemas.openxmlformats.org/presentationml/2006/main">
  <p:tag name="KSO_WM_UNIT_TYPE" val="f"/>
  <p:tag name="KSO_WM_UNIT_INDEX" val="45"/>
  <p:tag name="KSO_WM_BEAUTIFY_FLAG" val="#wm#"/>
  <p:tag name="KSO_WM_TAG_VERSION" val="3.0"/>
</p:tagLst>
</file>

<file path=ppt/tags/tag406.xml><?xml version="1.0" encoding="utf-8"?>
<p:tagLst xmlns:p="http://schemas.openxmlformats.org/presentationml/2006/main">
  <p:tag name="KSO_WM_UNIT_TYPE" val="f"/>
  <p:tag name="KSO_WM_UNIT_INDEX" val="46"/>
  <p:tag name="KSO_WM_BEAUTIFY_FLAG" val="#wm#"/>
  <p:tag name="KSO_WM_TAG_VERSION" val="3.0"/>
</p:tagLst>
</file>

<file path=ppt/tags/tag407.xml><?xml version="1.0" encoding="utf-8"?>
<p:tagLst xmlns:p="http://schemas.openxmlformats.org/presentationml/2006/main">
  <p:tag name="KSO_WM_UNIT_TYPE" val="i"/>
  <p:tag name="KSO_WM_UNIT_INDEX" val="94"/>
  <p:tag name="KSO_WM_BEAUTIFY_FLAG" val="#wm#"/>
  <p:tag name="KSO_WM_TAG_VERSION" val="3.0"/>
</p:tagLst>
</file>

<file path=ppt/tags/tag408.xml><?xml version="1.0" encoding="utf-8"?>
<p:tagLst xmlns:p="http://schemas.openxmlformats.org/presentationml/2006/main">
  <p:tag name="KSO_WM_UNIT_TYPE" val="x"/>
  <p:tag name="KSO_WM_UNIT_INDEX" val="23"/>
  <p:tag name="KSO_WM_BEAUTIFY_FLAG" val="#wm#"/>
  <p:tag name="KSO_WM_TAG_VERSION" val="3.0"/>
</p:tagLst>
</file>

<file path=ppt/tags/tag409.xml><?xml version="1.0" encoding="utf-8"?>
<p:tagLst xmlns:p="http://schemas.openxmlformats.org/presentationml/2006/main">
  <p:tag name="KSO_WM_UNIT_TYPE" val="f"/>
  <p:tag name="KSO_WM_UNIT_INDEX" val="47"/>
  <p:tag name="KSO_WM_BEAUTIFY_FLAG" val="#wm#"/>
  <p:tag name="KSO_WM_TAG_VERSION" val="3.0"/>
</p:tagLst>
</file>

<file path=ppt/tags/tag4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410.xml><?xml version="1.0" encoding="utf-8"?>
<p:tagLst xmlns:p="http://schemas.openxmlformats.org/presentationml/2006/main">
  <p:tag name="KSO_WM_UNIT_TYPE" val="i"/>
  <p:tag name="KSO_WM_UNIT_INDEX" val="96"/>
  <p:tag name="KSO_WM_BEAUTIFY_FLAG" val="#wm#"/>
  <p:tag name="KSO_WM_TAG_VERSION" val="3.0"/>
</p:tagLst>
</file>

<file path=ppt/tags/tag411.xml><?xml version="1.0" encoding="utf-8"?>
<p:tagLst xmlns:p="http://schemas.openxmlformats.org/presentationml/2006/main">
  <p:tag name="KSO_WM_UNIT_TYPE" val="x"/>
  <p:tag name="KSO_WM_UNIT_INDEX" val="24"/>
  <p:tag name="KSO_WM_BEAUTIFY_FLAG" val="#wm#"/>
  <p:tag name="KSO_WM_TAG_VERSION" val="3.0"/>
</p:tagLst>
</file>

<file path=ppt/tags/tag412.xml><?xml version="1.0" encoding="utf-8"?>
<p:tagLst xmlns:p="http://schemas.openxmlformats.org/presentationml/2006/main">
  <p:tag name="KSO_WM_UNIT_TYPE" val="f"/>
  <p:tag name="KSO_WM_UNIT_INDEX" val="48"/>
  <p:tag name="KSO_WM_BEAUTIFY_FLAG" val="#wm#"/>
  <p:tag name="KSO_WM_TAG_VERSION" val="3.0"/>
</p:tagLst>
</file>

<file path=ppt/tags/tag41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1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41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41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1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41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1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2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21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42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23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2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42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2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27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42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29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3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31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32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433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434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3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3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437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</p:tagLst>
</file>

<file path=ppt/tags/tag43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43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4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40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4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442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4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444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445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446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44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44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4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4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50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45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52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45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5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55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45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5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58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45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46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461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46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6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464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46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66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467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46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6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7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70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71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</p:tagLst>
</file>

<file path=ppt/tags/tag47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473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47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475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476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47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7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479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48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80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81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482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483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48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485.xml><?xml version="1.0" encoding="utf-8"?>
<p:tagLst xmlns:p="http://schemas.openxmlformats.org/presentationml/2006/main">
  <p:tag name="KSO_WM_UNIT_TYPE" val="x"/>
  <p:tag name="KSO_WM_UNIT_INDEX" val="9"/>
  <p:tag name="KSO_WM_BEAUTIFY_FLAG" val="#wm#"/>
  <p:tag name="KSO_WM_TAG_VERSION" val="3.0"/>
</p:tagLst>
</file>

<file path=ppt/tags/tag486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487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488.xml><?xml version="1.0" encoding="utf-8"?>
<p:tagLst xmlns:p="http://schemas.openxmlformats.org/presentationml/2006/main">
  <p:tag name="KSO_WM_UNIT_TYPE" val="x"/>
  <p:tag name="KSO_WM_UNIT_INDEX" val="10"/>
  <p:tag name="KSO_WM_BEAUTIFY_FLAG" val="#wm#"/>
  <p:tag name="KSO_WM_TAG_VERSION" val="3.0"/>
</p:tagLst>
</file>

<file path=ppt/tags/tag489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49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9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9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92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</p:tagLst>
</file>

<file path=ppt/tags/tag493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494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</p:tagLst>
</file>

<file path=ppt/tags/tag495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496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497.xml><?xml version="1.0" encoding="utf-8"?>
<p:tagLst xmlns:p="http://schemas.openxmlformats.org/presentationml/2006/main">
  <p:tag name="KSO_WM_UNIT_TYPE" val="x"/>
  <p:tag name="KSO_WM_UNIT_INDEX" val="11"/>
  <p:tag name="KSO_WM_BEAUTIFY_FLAG" val="#wm#"/>
  <p:tag name="KSO_WM_TAG_VERSION" val="3.0"/>
</p:tagLst>
</file>

<file path=ppt/tags/tag498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499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500.xml><?xml version="1.0" encoding="utf-8"?>
<p:tagLst xmlns:p="http://schemas.openxmlformats.org/presentationml/2006/main">
  <p:tag name="KSO_WM_UNIT_TYPE" val="x"/>
  <p:tag name="KSO_WM_UNIT_INDEX" val="12"/>
  <p:tag name="KSO_WM_BEAUTIFY_FLAG" val="#wm#"/>
  <p:tag name="KSO_WM_TAG_VERSION" val="3.0"/>
</p:tagLst>
</file>

<file path=ppt/tags/tag501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502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503.xml><?xml version="1.0" encoding="utf-8"?>
<p:tagLst xmlns:p="http://schemas.openxmlformats.org/presentationml/2006/main">
  <p:tag name="KSO_WM_UNIT_TYPE" val="x"/>
  <p:tag name="KSO_WM_UNIT_INDEX" val="13"/>
  <p:tag name="KSO_WM_BEAUTIFY_FLAG" val="#wm#"/>
  <p:tag name="KSO_WM_TAG_VERSION" val="3.0"/>
</p:tagLst>
</file>

<file path=ppt/tags/tag504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505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506.xml><?xml version="1.0" encoding="utf-8"?>
<p:tagLst xmlns:p="http://schemas.openxmlformats.org/presentationml/2006/main">
  <p:tag name="KSO_WM_UNIT_TYPE" val="x"/>
  <p:tag name="KSO_WM_UNIT_INDEX" val="14"/>
  <p:tag name="KSO_WM_BEAUTIFY_FLAG" val="#wm#"/>
  <p:tag name="KSO_WM_TAG_VERSION" val="3.0"/>
</p:tagLst>
</file>

<file path=ppt/tags/tag507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508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509.xml><?xml version="1.0" encoding="utf-8"?>
<p:tagLst xmlns:p="http://schemas.openxmlformats.org/presentationml/2006/main">
  <p:tag name="KSO_WM_UNIT_TYPE" val="x"/>
  <p:tag name="KSO_WM_UNIT_INDEX" val="15"/>
  <p:tag name="KSO_WM_BEAUTIFY_FLAG" val="#wm#"/>
  <p:tag name="KSO_WM_TAG_VERSION" val="3.0"/>
</p:tagLst>
</file>

<file path=ppt/tags/tag51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510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511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512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513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</p:tagLst>
</file>

<file path=ppt/tags/tag514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</p:tagLst>
</file>

<file path=ppt/tags/tag515.xml><?xml version="1.0" encoding="utf-8"?>
<p:tagLst xmlns:p="http://schemas.openxmlformats.org/presentationml/2006/main">
  <p:tag name="KSO_WM_UNIT_TYPE" val="i"/>
  <p:tag name="KSO_WM_UNIT_INDEX" val="61"/>
  <p:tag name="KSO_WM_BEAUTIFY_FLAG" val="#wm#"/>
  <p:tag name="KSO_WM_TAG_VERSION" val="3.0"/>
</p:tagLst>
</file>

<file path=ppt/tags/tag516.xml><?xml version="1.0" encoding="utf-8"?>
<p:tagLst xmlns:p="http://schemas.openxmlformats.org/presentationml/2006/main">
  <p:tag name="KSO_WM_UNIT_TYPE" val="i"/>
  <p:tag name="KSO_WM_UNIT_INDEX" val="62"/>
  <p:tag name="KSO_WM_BEAUTIFY_FLAG" val="#wm#"/>
  <p:tag name="KSO_WM_TAG_VERSION" val="3.0"/>
</p:tagLst>
</file>

<file path=ppt/tags/tag517.xml><?xml version="1.0" encoding="utf-8"?>
<p:tagLst xmlns:p="http://schemas.openxmlformats.org/presentationml/2006/main">
  <p:tag name="KSO_WM_UNIT_TYPE" val="i"/>
  <p:tag name="KSO_WM_UNIT_INDEX" val="66"/>
  <p:tag name="KSO_WM_BEAUTIFY_FLAG" val="#wm#"/>
  <p:tag name="KSO_WM_TAG_VERSION" val="3.0"/>
</p:tagLst>
</file>

<file path=ppt/tags/tag518.xml><?xml version="1.0" encoding="utf-8"?>
<p:tagLst xmlns:p="http://schemas.openxmlformats.org/presentationml/2006/main">
  <p:tag name="KSO_WM_UNIT_TYPE" val="x"/>
  <p:tag name="KSO_WM_UNIT_INDEX" val="16"/>
  <p:tag name="KSO_WM_BEAUTIFY_FLAG" val="#wm#"/>
  <p:tag name="KSO_WM_TAG_VERSION" val="3.0"/>
</p:tagLst>
</file>

<file path=ppt/tags/tag519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5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520.xml><?xml version="1.0" encoding="utf-8"?>
<p:tagLst xmlns:p="http://schemas.openxmlformats.org/presentationml/2006/main">
  <p:tag name="KSO_WM_UNIT_TYPE" val="i"/>
  <p:tag name="KSO_WM_UNIT_INDEX" val="68"/>
  <p:tag name="KSO_WM_BEAUTIFY_FLAG" val="#wm#"/>
  <p:tag name="KSO_WM_TAG_VERSION" val="3.0"/>
</p:tagLst>
</file>

<file path=ppt/tags/tag521.xml><?xml version="1.0" encoding="utf-8"?>
<p:tagLst xmlns:p="http://schemas.openxmlformats.org/presentationml/2006/main">
  <p:tag name="KSO_WM_UNIT_TYPE" val="x"/>
  <p:tag name="KSO_WM_UNIT_INDEX" val="17"/>
  <p:tag name="KSO_WM_BEAUTIFY_FLAG" val="#wm#"/>
  <p:tag name="KSO_WM_TAG_VERSION" val="3.0"/>
</p:tagLst>
</file>

<file path=ppt/tags/tag522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523.xml><?xml version="1.0" encoding="utf-8"?>
<p:tagLst xmlns:p="http://schemas.openxmlformats.org/presentationml/2006/main">
  <p:tag name="KSO_WM_UNIT_TYPE" val="i"/>
  <p:tag name="KSO_WM_UNIT_INDEX" val="70"/>
  <p:tag name="KSO_WM_BEAUTIFY_FLAG" val="#wm#"/>
  <p:tag name="KSO_WM_TAG_VERSION" val="3.0"/>
</p:tagLst>
</file>

<file path=ppt/tags/tag524.xml><?xml version="1.0" encoding="utf-8"?>
<p:tagLst xmlns:p="http://schemas.openxmlformats.org/presentationml/2006/main">
  <p:tag name="KSO_WM_UNIT_TYPE" val="x"/>
  <p:tag name="KSO_WM_UNIT_INDEX" val="18"/>
  <p:tag name="KSO_WM_BEAUTIFY_FLAG" val="#wm#"/>
  <p:tag name="KSO_WM_TAG_VERSION" val="3.0"/>
</p:tagLst>
</file>

<file path=ppt/tags/tag525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526.xml><?xml version="1.0" encoding="utf-8"?>
<p:tagLst xmlns:p="http://schemas.openxmlformats.org/presentationml/2006/main">
  <p:tag name="KSO_WM_UNIT_TYPE" val="i"/>
  <p:tag name="KSO_WM_UNIT_INDEX" val="72"/>
  <p:tag name="KSO_WM_BEAUTIFY_FLAG" val="#wm#"/>
  <p:tag name="KSO_WM_TAG_VERSION" val="3.0"/>
</p:tagLst>
</file>

<file path=ppt/tags/tag527.xml><?xml version="1.0" encoding="utf-8"?>
<p:tagLst xmlns:p="http://schemas.openxmlformats.org/presentationml/2006/main">
  <p:tag name="KSO_WM_UNIT_TYPE" val="x"/>
  <p:tag name="KSO_WM_UNIT_INDEX" val="19"/>
  <p:tag name="KSO_WM_BEAUTIFY_FLAG" val="#wm#"/>
  <p:tag name="KSO_WM_TAG_VERSION" val="3.0"/>
</p:tagLst>
</file>

<file path=ppt/tags/tag528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529.xml><?xml version="1.0" encoding="utf-8"?>
<p:tagLst xmlns:p="http://schemas.openxmlformats.org/presentationml/2006/main">
  <p:tag name="KSO_WM_UNIT_TYPE" val="i"/>
  <p:tag name="KSO_WM_UNIT_INDEX" val="74"/>
  <p:tag name="KSO_WM_BEAUTIFY_FLAG" val="#wm#"/>
  <p:tag name="KSO_WM_TAG_VERSION" val="3.0"/>
</p:tagLst>
</file>

<file path=ppt/tags/tag5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530.xml><?xml version="1.0" encoding="utf-8"?>
<p:tagLst xmlns:p="http://schemas.openxmlformats.org/presentationml/2006/main">
  <p:tag name="KSO_WM_UNIT_TYPE" val="x"/>
  <p:tag name="KSO_WM_UNIT_INDEX" val="20"/>
  <p:tag name="KSO_WM_BEAUTIFY_FLAG" val="#wm#"/>
  <p:tag name="KSO_WM_TAG_VERSION" val="3.0"/>
</p:tagLst>
</file>

<file path=ppt/tags/tag531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532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533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534.xml><?xml version="1.0" encoding="utf-8"?>
<p:tagLst xmlns:p="http://schemas.openxmlformats.org/presentationml/2006/main">
  <p:tag name="KSO_WM_UNIT_TYPE" val="i"/>
  <p:tag name="KSO_WM_UNIT_INDEX" val="75"/>
  <p:tag name="KSO_WM_BEAUTIFY_FLAG" val="#wm#"/>
  <p:tag name="KSO_WM_TAG_VERSION" val="3.0"/>
</p:tagLst>
</file>

<file path=ppt/tags/tag535.xml><?xml version="1.0" encoding="utf-8"?>
<p:tagLst xmlns:p="http://schemas.openxmlformats.org/presentationml/2006/main">
  <p:tag name="KSO_WM_UNIT_TYPE" val="i"/>
  <p:tag name="KSO_WM_UNIT_INDEX" val="76"/>
  <p:tag name="KSO_WM_BEAUTIFY_FLAG" val="#wm#"/>
  <p:tag name="KSO_WM_TAG_VERSION" val="3.0"/>
</p:tagLst>
</file>

<file path=ppt/tags/tag536.xml><?xml version="1.0" encoding="utf-8"?>
<p:tagLst xmlns:p="http://schemas.openxmlformats.org/presentationml/2006/main">
  <p:tag name="KSO_WM_UNIT_TYPE" val="i"/>
  <p:tag name="KSO_WM_UNIT_INDEX" val="79"/>
  <p:tag name="KSO_WM_BEAUTIFY_FLAG" val="#wm#"/>
  <p:tag name="KSO_WM_TAG_VERSION" val="3.0"/>
</p:tagLst>
</file>

<file path=ppt/tags/tag537.xml><?xml version="1.0" encoding="utf-8"?>
<p:tagLst xmlns:p="http://schemas.openxmlformats.org/presentationml/2006/main">
  <p:tag name="KSO_WM_UNIT_TYPE" val="i"/>
  <p:tag name="KSO_WM_UNIT_INDEX" val="80"/>
  <p:tag name="KSO_WM_BEAUTIFY_FLAG" val="#wm#"/>
  <p:tag name="KSO_WM_TAG_VERSION" val="3.0"/>
</p:tagLst>
</file>

<file path=ppt/tags/tag538.xml><?xml version="1.0" encoding="utf-8"?>
<p:tagLst xmlns:p="http://schemas.openxmlformats.org/presentationml/2006/main">
  <p:tag name="KSO_WM_UNIT_TYPE" val="i"/>
  <p:tag name="KSO_WM_UNIT_INDEX" val="84"/>
  <p:tag name="KSO_WM_BEAUTIFY_FLAG" val="#wm#"/>
  <p:tag name="KSO_WM_TAG_VERSION" val="3.0"/>
</p:tagLst>
</file>

<file path=ppt/tags/tag539.xml><?xml version="1.0" encoding="utf-8"?>
<p:tagLst xmlns:p="http://schemas.openxmlformats.org/presentationml/2006/main">
  <p:tag name="KSO_WM_UNIT_TYPE" val="x"/>
  <p:tag name="KSO_WM_UNIT_INDEX" val="21"/>
  <p:tag name="KSO_WM_BEAUTIFY_FLAG" val="#wm#"/>
  <p:tag name="KSO_WM_TAG_VERSION" val="3.0"/>
</p:tagLst>
</file>

<file path=ppt/tags/tag54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540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541.xml><?xml version="1.0" encoding="utf-8"?>
<p:tagLst xmlns:p="http://schemas.openxmlformats.org/presentationml/2006/main">
  <p:tag name="KSO_WM_UNIT_TYPE" val="i"/>
  <p:tag name="KSO_WM_UNIT_INDEX" val="86"/>
  <p:tag name="KSO_WM_BEAUTIFY_FLAG" val="#wm#"/>
  <p:tag name="KSO_WM_TAG_VERSION" val="3.0"/>
</p:tagLst>
</file>

<file path=ppt/tags/tag542.xml><?xml version="1.0" encoding="utf-8"?>
<p:tagLst xmlns:p="http://schemas.openxmlformats.org/presentationml/2006/main">
  <p:tag name="KSO_WM_UNIT_TYPE" val="x"/>
  <p:tag name="KSO_WM_UNIT_INDEX" val="22"/>
  <p:tag name="KSO_WM_BEAUTIFY_FLAG" val="#wm#"/>
  <p:tag name="KSO_WM_TAG_VERSION" val="3.0"/>
</p:tagLst>
</file>

<file path=ppt/tags/tag543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544.xml><?xml version="1.0" encoding="utf-8"?>
<p:tagLst xmlns:p="http://schemas.openxmlformats.org/presentationml/2006/main">
  <p:tag name="KSO_WM_UNIT_TYPE" val="i"/>
  <p:tag name="KSO_WM_UNIT_INDEX" val="88"/>
  <p:tag name="KSO_WM_BEAUTIFY_FLAG" val="#wm#"/>
  <p:tag name="KSO_WM_TAG_VERSION" val="3.0"/>
</p:tagLst>
</file>

<file path=ppt/tags/tag545.xml><?xml version="1.0" encoding="utf-8"?>
<p:tagLst xmlns:p="http://schemas.openxmlformats.org/presentationml/2006/main">
  <p:tag name="KSO_WM_UNIT_TYPE" val="x"/>
  <p:tag name="KSO_WM_UNIT_INDEX" val="23"/>
  <p:tag name="KSO_WM_BEAUTIFY_FLAG" val="#wm#"/>
  <p:tag name="KSO_WM_TAG_VERSION" val="3.0"/>
</p:tagLst>
</file>

<file path=ppt/tags/tag546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547.xml><?xml version="1.0" encoding="utf-8"?>
<p:tagLst xmlns:p="http://schemas.openxmlformats.org/presentationml/2006/main">
  <p:tag name="KSO_WM_UNIT_TYPE" val="i"/>
  <p:tag name="KSO_WM_UNIT_INDEX" val="90"/>
  <p:tag name="KSO_WM_BEAUTIFY_FLAG" val="#wm#"/>
  <p:tag name="KSO_WM_TAG_VERSION" val="3.0"/>
</p:tagLst>
</file>

<file path=ppt/tags/tag548.xml><?xml version="1.0" encoding="utf-8"?>
<p:tagLst xmlns:p="http://schemas.openxmlformats.org/presentationml/2006/main">
  <p:tag name="KSO_WM_UNIT_TYPE" val="x"/>
  <p:tag name="KSO_WM_UNIT_INDEX" val="24"/>
  <p:tag name="KSO_WM_BEAUTIFY_FLAG" val="#wm#"/>
  <p:tag name="KSO_WM_TAG_VERSION" val="3.0"/>
</p:tagLst>
</file>

<file path=ppt/tags/tag549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55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550.xml><?xml version="1.0" encoding="utf-8"?>
<p:tagLst xmlns:p="http://schemas.openxmlformats.org/presentationml/2006/main">
  <p:tag name="KSO_WM_UNIT_TYPE" val="i"/>
  <p:tag name="KSO_WM_UNIT_INDEX" val="92"/>
  <p:tag name="KSO_WM_BEAUTIFY_FLAG" val="#wm#"/>
  <p:tag name="KSO_WM_TAG_VERSION" val="3.0"/>
</p:tagLst>
</file>

<file path=ppt/tags/tag551.xml><?xml version="1.0" encoding="utf-8"?>
<p:tagLst xmlns:p="http://schemas.openxmlformats.org/presentationml/2006/main">
  <p:tag name="KSO_WM_UNIT_TYPE" val="x"/>
  <p:tag name="KSO_WM_UNIT_INDEX" val="25"/>
  <p:tag name="KSO_WM_BEAUTIFY_FLAG" val="#wm#"/>
  <p:tag name="KSO_WM_TAG_VERSION" val="3.0"/>
</p:tagLst>
</file>

<file path=ppt/tags/tag552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553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554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555.xml><?xml version="1.0" encoding="utf-8"?>
<p:tagLst xmlns:p="http://schemas.openxmlformats.org/presentationml/2006/main">
  <p:tag name="KSO_WM_UNIT_TYPE" val="i"/>
  <p:tag name="KSO_WM_UNIT_INDEX" val="93"/>
  <p:tag name="KSO_WM_BEAUTIFY_FLAG" val="#wm#"/>
  <p:tag name="KSO_WM_TAG_VERSION" val="3.0"/>
</p:tagLst>
</file>

<file path=ppt/tags/tag556.xml><?xml version="1.0" encoding="utf-8"?>
<p:tagLst xmlns:p="http://schemas.openxmlformats.org/presentationml/2006/main">
  <p:tag name="KSO_WM_UNIT_TYPE" val="i"/>
  <p:tag name="KSO_WM_UNIT_INDEX" val="94"/>
  <p:tag name="KSO_WM_BEAUTIFY_FLAG" val="#wm#"/>
  <p:tag name="KSO_WM_TAG_VERSION" val="3.0"/>
</p:tagLst>
</file>

<file path=ppt/tags/tag557.xml><?xml version="1.0" encoding="utf-8"?>
<p:tagLst xmlns:p="http://schemas.openxmlformats.org/presentationml/2006/main">
  <p:tag name="KSO_WM_UNIT_TYPE" val="i"/>
  <p:tag name="KSO_WM_UNIT_INDEX" val="97"/>
  <p:tag name="KSO_WM_BEAUTIFY_FLAG" val="#wm#"/>
  <p:tag name="KSO_WM_TAG_VERSION" val="3.0"/>
</p:tagLst>
</file>

<file path=ppt/tags/tag558.xml><?xml version="1.0" encoding="utf-8"?>
<p:tagLst xmlns:p="http://schemas.openxmlformats.org/presentationml/2006/main">
  <p:tag name="KSO_WM_UNIT_TYPE" val="i"/>
  <p:tag name="KSO_WM_UNIT_INDEX" val="98"/>
  <p:tag name="KSO_WM_BEAUTIFY_FLAG" val="#wm#"/>
  <p:tag name="KSO_WM_TAG_VERSION" val="3.0"/>
</p:tagLst>
</file>

<file path=ppt/tags/tag559.xml><?xml version="1.0" encoding="utf-8"?>
<p:tagLst xmlns:p="http://schemas.openxmlformats.org/presentationml/2006/main">
  <p:tag name="KSO_WM_UNIT_TYPE" val="i"/>
  <p:tag name="KSO_WM_UNIT_INDEX" val="102"/>
  <p:tag name="KSO_WM_BEAUTIFY_FLAG" val="#wm#"/>
  <p:tag name="KSO_WM_TAG_VERSION" val="3.0"/>
</p:tagLst>
</file>

<file path=ppt/tags/tag5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560.xml><?xml version="1.0" encoding="utf-8"?>
<p:tagLst xmlns:p="http://schemas.openxmlformats.org/presentationml/2006/main">
  <p:tag name="KSO_WM_UNIT_TYPE" val="x"/>
  <p:tag name="KSO_WM_UNIT_INDEX" val="26"/>
  <p:tag name="KSO_WM_BEAUTIFY_FLAG" val="#wm#"/>
  <p:tag name="KSO_WM_TAG_VERSION" val="3.0"/>
</p:tagLst>
</file>

<file path=ppt/tags/tag561.xml><?xml version="1.0" encoding="utf-8"?>
<p:tagLst xmlns:p="http://schemas.openxmlformats.org/presentationml/2006/main">
  <p:tag name="KSO_WM_UNIT_TYPE" val="f"/>
  <p:tag name="KSO_WM_UNIT_INDEX" val="38"/>
  <p:tag name="KSO_WM_BEAUTIFY_FLAG" val="#wm#"/>
  <p:tag name="KSO_WM_TAG_VERSION" val="3.0"/>
</p:tagLst>
</file>

<file path=ppt/tags/tag562.xml><?xml version="1.0" encoding="utf-8"?>
<p:tagLst xmlns:p="http://schemas.openxmlformats.org/presentationml/2006/main">
  <p:tag name="KSO_WM_UNIT_TYPE" val="i"/>
  <p:tag name="KSO_WM_UNIT_INDEX" val="104"/>
  <p:tag name="KSO_WM_BEAUTIFY_FLAG" val="#wm#"/>
  <p:tag name="KSO_WM_TAG_VERSION" val="3.0"/>
</p:tagLst>
</file>

<file path=ppt/tags/tag563.xml><?xml version="1.0" encoding="utf-8"?>
<p:tagLst xmlns:p="http://schemas.openxmlformats.org/presentationml/2006/main">
  <p:tag name="KSO_WM_UNIT_TYPE" val="x"/>
  <p:tag name="KSO_WM_UNIT_INDEX" val="27"/>
  <p:tag name="KSO_WM_BEAUTIFY_FLAG" val="#wm#"/>
  <p:tag name="KSO_WM_TAG_VERSION" val="3.0"/>
</p:tagLst>
</file>

<file path=ppt/tags/tag564.xml><?xml version="1.0" encoding="utf-8"?>
<p:tagLst xmlns:p="http://schemas.openxmlformats.org/presentationml/2006/main">
  <p:tag name="KSO_WM_UNIT_TYPE" val="f"/>
  <p:tag name="KSO_WM_UNIT_INDEX" val="39"/>
  <p:tag name="KSO_WM_BEAUTIFY_FLAG" val="#wm#"/>
  <p:tag name="KSO_WM_TAG_VERSION" val="3.0"/>
</p:tagLst>
</file>

<file path=ppt/tags/tag565.xml><?xml version="1.0" encoding="utf-8"?>
<p:tagLst xmlns:p="http://schemas.openxmlformats.org/presentationml/2006/main">
  <p:tag name="KSO_WM_UNIT_TYPE" val="i"/>
  <p:tag name="KSO_WM_UNIT_INDEX" val="106"/>
  <p:tag name="KSO_WM_BEAUTIFY_FLAG" val="#wm#"/>
  <p:tag name="KSO_WM_TAG_VERSION" val="3.0"/>
</p:tagLst>
</file>

<file path=ppt/tags/tag566.xml><?xml version="1.0" encoding="utf-8"?>
<p:tagLst xmlns:p="http://schemas.openxmlformats.org/presentationml/2006/main">
  <p:tag name="KSO_WM_UNIT_TYPE" val="x"/>
  <p:tag name="KSO_WM_UNIT_INDEX" val="28"/>
  <p:tag name="KSO_WM_BEAUTIFY_FLAG" val="#wm#"/>
  <p:tag name="KSO_WM_TAG_VERSION" val="3.0"/>
</p:tagLst>
</file>

<file path=ppt/tags/tag567.xml><?xml version="1.0" encoding="utf-8"?>
<p:tagLst xmlns:p="http://schemas.openxmlformats.org/presentationml/2006/main">
  <p:tag name="KSO_WM_UNIT_TYPE" val="f"/>
  <p:tag name="KSO_WM_UNIT_INDEX" val="40"/>
  <p:tag name="KSO_WM_BEAUTIFY_FLAG" val="#wm#"/>
  <p:tag name="KSO_WM_TAG_VERSION" val="3.0"/>
</p:tagLst>
</file>

<file path=ppt/tags/tag568.xml><?xml version="1.0" encoding="utf-8"?>
<p:tagLst xmlns:p="http://schemas.openxmlformats.org/presentationml/2006/main">
  <p:tag name="KSO_WM_UNIT_TYPE" val="i"/>
  <p:tag name="KSO_WM_UNIT_INDEX" val="108"/>
  <p:tag name="KSO_WM_BEAUTIFY_FLAG" val="#wm#"/>
  <p:tag name="KSO_WM_TAG_VERSION" val="3.0"/>
</p:tagLst>
</file>

<file path=ppt/tags/tag569.xml><?xml version="1.0" encoding="utf-8"?>
<p:tagLst xmlns:p="http://schemas.openxmlformats.org/presentationml/2006/main">
  <p:tag name="KSO_WM_UNIT_TYPE" val="x"/>
  <p:tag name="KSO_WM_UNIT_INDEX" val="29"/>
  <p:tag name="KSO_WM_BEAUTIFY_FLAG" val="#wm#"/>
  <p:tag name="KSO_WM_TAG_VERSION" val="3.0"/>
</p:tagLst>
</file>

<file path=ppt/tags/tag5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570.xml><?xml version="1.0" encoding="utf-8"?>
<p:tagLst xmlns:p="http://schemas.openxmlformats.org/presentationml/2006/main">
  <p:tag name="KSO_WM_UNIT_TYPE" val="f"/>
  <p:tag name="KSO_WM_UNIT_INDEX" val="41"/>
  <p:tag name="KSO_WM_BEAUTIFY_FLAG" val="#wm#"/>
  <p:tag name="KSO_WM_TAG_VERSION" val="3.0"/>
</p:tagLst>
</file>

<file path=ppt/tags/tag571.xml><?xml version="1.0" encoding="utf-8"?>
<p:tagLst xmlns:p="http://schemas.openxmlformats.org/presentationml/2006/main">
  <p:tag name="KSO_WM_UNIT_TYPE" val="i"/>
  <p:tag name="KSO_WM_UNIT_INDEX" val="110"/>
  <p:tag name="KSO_WM_BEAUTIFY_FLAG" val="#wm#"/>
  <p:tag name="KSO_WM_TAG_VERSION" val="3.0"/>
</p:tagLst>
</file>

<file path=ppt/tags/tag572.xml><?xml version="1.0" encoding="utf-8"?>
<p:tagLst xmlns:p="http://schemas.openxmlformats.org/presentationml/2006/main">
  <p:tag name="KSO_WM_UNIT_TYPE" val="x"/>
  <p:tag name="KSO_WM_UNIT_INDEX" val="30"/>
  <p:tag name="KSO_WM_BEAUTIFY_FLAG" val="#wm#"/>
  <p:tag name="KSO_WM_TAG_VERSION" val="3.0"/>
</p:tagLst>
</file>

<file path=ppt/tags/tag573.xml><?xml version="1.0" encoding="utf-8"?>
<p:tagLst xmlns:p="http://schemas.openxmlformats.org/presentationml/2006/main">
  <p:tag name="KSO_WM_UNIT_TYPE" val="f"/>
  <p:tag name="KSO_WM_UNIT_INDEX" val="42"/>
  <p:tag name="KSO_WM_BEAUTIFY_FLAG" val="#wm#"/>
  <p:tag name="KSO_WM_TAG_VERSION" val="3.0"/>
</p:tagLst>
</file>

<file path=ppt/tags/tag574.xml><?xml version="1.0" encoding="utf-8"?>
<p:tagLst xmlns:p="http://schemas.openxmlformats.org/presentationml/2006/main">
  <p:tag name="KSO_WM_UNIT_TYPE" val="f"/>
  <p:tag name="KSO_WM_UNIT_INDEX" val="36"/>
  <p:tag name="KSO_WM_BEAUTIFY_FLAG" val="#wm#"/>
  <p:tag name="KSO_WM_TAG_VERSION" val="3.0"/>
</p:tagLst>
</file>

<file path=ppt/tags/tag575.xml><?xml version="1.0" encoding="utf-8"?>
<p:tagLst xmlns:p="http://schemas.openxmlformats.org/presentationml/2006/main">
  <p:tag name="KSO_WM_UNIT_TYPE" val="f"/>
  <p:tag name="KSO_WM_UNIT_INDEX" val="37"/>
  <p:tag name="KSO_WM_BEAUTIFY_FLAG" val="#wm#"/>
  <p:tag name="KSO_WM_TAG_VERSION" val="3.0"/>
</p:tagLst>
</file>

<file path=ppt/tags/tag57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57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578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</p:tagLst>
</file>

<file path=ppt/tags/tag579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5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80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58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582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583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58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585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586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587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58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58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59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591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59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9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59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95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59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97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598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599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600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601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60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603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604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</p:tagLst>
</file>

<file path=ppt/tags/tag60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0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607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608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60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6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610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61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612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613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614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615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61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617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618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619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6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</p:tagLst>
</file>

<file path=ppt/tags/tag620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62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62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</p:tagLst>
</file>

<file path=ppt/tags/tag62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624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62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26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627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628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62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</p:tagLst>
</file>

<file path=ppt/tags/tag6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63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63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32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63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63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635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</p:tagLst>
</file>

<file path=ppt/tags/tag63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63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638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63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64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641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</p:tagLst>
</file>

<file path=ppt/tags/tag64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43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644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64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646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647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648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64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65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650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651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65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653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</p:tagLst>
</file>

<file path=ppt/tags/tag654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655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656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657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658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659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</p:tagLst>
</file>

<file path=ppt/tags/tag6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660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661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662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663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664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665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</p:tagLst>
</file>

<file path=ppt/tags/tag666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667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668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669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6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670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671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672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673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674.xml><?xml version="1.0" encoding="utf-8"?>
<p:tagLst xmlns:p="http://schemas.openxmlformats.org/presentationml/2006/main">
  <p:tag name="KSO_WM_UNIT_TYPE" val="x"/>
  <p:tag name="KSO_WM_UNIT_INDEX" val="9"/>
  <p:tag name="KSO_WM_BEAUTIFY_FLAG" val="#wm#"/>
  <p:tag name="KSO_WM_TAG_VERSION" val="3.0"/>
</p:tagLst>
</file>

<file path=ppt/tags/tag675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676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677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7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67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6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80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68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68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683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</p:tagLst>
</file>

<file path=ppt/tags/tag68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68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86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8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688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68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6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9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9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692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69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94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695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</p:tagLst>
</file>

<file path=ppt/tags/tag69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697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69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699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700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701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702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70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70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70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706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707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708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709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7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71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711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712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713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</p:tagLst>
</file>

<file path=ppt/tags/tag714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715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71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717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718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719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</p:tagLst>
</file>

<file path=ppt/tags/tag72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720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721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722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723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724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725.xml><?xml version="1.0" encoding="utf-8"?>
<p:tagLst xmlns:p="http://schemas.openxmlformats.org/presentationml/2006/main">
  <p:tag name="KSO_WM_UNIT_TYPE" val="i"/>
  <p:tag name="KSO_WM_UNIT_INDEX" val="51"/>
  <p:tag name="KSO_WM_BEAUTIFY_FLAG" val="#wm#"/>
  <p:tag name="KSO_WM_TAG_VERSION" val="3.0"/>
</p:tagLst>
</file>

<file path=ppt/tags/tag726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727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728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72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7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73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731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73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73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73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735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73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737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738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739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7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740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74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742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74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744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74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74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74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74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7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75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</p:tagLst>
</file>

<file path=ppt/tags/tag75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75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752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75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75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75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75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757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758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</p:tagLst>
</file>

<file path=ppt/tags/tag75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76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760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761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76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76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764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76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76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767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768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769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7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770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</p:tagLst>
</file>

<file path=ppt/tags/tag771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772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773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774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775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776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77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778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779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78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780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781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782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</p:tagLst>
</file>

<file path=ppt/tags/tag783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784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785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78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787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78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78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79.xml><?xml version="1.0" encoding="utf-8"?>
<p:tagLst xmlns:p="http://schemas.openxmlformats.org/presentationml/2006/main">
  <p:tag name="KSO_WM_UNIT_TYPE" val="b"/>
  <p:tag name="KSO_WM_UNIT_INDEX" val="2"/>
  <p:tag name="KSO_WM_BEAUTIFY_FLAG" val="#wm#"/>
  <p:tag name="KSO_WM_TAG_VERSION" val="3.0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</p:tagLst>
</file>

<file path=ppt/tags/tag8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8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8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84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8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86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87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88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89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91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92.xml><?xml version="1.0" encoding="utf-8"?>
<p:tagLst xmlns:p="http://schemas.openxmlformats.org/presentationml/2006/main">
  <p:tag name="KSO_WM_UNIT_TYPE" val="b"/>
  <p:tag name="KSO_WM_UNIT_INDEX" val="3"/>
  <p:tag name="KSO_WM_BEAUTIFY_FLAG" val="#wm#"/>
  <p:tag name="KSO_WM_TAG_VERSION" val="3.0"/>
</p:tagLst>
</file>

<file path=ppt/tags/tag93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94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9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9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97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98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99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5634</Words>
  <Application>WPS 演示</Application>
  <PresentationFormat>宽屏</PresentationFormat>
  <Paragraphs>979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Arial Unicode MS</vt:lpstr>
      <vt:lpstr>Calibri Light</vt:lpstr>
      <vt:lpstr>Calibri</vt:lpstr>
      <vt:lpstr>Arial</vt:lpstr>
      <vt:lpstr>黑体</vt:lpstr>
      <vt:lpstr>Times New Roman</vt:lpstr>
      <vt:lpstr>Office 主题</vt:lpstr>
      <vt:lpstr>WPS</vt:lpstr>
      <vt:lpstr>PowerPoint 演示文稿</vt:lpstr>
      <vt:lpstr>PowerPoint 演示文稿</vt:lpstr>
      <vt:lpstr>PowerPoint 演示文稿</vt:lpstr>
      <vt:lpstr>PowerPoint 演示文稿</vt:lpstr>
      <vt:lpstr>现网诊断：校园网络瓶颈已从“单纯覆盖”演变为“综合治理”难题</vt:lpstr>
      <vt:lpstr>PowerPoint 演示文稿</vt:lpstr>
      <vt:lpstr>合作模式重塑：引入社会投资与专业运营，构建统一服务 闭环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itsw163com</cp:lastModifiedBy>
  <cp:revision>2</cp:revision>
  <dcterms:created xsi:type="dcterms:W3CDTF">2026-04-27T01:26:49Z</dcterms:created>
  <dcterms:modified xsi:type="dcterms:W3CDTF">2026-04-27T01:37:25Z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2052-12.1.0.25860</vt:lpwstr>
  </property>
  <property fmtid="{D5CDD505-2E9C-101B-9397-08002B2CF9AE}" pid="3" name="ICV">
    <vt:lpwstr>0A3037547FA228FF7C23EE690F014782_42</vt:lpwstr>
  </property>
</Properties>
</file>