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2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8.svg" ContentType="image/svg+xml"/>
  <Override PartName="/ppt/media/image50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3"/>
  </p:sldMasterIdLst>
  <p:notesMasterIdLst>
    <p:notesMasterId r:id="rId5"/>
  </p:notesMasterIdLst>
  <p:handoutMasterIdLst>
    <p:handoutMasterId r:id="rId21"/>
  </p:handoutMasterIdLst>
  <p:sldIdLst>
    <p:sldId id="283" r:id="rId4"/>
    <p:sldId id="284" r:id="rId6"/>
    <p:sldId id="285" r:id="rId7"/>
    <p:sldId id="281" r:id="rId8"/>
    <p:sldId id="280" r:id="rId9"/>
    <p:sldId id="282" r:id="rId10"/>
    <p:sldId id="257" r:id="rId11"/>
    <p:sldId id="270" r:id="rId12"/>
    <p:sldId id="298" r:id="rId13"/>
    <p:sldId id="259" r:id="rId14"/>
    <p:sldId id="260" r:id="rId15"/>
    <p:sldId id="262" r:id="rId16"/>
    <p:sldId id="263" r:id="rId17"/>
    <p:sldId id="271" r:id="rId18"/>
    <p:sldId id="266" r:id="rId19"/>
    <p:sldId id="267" r:id="rId20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2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6" Type="http://schemas.openxmlformats.org/officeDocument/2006/relationships/tags" Target="tags/tag12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7170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2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r" fontAlgn="auto">
              <a:buFontTx/>
              <a:buNone/>
              <a:defRPr/>
            </a:pPr>
            <a:fld id="{28427FD7-A8AC-4DE2-B7C9-84D663B97873}" type="slidenum">
              <a:rPr lang="zh-CN" altLang="en-US" sz="1200" noProof="1">
                <a:latin typeface="+mn-lt"/>
                <a:ea typeface="+mn-ea"/>
                <a:cs typeface="微软雅黑" panose="020B0503020204020204" charset="-122"/>
                <a:sym typeface="+mn-ea"/>
              </a:rPr>
            </a:fld>
            <a:endParaRPr lang="zh-CN" altLang="en-US" sz="1200" noProof="1">
              <a:latin typeface="+mn-lt"/>
              <a:ea typeface="+mn-ea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jpe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image" Target="../media/image3.jpeg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形 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860" y="313055"/>
            <a:ext cx="429260" cy="447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7"/>
          <p:cNvSpPr/>
          <p:nvPr userDrawn="1">
            <p:custDataLst>
              <p:tags r:id="rId2"/>
            </p:custDataLst>
          </p:nvPr>
        </p:nvSpPr>
        <p:spPr>
          <a:xfrm>
            <a:off x="5774796" y="5082117"/>
            <a:ext cx="1354137" cy="178435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1355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平行四边形 7"/>
          <p:cNvSpPr/>
          <p:nvPr userDrawn="1">
            <p:custDataLst>
              <p:tags r:id="rId3"/>
            </p:custDataLst>
          </p:nvPr>
        </p:nvSpPr>
        <p:spPr>
          <a:xfrm flipV="1">
            <a:off x="0" y="-9525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1355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任意多边形 15"/>
          <p:cNvSpPr/>
          <p:nvPr userDrawn="1">
            <p:custDataLst>
              <p:tags r:id="rId4"/>
            </p:custDataLst>
          </p:nvPr>
        </p:nvSpPr>
        <p:spPr>
          <a:xfrm>
            <a:off x="-9313" y="-16087"/>
            <a:ext cx="7896013" cy="6883400"/>
          </a:xfrm>
          <a:custGeom>
            <a:avLst/>
            <a:gdLst>
              <a:gd name="connsiteX0" fmla="*/ 1850 w 9981"/>
              <a:gd name="connsiteY0" fmla="*/ 12 h 8130"/>
              <a:gd name="connsiteX1" fmla="*/ 9981 w 9981"/>
              <a:gd name="connsiteY1" fmla="*/ 0 h 8130"/>
              <a:gd name="connsiteX2" fmla="*/ 7548 w 9981"/>
              <a:gd name="connsiteY2" fmla="*/ 8122 h 8130"/>
              <a:gd name="connsiteX3" fmla="*/ 12 w 9981"/>
              <a:gd name="connsiteY3" fmla="*/ 8130 h 8130"/>
              <a:gd name="connsiteX4" fmla="*/ 0 w 9981"/>
              <a:gd name="connsiteY4" fmla="*/ 3595 h 8130"/>
              <a:gd name="connsiteX5" fmla="*/ 1850 w 9981"/>
              <a:gd name="connsiteY5" fmla="*/ 12 h 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81" h="8130">
                <a:moveTo>
                  <a:pt x="1850" y="12"/>
                </a:moveTo>
                <a:lnTo>
                  <a:pt x="9981" y="0"/>
                </a:lnTo>
                <a:lnTo>
                  <a:pt x="7548" y="8122"/>
                </a:lnTo>
                <a:lnTo>
                  <a:pt x="12" y="8130"/>
                </a:lnTo>
                <a:lnTo>
                  <a:pt x="0" y="3595"/>
                </a:lnTo>
                <a:lnTo>
                  <a:pt x="1850" y="12"/>
                </a:lnTo>
                <a:close/>
              </a:path>
            </a:pathLst>
          </a:custGeom>
          <a:blipFill rotWithShape="1"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1355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5" name="平行四边形 14"/>
          <p:cNvSpPr/>
          <p:nvPr userDrawn="1">
            <p:custDataLst>
              <p:tags r:id="rId6"/>
            </p:custDataLst>
          </p:nvPr>
        </p:nvSpPr>
        <p:spPr>
          <a:xfrm flipV="1">
            <a:off x="8980488" y="5002213"/>
            <a:ext cx="3073400" cy="186531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1355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7" name="直接连接符 16"/>
          <p:cNvCxnSpPr/>
          <p:nvPr userDrawn="1">
            <p:custDataLst>
              <p:tags r:id="rId7"/>
            </p:custDataLst>
          </p:nvPr>
        </p:nvCxnSpPr>
        <p:spPr>
          <a:xfrm flipH="1">
            <a:off x="6867844" y="4048831"/>
            <a:ext cx="5060950" cy="4445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蓝海卓越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855835" y="6102985"/>
            <a:ext cx="1715770" cy="5022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形 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860" y="313055"/>
            <a:ext cx="429260" cy="447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7"/>
          <p:cNvSpPr/>
          <p:nvPr userDrawn="1">
            <p:custDataLst>
              <p:tags r:id="rId2"/>
            </p:custDataLst>
          </p:nvPr>
        </p:nvSpPr>
        <p:spPr>
          <a:xfrm>
            <a:off x="5774796" y="5082117"/>
            <a:ext cx="1354137" cy="178435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1355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平行四边形 7"/>
          <p:cNvSpPr/>
          <p:nvPr userDrawn="1">
            <p:custDataLst>
              <p:tags r:id="rId3"/>
            </p:custDataLst>
          </p:nvPr>
        </p:nvSpPr>
        <p:spPr>
          <a:xfrm flipV="1">
            <a:off x="0" y="-9525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1355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任意多边形 15"/>
          <p:cNvSpPr/>
          <p:nvPr userDrawn="1">
            <p:custDataLst>
              <p:tags r:id="rId4"/>
            </p:custDataLst>
          </p:nvPr>
        </p:nvSpPr>
        <p:spPr>
          <a:xfrm>
            <a:off x="-9313" y="-16087"/>
            <a:ext cx="7896013" cy="6883400"/>
          </a:xfrm>
          <a:custGeom>
            <a:avLst/>
            <a:gdLst>
              <a:gd name="connsiteX0" fmla="*/ 1850 w 9981"/>
              <a:gd name="connsiteY0" fmla="*/ 12 h 8130"/>
              <a:gd name="connsiteX1" fmla="*/ 9981 w 9981"/>
              <a:gd name="connsiteY1" fmla="*/ 0 h 8130"/>
              <a:gd name="connsiteX2" fmla="*/ 7548 w 9981"/>
              <a:gd name="connsiteY2" fmla="*/ 8122 h 8130"/>
              <a:gd name="connsiteX3" fmla="*/ 12 w 9981"/>
              <a:gd name="connsiteY3" fmla="*/ 8130 h 8130"/>
              <a:gd name="connsiteX4" fmla="*/ 0 w 9981"/>
              <a:gd name="connsiteY4" fmla="*/ 3595 h 8130"/>
              <a:gd name="connsiteX5" fmla="*/ 1850 w 9981"/>
              <a:gd name="connsiteY5" fmla="*/ 12 h 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81" h="8130">
                <a:moveTo>
                  <a:pt x="1850" y="12"/>
                </a:moveTo>
                <a:lnTo>
                  <a:pt x="9981" y="0"/>
                </a:lnTo>
                <a:lnTo>
                  <a:pt x="7548" y="8122"/>
                </a:lnTo>
                <a:lnTo>
                  <a:pt x="12" y="8130"/>
                </a:lnTo>
                <a:lnTo>
                  <a:pt x="0" y="3595"/>
                </a:lnTo>
                <a:lnTo>
                  <a:pt x="1850" y="12"/>
                </a:lnTo>
                <a:close/>
              </a:path>
            </a:pathLst>
          </a:custGeom>
          <a:blipFill rotWithShape="1"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1355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5" name="平行四边形 14"/>
          <p:cNvSpPr/>
          <p:nvPr userDrawn="1">
            <p:custDataLst>
              <p:tags r:id="rId6"/>
            </p:custDataLst>
          </p:nvPr>
        </p:nvSpPr>
        <p:spPr>
          <a:xfrm flipV="1">
            <a:off x="8980488" y="5002213"/>
            <a:ext cx="3073400" cy="186531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1355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7" name="直接连接符 16"/>
          <p:cNvCxnSpPr/>
          <p:nvPr userDrawn="1">
            <p:custDataLst>
              <p:tags r:id="rId7"/>
            </p:custDataLst>
          </p:nvPr>
        </p:nvCxnSpPr>
        <p:spPr>
          <a:xfrm flipH="1">
            <a:off x="6867844" y="4048831"/>
            <a:ext cx="5060950" cy="4445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蓝海卓越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855835" y="6102985"/>
            <a:ext cx="1715770" cy="50228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6.png"/><Relationship Id="rId3" Type="http://schemas.openxmlformats.org/officeDocument/2006/relationships/image" Target="../media/image17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58.png"/><Relationship Id="rId7" Type="http://schemas.openxmlformats.org/officeDocument/2006/relationships/image" Target="../media/image57.png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30.svg"/><Relationship Id="rId1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28.wmf"/><Relationship Id="rId7" Type="http://schemas.openxmlformats.org/officeDocument/2006/relationships/image" Target="../media/image17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30.svg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svg"/><Relationship Id="rId7" Type="http://schemas.openxmlformats.org/officeDocument/2006/relationships/image" Target="../media/image33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Relationship Id="rId3" Type="http://schemas.openxmlformats.org/officeDocument/2006/relationships/image" Target="../media/image29.png"/><Relationship Id="rId2" Type="http://schemas.openxmlformats.org/officeDocument/2006/relationships/image" Target="../media/image28.wmf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7.png"/><Relationship Id="rId13" Type="http://schemas.openxmlformats.org/officeDocument/2006/relationships/image" Target="../media/image39.png"/><Relationship Id="rId12" Type="http://schemas.openxmlformats.org/officeDocument/2006/relationships/image" Target="../media/image38.svg"/><Relationship Id="rId11" Type="http://schemas.openxmlformats.org/officeDocument/2006/relationships/image" Target="../media/image37.png"/><Relationship Id="rId10" Type="http://schemas.openxmlformats.org/officeDocument/2006/relationships/image" Target="../media/image36.svg"/><Relationship Id="rId1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05345" y="1642745"/>
            <a:ext cx="4669790" cy="1637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4400" b="1" dirty="0">
                <a:gradFill flip="none" rotWithShape="1">
                  <a:gsLst>
                    <a:gs pos="0">
                      <a:srgbClr val="1F9AE6"/>
                    </a:gs>
                    <a:gs pos="100000">
                      <a:srgbClr val="8E65FA"/>
                    </a:gs>
                  </a:gsLst>
                  <a:lin ang="108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lang="en-US" altLang="zh-CN" sz="4400" b="1" dirty="0">
                <a:gradFill flip="none" rotWithShape="1">
                  <a:gsLst>
                    <a:gs pos="0">
                      <a:srgbClr val="1F9AE6"/>
                    </a:gs>
                    <a:gs pos="100000">
                      <a:srgbClr val="8E65FA"/>
                    </a:gs>
                  </a:gsLst>
                  <a:lin ang="108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4400" b="1" dirty="0">
              <a:gradFill flip="none" rotWithShape="1">
                <a:gsLst>
                  <a:gs pos="0">
                    <a:srgbClr val="1F9AE6"/>
                  </a:gs>
                  <a:gs pos="100000">
                    <a:srgbClr val="8E65FA"/>
                  </a:gs>
                </a:gsLst>
                <a:lin ang="10800000" scaled="1"/>
                <a:tileRect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4400" b="1" dirty="0">
                <a:gradFill flip="none" rotWithShape="1">
                  <a:gsLst>
                    <a:gs pos="0">
                      <a:srgbClr val="1F9AE6"/>
                    </a:gs>
                    <a:gs pos="100000">
                      <a:srgbClr val="8E65FA"/>
                    </a:gs>
                  </a:gsLst>
                  <a:lin ang="108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高校校园</a:t>
            </a:r>
            <a:endParaRPr lang="zh-CN" altLang="en-US" sz="4400" b="1" dirty="0">
              <a:gradFill flip="none" rotWithShape="1">
                <a:gsLst>
                  <a:gs pos="0">
                    <a:srgbClr val="1F9AE6"/>
                  </a:gs>
                  <a:gs pos="100000">
                    <a:srgbClr val="8E65FA"/>
                  </a:gs>
                </a:gsLst>
                <a:lin ang="10800000" scaled="1"/>
                <a:tileRect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24045" y="3279775"/>
            <a:ext cx="7451090" cy="824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4400" b="1" dirty="0">
                <a:gradFill flip="none" rotWithShape="1">
                  <a:gsLst>
                    <a:gs pos="0">
                      <a:srgbClr val="1F9AE6"/>
                    </a:gs>
                    <a:gs pos="100000">
                      <a:srgbClr val="8E65FA"/>
                    </a:gs>
                  </a:gsLst>
                  <a:lin ang="108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5G专网融合认证方案</a:t>
            </a:r>
            <a:endParaRPr lang="zh-CN" altLang="en-US" sz="4400" b="1" dirty="0">
              <a:gradFill flip="none" rotWithShape="1">
                <a:gsLst>
                  <a:gs pos="0">
                    <a:srgbClr val="1F9AE6"/>
                  </a:gs>
                  <a:gs pos="100000">
                    <a:srgbClr val="8E65FA"/>
                  </a:gs>
                </a:gsLst>
                <a:lin ang="10800000" scaled="1"/>
                <a:tileRect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9455" y="271145"/>
            <a:ext cx="8549640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NatShell 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5G专网安全认证系统解决方案</a:t>
            </a:r>
            <a:endParaRPr sz="3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37530" y="6121704"/>
            <a:ext cx="2051050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385"/>
              </a:spcBef>
              <a:buClrTx/>
              <a:buSzTx/>
              <a:buFontTx/>
            </a:pPr>
            <a:r>
              <a:rPr sz="1600" b="1" spc="-10" dirty="0">
                <a:solidFill>
                  <a:srgbClr val="44536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高性能移动IP地址映射</a:t>
            </a:r>
            <a:endParaRPr sz="1600" b="1" spc="-10" dirty="0">
              <a:solidFill>
                <a:srgbClr val="44536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49240" y="3183635"/>
            <a:ext cx="1348740" cy="1353820"/>
          </a:xfrm>
          <a:custGeom>
            <a:avLst/>
            <a:gdLst/>
            <a:ahLst/>
            <a:cxnLst/>
            <a:rect l="l" t="t" r="r" b="b"/>
            <a:pathLst>
              <a:path w="1348740" h="1353820">
                <a:moveTo>
                  <a:pt x="674370" y="0"/>
                </a:moveTo>
                <a:lnTo>
                  <a:pt x="626203" y="1698"/>
                </a:lnTo>
                <a:lnTo>
                  <a:pt x="578952" y="6718"/>
                </a:lnTo>
                <a:lnTo>
                  <a:pt x="532729" y="14944"/>
                </a:lnTo>
                <a:lnTo>
                  <a:pt x="487650" y="26263"/>
                </a:lnTo>
                <a:lnTo>
                  <a:pt x="443828" y="40559"/>
                </a:lnTo>
                <a:lnTo>
                  <a:pt x="401377" y="57719"/>
                </a:lnTo>
                <a:lnTo>
                  <a:pt x="360411" y="77628"/>
                </a:lnTo>
                <a:lnTo>
                  <a:pt x="321044" y="100171"/>
                </a:lnTo>
                <a:lnTo>
                  <a:pt x="283390" y="125234"/>
                </a:lnTo>
                <a:lnTo>
                  <a:pt x="247564" y="152703"/>
                </a:lnTo>
                <a:lnTo>
                  <a:pt x="213679" y="182464"/>
                </a:lnTo>
                <a:lnTo>
                  <a:pt x="181850" y="214401"/>
                </a:lnTo>
                <a:lnTo>
                  <a:pt x="152190" y="248400"/>
                </a:lnTo>
                <a:lnTo>
                  <a:pt x="124813" y="284348"/>
                </a:lnTo>
                <a:lnTo>
                  <a:pt x="99834" y="322129"/>
                </a:lnTo>
                <a:lnTo>
                  <a:pt x="77367" y="361629"/>
                </a:lnTo>
                <a:lnTo>
                  <a:pt x="57525" y="402734"/>
                </a:lnTo>
                <a:lnTo>
                  <a:pt x="40423" y="445329"/>
                </a:lnTo>
                <a:lnTo>
                  <a:pt x="26175" y="489300"/>
                </a:lnTo>
                <a:lnTo>
                  <a:pt x="14894" y="534533"/>
                </a:lnTo>
                <a:lnTo>
                  <a:pt x="6695" y="580913"/>
                </a:lnTo>
                <a:lnTo>
                  <a:pt x="1692" y="628325"/>
                </a:lnTo>
                <a:lnTo>
                  <a:pt x="0" y="676656"/>
                </a:lnTo>
                <a:lnTo>
                  <a:pt x="1692" y="724986"/>
                </a:lnTo>
                <a:lnTo>
                  <a:pt x="6695" y="772398"/>
                </a:lnTo>
                <a:lnTo>
                  <a:pt x="14894" y="818778"/>
                </a:lnTo>
                <a:lnTo>
                  <a:pt x="26175" y="864011"/>
                </a:lnTo>
                <a:lnTo>
                  <a:pt x="40423" y="907982"/>
                </a:lnTo>
                <a:lnTo>
                  <a:pt x="57525" y="950577"/>
                </a:lnTo>
                <a:lnTo>
                  <a:pt x="77367" y="991682"/>
                </a:lnTo>
                <a:lnTo>
                  <a:pt x="99834" y="1031182"/>
                </a:lnTo>
                <a:lnTo>
                  <a:pt x="124813" y="1068963"/>
                </a:lnTo>
                <a:lnTo>
                  <a:pt x="152190" y="1104911"/>
                </a:lnTo>
                <a:lnTo>
                  <a:pt x="181850" y="1138910"/>
                </a:lnTo>
                <a:lnTo>
                  <a:pt x="213679" y="1170847"/>
                </a:lnTo>
                <a:lnTo>
                  <a:pt x="247564" y="1200608"/>
                </a:lnTo>
                <a:lnTo>
                  <a:pt x="283390" y="1228077"/>
                </a:lnTo>
                <a:lnTo>
                  <a:pt x="321044" y="1253140"/>
                </a:lnTo>
                <a:lnTo>
                  <a:pt x="360411" y="1275683"/>
                </a:lnTo>
                <a:lnTo>
                  <a:pt x="401377" y="1295592"/>
                </a:lnTo>
                <a:lnTo>
                  <a:pt x="443828" y="1312752"/>
                </a:lnTo>
                <a:lnTo>
                  <a:pt x="487650" y="1327048"/>
                </a:lnTo>
                <a:lnTo>
                  <a:pt x="532729" y="1338367"/>
                </a:lnTo>
                <a:lnTo>
                  <a:pt x="578952" y="1346593"/>
                </a:lnTo>
                <a:lnTo>
                  <a:pt x="626203" y="1351613"/>
                </a:lnTo>
                <a:lnTo>
                  <a:pt x="674370" y="1353312"/>
                </a:lnTo>
                <a:lnTo>
                  <a:pt x="722536" y="1351613"/>
                </a:lnTo>
                <a:lnTo>
                  <a:pt x="769787" y="1346593"/>
                </a:lnTo>
                <a:lnTo>
                  <a:pt x="816010" y="1338367"/>
                </a:lnTo>
                <a:lnTo>
                  <a:pt x="861089" y="1327048"/>
                </a:lnTo>
                <a:lnTo>
                  <a:pt x="904911" y="1312752"/>
                </a:lnTo>
                <a:lnTo>
                  <a:pt x="947362" y="1295592"/>
                </a:lnTo>
                <a:lnTo>
                  <a:pt x="988328" y="1275683"/>
                </a:lnTo>
                <a:lnTo>
                  <a:pt x="1027695" y="1253140"/>
                </a:lnTo>
                <a:lnTo>
                  <a:pt x="1065349" y="1228077"/>
                </a:lnTo>
                <a:lnTo>
                  <a:pt x="1101175" y="1200608"/>
                </a:lnTo>
                <a:lnTo>
                  <a:pt x="1135060" y="1170847"/>
                </a:lnTo>
                <a:lnTo>
                  <a:pt x="1166889" y="1138910"/>
                </a:lnTo>
                <a:lnTo>
                  <a:pt x="1196549" y="1104911"/>
                </a:lnTo>
                <a:lnTo>
                  <a:pt x="1223926" y="1068963"/>
                </a:lnTo>
                <a:lnTo>
                  <a:pt x="1248905" y="1031182"/>
                </a:lnTo>
                <a:lnTo>
                  <a:pt x="1271372" y="991682"/>
                </a:lnTo>
                <a:lnTo>
                  <a:pt x="1291214" y="950577"/>
                </a:lnTo>
                <a:lnTo>
                  <a:pt x="1308316" y="907982"/>
                </a:lnTo>
                <a:lnTo>
                  <a:pt x="1322564" y="864011"/>
                </a:lnTo>
                <a:lnTo>
                  <a:pt x="1333845" y="818778"/>
                </a:lnTo>
                <a:lnTo>
                  <a:pt x="1342044" y="772398"/>
                </a:lnTo>
                <a:lnTo>
                  <a:pt x="1347047" y="724986"/>
                </a:lnTo>
                <a:lnTo>
                  <a:pt x="1348739" y="676656"/>
                </a:lnTo>
                <a:lnTo>
                  <a:pt x="1347047" y="628325"/>
                </a:lnTo>
                <a:lnTo>
                  <a:pt x="1342044" y="580913"/>
                </a:lnTo>
                <a:lnTo>
                  <a:pt x="1333845" y="534533"/>
                </a:lnTo>
                <a:lnTo>
                  <a:pt x="1322564" y="489300"/>
                </a:lnTo>
                <a:lnTo>
                  <a:pt x="1308316" y="445329"/>
                </a:lnTo>
                <a:lnTo>
                  <a:pt x="1291214" y="402734"/>
                </a:lnTo>
                <a:lnTo>
                  <a:pt x="1271372" y="361629"/>
                </a:lnTo>
                <a:lnTo>
                  <a:pt x="1248905" y="322129"/>
                </a:lnTo>
                <a:lnTo>
                  <a:pt x="1223926" y="284348"/>
                </a:lnTo>
                <a:lnTo>
                  <a:pt x="1196549" y="248400"/>
                </a:lnTo>
                <a:lnTo>
                  <a:pt x="1166889" y="214401"/>
                </a:lnTo>
                <a:lnTo>
                  <a:pt x="1135060" y="182464"/>
                </a:lnTo>
                <a:lnTo>
                  <a:pt x="1101175" y="152703"/>
                </a:lnTo>
                <a:lnTo>
                  <a:pt x="1065349" y="125234"/>
                </a:lnTo>
                <a:lnTo>
                  <a:pt x="1027695" y="100171"/>
                </a:lnTo>
                <a:lnTo>
                  <a:pt x="988328" y="77628"/>
                </a:lnTo>
                <a:lnTo>
                  <a:pt x="947362" y="57719"/>
                </a:lnTo>
                <a:lnTo>
                  <a:pt x="904911" y="40559"/>
                </a:lnTo>
                <a:lnTo>
                  <a:pt x="861089" y="26263"/>
                </a:lnTo>
                <a:lnTo>
                  <a:pt x="816010" y="14944"/>
                </a:lnTo>
                <a:lnTo>
                  <a:pt x="769787" y="6718"/>
                </a:lnTo>
                <a:lnTo>
                  <a:pt x="722536" y="1698"/>
                </a:lnTo>
                <a:lnTo>
                  <a:pt x="674370" y="0"/>
                </a:lnTo>
                <a:close/>
              </a:path>
            </a:pathLst>
          </a:custGeom>
          <a:solidFill>
            <a:srgbClr val="153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752843" y="3334765"/>
            <a:ext cx="454025" cy="346075"/>
          </a:xfrm>
          <a:custGeom>
            <a:avLst/>
            <a:gdLst/>
            <a:ahLst/>
            <a:cxnLst/>
            <a:rect l="l" t="t" r="r" b="b"/>
            <a:pathLst>
              <a:path w="454025" h="346075">
                <a:moveTo>
                  <a:pt x="276986" y="0"/>
                </a:moveTo>
                <a:lnTo>
                  <a:pt x="299084" y="42418"/>
                </a:lnTo>
                <a:lnTo>
                  <a:pt x="0" y="198247"/>
                </a:lnTo>
                <a:lnTo>
                  <a:pt x="76961" y="345948"/>
                </a:lnTo>
                <a:lnTo>
                  <a:pt x="376047" y="190119"/>
                </a:lnTo>
                <a:lnTo>
                  <a:pt x="411522" y="190119"/>
                </a:lnTo>
                <a:lnTo>
                  <a:pt x="453898" y="55753"/>
                </a:lnTo>
                <a:lnTo>
                  <a:pt x="276986" y="0"/>
                </a:lnTo>
                <a:close/>
              </a:path>
              <a:path w="454025" h="346075">
                <a:moveTo>
                  <a:pt x="411522" y="190119"/>
                </a:moveTo>
                <a:lnTo>
                  <a:pt x="376047" y="190119"/>
                </a:lnTo>
                <a:lnTo>
                  <a:pt x="398145" y="232537"/>
                </a:lnTo>
                <a:lnTo>
                  <a:pt x="411522" y="190119"/>
                </a:lnTo>
                <a:close/>
              </a:path>
            </a:pathLst>
          </a:custGeom>
          <a:solidFill>
            <a:srgbClr val="1F91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922520" y="4178427"/>
            <a:ext cx="468630" cy="353695"/>
          </a:xfrm>
          <a:custGeom>
            <a:avLst/>
            <a:gdLst/>
            <a:ahLst/>
            <a:cxnLst/>
            <a:rect l="l" t="t" r="r" b="b"/>
            <a:pathLst>
              <a:path w="468629" h="353695">
                <a:moveTo>
                  <a:pt x="55752" y="121158"/>
                </a:moveTo>
                <a:lnTo>
                  <a:pt x="0" y="297942"/>
                </a:lnTo>
                <a:lnTo>
                  <a:pt x="176783" y="353695"/>
                </a:lnTo>
                <a:lnTo>
                  <a:pt x="154685" y="311277"/>
                </a:lnTo>
                <a:lnTo>
                  <a:pt x="438161" y="163575"/>
                </a:lnTo>
                <a:lnTo>
                  <a:pt x="77850" y="163575"/>
                </a:lnTo>
                <a:lnTo>
                  <a:pt x="55752" y="121158"/>
                </a:lnTo>
                <a:close/>
              </a:path>
              <a:path w="468629" h="353695">
                <a:moveTo>
                  <a:pt x="391667" y="0"/>
                </a:moveTo>
                <a:lnTo>
                  <a:pt x="77850" y="163575"/>
                </a:lnTo>
                <a:lnTo>
                  <a:pt x="438161" y="163575"/>
                </a:lnTo>
                <a:lnTo>
                  <a:pt x="468629" y="147700"/>
                </a:lnTo>
                <a:lnTo>
                  <a:pt x="39166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907023" y="2598420"/>
            <a:ext cx="262255" cy="467995"/>
          </a:xfrm>
          <a:custGeom>
            <a:avLst/>
            <a:gdLst/>
            <a:ahLst/>
            <a:cxnLst/>
            <a:rect l="l" t="t" r="r" b="b"/>
            <a:pathLst>
              <a:path w="262254" h="467994">
                <a:moveTo>
                  <a:pt x="214249" y="131063"/>
                </a:moveTo>
                <a:lnTo>
                  <a:pt x="47878" y="131063"/>
                </a:lnTo>
                <a:lnTo>
                  <a:pt x="47878" y="467867"/>
                </a:lnTo>
                <a:lnTo>
                  <a:pt x="214249" y="467867"/>
                </a:lnTo>
                <a:lnTo>
                  <a:pt x="214249" y="131063"/>
                </a:lnTo>
                <a:close/>
              </a:path>
              <a:path w="262254" h="467994">
                <a:moveTo>
                  <a:pt x="131063" y="0"/>
                </a:moveTo>
                <a:lnTo>
                  <a:pt x="0" y="131063"/>
                </a:lnTo>
                <a:lnTo>
                  <a:pt x="262127" y="131063"/>
                </a:lnTo>
                <a:lnTo>
                  <a:pt x="13106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924552" y="3260597"/>
            <a:ext cx="454025" cy="346075"/>
          </a:xfrm>
          <a:custGeom>
            <a:avLst/>
            <a:gdLst/>
            <a:ahLst/>
            <a:cxnLst/>
            <a:rect l="l" t="t" r="r" b="b"/>
            <a:pathLst>
              <a:path w="454025" h="346075">
                <a:moveTo>
                  <a:pt x="438158" y="189991"/>
                </a:moveTo>
                <a:lnTo>
                  <a:pt x="77724" y="189991"/>
                </a:lnTo>
                <a:lnTo>
                  <a:pt x="376936" y="345821"/>
                </a:lnTo>
                <a:lnTo>
                  <a:pt x="453771" y="198119"/>
                </a:lnTo>
                <a:lnTo>
                  <a:pt x="438158" y="189991"/>
                </a:lnTo>
                <a:close/>
              </a:path>
              <a:path w="454025" h="346075">
                <a:moveTo>
                  <a:pt x="176784" y="0"/>
                </a:moveTo>
                <a:lnTo>
                  <a:pt x="0" y="55625"/>
                </a:lnTo>
                <a:lnTo>
                  <a:pt x="55625" y="232410"/>
                </a:lnTo>
                <a:lnTo>
                  <a:pt x="77724" y="189991"/>
                </a:lnTo>
                <a:lnTo>
                  <a:pt x="438158" y="189991"/>
                </a:lnTo>
                <a:lnTo>
                  <a:pt x="154686" y="42417"/>
                </a:lnTo>
                <a:lnTo>
                  <a:pt x="176784" y="0"/>
                </a:lnTo>
                <a:close/>
              </a:path>
            </a:pathLst>
          </a:custGeom>
          <a:solidFill>
            <a:srgbClr val="1F91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949696" y="4648200"/>
            <a:ext cx="262255" cy="467995"/>
          </a:xfrm>
          <a:custGeom>
            <a:avLst/>
            <a:gdLst/>
            <a:ahLst/>
            <a:cxnLst/>
            <a:rect l="l" t="t" r="r" b="b"/>
            <a:pathLst>
              <a:path w="262254" h="467995">
                <a:moveTo>
                  <a:pt x="262127" y="336804"/>
                </a:moveTo>
                <a:lnTo>
                  <a:pt x="0" y="336804"/>
                </a:lnTo>
                <a:lnTo>
                  <a:pt x="131063" y="467868"/>
                </a:lnTo>
                <a:lnTo>
                  <a:pt x="262127" y="336804"/>
                </a:lnTo>
                <a:close/>
              </a:path>
              <a:path w="262254" h="467995">
                <a:moveTo>
                  <a:pt x="214249" y="0"/>
                </a:moveTo>
                <a:lnTo>
                  <a:pt x="47878" y="0"/>
                </a:lnTo>
                <a:lnTo>
                  <a:pt x="47878" y="336804"/>
                </a:lnTo>
                <a:lnTo>
                  <a:pt x="214249" y="336804"/>
                </a:lnTo>
                <a:lnTo>
                  <a:pt x="214249" y="0"/>
                </a:lnTo>
                <a:close/>
              </a:path>
            </a:pathLst>
          </a:custGeom>
          <a:solidFill>
            <a:srgbClr val="1F91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737984" y="4179061"/>
            <a:ext cx="469265" cy="353695"/>
          </a:xfrm>
          <a:custGeom>
            <a:avLst/>
            <a:gdLst/>
            <a:ahLst/>
            <a:cxnLst/>
            <a:rect l="l" t="t" r="r" b="b"/>
            <a:pathLst>
              <a:path w="469265" h="353695">
                <a:moveTo>
                  <a:pt x="76962" y="0"/>
                </a:moveTo>
                <a:lnTo>
                  <a:pt x="0" y="147574"/>
                </a:lnTo>
                <a:lnTo>
                  <a:pt x="313944" y="311150"/>
                </a:lnTo>
                <a:lnTo>
                  <a:pt x="291846" y="353568"/>
                </a:lnTo>
                <a:lnTo>
                  <a:pt x="468757" y="297942"/>
                </a:lnTo>
                <a:lnTo>
                  <a:pt x="426371" y="163449"/>
                </a:lnTo>
                <a:lnTo>
                  <a:pt x="390906" y="163449"/>
                </a:lnTo>
                <a:lnTo>
                  <a:pt x="76962" y="0"/>
                </a:lnTo>
                <a:close/>
              </a:path>
              <a:path w="469265" h="353695">
                <a:moveTo>
                  <a:pt x="413004" y="121031"/>
                </a:moveTo>
                <a:lnTo>
                  <a:pt x="390906" y="163449"/>
                </a:lnTo>
                <a:lnTo>
                  <a:pt x="426371" y="163449"/>
                </a:lnTo>
                <a:lnTo>
                  <a:pt x="413004" y="121031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235822" y="4321070"/>
            <a:ext cx="1927860" cy="60261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600" b="1" spc="-10" dirty="0">
                <a:solidFill>
                  <a:srgbClr val="44536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600" b="1" spc="-5" dirty="0">
                <a:solidFill>
                  <a:srgbClr val="44536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G专网用户自助平台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spc="-10" dirty="0">
                <a:solidFill>
                  <a:srgbClr val="44536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一站式申请审核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06517" y="1365249"/>
            <a:ext cx="245808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44536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外部认证、独立认证双模式</a:t>
            </a:r>
            <a:endParaRPr sz="1600" b="1" spc="-5" dirty="0">
              <a:solidFill>
                <a:srgbClr val="44536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85822" y="2691790"/>
            <a:ext cx="1444625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7695">
              <a:lnSpc>
                <a:spcPct val="15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44536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合规审计 精细化访问策略</a:t>
            </a:r>
            <a:endParaRPr sz="1600" b="1" spc="-5" dirty="0">
              <a:solidFill>
                <a:srgbClr val="44536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15642" y="4519698"/>
            <a:ext cx="1647189" cy="60261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600" b="1" spc="-5" dirty="0">
                <a:solidFill>
                  <a:srgbClr val="44536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融合校园业务系统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spc="-10" dirty="0">
                <a:solidFill>
                  <a:srgbClr val="44536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同步用户生命周期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12691" y="2634995"/>
            <a:ext cx="864235" cy="864235"/>
          </a:xfrm>
          <a:custGeom>
            <a:avLst/>
            <a:gdLst/>
            <a:ahLst/>
            <a:cxnLst/>
            <a:rect l="l" t="t" r="r" b="b"/>
            <a:pathLst>
              <a:path w="864235" h="864235">
                <a:moveTo>
                  <a:pt x="432054" y="0"/>
                </a:moveTo>
                <a:lnTo>
                  <a:pt x="384974" y="2535"/>
                </a:lnTo>
                <a:lnTo>
                  <a:pt x="339363" y="9964"/>
                </a:lnTo>
                <a:lnTo>
                  <a:pt x="295485" y="22024"/>
                </a:lnTo>
                <a:lnTo>
                  <a:pt x="253603" y="38452"/>
                </a:lnTo>
                <a:lnTo>
                  <a:pt x="213980" y="58984"/>
                </a:lnTo>
                <a:lnTo>
                  <a:pt x="176881" y="83356"/>
                </a:lnTo>
                <a:lnTo>
                  <a:pt x="142568" y="111305"/>
                </a:lnTo>
                <a:lnTo>
                  <a:pt x="111305" y="142568"/>
                </a:lnTo>
                <a:lnTo>
                  <a:pt x="83356" y="176881"/>
                </a:lnTo>
                <a:lnTo>
                  <a:pt x="58984" y="213980"/>
                </a:lnTo>
                <a:lnTo>
                  <a:pt x="38452" y="253603"/>
                </a:lnTo>
                <a:lnTo>
                  <a:pt x="22024" y="295485"/>
                </a:lnTo>
                <a:lnTo>
                  <a:pt x="9964" y="339363"/>
                </a:lnTo>
                <a:lnTo>
                  <a:pt x="2535" y="384974"/>
                </a:lnTo>
                <a:lnTo>
                  <a:pt x="0" y="432053"/>
                </a:lnTo>
                <a:lnTo>
                  <a:pt x="2535" y="479133"/>
                </a:lnTo>
                <a:lnTo>
                  <a:pt x="9964" y="524744"/>
                </a:lnTo>
                <a:lnTo>
                  <a:pt x="22024" y="568622"/>
                </a:lnTo>
                <a:lnTo>
                  <a:pt x="38452" y="610504"/>
                </a:lnTo>
                <a:lnTo>
                  <a:pt x="58984" y="650127"/>
                </a:lnTo>
                <a:lnTo>
                  <a:pt x="83356" y="687226"/>
                </a:lnTo>
                <a:lnTo>
                  <a:pt x="111305" y="721539"/>
                </a:lnTo>
                <a:lnTo>
                  <a:pt x="142568" y="752802"/>
                </a:lnTo>
                <a:lnTo>
                  <a:pt x="176881" y="780751"/>
                </a:lnTo>
                <a:lnTo>
                  <a:pt x="213980" y="805123"/>
                </a:lnTo>
                <a:lnTo>
                  <a:pt x="253603" y="825655"/>
                </a:lnTo>
                <a:lnTo>
                  <a:pt x="295485" y="842083"/>
                </a:lnTo>
                <a:lnTo>
                  <a:pt x="339363" y="854143"/>
                </a:lnTo>
                <a:lnTo>
                  <a:pt x="384974" y="861572"/>
                </a:lnTo>
                <a:lnTo>
                  <a:pt x="432054" y="864107"/>
                </a:lnTo>
                <a:lnTo>
                  <a:pt x="479133" y="861572"/>
                </a:lnTo>
                <a:lnTo>
                  <a:pt x="524744" y="854143"/>
                </a:lnTo>
                <a:lnTo>
                  <a:pt x="568622" y="842083"/>
                </a:lnTo>
                <a:lnTo>
                  <a:pt x="610504" y="825655"/>
                </a:lnTo>
                <a:lnTo>
                  <a:pt x="650127" y="805123"/>
                </a:lnTo>
                <a:lnTo>
                  <a:pt x="687226" y="780751"/>
                </a:lnTo>
                <a:lnTo>
                  <a:pt x="721539" y="752802"/>
                </a:lnTo>
                <a:lnTo>
                  <a:pt x="752802" y="721539"/>
                </a:lnTo>
                <a:lnTo>
                  <a:pt x="780751" y="687226"/>
                </a:lnTo>
                <a:lnTo>
                  <a:pt x="805123" y="650127"/>
                </a:lnTo>
                <a:lnTo>
                  <a:pt x="825655" y="610504"/>
                </a:lnTo>
                <a:lnTo>
                  <a:pt x="842083" y="568622"/>
                </a:lnTo>
                <a:lnTo>
                  <a:pt x="854143" y="524744"/>
                </a:lnTo>
                <a:lnTo>
                  <a:pt x="861572" y="479133"/>
                </a:lnTo>
                <a:lnTo>
                  <a:pt x="864108" y="432053"/>
                </a:lnTo>
                <a:lnTo>
                  <a:pt x="861572" y="384974"/>
                </a:lnTo>
                <a:lnTo>
                  <a:pt x="854143" y="339363"/>
                </a:lnTo>
                <a:lnTo>
                  <a:pt x="842083" y="295485"/>
                </a:lnTo>
                <a:lnTo>
                  <a:pt x="825655" y="253603"/>
                </a:lnTo>
                <a:lnTo>
                  <a:pt x="805123" y="213980"/>
                </a:lnTo>
                <a:lnTo>
                  <a:pt x="780751" y="176881"/>
                </a:lnTo>
                <a:lnTo>
                  <a:pt x="752802" y="142568"/>
                </a:lnTo>
                <a:lnTo>
                  <a:pt x="721539" y="111305"/>
                </a:lnTo>
                <a:lnTo>
                  <a:pt x="687226" y="83356"/>
                </a:lnTo>
                <a:lnTo>
                  <a:pt x="650127" y="58984"/>
                </a:lnTo>
                <a:lnTo>
                  <a:pt x="610504" y="38452"/>
                </a:lnTo>
                <a:lnTo>
                  <a:pt x="568622" y="22024"/>
                </a:lnTo>
                <a:lnTo>
                  <a:pt x="524744" y="9964"/>
                </a:lnTo>
                <a:lnTo>
                  <a:pt x="479133" y="2535"/>
                </a:lnTo>
                <a:lnTo>
                  <a:pt x="432054" y="0"/>
                </a:lnTo>
                <a:close/>
              </a:path>
            </a:pathLst>
          </a:custGeom>
          <a:solidFill>
            <a:srgbClr val="1F91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14495" y="2823972"/>
            <a:ext cx="465455" cy="497205"/>
          </a:xfrm>
          <a:custGeom>
            <a:avLst/>
            <a:gdLst/>
            <a:ahLst/>
            <a:cxnLst/>
            <a:rect l="l" t="t" r="r" b="b"/>
            <a:pathLst>
              <a:path w="465454" h="497204">
                <a:moveTo>
                  <a:pt x="232537" y="0"/>
                </a:moveTo>
                <a:lnTo>
                  <a:pt x="190245" y="8127"/>
                </a:lnTo>
                <a:lnTo>
                  <a:pt x="53085" y="65024"/>
                </a:lnTo>
                <a:lnTo>
                  <a:pt x="11112" y="98964"/>
                </a:lnTo>
                <a:lnTo>
                  <a:pt x="0" y="147192"/>
                </a:lnTo>
                <a:lnTo>
                  <a:pt x="22859" y="314705"/>
                </a:lnTo>
                <a:lnTo>
                  <a:pt x="45974" y="358901"/>
                </a:lnTo>
                <a:lnTo>
                  <a:pt x="160274" y="469138"/>
                </a:lnTo>
                <a:lnTo>
                  <a:pt x="192881" y="489600"/>
                </a:lnTo>
                <a:lnTo>
                  <a:pt x="232537" y="496824"/>
                </a:lnTo>
                <a:lnTo>
                  <a:pt x="252938" y="494980"/>
                </a:lnTo>
                <a:lnTo>
                  <a:pt x="272208" y="489600"/>
                </a:lnTo>
                <a:lnTo>
                  <a:pt x="289740" y="480911"/>
                </a:lnTo>
                <a:lnTo>
                  <a:pt x="304926" y="469138"/>
                </a:lnTo>
                <a:lnTo>
                  <a:pt x="318014" y="456501"/>
                </a:lnTo>
                <a:lnTo>
                  <a:pt x="232584" y="456501"/>
                </a:lnTo>
                <a:lnTo>
                  <a:pt x="212397" y="453120"/>
                </a:lnTo>
                <a:lnTo>
                  <a:pt x="81406" y="332739"/>
                </a:lnTo>
                <a:lnTo>
                  <a:pt x="46608" y="142620"/>
                </a:lnTo>
                <a:lnTo>
                  <a:pt x="47283" y="129801"/>
                </a:lnTo>
                <a:lnTo>
                  <a:pt x="73787" y="100583"/>
                </a:lnTo>
                <a:lnTo>
                  <a:pt x="217677" y="41020"/>
                </a:lnTo>
                <a:lnTo>
                  <a:pt x="225170" y="39497"/>
                </a:lnTo>
                <a:lnTo>
                  <a:pt x="350449" y="39497"/>
                </a:lnTo>
                <a:lnTo>
                  <a:pt x="274827" y="8127"/>
                </a:lnTo>
                <a:lnTo>
                  <a:pt x="264755" y="4554"/>
                </a:lnTo>
                <a:lnTo>
                  <a:pt x="254253" y="2016"/>
                </a:lnTo>
                <a:lnTo>
                  <a:pt x="243466" y="502"/>
                </a:lnTo>
                <a:lnTo>
                  <a:pt x="232537" y="0"/>
                </a:lnTo>
                <a:close/>
              </a:path>
              <a:path w="465454" h="497204">
                <a:moveTo>
                  <a:pt x="350449" y="39497"/>
                </a:moveTo>
                <a:lnTo>
                  <a:pt x="240029" y="39497"/>
                </a:lnTo>
                <a:lnTo>
                  <a:pt x="247522" y="41020"/>
                </a:lnTo>
                <a:lnTo>
                  <a:pt x="391287" y="100583"/>
                </a:lnTo>
                <a:lnTo>
                  <a:pt x="403748" y="107973"/>
                </a:lnTo>
                <a:lnTo>
                  <a:pt x="412781" y="117983"/>
                </a:lnTo>
                <a:lnTo>
                  <a:pt x="417861" y="129801"/>
                </a:lnTo>
                <a:lnTo>
                  <a:pt x="418464" y="142620"/>
                </a:lnTo>
                <a:lnTo>
                  <a:pt x="395604" y="310133"/>
                </a:lnTo>
                <a:lnTo>
                  <a:pt x="269493" y="442975"/>
                </a:lnTo>
                <a:lnTo>
                  <a:pt x="232584" y="456501"/>
                </a:lnTo>
                <a:lnTo>
                  <a:pt x="318014" y="456501"/>
                </a:lnTo>
                <a:lnTo>
                  <a:pt x="419100" y="358901"/>
                </a:lnTo>
                <a:lnTo>
                  <a:pt x="442340" y="314705"/>
                </a:lnTo>
                <a:lnTo>
                  <a:pt x="465074" y="147192"/>
                </a:lnTo>
                <a:lnTo>
                  <a:pt x="463887" y="122066"/>
                </a:lnTo>
                <a:lnTo>
                  <a:pt x="453961" y="98964"/>
                </a:lnTo>
                <a:lnTo>
                  <a:pt x="436320" y="79434"/>
                </a:lnTo>
                <a:lnTo>
                  <a:pt x="411988" y="65024"/>
                </a:lnTo>
                <a:lnTo>
                  <a:pt x="350449" y="39497"/>
                </a:lnTo>
                <a:close/>
              </a:path>
              <a:path w="465454" h="497204">
                <a:moveTo>
                  <a:pt x="380491" y="248285"/>
                </a:moveTo>
                <a:lnTo>
                  <a:pt x="232537" y="248285"/>
                </a:lnTo>
                <a:lnTo>
                  <a:pt x="232537" y="437006"/>
                </a:lnTo>
                <a:lnTo>
                  <a:pt x="239775" y="437006"/>
                </a:lnTo>
                <a:lnTo>
                  <a:pt x="247014" y="434720"/>
                </a:lnTo>
                <a:lnTo>
                  <a:pt x="251967" y="430022"/>
                </a:lnTo>
                <a:lnTo>
                  <a:pt x="369569" y="316356"/>
                </a:lnTo>
                <a:lnTo>
                  <a:pt x="371728" y="312292"/>
                </a:lnTo>
                <a:lnTo>
                  <a:pt x="372237" y="307975"/>
                </a:lnTo>
                <a:lnTo>
                  <a:pt x="380491" y="248285"/>
                </a:lnTo>
                <a:close/>
              </a:path>
              <a:path w="465454" h="497204">
                <a:moveTo>
                  <a:pt x="232537" y="59308"/>
                </a:moveTo>
                <a:lnTo>
                  <a:pt x="228600" y="59308"/>
                </a:lnTo>
                <a:lnTo>
                  <a:pt x="224789" y="60070"/>
                </a:lnTo>
                <a:lnTo>
                  <a:pt x="221360" y="61594"/>
                </a:lnTo>
                <a:lnTo>
                  <a:pt x="84200" y="118363"/>
                </a:lnTo>
                <a:lnTo>
                  <a:pt x="77674" y="122225"/>
                </a:lnTo>
                <a:lnTo>
                  <a:pt x="72945" y="127444"/>
                </a:lnTo>
                <a:lnTo>
                  <a:pt x="70288" y="133615"/>
                </a:lnTo>
                <a:lnTo>
                  <a:pt x="69976" y="140335"/>
                </a:lnTo>
                <a:lnTo>
                  <a:pt x="84708" y="248285"/>
                </a:lnTo>
                <a:lnTo>
                  <a:pt x="232537" y="248285"/>
                </a:lnTo>
                <a:lnTo>
                  <a:pt x="232537" y="593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664708" y="5198364"/>
            <a:ext cx="789940" cy="791210"/>
          </a:xfrm>
          <a:custGeom>
            <a:avLst/>
            <a:gdLst/>
            <a:ahLst/>
            <a:cxnLst/>
            <a:rect l="l" t="t" r="r" b="b"/>
            <a:pathLst>
              <a:path w="789939" h="791210">
                <a:moveTo>
                  <a:pt x="394715" y="0"/>
                </a:moveTo>
                <a:lnTo>
                  <a:pt x="348672" y="2660"/>
                </a:lnTo>
                <a:lnTo>
                  <a:pt x="304191" y="10443"/>
                </a:lnTo>
                <a:lnTo>
                  <a:pt x="261569" y="23053"/>
                </a:lnTo>
                <a:lnTo>
                  <a:pt x="221102" y="40192"/>
                </a:lnTo>
                <a:lnTo>
                  <a:pt x="183085" y="61565"/>
                </a:lnTo>
                <a:lnTo>
                  <a:pt x="147814" y="86874"/>
                </a:lnTo>
                <a:lnTo>
                  <a:pt x="115585" y="115824"/>
                </a:lnTo>
                <a:lnTo>
                  <a:pt x="86694" y="148116"/>
                </a:lnTo>
                <a:lnTo>
                  <a:pt x="61436" y="183456"/>
                </a:lnTo>
                <a:lnTo>
                  <a:pt x="40108" y="221546"/>
                </a:lnTo>
                <a:lnTo>
                  <a:pt x="23004" y="262090"/>
                </a:lnTo>
                <a:lnTo>
                  <a:pt x="10421" y="304791"/>
                </a:lnTo>
                <a:lnTo>
                  <a:pt x="2654" y="349352"/>
                </a:lnTo>
                <a:lnTo>
                  <a:pt x="0" y="395478"/>
                </a:lnTo>
                <a:lnTo>
                  <a:pt x="2654" y="441598"/>
                </a:lnTo>
                <a:lnTo>
                  <a:pt x="10421" y="486156"/>
                </a:lnTo>
                <a:lnTo>
                  <a:pt x="23004" y="528855"/>
                </a:lnTo>
                <a:lnTo>
                  <a:pt x="40108" y="569398"/>
                </a:lnTo>
                <a:lnTo>
                  <a:pt x="61436" y="607488"/>
                </a:lnTo>
                <a:lnTo>
                  <a:pt x="86694" y="642828"/>
                </a:lnTo>
                <a:lnTo>
                  <a:pt x="115585" y="675122"/>
                </a:lnTo>
                <a:lnTo>
                  <a:pt x="147814" y="704073"/>
                </a:lnTo>
                <a:lnTo>
                  <a:pt x="183085" y="729384"/>
                </a:lnTo>
                <a:lnTo>
                  <a:pt x="221102" y="750758"/>
                </a:lnTo>
                <a:lnTo>
                  <a:pt x="261569" y="767899"/>
                </a:lnTo>
                <a:lnTo>
                  <a:pt x="304191" y="780511"/>
                </a:lnTo>
                <a:lnTo>
                  <a:pt x="348672" y="788295"/>
                </a:lnTo>
                <a:lnTo>
                  <a:pt x="394715" y="790956"/>
                </a:lnTo>
                <a:lnTo>
                  <a:pt x="440736" y="788295"/>
                </a:lnTo>
                <a:lnTo>
                  <a:pt x="485200" y="780511"/>
                </a:lnTo>
                <a:lnTo>
                  <a:pt x="527812" y="767899"/>
                </a:lnTo>
                <a:lnTo>
                  <a:pt x="568274" y="750758"/>
                </a:lnTo>
                <a:lnTo>
                  <a:pt x="606290" y="729384"/>
                </a:lnTo>
                <a:lnTo>
                  <a:pt x="641564" y="704073"/>
                </a:lnTo>
                <a:lnTo>
                  <a:pt x="673798" y="675122"/>
                </a:lnTo>
                <a:lnTo>
                  <a:pt x="702697" y="642828"/>
                </a:lnTo>
                <a:lnTo>
                  <a:pt x="727963" y="607488"/>
                </a:lnTo>
                <a:lnTo>
                  <a:pt x="749301" y="569398"/>
                </a:lnTo>
                <a:lnTo>
                  <a:pt x="766413" y="528855"/>
                </a:lnTo>
                <a:lnTo>
                  <a:pt x="779003" y="486156"/>
                </a:lnTo>
                <a:lnTo>
                  <a:pt x="786775" y="441598"/>
                </a:lnTo>
                <a:lnTo>
                  <a:pt x="789431" y="395478"/>
                </a:lnTo>
                <a:lnTo>
                  <a:pt x="786775" y="349352"/>
                </a:lnTo>
                <a:lnTo>
                  <a:pt x="779003" y="304791"/>
                </a:lnTo>
                <a:lnTo>
                  <a:pt x="766413" y="262090"/>
                </a:lnTo>
                <a:lnTo>
                  <a:pt x="749301" y="221546"/>
                </a:lnTo>
                <a:lnTo>
                  <a:pt x="727963" y="183456"/>
                </a:lnTo>
                <a:lnTo>
                  <a:pt x="702697" y="148116"/>
                </a:lnTo>
                <a:lnTo>
                  <a:pt x="673798" y="115824"/>
                </a:lnTo>
                <a:lnTo>
                  <a:pt x="641564" y="86874"/>
                </a:lnTo>
                <a:lnTo>
                  <a:pt x="606290" y="61565"/>
                </a:lnTo>
                <a:lnTo>
                  <a:pt x="568274" y="40192"/>
                </a:lnTo>
                <a:lnTo>
                  <a:pt x="527812" y="23053"/>
                </a:lnTo>
                <a:lnTo>
                  <a:pt x="485200" y="10443"/>
                </a:lnTo>
                <a:lnTo>
                  <a:pt x="440736" y="2660"/>
                </a:lnTo>
                <a:lnTo>
                  <a:pt x="394715" y="0"/>
                </a:lnTo>
                <a:close/>
              </a:path>
            </a:pathLst>
          </a:custGeom>
          <a:solidFill>
            <a:srgbClr val="1F91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070091" y="5497067"/>
            <a:ext cx="173990" cy="279400"/>
          </a:xfrm>
          <a:custGeom>
            <a:avLst/>
            <a:gdLst/>
            <a:ahLst/>
            <a:cxnLst/>
            <a:rect l="l" t="t" r="r" b="b"/>
            <a:pathLst>
              <a:path w="173989" h="279400">
                <a:moveTo>
                  <a:pt x="173736" y="0"/>
                </a:moveTo>
                <a:lnTo>
                  <a:pt x="0" y="71881"/>
                </a:lnTo>
                <a:lnTo>
                  <a:pt x="0" y="278891"/>
                </a:lnTo>
                <a:lnTo>
                  <a:pt x="42120" y="261988"/>
                </a:lnTo>
                <a:lnTo>
                  <a:pt x="10541" y="261988"/>
                </a:lnTo>
                <a:lnTo>
                  <a:pt x="10541" y="147891"/>
                </a:lnTo>
                <a:lnTo>
                  <a:pt x="32026" y="147891"/>
                </a:lnTo>
                <a:lnTo>
                  <a:pt x="10541" y="139445"/>
                </a:lnTo>
                <a:lnTo>
                  <a:pt x="10541" y="80263"/>
                </a:lnTo>
                <a:lnTo>
                  <a:pt x="161036" y="21081"/>
                </a:lnTo>
                <a:lnTo>
                  <a:pt x="173736" y="21081"/>
                </a:lnTo>
                <a:lnTo>
                  <a:pt x="173736" y="0"/>
                </a:lnTo>
                <a:close/>
              </a:path>
              <a:path w="173989" h="279400">
                <a:moveTo>
                  <a:pt x="32026" y="147891"/>
                </a:moveTo>
                <a:lnTo>
                  <a:pt x="10541" y="147891"/>
                </a:lnTo>
                <a:lnTo>
                  <a:pt x="154686" y="202831"/>
                </a:lnTo>
                <a:lnTo>
                  <a:pt x="10541" y="261988"/>
                </a:lnTo>
                <a:lnTo>
                  <a:pt x="42120" y="261988"/>
                </a:lnTo>
                <a:lnTo>
                  <a:pt x="173736" y="209168"/>
                </a:lnTo>
                <a:lnTo>
                  <a:pt x="173736" y="198602"/>
                </a:lnTo>
                <a:lnTo>
                  <a:pt x="161036" y="198602"/>
                </a:lnTo>
                <a:lnTo>
                  <a:pt x="32026" y="147891"/>
                </a:lnTo>
                <a:close/>
              </a:path>
              <a:path w="173989" h="279400">
                <a:moveTo>
                  <a:pt x="173736" y="21081"/>
                </a:moveTo>
                <a:lnTo>
                  <a:pt x="161036" y="21081"/>
                </a:lnTo>
                <a:lnTo>
                  <a:pt x="161036" y="198602"/>
                </a:lnTo>
                <a:lnTo>
                  <a:pt x="173736" y="198602"/>
                </a:lnTo>
                <a:lnTo>
                  <a:pt x="173736" y="210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78067" y="5497067"/>
            <a:ext cx="170815" cy="279400"/>
          </a:xfrm>
          <a:custGeom>
            <a:avLst/>
            <a:gdLst/>
            <a:ahLst/>
            <a:cxnLst/>
            <a:rect l="l" t="t" r="r" b="b"/>
            <a:pathLst>
              <a:path w="170814" h="279400">
                <a:moveTo>
                  <a:pt x="0" y="0"/>
                </a:moveTo>
                <a:lnTo>
                  <a:pt x="0" y="209168"/>
                </a:lnTo>
                <a:lnTo>
                  <a:pt x="170687" y="278891"/>
                </a:lnTo>
                <a:lnTo>
                  <a:pt x="170687" y="7188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888735" y="5411723"/>
            <a:ext cx="350520" cy="140335"/>
          </a:xfrm>
          <a:custGeom>
            <a:avLst/>
            <a:gdLst/>
            <a:ahLst/>
            <a:cxnLst/>
            <a:rect l="l" t="t" r="r" b="b"/>
            <a:pathLst>
              <a:path w="350520" h="140335">
                <a:moveTo>
                  <a:pt x="173100" y="0"/>
                </a:moveTo>
                <a:lnTo>
                  <a:pt x="0" y="67944"/>
                </a:lnTo>
                <a:lnTo>
                  <a:pt x="168910" y="140207"/>
                </a:lnTo>
                <a:lnTo>
                  <a:pt x="206253" y="125348"/>
                </a:lnTo>
                <a:lnTo>
                  <a:pt x="164718" y="125348"/>
                </a:lnTo>
                <a:lnTo>
                  <a:pt x="31623" y="67944"/>
                </a:lnTo>
                <a:lnTo>
                  <a:pt x="164718" y="14859"/>
                </a:lnTo>
                <a:lnTo>
                  <a:pt x="173100" y="14859"/>
                </a:lnTo>
                <a:lnTo>
                  <a:pt x="173100" y="12700"/>
                </a:lnTo>
                <a:lnTo>
                  <a:pt x="206263" y="12700"/>
                </a:lnTo>
                <a:lnTo>
                  <a:pt x="173100" y="0"/>
                </a:lnTo>
                <a:close/>
              </a:path>
              <a:path w="350520" h="140335">
                <a:moveTo>
                  <a:pt x="173100" y="14859"/>
                </a:moveTo>
                <a:lnTo>
                  <a:pt x="164718" y="14859"/>
                </a:lnTo>
                <a:lnTo>
                  <a:pt x="164718" y="125348"/>
                </a:lnTo>
                <a:lnTo>
                  <a:pt x="173100" y="125348"/>
                </a:lnTo>
                <a:lnTo>
                  <a:pt x="173100" y="14859"/>
                </a:lnTo>
                <a:close/>
              </a:path>
              <a:path w="350520" h="140335">
                <a:moveTo>
                  <a:pt x="206263" y="12700"/>
                </a:moveTo>
                <a:lnTo>
                  <a:pt x="173100" y="12700"/>
                </a:lnTo>
                <a:lnTo>
                  <a:pt x="318897" y="67944"/>
                </a:lnTo>
                <a:lnTo>
                  <a:pt x="173100" y="125348"/>
                </a:lnTo>
                <a:lnTo>
                  <a:pt x="206253" y="125348"/>
                </a:lnTo>
                <a:lnTo>
                  <a:pt x="350519" y="67944"/>
                </a:lnTo>
                <a:lnTo>
                  <a:pt x="206263" y="127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306056" y="4242815"/>
            <a:ext cx="809625" cy="810895"/>
          </a:xfrm>
          <a:custGeom>
            <a:avLst/>
            <a:gdLst/>
            <a:ahLst/>
            <a:cxnLst/>
            <a:rect l="l" t="t" r="r" b="b"/>
            <a:pathLst>
              <a:path w="809625" h="810895">
                <a:moveTo>
                  <a:pt x="404622" y="0"/>
                </a:moveTo>
                <a:lnTo>
                  <a:pt x="357424" y="2727"/>
                </a:lnTo>
                <a:lnTo>
                  <a:pt x="311829" y="10705"/>
                </a:lnTo>
                <a:lnTo>
                  <a:pt x="268138" y="23631"/>
                </a:lnTo>
                <a:lnTo>
                  <a:pt x="226656" y="41201"/>
                </a:lnTo>
                <a:lnTo>
                  <a:pt x="187685" y="63110"/>
                </a:lnTo>
                <a:lnTo>
                  <a:pt x="151529" y="89054"/>
                </a:lnTo>
                <a:lnTo>
                  <a:pt x="118490" y="118729"/>
                </a:lnTo>
                <a:lnTo>
                  <a:pt x="88874" y="151831"/>
                </a:lnTo>
                <a:lnTo>
                  <a:pt x="62981" y="188056"/>
                </a:lnTo>
                <a:lnTo>
                  <a:pt x="41116" y="227100"/>
                </a:lnTo>
                <a:lnTo>
                  <a:pt x="23583" y="268659"/>
                </a:lnTo>
                <a:lnTo>
                  <a:pt x="10683" y="312428"/>
                </a:lnTo>
                <a:lnTo>
                  <a:pt x="2721" y="358105"/>
                </a:lnTo>
                <a:lnTo>
                  <a:pt x="0" y="405383"/>
                </a:lnTo>
                <a:lnTo>
                  <a:pt x="2721" y="452662"/>
                </a:lnTo>
                <a:lnTo>
                  <a:pt x="10683" y="498339"/>
                </a:lnTo>
                <a:lnTo>
                  <a:pt x="23583" y="542108"/>
                </a:lnTo>
                <a:lnTo>
                  <a:pt x="41116" y="583667"/>
                </a:lnTo>
                <a:lnTo>
                  <a:pt x="62981" y="622711"/>
                </a:lnTo>
                <a:lnTo>
                  <a:pt x="88874" y="658936"/>
                </a:lnTo>
                <a:lnTo>
                  <a:pt x="118491" y="692038"/>
                </a:lnTo>
                <a:lnTo>
                  <a:pt x="151529" y="721713"/>
                </a:lnTo>
                <a:lnTo>
                  <a:pt x="187685" y="747657"/>
                </a:lnTo>
                <a:lnTo>
                  <a:pt x="226656" y="769566"/>
                </a:lnTo>
                <a:lnTo>
                  <a:pt x="268138" y="787136"/>
                </a:lnTo>
                <a:lnTo>
                  <a:pt x="311829" y="800062"/>
                </a:lnTo>
                <a:lnTo>
                  <a:pt x="357424" y="808040"/>
                </a:lnTo>
                <a:lnTo>
                  <a:pt x="404622" y="810767"/>
                </a:lnTo>
                <a:lnTo>
                  <a:pt x="451819" y="808040"/>
                </a:lnTo>
                <a:lnTo>
                  <a:pt x="497414" y="800062"/>
                </a:lnTo>
                <a:lnTo>
                  <a:pt x="541105" y="787136"/>
                </a:lnTo>
                <a:lnTo>
                  <a:pt x="582587" y="769566"/>
                </a:lnTo>
                <a:lnTo>
                  <a:pt x="621558" y="747657"/>
                </a:lnTo>
                <a:lnTo>
                  <a:pt x="657714" y="721713"/>
                </a:lnTo>
                <a:lnTo>
                  <a:pt x="690753" y="692038"/>
                </a:lnTo>
                <a:lnTo>
                  <a:pt x="720369" y="658936"/>
                </a:lnTo>
                <a:lnTo>
                  <a:pt x="746262" y="622711"/>
                </a:lnTo>
                <a:lnTo>
                  <a:pt x="768127" y="583667"/>
                </a:lnTo>
                <a:lnTo>
                  <a:pt x="785660" y="542108"/>
                </a:lnTo>
                <a:lnTo>
                  <a:pt x="798560" y="498339"/>
                </a:lnTo>
                <a:lnTo>
                  <a:pt x="806522" y="452662"/>
                </a:lnTo>
                <a:lnTo>
                  <a:pt x="809244" y="405383"/>
                </a:lnTo>
                <a:lnTo>
                  <a:pt x="806522" y="358105"/>
                </a:lnTo>
                <a:lnTo>
                  <a:pt x="798560" y="312428"/>
                </a:lnTo>
                <a:lnTo>
                  <a:pt x="785660" y="268659"/>
                </a:lnTo>
                <a:lnTo>
                  <a:pt x="768127" y="227100"/>
                </a:lnTo>
                <a:lnTo>
                  <a:pt x="746262" y="188056"/>
                </a:lnTo>
                <a:lnTo>
                  <a:pt x="720369" y="151831"/>
                </a:lnTo>
                <a:lnTo>
                  <a:pt x="690752" y="118729"/>
                </a:lnTo>
                <a:lnTo>
                  <a:pt x="657714" y="89054"/>
                </a:lnTo>
                <a:lnTo>
                  <a:pt x="621558" y="63110"/>
                </a:lnTo>
                <a:lnTo>
                  <a:pt x="582587" y="41201"/>
                </a:lnTo>
                <a:lnTo>
                  <a:pt x="541105" y="23631"/>
                </a:lnTo>
                <a:lnTo>
                  <a:pt x="497414" y="10705"/>
                </a:lnTo>
                <a:lnTo>
                  <a:pt x="451819" y="2727"/>
                </a:lnTo>
                <a:lnTo>
                  <a:pt x="40462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632703" y="1773935"/>
            <a:ext cx="767080" cy="768350"/>
          </a:xfrm>
          <a:custGeom>
            <a:avLst/>
            <a:gdLst/>
            <a:ahLst/>
            <a:cxnLst/>
            <a:rect l="l" t="t" r="r" b="b"/>
            <a:pathLst>
              <a:path w="767079" h="768350">
                <a:moveTo>
                  <a:pt x="383286" y="0"/>
                </a:moveTo>
                <a:lnTo>
                  <a:pt x="335202" y="2992"/>
                </a:lnTo>
                <a:lnTo>
                  <a:pt x="288902" y="11730"/>
                </a:lnTo>
                <a:lnTo>
                  <a:pt x="244745" y="25852"/>
                </a:lnTo>
                <a:lnTo>
                  <a:pt x="203089" y="44999"/>
                </a:lnTo>
                <a:lnTo>
                  <a:pt x="164295" y="68812"/>
                </a:lnTo>
                <a:lnTo>
                  <a:pt x="128720" y="96929"/>
                </a:lnTo>
                <a:lnTo>
                  <a:pt x="96723" y="128991"/>
                </a:lnTo>
                <a:lnTo>
                  <a:pt x="68664" y="164639"/>
                </a:lnTo>
                <a:lnTo>
                  <a:pt x="44902" y="203511"/>
                </a:lnTo>
                <a:lnTo>
                  <a:pt x="25796" y="245248"/>
                </a:lnTo>
                <a:lnTo>
                  <a:pt x="11704" y="289489"/>
                </a:lnTo>
                <a:lnTo>
                  <a:pt x="2985" y="335876"/>
                </a:lnTo>
                <a:lnTo>
                  <a:pt x="0" y="384048"/>
                </a:lnTo>
                <a:lnTo>
                  <a:pt x="2985" y="432219"/>
                </a:lnTo>
                <a:lnTo>
                  <a:pt x="11704" y="478606"/>
                </a:lnTo>
                <a:lnTo>
                  <a:pt x="25796" y="522847"/>
                </a:lnTo>
                <a:lnTo>
                  <a:pt x="44902" y="564584"/>
                </a:lnTo>
                <a:lnTo>
                  <a:pt x="68664" y="603456"/>
                </a:lnTo>
                <a:lnTo>
                  <a:pt x="96723" y="639104"/>
                </a:lnTo>
                <a:lnTo>
                  <a:pt x="128720" y="671166"/>
                </a:lnTo>
                <a:lnTo>
                  <a:pt x="164295" y="699283"/>
                </a:lnTo>
                <a:lnTo>
                  <a:pt x="203089" y="723096"/>
                </a:lnTo>
                <a:lnTo>
                  <a:pt x="244745" y="742243"/>
                </a:lnTo>
                <a:lnTo>
                  <a:pt x="288902" y="756365"/>
                </a:lnTo>
                <a:lnTo>
                  <a:pt x="335202" y="765103"/>
                </a:lnTo>
                <a:lnTo>
                  <a:pt x="383286" y="768096"/>
                </a:lnTo>
                <a:lnTo>
                  <a:pt x="431369" y="765103"/>
                </a:lnTo>
                <a:lnTo>
                  <a:pt x="477669" y="756365"/>
                </a:lnTo>
                <a:lnTo>
                  <a:pt x="521826" y="742243"/>
                </a:lnTo>
                <a:lnTo>
                  <a:pt x="563482" y="723096"/>
                </a:lnTo>
                <a:lnTo>
                  <a:pt x="602276" y="699283"/>
                </a:lnTo>
                <a:lnTo>
                  <a:pt x="637851" y="671166"/>
                </a:lnTo>
                <a:lnTo>
                  <a:pt x="669848" y="639104"/>
                </a:lnTo>
                <a:lnTo>
                  <a:pt x="697907" y="603456"/>
                </a:lnTo>
                <a:lnTo>
                  <a:pt x="721669" y="564584"/>
                </a:lnTo>
                <a:lnTo>
                  <a:pt x="740775" y="522847"/>
                </a:lnTo>
                <a:lnTo>
                  <a:pt x="754867" y="478606"/>
                </a:lnTo>
                <a:lnTo>
                  <a:pt x="763586" y="432219"/>
                </a:lnTo>
                <a:lnTo>
                  <a:pt x="766572" y="384048"/>
                </a:lnTo>
                <a:lnTo>
                  <a:pt x="763586" y="335876"/>
                </a:lnTo>
                <a:lnTo>
                  <a:pt x="754867" y="289489"/>
                </a:lnTo>
                <a:lnTo>
                  <a:pt x="740775" y="245248"/>
                </a:lnTo>
                <a:lnTo>
                  <a:pt x="721669" y="203511"/>
                </a:lnTo>
                <a:lnTo>
                  <a:pt x="697907" y="164639"/>
                </a:lnTo>
                <a:lnTo>
                  <a:pt x="669848" y="128991"/>
                </a:lnTo>
                <a:lnTo>
                  <a:pt x="637851" y="96929"/>
                </a:lnTo>
                <a:lnTo>
                  <a:pt x="602276" y="68812"/>
                </a:lnTo>
                <a:lnTo>
                  <a:pt x="563482" y="44999"/>
                </a:lnTo>
                <a:lnTo>
                  <a:pt x="521826" y="25852"/>
                </a:lnTo>
                <a:lnTo>
                  <a:pt x="477669" y="11730"/>
                </a:lnTo>
                <a:lnTo>
                  <a:pt x="431369" y="2992"/>
                </a:lnTo>
                <a:lnTo>
                  <a:pt x="383286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336535" y="2700527"/>
            <a:ext cx="809625" cy="810895"/>
          </a:xfrm>
          <a:custGeom>
            <a:avLst/>
            <a:gdLst/>
            <a:ahLst/>
            <a:cxnLst/>
            <a:rect l="l" t="t" r="r" b="b"/>
            <a:pathLst>
              <a:path w="809625" h="810895">
                <a:moveTo>
                  <a:pt x="404622" y="0"/>
                </a:moveTo>
                <a:lnTo>
                  <a:pt x="357424" y="2727"/>
                </a:lnTo>
                <a:lnTo>
                  <a:pt x="311829" y="10705"/>
                </a:lnTo>
                <a:lnTo>
                  <a:pt x="268138" y="23631"/>
                </a:lnTo>
                <a:lnTo>
                  <a:pt x="226656" y="41201"/>
                </a:lnTo>
                <a:lnTo>
                  <a:pt x="187685" y="63110"/>
                </a:lnTo>
                <a:lnTo>
                  <a:pt x="151529" y="89054"/>
                </a:lnTo>
                <a:lnTo>
                  <a:pt x="118490" y="118729"/>
                </a:lnTo>
                <a:lnTo>
                  <a:pt x="88874" y="151831"/>
                </a:lnTo>
                <a:lnTo>
                  <a:pt x="62981" y="188056"/>
                </a:lnTo>
                <a:lnTo>
                  <a:pt x="41116" y="227100"/>
                </a:lnTo>
                <a:lnTo>
                  <a:pt x="23583" y="268659"/>
                </a:lnTo>
                <a:lnTo>
                  <a:pt x="10683" y="312428"/>
                </a:lnTo>
                <a:lnTo>
                  <a:pt x="2721" y="358105"/>
                </a:lnTo>
                <a:lnTo>
                  <a:pt x="0" y="405384"/>
                </a:lnTo>
                <a:lnTo>
                  <a:pt x="2721" y="452662"/>
                </a:lnTo>
                <a:lnTo>
                  <a:pt x="10683" y="498339"/>
                </a:lnTo>
                <a:lnTo>
                  <a:pt x="23583" y="542108"/>
                </a:lnTo>
                <a:lnTo>
                  <a:pt x="41116" y="583667"/>
                </a:lnTo>
                <a:lnTo>
                  <a:pt x="62981" y="622711"/>
                </a:lnTo>
                <a:lnTo>
                  <a:pt x="88874" y="658936"/>
                </a:lnTo>
                <a:lnTo>
                  <a:pt x="118491" y="692038"/>
                </a:lnTo>
                <a:lnTo>
                  <a:pt x="151529" y="721713"/>
                </a:lnTo>
                <a:lnTo>
                  <a:pt x="187685" y="747657"/>
                </a:lnTo>
                <a:lnTo>
                  <a:pt x="226656" y="769566"/>
                </a:lnTo>
                <a:lnTo>
                  <a:pt x="268138" y="787136"/>
                </a:lnTo>
                <a:lnTo>
                  <a:pt x="311829" y="800062"/>
                </a:lnTo>
                <a:lnTo>
                  <a:pt x="357424" y="808040"/>
                </a:lnTo>
                <a:lnTo>
                  <a:pt x="404622" y="810768"/>
                </a:lnTo>
                <a:lnTo>
                  <a:pt x="451819" y="808040"/>
                </a:lnTo>
                <a:lnTo>
                  <a:pt x="497414" y="800062"/>
                </a:lnTo>
                <a:lnTo>
                  <a:pt x="541105" y="787136"/>
                </a:lnTo>
                <a:lnTo>
                  <a:pt x="582587" y="769566"/>
                </a:lnTo>
                <a:lnTo>
                  <a:pt x="621558" y="747657"/>
                </a:lnTo>
                <a:lnTo>
                  <a:pt x="657714" y="721713"/>
                </a:lnTo>
                <a:lnTo>
                  <a:pt x="690753" y="692038"/>
                </a:lnTo>
                <a:lnTo>
                  <a:pt x="720369" y="658936"/>
                </a:lnTo>
                <a:lnTo>
                  <a:pt x="746262" y="622711"/>
                </a:lnTo>
                <a:lnTo>
                  <a:pt x="768127" y="583667"/>
                </a:lnTo>
                <a:lnTo>
                  <a:pt x="785660" y="542108"/>
                </a:lnTo>
                <a:lnTo>
                  <a:pt x="798560" y="498339"/>
                </a:lnTo>
                <a:lnTo>
                  <a:pt x="806522" y="452662"/>
                </a:lnTo>
                <a:lnTo>
                  <a:pt x="809244" y="405384"/>
                </a:lnTo>
                <a:lnTo>
                  <a:pt x="806522" y="358105"/>
                </a:lnTo>
                <a:lnTo>
                  <a:pt x="798560" y="312428"/>
                </a:lnTo>
                <a:lnTo>
                  <a:pt x="785660" y="268659"/>
                </a:lnTo>
                <a:lnTo>
                  <a:pt x="768127" y="227100"/>
                </a:lnTo>
                <a:lnTo>
                  <a:pt x="746262" y="188056"/>
                </a:lnTo>
                <a:lnTo>
                  <a:pt x="720369" y="151831"/>
                </a:lnTo>
                <a:lnTo>
                  <a:pt x="690752" y="118729"/>
                </a:lnTo>
                <a:lnTo>
                  <a:pt x="657714" y="89054"/>
                </a:lnTo>
                <a:lnTo>
                  <a:pt x="621558" y="63110"/>
                </a:lnTo>
                <a:lnTo>
                  <a:pt x="582587" y="41201"/>
                </a:lnTo>
                <a:lnTo>
                  <a:pt x="541105" y="23631"/>
                </a:lnTo>
                <a:lnTo>
                  <a:pt x="497414" y="10705"/>
                </a:lnTo>
                <a:lnTo>
                  <a:pt x="451819" y="2727"/>
                </a:lnTo>
                <a:lnTo>
                  <a:pt x="404622" y="0"/>
                </a:lnTo>
                <a:close/>
              </a:path>
            </a:pathLst>
          </a:custGeom>
          <a:solidFill>
            <a:srgbClr val="8496A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014215" y="4440935"/>
            <a:ext cx="809625" cy="810895"/>
          </a:xfrm>
          <a:custGeom>
            <a:avLst/>
            <a:gdLst/>
            <a:ahLst/>
            <a:cxnLst/>
            <a:rect l="l" t="t" r="r" b="b"/>
            <a:pathLst>
              <a:path w="809625" h="810895">
                <a:moveTo>
                  <a:pt x="404622" y="0"/>
                </a:moveTo>
                <a:lnTo>
                  <a:pt x="357424" y="2727"/>
                </a:lnTo>
                <a:lnTo>
                  <a:pt x="311829" y="10705"/>
                </a:lnTo>
                <a:lnTo>
                  <a:pt x="268138" y="23631"/>
                </a:lnTo>
                <a:lnTo>
                  <a:pt x="226656" y="41201"/>
                </a:lnTo>
                <a:lnTo>
                  <a:pt x="187685" y="63110"/>
                </a:lnTo>
                <a:lnTo>
                  <a:pt x="151529" y="89054"/>
                </a:lnTo>
                <a:lnTo>
                  <a:pt x="118491" y="118729"/>
                </a:lnTo>
                <a:lnTo>
                  <a:pt x="88874" y="151831"/>
                </a:lnTo>
                <a:lnTo>
                  <a:pt x="62981" y="188056"/>
                </a:lnTo>
                <a:lnTo>
                  <a:pt x="41116" y="227100"/>
                </a:lnTo>
                <a:lnTo>
                  <a:pt x="23583" y="268659"/>
                </a:lnTo>
                <a:lnTo>
                  <a:pt x="10683" y="312428"/>
                </a:lnTo>
                <a:lnTo>
                  <a:pt x="2721" y="358105"/>
                </a:lnTo>
                <a:lnTo>
                  <a:pt x="0" y="405383"/>
                </a:lnTo>
                <a:lnTo>
                  <a:pt x="2721" y="452662"/>
                </a:lnTo>
                <a:lnTo>
                  <a:pt x="10683" y="498339"/>
                </a:lnTo>
                <a:lnTo>
                  <a:pt x="23583" y="542108"/>
                </a:lnTo>
                <a:lnTo>
                  <a:pt x="41116" y="583667"/>
                </a:lnTo>
                <a:lnTo>
                  <a:pt x="62981" y="622711"/>
                </a:lnTo>
                <a:lnTo>
                  <a:pt x="88874" y="658936"/>
                </a:lnTo>
                <a:lnTo>
                  <a:pt x="118491" y="692038"/>
                </a:lnTo>
                <a:lnTo>
                  <a:pt x="151529" y="721713"/>
                </a:lnTo>
                <a:lnTo>
                  <a:pt x="187685" y="747657"/>
                </a:lnTo>
                <a:lnTo>
                  <a:pt x="226656" y="769566"/>
                </a:lnTo>
                <a:lnTo>
                  <a:pt x="268138" y="787136"/>
                </a:lnTo>
                <a:lnTo>
                  <a:pt x="311829" y="800062"/>
                </a:lnTo>
                <a:lnTo>
                  <a:pt x="357424" y="808040"/>
                </a:lnTo>
                <a:lnTo>
                  <a:pt x="404622" y="810767"/>
                </a:lnTo>
                <a:lnTo>
                  <a:pt x="451819" y="808040"/>
                </a:lnTo>
                <a:lnTo>
                  <a:pt x="497414" y="800062"/>
                </a:lnTo>
                <a:lnTo>
                  <a:pt x="541105" y="787136"/>
                </a:lnTo>
                <a:lnTo>
                  <a:pt x="582587" y="769566"/>
                </a:lnTo>
                <a:lnTo>
                  <a:pt x="621558" y="747657"/>
                </a:lnTo>
                <a:lnTo>
                  <a:pt x="657714" y="721713"/>
                </a:lnTo>
                <a:lnTo>
                  <a:pt x="690752" y="692038"/>
                </a:lnTo>
                <a:lnTo>
                  <a:pt x="720369" y="658936"/>
                </a:lnTo>
                <a:lnTo>
                  <a:pt x="746262" y="622711"/>
                </a:lnTo>
                <a:lnTo>
                  <a:pt x="768127" y="583667"/>
                </a:lnTo>
                <a:lnTo>
                  <a:pt x="785660" y="542108"/>
                </a:lnTo>
                <a:lnTo>
                  <a:pt x="798560" y="498339"/>
                </a:lnTo>
                <a:lnTo>
                  <a:pt x="806522" y="452662"/>
                </a:lnTo>
                <a:lnTo>
                  <a:pt x="809244" y="405383"/>
                </a:lnTo>
                <a:lnTo>
                  <a:pt x="806522" y="358105"/>
                </a:lnTo>
                <a:lnTo>
                  <a:pt x="798560" y="312428"/>
                </a:lnTo>
                <a:lnTo>
                  <a:pt x="785660" y="268659"/>
                </a:lnTo>
                <a:lnTo>
                  <a:pt x="768127" y="227100"/>
                </a:lnTo>
                <a:lnTo>
                  <a:pt x="746262" y="188056"/>
                </a:lnTo>
                <a:lnTo>
                  <a:pt x="720369" y="151831"/>
                </a:lnTo>
                <a:lnTo>
                  <a:pt x="690753" y="118729"/>
                </a:lnTo>
                <a:lnTo>
                  <a:pt x="657714" y="89054"/>
                </a:lnTo>
                <a:lnTo>
                  <a:pt x="621558" y="63110"/>
                </a:lnTo>
                <a:lnTo>
                  <a:pt x="582587" y="41201"/>
                </a:lnTo>
                <a:lnTo>
                  <a:pt x="541105" y="23631"/>
                </a:lnTo>
                <a:lnTo>
                  <a:pt x="497414" y="10705"/>
                </a:lnTo>
                <a:lnTo>
                  <a:pt x="451819" y="2727"/>
                </a:lnTo>
                <a:lnTo>
                  <a:pt x="40462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216908" y="4692396"/>
            <a:ext cx="405765" cy="309880"/>
          </a:xfrm>
          <a:custGeom>
            <a:avLst/>
            <a:gdLst/>
            <a:ahLst/>
            <a:cxnLst/>
            <a:rect l="l" t="t" r="r" b="b"/>
            <a:pathLst>
              <a:path w="405764" h="309879">
                <a:moveTo>
                  <a:pt x="397763" y="226186"/>
                </a:moveTo>
                <a:lnTo>
                  <a:pt x="265938" y="226186"/>
                </a:lnTo>
                <a:lnTo>
                  <a:pt x="271077" y="236454"/>
                </a:lnTo>
                <a:lnTo>
                  <a:pt x="274954" y="247364"/>
                </a:lnTo>
                <a:lnTo>
                  <a:pt x="277403" y="258798"/>
                </a:lnTo>
                <a:lnTo>
                  <a:pt x="278256" y="270636"/>
                </a:lnTo>
                <a:lnTo>
                  <a:pt x="278256" y="281177"/>
                </a:lnTo>
                <a:lnTo>
                  <a:pt x="397763" y="281177"/>
                </a:lnTo>
                <a:lnTo>
                  <a:pt x="405383" y="274446"/>
                </a:lnTo>
                <a:lnTo>
                  <a:pt x="405383" y="232790"/>
                </a:lnTo>
                <a:lnTo>
                  <a:pt x="397763" y="226186"/>
                </a:lnTo>
                <a:close/>
              </a:path>
              <a:path w="405764" h="309879">
                <a:moveTo>
                  <a:pt x="193675" y="205358"/>
                </a:moveTo>
                <a:lnTo>
                  <a:pt x="65531" y="205358"/>
                </a:lnTo>
                <a:lnTo>
                  <a:pt x="40076" y="210486"/>
                </a:lnTo>
                <a:lnTo>
                  <a:pt x="19240" y="224472"/>
                </a:lnTo>
                <a:lnTo>
                  <a:pt x="5167" y="245221"/>
                </a:lnTo>
                <a:lnTo>
                  <a:pt x="0" y="270636"/>
                </a:lnTo>
                <a:lnTo>
                  <a:pt x="0" y="288543"/>
                </a:lnTo>
                <a:lnTo>
                  <a:pt x="1664" y="296566"/>
                </a:lnTo>
                <a:lnTo>
                  <a:pt x="6175" y="303196"/>
                </a:lnTo>
                <a:lnTo>
                  <a:pt x="12805" y="307707"/>
                </a:lnTo>
                <a:lnTo>
                  <a:pt x="20827" y="309371"/>
                </a:lnTo>
                <a:lnTo>
                  <a:pt x="239267" y="309371"/>
                </a:lnTo>
                <a:lnTo>
                  <a:pt x="247205" y="307707"/>
                </a:lnTo>
                <a:lnTo>
                  <a:pt x="253523" y="303196"/>
                </a:lnTo>
                <a:lnTo>
                  <a:pt x="257698" y="296566"/>
                </a:lnTo>
                <a:lnTo>
                  <a:pt x="259206" y="288543"/>
                </a:lnTo>
                <a:lnTo>
                  <a:pt x="259206" y="270636"/>
                </a:lnTo>
                <a:lnTo>
                  <a:pt x="254057" y="245221"/>
                </a:lnTo>
                <a:lnTo>
                  <a:pt x="240014" y="224472"/>
                </a:lnTo>
                <a:lnTo>
                  <a:pt x="219184" y="210486"/>
                </a:lnTo>
                <a:lnTo>
                  <a:pt x="193675" y="205358"/>
                </a:lnTo>
                <a:close/>
              </a:path>
              <a:path w="405764" h="309879">
                <a:moveTo>
                  <a:pt x="188562" y="145668"/>
                </a:moveTo>
                <a:lnTo>
                  <a:pt x="70230" y="145668"/>
                </a:lnTo>
                <a:lnTo>
                  <a:pt x="75441" y="155588"/>
                </a:lnTo>
                <a:lnTo>
                  <a:pt x="81057" y="165115"/>
                </a:lnTo>
                <a:lnTo>
                  <a:pt x="87197" y="173904"/>
                </a:lnTo>
                <a:lnTo>
                  <a:pt x="93979" y="181609"/>
                </a:lnTo>
                <a:lnTo>
                  <a:pt x="96900" y="183514"/>
                </a:lnTo>
                <a:lnTo>
                  <a:pt x="97789" y="186435"/>
                </a:lnTo>
                <a:lnTo>
                  <a:pt x="97789" y="198627"/>
                </a:lnTo>
                <a:lnTo>
                  <a:pt x="91186" y="205358"/>
                </a:lnTo>
                <a:lnTo>
                  <a:pt x="168020" y="205358"/>
                </a:lnTo>
                <a:lnTo>
                  <a:pt x="161416" y="198627"/>
                </a:lnTo>
                <a:lnTo>
                  <a:pt x="161416" y="186435"/>
                </a:lnTo>
                <a:lnTo>
                  <a:pt x="162432" y="183514"/>
                </a:lnTo>
                <a:lnTo>
                  <a:pt x="165226" y="181609"/>
                </a:lnTo>
                <a:lnTo>
                  <a:pt x="172152" y="173462"/>
                </a:lnTo>
                <a:lnTo>
                  <a:pt x="178549" y="164591"/>
                </a:lnTo>
                <a:lnTo>
                  <a:pt x="184193" y="155070"/>
                </a:lnTo>
                <a:lnTo>
                  <a:pt x="188562" y="145668"/>
                </a:lnTo>
                <a:close/>
              </a:path>
              <a:path w="405764" h="309879">
                <a:moveTo>
                  <a:pt x="397763" y="126872"/>
                </a:moveTo>
                <a:lnTo>
                  <a:pt x="230758" y="126872"/>
                </a:lnTo>
                <a:lnTo>
                  <a:pt x="226105" y="138856"/>
                </a:lnTo>
                <a:lnTo>
                  <a:pt x="219440" y="149971"/>
                </a:lnTo>
                <a:lnTo>
                  <a:pt x="210845" y="158966"/>
                </a:lnTo>
                <a:lnTo>
                  <a:pt x="200405" y="164591"/>
                </a:lnTo>
                <a:lnTo>
                  <a:pt x="200405" y="165607"/>
                </a:lnTo>
                <a:lnTo>
                  <a:pt x="199389" y="165607"/>
                </a:lnTo>
                <a:lnTo>
                  <a:pt x="199389" y="181609"/>
                </a:lnTo>
                <a:lnTo>
                  <a:pt x="397763" y="181609"/>
                </a:lnTo>
                <a:lnTo>
                  <a:pt x="405383" y="174116"/>
                </a:lnTo>
                <a:lnTo>
                  <a:pt x="405383" y="133476"/>
                </a:lnTo>
                <a:lnTo>
                  <a:pt x="397763" y="126872"/>
                </a:lnTo>
                <a:close/>
              </a:path>
              <a:path w="405764" h="309879">
                <a:moveTo>
                  <a:pt x="203200" y="86105"/>
                </a:moveTo>
                <a:lnTo>
                  <a:pt x="57912" y="86105"/>
                </a:lnTo>
                <a:lnTo>
                  <a:pt x="52107" y="88094"/>
                </a:lnTo>
                <a:lnTo>
                  <a:pt x="48625" y="93535"/>
                </a:lnTo>
                <a:lnTo>
                  <a:pt x="46928" y="101643"/>
                </a:lnTo>
                <a:lnTo>
                  <a:pt x="46481" y="111632"/>
                </a:lnTo>
                <a:lnTo>
                  <a:pt x="48416" y="123110"/>
                </a:lnTo>
                <a:lnTo>
                  <a:pt x="53387" y="134493"/>
                </a:lnTo>
                <a:lnTo>
                  <a:pt x="60144" y="143208"/>
                </a:lnTo>
                <a:lnTo>
                  <a:pt x="67437" y="146684"/>
                </a:lnTo>
                <a:lnTo>
                  <a:pt x="69341" y="146684"/>
                </a:lnTo>
                <a:lnTo>
                  <a:pt x="70230" y="145668"/>
                </a:lnTo>
                <a:lnTo>
                  <a:pt x="188562" y="145668"/>
                </a:lnTo>
                <a:lnTo>
                  <a:pt x="188975" y="144779"/>
                </a:lnTo>
                <a:lnTo>
                  <a:pt x="196771" y="144779"/>
                </a:lnTo>
                <a:lnTo>
                  <a:pt x="200058" y="143208"/>
                </a:lnTo>
                <a:lnTo>
                  <a:pt x="206771" y="134493"/>
                </a:lnTo>
                <a:lnTo>
                  <a:pt x="211699" y="123110"/>
                </a:lnTo>
                <a:lnTo>
                  <a:pt x="213613" y="111632"/>
                </a:lnTo>
                <a:lnTo>
                  <a:pt x="213326" y="101643"/>
                </a:lnTo>
                <a:lnTo>
                  <a:pt x="211978" y="93535"/>
                </a:lnTo>
                <a:lnTo>
                  <a:pt x="208845" y="88094"/>
                </a:lnTo>
                <a:lnTo>
                  <a:pt x="203200" y="86105"/>
                </a:lnTo>
                <a:close/>
              </a:path>
              <a:path w="405764" h="309879">
                <a:moveTo>
                  <a:pt x="196771" y="144779"/>
                </a:moveTo>
                <a:lnTo>
                  <a:pt x="188975" y="144779"/>
                </a:lnTo>
                <a:lnTo>
                  <a:pt x="189864" y="145668"/>
                </a:lnTo>
                <a:lnTo>
                  <a:pt x="191769" y="146684"/>
                </a:lnTo>
                <a:lnTo>
                  <a:pt x="192786" y="146684"/>
                </a:lnTo>
                <a:lnTo>
                  <a:pt x="196771" y="144779"/>
                </a:lnTo>
                <a:close/>
              </a:path>
              <a:path w="405764" h="309879">
                <a:moveTo>
                  <a:pt x="130047" y="0"/>
                </a:moveTo>
                <a:lnTo>
                  <a:pt x="93178" y="7989"/>
                </a:lnTo>
                <a:lnTo>
                  <a:pt x="72167" y="28479"/>
                </a:lnTo>
                <a:lnTo>
                  <a:pt x="62539" y="56257"/>
                </a:lnTo>
                <a:lnTo>
                  <a:pt x="59816" y="86105"/>
                </a:lnTo>
                <a:lnTo>
                  <a:pt x="199389" y="86105"/>
                </a:lnTo>
                <a:lnTo>
                  <a:pt x="196467" y="56257"/>
                </a:lnTo>
                <a:lnTo>
                  <a:pt x="186483" y="28479"/>
                </a:lnTo>
                <a:lnTo>
                  <a:pt x="165617" y="7989"/>
                </a:lnTo>
                <a:lnTo>
                  <a:pt x="130047" y="0"/>
                </a:lnTo>
                <a:close/>
              </a:path>
              <a:path w="405764" h="309879">
                <a:moveTo>
                  <a:pt x="397763" y="26542"/>
                </a:moveTo>
                <a:lnTo>
                  <a:pt x="207009" y="26542"/>
                </a:lnTo>
                <a:lnTo>
                  <a:pt x="210405" y="36167"/>
                </a:lnTo>
                <a:lnTo>
                  <a:pt x="213312" y="46672"/>
                </a:lnTo>
                <a:lnTo>
                  <a:pt x="215671" y="58225"/>
                </a:lnTo>
                <a:lnTo>
                  <a:pt x="217424" y="70992"/>
                </a:lnTo>
                <a:lnTo>
                  <a:pt x="221233" y="72897"/>
                </a:lnTo>
                <a:lnTo>
                  <a:pt x="224154" y="76707"/>
                </a:lnTo>
                <a:lnTo>
                  <a:pt x="226949" y="81406"/>
                </a:lnTo>
                <a:lnTo>
                  <a:pt x="397763" y="81406"/>
                </a:lnTo>
                <a:lnTo>
                  <a:pt x="405383" y="74802"/>
                </a:lnTo>
                <a:lnTo>
                  <a:pt x="405383" y="34162"/>
                </a:lnTo>
                <a:lnTo>
                  <a:pt x="397763" y="265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499694" y="4419600"/>
            <a:ext cx="431455" cy="4572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809488" y="1990344"/>
            <a:ext cx="402336" cy="344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563611" y="2878835"/>
            <a:ext cx="297180" cy="539750"/>
          </a:xfrm>
          <a:custGeom>
            <a:avLst/>
            <a:gdLst/>
            <a:ahLst/>
            <a:cxnLst/>
            <a:rect l="l" t="t" r="r" b="b"/>
            <a:pathLst>
              <a:path w="297179" h="539750">
                <a:moveTo>
                  <a:pt x="282321" y="469646"/>
                </a:moveTo>
                <a:lnTo>
                  <a:pt x="154940" y="499237"/>
                </a:lnTo>
                <a:lnTo>
                  <a:pt x="163449" y="539496"/>
                </a:lnTo>
                <a:lnTo>
                  <a:pt x="290830" y="507746"/>
                </a:lnTo>
                <a:lnTo>
                  <a:pt x="282321" y="469646"/>
                </a:lnTo>
                <a:close/>
              </a:path>
              <a:path w="297179" h="539750">
                <a:moveTo>
                  <a:pt x="157099" y="296163"/>
                </a:moveTo>
                <a:lnTo>
                  <a:pt x="131572" y="317373"/>
                </a:lnTo>
                <a:lnTo>
                  <a:pt x="134917" y="365642"/>
                </a:lnTo>
                <a:lnTo>
                  <a:pt x="142240" y="410162"/>
                </a:lnTo>
                <a:lnTo>
                  <a:pt x="154324" y="447942"/>
                </a:lnTo>
                <a:lnTo>
                  <a:pt x="171958" y="475996"/>
                </a:lnTo>
                <a:lnTo>
                  <a:pt x="192629" y="473170"/>
                </a:lnTo>
                <a:lnTo>
                  <a:pt x="234019" y="468280"/>
                </a:lnTo>
                <a:lnTo>
                  <a:pt x="264156" y="441938"/>
                </a:lnTo>
                <a:lnTo>
                  <a:pt x="279800" y="384569"/>
                </a:lnTo>
                <a:lnTo>
                  <a:pt x="284480" y="349123"/>
                </a:lnTo>
                <a:lnTo>
                  <a:pt x="278130" y="346963"/>
                </a:lnTo>
                <a:lnTo>
                  <a:pt x="273746" y="344804"/>
                </a:lnTo>
                <a:lnTo>
                  <a:pt x="157099" y="344804"/>
                </a:lnTo>
                <a:lnTo>
                  <a:pt x="157099" y="296163"/>
                </a:lnTo>
                <a:close/>
              </a:path>
              <a:path w="297179" h="539750">
                <a:moveTo>
                  <a:pt x="258953" y="0"/>
                </a:moveTo>
                <a:lnTo>
                  <a:pt x="40386" y="0"/>
                </a:lnTo>
                <a:lnTo>
                  <a:pt x="25074" y="3307"/>
                </a:lnTo>
                <a:lnTo>
                  <a:pt x="12192" y="12176"/>
                </a:lnTo>
                <a:lnTo>
                  <a:pt x="3309" y="25020"/>
                </a:lnTo>
                <a:lnTo>
                  <a:pt x="0" y="40259"/>
                </a:lnTo>
                <a:lnTo>
                  <a:pt x="0" y="410463"/>
                </a:lnTo>
                <a:lnTo>
                  <a:pt x="3309" y="425628"/>
                </a:lnTo>
                <a:lnTo>
                  <a:pt x="12192" y="438435"/>
                </a:lnTo>
                <a:lnTo>
                  <a:pt x="25074" y="447290"/>
                </a:lnTo>
                <a:lnTo>
                  <a:pt x="40386" y="450596"/>
                </a:lnTo>
                <a:lnTo>
                  <a:pt x="125222" y="450596"/>
                </a:lnTo>
                <a:lnTo>
                  <a:pt x="119580" y="433165"/>
                </a:lnTo>
                <a:lnTo>
                  <a:pt x="115416" y="416813"/>
                </a:lnTo>
                <a:lnTo>
                  <a:pt x="53086" y="416813"/>
                </a:lnTo>
                <a:lnTo>
                  <a:pt x="53086" y="408304"/>
                </a:lnTo>
                <a:lnTo>
                  <a:pt x="113584" y="408304"/>
                </a:lnTo>
                <a:lnTo>
                  <a:pt x="111488" y="398303"/>
                </a:lnTo>
                <a:lnTo>
                  <a:pt x="108204" y="380873"/>
                </a:lnTo>
                <a:lnTo>
                  <a:pt x="33909" y="380873"/>
                </a:lnTo>
                <a:lnTo>
                  <a:pt x="33909" y="65531"/>
                </a:lnTo>
                <a:lnTo>
                  <a:pt x="297180" y="65531"/>
                </a:lnTo>
                <a:lnTo>
                  <a:pt x="297180" y="40259"/>
                </a:lnTo>
                <a:lnTo>
                  <a:pt x="296756" y="38100"/>
                </a:lnTo>
                <a:lnTo>
                  <a:pt x="93345" y="38100"/>
                </a:lnTo>
                <a:lnTo>
                  <a:pt x="93345" y="21209"/>
                </a:lnTo>
                <a:lnTo>
                  <a:pt x="291765" y="21209"/>
                </a:lnTo>
                <a:lnTo>
                  <a:pt x="286019" y="12176"/>
                </a:lnTo>
                <a:lnTo>
                  <a:pt x="273873" y="3307"/>
                </a:lnTo>
                <a:lnTo>
                  <a:pt x="258953" y="0"/>
                </a:lnTo>
                <a:close/>
              </a:path>
              <a:path w="297179" h="539750">
                <a:moveTo>
                  <a:pt x="113584" y="408304"/>
                </a:moveTo>
                <a:lnTo>
                  <a:pt x="104013" y="408304"/>
                </a:lnTo>
                <a:lnTo>
                  <a:pt x="104013" y="416813"/>
                </a:lnTo>
                <a:lnTo>
                  <a:pt x="115416" y="416813"/>
                </a:lnTo>
                <a:lnTo>
                  <a:pt x="115141" y="415734"/>
                </a:lnTo>
                <a:lnTo>
                  <a:pt x="113584" y="408304"/>
                </a:lnTo>
                <a:close/>
              </a:path>
              <a:path w="297179" h="539750">
                <a:moveTo>
                  <a:pt x="197358" y="209423"/>
                </a:moveTo>
                <a:lnTo>
                  <a:pt x="174117" y="209423"/>
                </a:lnTo>
                <a:lnTo>
                  <a:pt x="168015" y="240924"/>
                </a:lnTo>
                <a:lnTo>
                  <a:pt x="165306" y="273986"/>
                </a:lnTo>
                <a:lnTo>
                  <a:pt x="165383" y="307024"/>
                </a:lnTo>
                <a:lnTo>
                  <a:pt x="167640" y="338454"/>
                </a:lnTo>
                <a:lnTo>
                  <a:pt x="157099" y="344804"/>
                </a:lnTo>
                <a:lnTo>
                  <a:pt x="273746" y="344804"/>
                </a:lnTo>
                <a:lnTo>
                  <a:pt x="269621" y="342773"/>
                </a:lnTo>
                <a:lnTo>
                  <a:pt x="271653" y="334263"/>
                </a:lnTo>
                <a:lnTo>
                  <a:pt x="269621" y="327913"/>
                </a:lnTo>
                <a:lnTo>
                  <a:pt x="244094" y="327913"/>
                </a:lnTo>
                <a:lnTo>
                  <a:pt x="237744" y="325754"/>
                </a:lnTo>
                <a:lnTo>
                  <a:pt x="238958" y="318218"/>
                </a:lnTo>
                <a:lnTo>
                  <a:pt x="239363" y="311276"/>
                </a:lnTo>
                <a:lnTo>
                  <a:pt x="239347" y="311023"/>
                </a:lnTo>
                <a:lnTo>
                  <a:pt x="210185" y="311023"/>
                </a:lnTo>
                <a:lnTo>
                  <a:pt x="208026" y="308863"/>
                </a:lnTo>
                <a:lnTo>
                  <a:pt x="203835" y="308863"/>
                </a:lnTo>
                <a:lnTo>
                  <a:pt x="201676" y="306831"/>
                </a:lnTo>
                <a:lnTo>
                  <a:pt x="203680" y="282682"/>
                </a:lnTo>
                <a:lnTo>
                  <a:pt x="203511" y="258063"/>
                </a:lnTo>
                <a:lnTo>
                  <a:pt x="201348" y="233539"/>
                </a:lnTo>
                <a:lnTo>
                  <a:pt x="197358" y="209423"/>
                </a:lnTo>
                <a:close/>
              </a:path>
              <a:path w="297179" h="539750">
                <a:moveTo>
                  <a:pt x="248412" y="315213"/>
                </a:moveTo>
                <a:lnTo>
                  <a:pt x="246253" y="319404"/>
                </a:lnTo>
                <a:lnTo>
                  <a:pt x="244094" y="323723"/>
                </a:lnTo>
                <a:lnTo>
                  <a:pt x="244094" y="327913"/>
                </a:lnTo>
                <a:lnTo>
                  <a:pt x="269621" y="327913"/>
                </a:lnTo>
                <a:lnTo>
                  <a:pt x="269621" y="319404"/>
                </a:lnTo>
                <a:lnTo>
                  <a:pt x="263271" y="319404"/>
                </a:lnTo>
                <a:lnTo>
                  <a:pt x="254762" y="317373"/>
                </a:lnTo>
                <a:lnTo>
                  <a:pt x="248412" y="315213"/>
                </a:lnTo>
                <a:close/>
              </a:path>
              <a:path w="297179" h="539750">
                <a:moveTo>
                  <a:pt x="297180" y="230631"/>
                </a:moveTo>
                <a:lnTo>
                  <a:pt x="263271" y="230631"/>
                </a:lnTo>
                <a:lnTo>
                  <a:pt x="263271" y="285623"/>
                </a:lnTo>
                <a:lnTo>
                  <a:pt x="265303" y="289813"/>
                </a:lnTo>
                <a:lnTo>
                  <a:pt x="267462" y="291973"/>
                </a:lnTo>
                <a:lnTo>
                  <a:pt x="275971" y="291973"/>
                </a:lnTo>
                <a:lnTo>
                  <a:pt x="292989" y="296163"/>
                </a:lnTo>
                <a:lnTo>
                  <a:pt x="297180" y="315213"/>
                </a:lnTo>
                <a:lnTo>
                  <a:pt x="297180" y="230631"/>
                </a:lnTo>
                <a:close/>
              </a:path>
              <a:path w="297179" h="539750">
                <a:moveTo>
                  <a:pt x="225044" y="294131"/>
                </a:moveTo>
                <a:lnTo>
                  <a:pt x="216535" y="294131"/>
                </a:lnTo>
                <a:lnTo>
                  <a:pt x="214376" y="298323"/>
                </a:lnTo>
                <a:lnTo>
                  <a:pt x="212203" y="304716"/>
                </a:lnTo>
                <a:lnTo>
                  <a:pt x="210185" y="311023"/>
                </a:lnTo>
                <a:lnTo>
                  <a:pt x="239347" y="311023"/>
                </a:lnTo>
                <a:lnTo>
                  <a:pt x="238950" y="304673"/>
                </a:lnTo>
                <a:lnTo>
                  <a:pt x="237744" y="298323"/>
                </a:lnTo>
                <a:lnTo>
                  <a:pt x="231394" y="296163"/>
                </a:lnTo>
                <a:lnTo>
                  <a:pt x="225044" y="294131"/>
                </a:lnTo>
                <a:close/>
              </a:path>
              <a:path w="297179" h="539750">
                <a:moveTo>
                  <a:pt x="174117" y="93090"/>
                </a:moveTo>
                <a:lnTo>
                  <a:pt x="135064" y="100488"/>
                </a:lnTo>
                <a:lnTo>
                  <a:pt x="92527" y="135669"/>
                </a:lnTo>
                <a:lnTo>
                  <a:pt x="76454" y="190373"/>
                </a:lnTo>
                <a:lnTo>
                  <a:pt x="78366" y="210234"/>
                </a:lnTo>
                <a:lnTo>
                  <a:pt x="104013" y="260223"/>
                </a:lnTo>
                <a:lnTo>
                  <a:pt x="131572" y="279273"/>
                </a:lnTo>
                <a:lnTo>
                  <a:pt x="137922" y="275081"/>
                </a:lnTo>
                <a:lnTo>
                  <a:pt x="137922" y="258063"/>
                </a:lnTo>
                <a:lnTo>
                  <a:pt x="131572" y="256031"/>
                </a:lnTo>
                <a:lnTo>
                  <a:pt x="125222" y="249681"/>
                </a:lnTo>
                <a:lnTo>
                  <a:pt x="97369" y="205841"/>
                </a:lnTo>
                <a:lnTo>
                  <a:pt x="95504" y="190373"/>
                </a:lnTo>
                <a:lnTo>
                  <a:pt x="97369" y="174976"/>
                </a:lnTo>
                <a:lnTo>
                  <a:pt x="118872" y="135381"/>
                </a:lnTo>
                <a:lnTo>
                  <a:pt x="158573" y="115808"/>
                </a:lnTo>
                <a:lnTo>
                  <a:pt x="174117" y="114300"/>
                </a:lnTo>
                <a:lnTo>
                  <a:pt x="235748" y="114300"/>
                </a:lnTo>
                <a:lnTo>
                  <a:pt x="228998" y="109164"/>
                </a:lnTo>
                <a:lnTo>
                  <a:pt x="212296" y="100488"/>
                </a:lnTo>
                <a:lnTo>
                  <a:pt x="193998" y="95003"/>
                </a:lnTo>
                <a:lnTo>
                  <a:pt x="174117" y="93090"/>
                </a:lnTo>
                <a:close/>
              </a:path>
              <a:path w="297179" h="539750">
                <a:moveTo>
                  <a:pt x="235748" y="114300"/>
                </a:moveTo>
                <a:lnTo>
                  <a:pt x="174117" y="114300"/>
                </a:lnTo>
                <a:lnTo>
                  <a:pt x="189553" y="115808"/>
                </a:lnTo>
                <a:lnTo>
                  <a:pt x="203787" y="120078"/>
                </a:lnTo>
                <a:lnTo>
                  <a:pt x="236995" y="147278"/>
                </a:lnTo>
                <a:lnTo>
                  <a:pt x="250444" y="190373"/>
                </a:lnTo>
                <a:lnTo>
                  <a:pt x="249253" y="205505"/>
                </a:lnTo>
                <a:lnTo>
                  <a:pt x="245681" y="219233"/>
                </a:lnTo>
                <a:lnTo>
                  <a:pt x="239728" y="231771"/>
                </a:lnTo>
                <a:lnTo>
                  <a:pt x="231394" y="243331"/>
                </a:lnTo>
                <a:lnTo>
                  <a:pt x="231394" y="268731"/>
                </a:lnTo>
                <a:lnTo>
                  <a:pt x="233553" y="268731"/>
                </a:lnTo>
                <a:lnTo>
                  <a:pt x="237744" y="266573"/>
                </a:lnTo>
                <a:lnTo>
                  <a:pt x="239903" y="262381"/>
                </a:lnTo>
                <a:lnTo>
                  <a:pt x="244094" y="260223"/>
                </a:lnTo>
                <a:lnTo>
                  <a:pt x="250072" y="253491"/>
                </a:lnTo>
                <a:lnTo>
                  <a:pt x="255254" y="246189"/>
                </a:lnTo>
                <a:lnTo>
                  <a:pt x="259649" y="238505"/>
                </a:lnTo>
                <a:lnTo>
                  <a:pt x="263271" y="230631"/>
                </a:lnTo>
                <a:lnTo>
                  <a:pt x="297180" y="230631"/>
                </a:lnTo>
                <a:lnTo>
                  <a:pt x="297180" y="150240"/>
                </a:lnTo>
                <a:lnTo>
                  <a:pt x="263271" y="150240"/>
                </a:lnTo>
                <a:lnTo>
                  <a:pt x="259649" y="142295"/>
                </a:lnTo>
                <a:lnTo>
                  <a:pt x="255254" y="134588"/>
                </a:lnTo>
                <a:lnTo>
                  <a:pt x="250072" y="127309"/>
                </a:lnTo>
                <a:lnTo>
                  <a:pt x="244094" y="120650"/>
                </a:lnTo>
                <a:lnTo>
                  <a:pt x="235748" y="114300"/>
                </a:lnTo>
                <a:close/>
              </a:path>
              <a:path w="297179" h="539750">
                <a:moveTo>
                  <a:pt x="174117" y="135381"/>
                </a:moveTo>
                <a:lnTo>
                  <a:pt x="133731" y="152273"/>
                </a:lnTo>
                <a:lnTo>
                  <a:pt x="118872" y="190373"/>
                </a:lnTo>
                <a:lnTo>
                  <a:pt x="119997" y="201416"/>
                </a:lnTo>
                <a:lnTo>
                  <a:pt x="123110" y="211851"/>
                </a:lnTo>
                <a:lnTo>
                  <a:pt x="127819" y="221073"/>
                </a:lnTo>
                <a:lnTo>
                  <a:pt x="133746" y="228488"/>
                </a:lnTo>
                <a:lnTo>
                  <a:pt x="140081" y="234823"/>
                </a:lnTo>
                <a:lnTo>
                  <a:pt x="141362" y="228461"/>
                </a:lnTo>
                <a:lnTo>
                  <a:pt x="143117" y="215784"/>
                </a:lnTo>
                <a:lnTo>
                  <a:pt x="144399" y="209423"/>
                </a:lnTo>
                <a:lnTo>
                  <a:pt x="140081" y="196723"/>
                </a:lnTo>
                <a:lnTo>
                  <a:pt x="140081" y="181990"/>
                </a:lnTo>
                <a:lnTo>
                  <a:pt x="174117" y="156590"/>
                </a:lnTo>
                <a:lnTo>
                  <a:pt x="216354" y="156590"/>
                </a:lnTo>
                <a:lnTo>
                  <a:pt x="212217" y="152273"/>
                </a:lnTo>
                <a:lnTo>
                  <a:pt x="203906" y="145186"/>
                </a:lnTo>
                <a:lnTo>
                  <a:pt x="194786" y="139874"/>
                </a:lnTo>
                <a:lnTo>
                  <a:pt x="184856" y="136538"/>
                </a:lnTo>
                <a:lnTo>
                  <a:pt x="174117" y="135381"/>
                </a:lnTo>
                <a:close/>
              </a:path>
              <a:path w="297179" h="539750">
                <a:moveTo>
                  <a:pt x="216354" y="156590"/>
                </a:moveTo>
                <a:lnTo>
                  <a:pt x="174117" y="156590"/>
                </a:lnTo>
                <a:lnTo>
                  <a:pt x="180391" y="157345"/>
                </a:lnTo>
                <a:lnTo>
                  <a:pt x="186499" y="159480"/>
                </a:lnTo>
                <a:lnTo>
                  <a:pt x="192226" y="162806"/>
                </a:lnTo>
                <a:lnTo>
                  <a:pt x="197358" y="167131"/>
                </a:lnTo>
                <a:lnTo>
                  <a:pt x="201676" y="171323"/>
                </a:lnTo>
                <a:lnTo>
                  <a:pt x="205867" y="175640"/>
                </a:lnTo>
                <a:lnTo>
                  <a:pt x="205867" y="181990"/>
                </a:lnTo>
                <a:lnTo>
                  <a:pt x="213060" y="187473"/>
                </a:lnTo>
                <a:lnTo>
                  <a:pt x="218646" y="194135"/>
                </a:lnTo>
                <a:lnTo>
                  <a:pt x="222636" y="201582"/>
                </a:lnTo>
                <a:lnTo>
                  <a:pt x="225044" y="209423"/>
                </a:lnTo>
                <a:lnTo>
                  <a:pt x="227076" y="203073"/>
                </a:lnTo>
                <a:lnTo>
                  <a:pt x="229235" y="196723"/>
                </a:lnTo>
                <a:lnTo>
                  <a:pt x="229235" y="190373"/>
                </a:lnTo>
                <a:lnTo>
                  <a:pt x="228076" y="179401"/>
                </a:lnTo>
                <a:lnTo>
                  <a:pt x="224726" y="168989"/>
                </a:lnTo>
                <a:lnTo>
                  <a:pt x="219376" y="159744"/>
                </a:lnTo>
                <a:lnTo>
                  <a:pt x="216354" y="156590"/>
                </a:lnTo>
                <a:close/>
              </a:path>
              <a:path w="297179" h="539750">
                <a:moveTo>
                  <a:pt x="297180" y="65531"/>
                </a:moveTo>
                <a:lnTo>
                  <a:pt x="263271" y="65531"/>
                </a:lnTo>
                <a:lnTo>
                  <a:pt x="263271" y="150240"/>
                </a:lnTo>
                <a:lnTo>
                  <a:pt x="297180" y="150240"/>
                </a:lnTo>
                <a:lnTo>
                  <a:pt x="297180" y="65531"/>
                </a:lnTo>
                <a:close/>
              </a:path>
              <a:path w="297179" h="539750">
                <a:moveTo>
                  <a:pt x="291765" y="21209"/>
                </a:moveTo>
                <a:lnTo>
                  <a:pt x="197358" y="21209"/>
                </a:lnTo>
                <a:lnTo>
                  <a:pt x="197358" y="38100"/>
                </a:lnTo>
                <a:lnTo>
                  <a:pt x="296756" y="38100"/>
                </a:lnTo>
                <a:lnTo>
                  <a:pt x="294189" y="25020"/>
                </a:lnTo>
                <a:lnTo>
                  <a:pt x="291765" y="212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8268969" y="2836951"/>
            <a:ext cx="1647189" cy="60261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485"/>
              </a:spcBef>
            </a:pPr>
            <a:r>
              <a:rPr sz="1600" b="1" spc="-5" dirty="0">
                <a:solidFill>
                  <a:srgbClr val="44536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可信接入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solidFill>
                  <a:srgbClr val="44536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入网终端三次鉴权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722620" y="3517900"/>
            <a:ext cx="587375" cy="6419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74707" y="2761488"/>
            <a:ext cx="614172" cy="44805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117673" y="2752566"/>
            <a:ext cx="308292" cy="520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117080" y="3090672"/>
            <a:ext cx="1918970" cy="76200"/>
          </a:xfrm>
          <a:custGeom>
            <a:avLst/>
            <a:gdLst/>
            <a:ahLst/>
            <a:cxnLst/>
            <a:rect l="l" t="t" r="r" b="b"/>
            <a:pathLst>
              <a:path w="1918970" h="76200">
                <a:moveTo>
                  <a:pt x="1842770" y="0"/>
                </a:moveTo>
                <a:lnTo>
                  <a:pt x="1842770" y="76200"/>
                </a:lnTo>
                <a:lnTo>
                  <a:pt x="1906270" y="44450"/>
                </a:lnTo>
                <a:lnTo>
                  <a:pt x="1855470" y="44450"/>
                </a:lnTo>
                <a:lnTo>
                  <a:pt x="1855470" y="31750"/>
                </a:lnTo>
                <a:lnTo>
                  <a:pt x="1906270" y="31750"/>
                </a:lnTo>
                <a:lnTo>
                  <a:pt x="1842770" y="0"/>
                </a:lnTo>
                <a:close/>
              </a:path>
              <a:path w="1918970" h="76200">
                <a:moveTo>
                  <a:pt x="184277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842770" y="44450"/>
                </a:lnTo>
                <a:lnTo>
                  <a:pt x="1842770" y="31750"/>
                </a:lnTo>
                <a:close/>
              </a:path>
              <a:path w="1918970" h="76200">
                <a:moveTo>
                  <a:pt x="1906270" y="31750"/>
                </a:moveTo>
                <a:lnTo>
                  <a:pt x="1855470" y="31750"/>
                </a:lnTo>
                <a:lnTo>
                  <a:pt x="1855470" y="44450"/>
                </a:lnTo>
                <a:lnTo>
                  <a:pt x="1906270" y="44450"/>
                </a:lnTo>
                <a:lnTo>
                  <a:pt x="1918970" y="38100"/>
                </a:lnTo>
                <a:lnTo>
                  <a:pt x="1906270" y="3175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839205" y="3390138"/>
            <a:ext cx="977900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400" spc="-5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400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专网用户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13646" y="3313938"/>
            <a:ext cx="1333500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5G专网认证网关</a:t>
            </a:r>
            <a:endParaRPr sz="1400" dirty="0">
              <a:solidFill>
                <a:srgbClr val="4471C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58205" y="4414519"/>
            <a:ext cx="1625600" cy="170942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80"/>
              </a:spcBef>
            </a:pPr>
            <a:r>
              <a:rPr sz="1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二次鉴权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2E54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WEB</a:t>
            </a:r>
            <a:r>
              <a:rPr sz="1800" dirty="0">
                <a:solidFill>
                  <a:srgbClr val="2E54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登录账号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marR="5080" indent="228600">
              <a:lnSpc>
                <a:spcPts val="3240"/>
              </a:lnSpc>
              <a:spcBef>
                <a:spcPts val="285"/>
              </a:spcBef>
            </a:pPr>
            <a:r>
              <a:rPr sz="1800" dirty="0">
                <a:solidFill>
                  <a:srgbClr val="2E54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（手机号）  是否在本机登录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89618" y="4588255"/>
            <a:ext cx="1854200" cy="854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三次鉴权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2E54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是否学校合法用户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70026" y="278257"/>
            <a:ext cx="286639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微软雅黑" panose="020B0503020204020204" charset="-122"/>
                <a:ea typeface="微软雅黑" panose="020B0503020204020204" charset="-122"/>
              </a:rPr>
              <a:t>可信接入三次鉴权</a:t>
            </a:r>
            <a:endParaRPr sz="2800" b="1" spc="-5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836164" y="2668523"/>
            <a:ext cx="1205865" cy="753110"/>
          </a:xfrm>
          <a:custGeom>
            <a:avLst/>
            <a:gdLst/>
            <a:ahLst/>
            <a:cxnLst/>
            <a:rect l="l" t="t" r="r" b="b"/>
            <a:pathLst>
              <a:path w="1205864" h="753110">
                <a:moveTo>
                  <a:pt x="369443" y="91821"/>
                </a:moveTo>
                <a:lnTo>
                  <a:pt x="318070" y="97246"/>
                </a:lnTo>
                <a:lnTo>
                  <a:pt x="270451" y="112737"/>
                </a:lnTo>
                <a:lnTo>
                  <a:pt x="227940" y="137117"/>
                </a:lnTo>
                <a:lnTo>
                  <a:pt x="191897" y="169208"/>
                </a:lnTo>
                <a:lnTo>
                  <a:pt x="163678" y="207833"/>
                </a:lnTo>
                <a:lnTo>
                  <a:pt x="144641" y="251814"/>
                </a:lnTo>
                <a:lnTo>
                  <a:pt x="136144" y="299974"/>
                </a:lnTo>
                <a:lnTo>
                  <a:pt x="96778" y="322202"/>
                </a:lnTo>
                <a:lnTo>
                  <a:pt x="63368" y="351394"/>
                </a:lnTo>
                <a:lnTo>
                  <a:pt x="36449" y="386365"/>
                </a:lnTo>
                <a:lnTo>
                  <a:pt x="16557" y="425929"/>
                </a:lnTo>
                <a:lnTo>
                  <a:pt x="4228" y="468901"/>
                </a:lnTo>
                <a:lnTo>
                  <a:pt x="0" y="514096"/>
                </a:lnTo>
                <a:lnTo>
                  <a:pt x="4711" y="561255"/>
                </a:lnTo>
                <a:lnTo>
                  <a:pt x="18236" y="605623"/>
                </a:lnTo>
                <a:lnTo>
                  <a:pt x="39661" y="646121"/>
                </a:lnTo>
                <a:lnTo>
                  <a:pt x="68072" y="681672"/>
                </a:lnTo>
                <a:lnTo>
                  <a:pt x="102554" y="711199"/>
                </a:lnTo>
                <a:lnTo>
                  <a:pt x="142196" y="733623"/>
                </a:lnTo>
                <a:lnTo>
                  <a:pt x="186082" y="747868"/>
                </a:lnTo>
                <a:lnTo>
                  <a:pt x="233299" y="752855"/>
                </a:lnTo>
                <a:lnTo>
                  <a:pt x="965708" y="752855"/>
                </a:lnTo>
                <a:lnTo>
                  <a:pt x="1013203" y="747868"/>
                </a:lnTo>
                <a:lnTo>
                  <a:pt x="1057822" y="733623"/>
                </a:lnTo>
                <a:lnTo>
                  <a:pt x="1089514" y="716152"/>
                </a:lnTo>
                <a:lnTo>
                  <a:pt x="233299" y="716152"/>
                </a:lnTo>
                <a:lnTo>
                  <a:pt x="187858" y="710745"/>
                </a:lnTo>
                <a:lnTo>
                  <a:pt x="146599" y="695378"/>
                </a:lnTo>
                <a:lnTo>
                  <a:pt x="110544" y="671336"/>
                </a:lnTo>
                <a:lnTo>
                  <a:pt x="80719" y="639902"/>
                </a:lnTo>
                <a:lnTo>
                  <a:pt x="58148" y="602362"/>
                </a:lnTo>
                <a:lnTo>
                  <a:pt x="43854" y="559998"/>
                </a:lnTo>
                <a:lnTo>
                  <a:pt x="38862" y="514096"/>
                </a:lnTo>
                <a:lnTo>
                  <a:pt x="44200" y="467419"/>
                </a:lnTo>
                <a:lnTo>
                  <a:pt x="59803" y="423968"/>
                </a:lnTo>
                <a:lnTo>
                  <a:pt x="85057" y="385503"/>
                </a:lnTo>
                <a:lnTo>
                  <a:pt x="119345" y="353787"/>
                </a:lnTo>
                <a:lnTo>
                  <a:pt x="162052" y="330580"/>
                </a:lnTo>
                <a:lnTo>
                  <a:pt x="168529" y="330580"/>
                </a:lnTo>
                <a:lnTo>
                  <a:pt x="175006" y="318262"/>
                </a:lnTo>
                <a:lnTo>
                  <a:pt x="175006" y="312165"/>
                </a:lnTo>
                <a:lnTo>
                  <a:pt x="181753" y="262447"/>
                </a:lnTo>
                <a:lnTo>
                  <a:pt x="200918" y="218327"/>
                </a:lnTo>
                <a:lnTo>
                  <a:pt x="230886" y="181340"/>
                </a:lnTo>
                <a:lnTo>
                  <a:pt x="270039" y="153020"/>
                </a:lnTo>
                <a:lnTo>
                  <a:pt x="316763" y="134903"/>
                </a:lnTo>
                <a:lnTo>
                  <a:pt x="369443" y="128524"/>
                </a:lnTo>
                <a:lnTo>
                  <a:pt x="498983" y="128524"/>
                </a:lnTo>
                <a:lnTo>
                  <a:pt x="468723" y="112448"/>
                </a:lnTo>
                <a:lnTo>
                  <a:pt x="436641" y="100980"/>
                </a:lnTo>
                <a:lnTo>
                  <a:pt x="403346" y="94108"/>
                </a:lnTo>
                <a:lnTo>
                  <a:pt x="369443" y="91821"/>
                </a:lnTo>
                <a:close/>
              </a:path>
              <a:path w="1205864" h="753110">
                <a:moveTo>
                  <a:pt x="899875" y="36702"/>
                </a:moveTo>
                <a:lnTo>
                  <a:pt x="751839" y="36702"/>
                </a:lnTo>
                <a:lnTo>
                  <a:pt x="800186" y="40877"/>
                </a:lnTo>
                <a:lnTo>
                  <a:pt x="845448" y="52861"/>
                </a:lnTo>
                <a:lnTo>
                  <a:pt x="886930" y="71849"/>
                </a:lnTo>
                <a:lnTo>
                  <a:pt x="923937" y="97033"/>
                </a:lnTo>
                <a:lnTo>
                  <a:pt x="955775" y="127606"/>
                </a:lnTo>
                <a:lnTo>
                  <a:pt x="981747" y="162762"/>
                </a:lnTo>
                <a:lnTo>
                  <a:pt x="1001159" y="201693"/>
                </a:lnTo>
                <a:lnTo>
                  <a:pt x="1013317" y="243593"/>
                </a:lnTo>
                <a:lnTo>
                  <a:pt x="1017524" y="287654"/>
                </a:lnTo>
                <a:lnTo>
                  <a:pt x="1017524" y="318262"/>
                </a:lnTo>
                <a:lnTo>
                  <a:pt x="1024001" y="324358"/>
                </a:lnTo>
                <a:lnTo>
                  <a:pt x="1030477" y="330580"/>
                </a:lnTo>
                <a:lnTo>
                  <a:pt x="1077018" y="350812"/>
                </a:lnTo>
                <a:lnTo>
                  <a:pt x="1114830" y="381059"/>
                </a:lnTo>
                <a:lnTo>
                  <a:pt x="1142985" y="419542"/>
                </a:lnTo>
                <a:lnTo>
                  <a:pt x="1160558" y="464481"/>
                </a:lnTo>
                <a:lnTo>
                  <a:pt x="1166622" y="514096"/>
                </a:lnTo>
                <a:lnTo>
                  <a:pt x="1161270" y="559998"/>
                </a:lnTo>
                <a:lnTo>
                  <a:pt x="1146051" y="602362"/>
                </a:lnTo>
                <a:lnTo>
                  <a:pt x="1122214" y="639902"/>
                </a:lnTo>
                <a:lnTo>
                  <a:pt x="1091011" y="671336"/>
                </a:lnTo>
                <a:lnTo>
                  <a:pt x="1053691" y="695378"/>
                </a:lnTo>
                <a:lnTo>
                  <a:pt x="1011507" y="710745"/>
                </a:lnTo>
                <a:lnTo>
                  <a:pt x="965708" y="716152"/>
                </a:lnTo>
                <a:lnTo>
                  <a:pt x="1089514" y="716152"/>
                </a:lnTo>
                <a:lnTo>
                  <a:pt x="1134173" y="681672"/>
                </a:lnTo>
                <a:lnTo>
                  <a:pt x="1163773" y="646121"/>
                </a:lnTo>
                <a:lnTo>
                  <a:pt x="1186235" y="605623"/>
                </a:lnTo>
                <a:lnTo>
                  <a:pt x="1200494" y="561255"/>
                </a:lnTo>
                <a:lnTo>
                  <a:pt x="1205484" y="514096"/>
                </a:lnTo>
                <a:lnTo>
                  <a:pt x="1200745" y="468901"/>
                </a:lnTo>
                <a:lnTo>
                  <a:pt x="1187007" y="425929"/>
                </a:lnTo>
                <a:lnTo>
                  <a:pt x="1164986" y="386365"/>
                </a:lnTo>
                <a:lnTo>
                  <a:pt x="1135398" y="351394"/>
                </a:lnTo>
                <a:lnTo>
                  <a:pt x="1098959" y="322202"/>
                </a:lnTo>
                <a:lnTo>
                  <a:pt x="1056386" y="299974"/>
                </a:lnTo>
                <a:lnTo>
                  <a:pt x="1056386" y="287654"/>
                </a:lnTo>
                <a:lnTo>
                  <a:pt x="1052408" y="240931"/>
                </a:lnTo>
                <a:lnTo>
                  <a:pt x="1040891" y="196632"/>
                </a:lnTo>
                <a:lnTo>
                  <a:pt x="1022456" y="155344"/>
                </a:lnTo>
                <a:lnTo>
                  <a:pt x="997722" y="117655"/>
                </a:lnTo>
                <a:lnTo>
                  <a:pt x="967311" y="84153"/>
                </a:lnTo>
                <a:lnTo>
                  <a:pt x="931844" y="55424"/>
                </a:lnTo>
                <a:lnTo>
                  <a:pt x="899875" y="36702"/>
                </a:lnTo>
                <a:close/>
              </a:path>
              <a:path w="1205864" h="753110">
                <a:moveTo>
                  <a:pt x="512063" y="171323"/>
                </a:moveTo>
                <a:lnTo>
                  <a:pt x="498983" y="171323"/>
                </a:lnTo>
                <a:lnTo>
                  <a:pt x="505587" y="177546"/>
                </a:lnTo>
                <a:lnTo>
                  <a:pt x="512063" y="171323"/>
                </a:lnTo>
                <a:close/>
              </a:path>
              <a:path w="1205864" h="753110">
                <a:moveTo>
                  <a:pt x="751839" y="0"/>
                </a:moveTo>
                <a:lnTo>
                  <a:pt x="703388" y="3999"/>
                </a:lnTo>
                <a:lnTo>
                  <a:pt x="656030" y="15653"/>
                </a:lnTo>
                <a:lnTo>
                  <a:pt x="610838" y="34448"/>
                </a:lnTo>
                <a:lnTo>
                  <a:pt x="568884" y="59868"/>
                </a:lnTo>
                <a:lnTo>
                  <a:pt x="531242" y="91398"/>
                </a:lnTo>
                <a:lnTo>
                  <a:pt x="498983" y="128524"/>
                </a:lnTo>
                <a:lnTo>
                  <a:pt x="369443" y="128524"/>
                </a:lnTo>
                <a:lnTo>
                  <a:pt x="403244" y="130907"/>
                </a:lnTo>
                <a:lnTo>
                  <a:pt x="435832" y="138445"/>
                </a:lnTo>
                <a:lnTo>
                  <a:pt x="465990" y="151723"/>
                </a:lnTo>
                <a:lnTo>
                  <a:pt x="492506" y="171323"/>
                </a:lnTo>
                <a:lnTo>
                  <a:pt x="518540" y="171323"/>
                </a:lnTo>
                <a:lnTo>
                  <a:pt x="525018" y="165226"/>
                </a:lnTo>
                <a:lnTo>
                  <a:pt x="551256" y="128101"/>
                </a:lnTo>
                <a:lnTo>
                  <a:pt x="583795" y="96571"/>
                </a:lnTo>
                <a:lnTo>
                  <a:pt x="621379" y="71151"/>
                </a:lnTo>
                <a:lnTo>
                  <a:pt x="662751" y="52356"/>
                </a:lnTo>
                <a:lnTo>
                  <a:pt x="706657" y="40702"/>
                </a:lnTo>
                <a:lnTo>
                  <a:pt x="751839" y="36702"/>
                </a:lnTo>
                <a:lnTo>
                  <a:pt x="899875" y="36702"/>
                </a:lnTo>
                <a:lnTo>
                  <a:pt x="891943" y="32057"/>
                </a:lnTo>
                <a:lnTo>
                  <a:pt x="848227" y="14639"/>
                </a:lnTo>
                <a:lnTo>
                  <a:pt x="801319" y="3757"/>
                </a:lnTo>
                <a:lnTo>
                  <a:pt x="751839" y="0"/>
                </a:lnTo>
                <a:close/>
              </a:path>
            </a:pathLst>
          </a:custGeom>
          <a:solidFill>
            <a:srgbClr val="89C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614252" y="2779714"/>
            <a:ext cx="308292" cy="5198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454277" y="3439414"/>
            <a:ext cx="619760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400" spc="-5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400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084832" y="3093720"/>
            <a:ext cx="626745" cy="76200"/>
          </a:xfrm>
          <a:custGeom>
            <a:avLst/>
            <a:gdLst/>
            <a:ahLst/>
            <a:cxnLst/>
            <a:rect l="l" t="t" r="r" b="b"/>
            <a:pathLst>
              <a:path w="626744" h="76200">
                <a:moveTo>
                  <a:pt x="550544" y="0"/>
                </a:moveTo>
                <a:lnTo>
                  <a:pt x="550544" y="76200"/>
                </a:lnTo>
                <a:lnTo>
                  <a:pt x="614044" y="44450"/>
                </a:lnTo>
                <a:lnTo>
                  <a:pt x="563244" y="44450"/>
                </a:lnTo>
                <a:lnTo>
                  <a:pt x="563244" y="31750"/>
                </a:lnTo>
                <a:lnTo>
                  <a:pt x="614044" y="31750"/>
                </a:lnTo>
                <a:lnTo>
                  <a:pt x="550544" y="0"/>
                </a:lnTo>
                <a:close/>
              </a:path>
              <a:path w="626744" h="76200">
                <a:moveTo>
                  <a:pt x="550544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50544" y="44450"/>
                </a:lnTo>
                <a:lnTo>
                  <a:pt x="550544" y="31750"/>
                </a:lnTo>
                <a:close/>
              </a:path>
              <a:path w="626744" h="76200">
                <a:moveTo>
                  <a:pt x="614044" y="31750"/>
                </a:moveTo>
                <a:lnTo>
                  <a:pt x="563244" y="31750"/>
                </a:lnTo>
                <a:lnTo>
                  <a:pt x="563244" y="44450"/>
                </a:lnTo>
                <a:lnTo>
                  <a:pt x="614044" y="44450"/>
                </a:lnTo>
                <a:lnTo>
                  <a:pt x="626744" y="38100"/>
                </a:lnTo>
                <a:lnTo>
                  <a:pt x="614044" y="3175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040126" y="2976117"/>
            <a:ext cx="7874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89C8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800" spc="5" dirty="0">
                <a:solidFill>
                  <a:srgbClr val="89C8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800" dirty="0">
                <a:solidFill>
                  <a:srgbClr val="89C8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专网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331464" y="3671315"/>
            <a:ext cx="76200" cy="779145"/>
          </a:xfrm>
          <a:custGeom>
            <a:avLst/>
            <a:gdLst/>
            <a:ahLst/>
            <a:cxnLst/>
            <a:rect l="l" t="t" r="r" b="b"/>
            <a:pathLst>
              <a:path w="76200" h="779145">
                <a:moveTo>
                  <a:pt x="44450" y="63499"/>
                </a:moveTo>
                <a:lnTo>
                  <a:pt x="31750" y="63499"/>
                </a:lnTo>
                <a:lnTo>
                  <a:pt x="31750" y="114299"/>
                </a:lnTo>
                <a:lnTo>
                  <a:pt x="44450" y="114299"/>
                </a:lnTo>
                <a:lnTo>
                  <a:pt x="44450" y="63499"/>
                </a:lnTo>
                <a:close/>
              </a:path>
              <a:path w="76200" h="779145">
                <a:moveTo>
                  <a:pt x="38100" y="0"/>
                </a:moveTo>
                <a:lnTo>
                  <a:pt x="0" y="76199"/>
                </a:lnTo>
                <a:lnTo>
                  <a:pt x="31750" y="76199"/>
                </a:lnTo>
                <a:lnTo>
                  <a:pt x="31750" y="63499"/>
                </a:lnTo>
                <a:lnTo>
                  <a:pt x="69850" y="63499"/>
                </a:lnTo>
                <a:lnTo>
                  <a:pt x="38100" y="0"/>
                </a:lnTo>
                <a:close/>
              </a:path>
              <a:path w="76200" h="779145">
                <a:moveTo>
                  <a:pt x="69850" y="63499"/>
                </a:moveTo>
                <a:lnTo>
                  <a:pt x="44450" y="63499"/>
                </a:lnTo>
                <a:lnTo>
                  <a:pt x="44450" y="76199"/>
                </a:lnTo>
                <a:lnTo>
                  <a:pt x="76200" y="76199"/>
                </a:lnTo>
                <a:lnTo>
                  <a:pt x="69850" y="63499"/>
                </a:lnTo>
                <a:close/>
              </a:path>
              <a:path w="76200" h="779145">
                <a:moveTo>
                  <a:pt x="44450" y="152399"/>
                </a:moveTo>
                <a:lnTo>
                  <a:pt x="31750" y="152399"/>
                </a:lnTo>
                <a:lnTo>
                  <a:pt x="31750" y="203199"/>
                </a:lnTo>
                <a:lnTo>
                  <a:pt x="44450" y="203199"/>
                </a:lnTo>
                <a:lnTo>
                  <a:pt x="44450" y="152399"/>
                </a:lnTo>
                <a:close/>
              </a:path>
              <a:path w="76200" h="779145">
                <a:moveTo>
                  <a:pt x="44450" y="241299"/>
                </a:moveTo>
                <a:lnTo>
                  <a:pt x="31750" y="241299"/>
                </a:lnTo>
                <a:lnTo>
                  <a:pt x="31750" y="292099"/>
                </a:lnTo>
                <a:lnTo>
                  <a:pt x="44450" y="292099"/>
                </a:lnTo>
                <a:lnTo>
                  <a:pt x="44450" y="241299"/>
                </a:lnTo>
                <a:close/>
              </a:path>
              <a:path w="76200" h="779145">
                <a:moveTo>
                  <a:pt x="44450" y="330199"/>
                </a:moveTo>
                <a:lnTo>
                  <a:pt x="31750" y="330199"/>
                </a:lnTo>
                <a:lnTo>
                  <a:pt x="31750" y="380999"/>
                </a:lnTo>
                <a:lnTo>
                  <a:pt x="44450" y="380999"/>
                </a:lnTo>
                <a:lnTo>
                  <a:pt x="44450" y="330199"/>
                </a:lnTo>
                <a:close/>
              </a:path>
              <a:path w="76200" h="779145">
                <a:moveTo>
                  <a:pt x="44450" y="419099"/>
                </a:moveTo>
                <a:lnTo>
                  <a:pt x="31750" y="419099"/>
                </a:lnTo>
                <a:lnTo>
                  <a:pt x="31750" y="469899"/>
                </a:lnTo>
                <a:lnTo>
                  <a:pt x="44450" y="469899"/>
                </a:lnTo>
                <a:lnTo>
                  <a:pt x="44450" y="419099"/>
                </a:lnTo>
                <a:close/>
              </a:path>
              <a:path w="76200" h="779145">
                <a:moveTo>
                  <a:pt x="44450" y="507999"/>
                </a:moveTo>
                <a:lnTo>
                  <a:pt x="31750" y="507999"/>
                </a:lnTo>
                <a:lnTo>
                  <a:pt x="31750" y="558799"/>
                </a:lnTo>
                <a:lnTo>
                  <a:pt x="44450" y="558799"/>
                </a:lnTo>
                <a:lnTo>
                  <a:pt x="44450" y="507999"/>
                </a:lnTo>
                <a:close/>
              </a:path>
              <a:path w="76200" h="779145">
                <a:moveTo>
                  <a:pt x="44450" y="596899"/>
                </a:moveTo>
                <a:lnTo>
                  <a:pt x="31750" y="596899"/>
                </a:lnTo>
                <a:lnTo>
                  <a:pt x="31750" y="647699"/>
                </a:lnTo>
                <a:lnTo>
                  <a:pt x="44450" y="647699"/>
                </a:lnTo>
                <a:lnTo>
                  <a:pt x="44450" y="596899"/>
                </a:lnTo>
                <a:close/>
              </a:path>
              <a:path w="76200" h="779145">
                <a:moveTo>
                  <a:pt x="31750" y="702817"/>
                </a:moveTo>
                <a:lnTo>
                  <a:pt x="0" y="702817"/>
                </a:lnTo>
                <a:lnTo>
                  <a:pt x="38100" y="779017"/>
                </a:lnTo>
                <a:lnTo>
                  <a:pt x="69850" y="715517"/>
                </a:lnTo>
                <a:lnTo>
                  <a:pt x="31750" y="715517"/>
                </a:lnTo>
                <a:lnTo>
                  <a:pt x="31750" y="702817"/>
                </a:lnTo>
                <a:close/>
              </a:path>
              <a:path w="76200" h="779145">
                <a:moveTo>
                  <a:pt x="44450" y="685799"/>
                </a:moveTo>
                <a:lnTo>
                  <a:pt x="31750" y="685799"/>
                </a:lnTo>
                <a:lnTo>
                  <a:pt x="31750" y="715517"/>
                </a:lnTo>
                <a:lnTo>
                  <a:pt x="44450" y="715517"/>
                </a:lnTo>
                <a:lnTo>
                  <a:pt x="44450" y="685799"/>
                </a:lnTo>
                <a:close/>
              </a:path>
              <a:path w="76200" h="779145">
                <a:moveTo>
                  <a:pt x="76200" y="702817"/>
                </a:moveTo>
                <a:lnTo>
                  <a:pt x="44450" y="702817"/>
                </a:lnTo>
                <a:lnTo>
                  <a:pt x="44450" y="715517"/>
                </a:lnTo>
                <a:lnTo>
                  <a:pt x="69850" y="715517"/>
                </a:lnTo>
                <a:lnTo>
                  <a:pt x="76200" y="702817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471927" y="4270247"/>
            <a:ext cx="1569720" cy="1117600"/>
          </a:xfrm>
          <a:custGeom>
            <a:avLst/>
            <a:gdLst/>
            <a:ahLst/>
            <a:cxnLst/>
            <a:rect l="l" t="t" r="r" b="b"/>
            <a:pathLst>
              <a:path w="1569720" h="1117600">
                <a:moveTo>
                  <a:pt x="0" y="1117092"/>
                </a:moveTo>
                <a:lnTo>
                  <a:pt x="1569720" y="1117092"/>
                </a:lnTo>
                <a:lnTo>
                  <a:pt x="1569720" y="0"/>
                </a:lnTo>
                <a:lnTo>
                  <a:pt x="0" y="0"/>
                </a:lnTo>
                <a:lnTo>
                  <a:pt x="0" y="11170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557398" y="4487417"/>
            <a:ext cx="1397000" cy="855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一次鉴权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2E54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合法专网用户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297679" y="3090672"/>
            <a:ext cx="1504315" cy="76200"/>
          </a:xfrm>
          <a:custGeom>
            <a:avLst/>
            <a:gdLst/>
            <a:ahLst/>
            <a:cxnLst/>
            <a:rect l="l" t="t" r="r" b="b"/>
            <a:pathLst>
              <a:path w="1504314" h="76200">
                <a:moveTo>
                  <a:pt x="1428115" y="0"/>
                </a:moveTo>
                <a:lnTo>
                  <a:pt x="1428115" y="76200"/>
                </a:lnTo>
                <a:lnTo>
                  <a:pt x="1491615" y="44450"/>
                </a:lnTo>
                <a:lnTo>
                  <a:pt x="1440815" y="44450"/>
                </a:lnTo>
                <a:lnTo>
                  <a:pt x="1440815" y="31750"/>
                </a:lnTo>
                <a:lnTo>
                  <a:pt x="1491615" y="31750"/>
                </a:lnTo>
                <a:lnTo>
                  <a:pt x="1428115" y="0"/>
                </a:lnTo>
                <a:close/>
              </a:path>
              <a:path w="1504314" h="76200">
                <a:moveTo>
                  <a:pt x="1428115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428115" y="44450"/>
                </a:lnTo>
                <a:lnTo>
                  <a:pt x="1428115" y="31750"/>
                </a:lnTo>
                <a:close/>
              </a:path>
              <a:path w="1504314" h="76200">
                <a:moveTo>
                  <a:pt x="1491615" y="31750"/>
                </a:moveTo>
                <a:lnTo>
                  <a:pt x="1440815" y="31750"/>
                </a:lnTo>
                <a:lnTo>
                  <a:pt x="1440815" y="44450"/>
                </a:lnTo>
                <a:lnTo>
                  <a:pt x="1491615" y="44450"/>
                </a:lnTo>
                <a:lnTo>
                  <a:pt x="1504315" y="38100"/>
                </a:lnTo>
                <a:lnTo>
                  <a:pt x="1491615" y="3175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231635" y="3727703"/>
            <a:ext cx="76200" cy="779145"/>
          </a:xfrm>
          <a:custGeom>
            <a:avLst/>
            <a:gdLst/>
            <a:ahLst/>
            <a:cxnLst/>
            <a:rect l="l" t="t" r="r" b="b"/>
            <a:pathLst>
              <a:path w="76200" h="779145">
                <a:moveTo>
                  <a:pt x="44450" y="63500"/>
                </a:moveTo>
                <a:lnTo>
                  <a:pt x="31750" y="63500"/>
                </a:lnTo>
                <a:lnTo>
                  <a:pt x="31750" y="114300"/>
                </a:lnTo>
                <a:lnTo>
                  <a:pt x="44450" y="114300"/>
                </a:lnTo>
                <a:lnTo>
                  <a:pt x="44450" y="63500"/>
                </a:lnTo>
                <a:close/>
              </a:path>
              <a:path w="76200" h="779145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779145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  <a:path w="76200" h="779145">
                <a:moveTo>
                  <a:pt x="44450" y="152400"/>
                </a:moveTo>
                <a:lnTo>
                  <a:pt x="31750" y="152400"/>
                </a:lnTo>
                <a:lnTo>
                  <a:pt x="31750" y="203200"/>
                </a:lnTo>
                <a:lnTo>
                  <a:pt x="44450" y="203200"/>
                </a:lnTo>
                <a:lnTo>
                  <a:pt x="44450" y="152400"/>
                </a:lnTo>
                <a:close/>
              </a:path>
              <a:path w="76200" h="779145">
                <a:moveTo>
                  <a:pt x="44450" y="241300"/>
                </a:moveTo>
                <a:lnTo>
                  <a:pt x="31750" y="241300"/>
                </a:lnTo>
                <a:lnTo>
                  <a:pt x="31750" y="292100"/>
                </a:lnTo>
                <a:lnTo>
                  <a:pt x="44450" y="292100"/>
                </a:lnTo>
                <a:lnTo>
                  <a:pt x="44450" y="241300"/>
                </a:lnTo>
                <a:close/>
              </a:path>
              <a:path w="76200" h="779145">
                <a:moveTo>
                  <a:pt x="44450" y="330200"/>
                </a:moveTo>
                <a:lnTo>
                  <a:pt x="31750" y="3302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330200"/>
                </a:lnTo>
                <a:close/>
              </a:path>
              <a:path w="76200" h="779145">
                <a:moveTo>
                  <a:pt x="44450" y="419100"/>
                </a:moveTo>
                <a:lnTo>
                  <a:pt x="31750" y="419100"/>
                </a:lnTo>
                <a:lnTo>
                  <a:pt x="31750" y="469900"/>
                </a:lnTo>
                <a:lnTo>
                  <a:pt x="44450" y="469900"/>
                </a:lnTo>
                <a:lnTo>
                  <a:pt x="44450" y="419100"/>
                </a:lnTo>
                <a:close/>
              </a:path>
              <a:path w="76200" h="779145">
                <a:moveTo>
                  <a:pt x="44450" y="508000"/>
                </a:moveTo>
                <a:lnTo>
                  <a:pt x="31750" y="508000"/>
                </a:lnTo>
                <a:lnTo>
                  <a:pt x="31750" y="558800"/>
                </a:lnTo>
                <a:lnTo>
                  <a:pt x="44450" y="558800"/>
                </a:lnTo>
                <a:lnTo>
                  <a:pt x="44450" y="508000"/>
                </a:lnTo>
                <a:close/>
              </a:path>
              <a:path w="76200" h="779145">
                <a:moveTo>
                  <a:pt x="44450" y="596900"/>
                </a:moveTo>
                <a:lnTo>
                  <a:pt x="31750" y="596900"/>
                </a:lnTo>
                <a:lnTo>
                  <a:pt x="31750" y="647700"/>
                </a:lnTo>
                <a:lnTo>
                  <a:pt x="44450" y="647700"/>
                </a:lnTo>
                <a:lnTo>
                  <a:pt x="44450" y="596900"/>
                </a:lnTo>
                <a:close/>
              </a:path>
              <a:path w="76200" h="779145">
                <a:moveTo>
                  <a:pt x="31750" y="702818"/>
                </a:moveTo>
                <a:lnTo>
                  <a:pt x="0" y="702818"/>
                </a:lnTo>
                <a:lnTo>
                  <a:pt x="38100" y="779018"/>
                </a:lnTo>
                <a:lnTo>
                  <a:pt x="69850" y="715518"/>
                </a:lnTo>
                <a:lnTo>
                  <a:pt x="31750" y="715518"/>
                </a:lnTo>
                <a:lnTo>
                  <a:pt x="31750" y="702818"/>
                </a:lnTo>
                <a:close/>
              </a:path>
              <a:path w="76200" h="779145">
                <a:moveTo>
                  <a:pt x="44450" y="685800"/>
                </a:moveTo>
                <a:lnTo>
                  <a:pt x="31750" y="685800"/>
                </a:lnTo>
                <a:lnTo>
                  <a:pt x="31750" y="715518"/>
                </a:lnTo>
                <a:lnTo>
                  <a:pt x="44450" y="715518"/>
                </a:lnTo>
                <a:lnTo>
                  <a:pt x="44450" y="685800"/>
                </a:lnTo>
                <a:close/>
              </a:path>
              <a:path w="76200" h="779145">
                <a:moveTo>
                  <a:pt x="76200" y="702818"/>
                </a:moveTo>
                <a:lnTo>
                  <a:pt x="44450" y="702818"/>
                </a:lnTo>
                <a:lnTo>
                  <a:pt x="44450" y="715518"/>
                </a:lnTo>
                <a:lnTo>
                  <a:pt x="69850" y="715518"/>
                </a:lnTo>
                <a:lnTo>
                  <a:pt x="76200" y="702818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825228" y="3710940"/>
            <a:ext cx="76200" cy="779145"/>
          </a:xfrm>
          <a:custGeom>
            <a:avLst/>
            <a:gdLst/>
            <a:ahLst/>
            <a:cxnLst/>
            <a:rect l="l" t="t" r="r" b="b"/>
            <a:pathLst>
              <a:path w="76200" h="779145">
                <a:moveTo>
                  <a:pt x="44450" y="63500"/>
                </a:moveTo>
                <a:lnTo>
                  <a:pt x="31750" y="63500"/>
                </a:lnTo>
                <a:lnTo>
                  <a:pt x="31750" y="114300"/>
                </a:lnTo>
                <a:lnTo>
                  <a:pt x="44450" y="114300"/>
                </a:lnTo>
                <a:lnTo>
                  <a:pt x="44450" y="63500"/>
                </a:lnTo>
                <a:close/>
              </a:path>
              <a:path w="76200" h="779145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779145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  <a:path w="76200" h="779145">
                <a:moveTo>
                  <a:pt x="44450" y="152400"/>
                </a:moveTo>
                <a:lnTo>
                  <a:pt x="31750" y="152400"/>
                </a:lnTo>
                <a:lnTo>
                  <a:pt x="31750" y="203200"/>
                </a:lnTo>
                <a:lnTo>
                  <a:pt x="44450" y="203200"/>
                </a:lnTo>
                <a:lnTo>
                  <a:pt x="44450" y="152400"/>
                </a:lnTo>
                <a:close/>
              </a:path>
              <a:path w="76200" h="779145">
                <a:moveTo>
                  <a:pt x="44450" y="241300"/>
                </a:moveTo>
                <a:lnTo>
                  <a:pt x="31750" y="241300"/>
                </a:lnTo>
                <a:lnTo>
                  <a:pt x="31750" y="292100"/>
                </a:lnTo>
                <a:lnTo>
                  <a:pt x="44450" y="292100"/>
                </a:lnTo>
                <a:lnTo>
                  <a:pt x="44450" y="241300"/>
                </a:lnTo>
                <a:close/>
              </a:path>
              <a:path w="76200" h="779145">
                <a:moveTo>
                  <a:pt x="44450" y="330200"/>
                </a:moveTo>
                <a:lnTo>
                  <a:pt x="31750" y="3302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330200"/>
                </a:lnTo>
                <a:close/>
              </a:path>
              <a:path w="76200" h="779145">
                <a:moveTo>
                  <a:pt x="44450" y="419100"/>
                </a:moveTo>
                <a:lnTo>
                  <a:pt x="31750" y="419100"/>
                </a:lnTo>
                <a:lnTo>
                  <a:pt x="31750" y="469900"/>
                </a:lnTo>
                <a:lnTo>
                  <a:pt x="44450" y="469900"/>
                </a:lnTo>
                <a:lnTo>
                  <a:pt x="44450" y="419100"/>
                </a:lnTo>
                <a:close/>
              </a:path>
              <a:path w="76200" h="779145">
                <a:moveTo>
                  <a:pt x="44450" y="508000"/>
                </a:moveTo>
                <a:lnTo>
                  <a:pt x="31750" y="508000"/>
                </a:lnTo>
                <a:lnTo>
                  <a:pt x="31750" y="558800"/>
                </a:lnTo>
                <a:lnTo>
                  <a:pt x="44450" y="558800"/>
                </a:lnTo>
                <a:lnTo>
                  <a:pt x="44450" y="508000"/>
                </a:lnTo>
                <a:close/>
              </a:path>
              <a:path w="76200" h="779145">
                <a:moveTo>
                  <a:pt x="44450" y="596900"/>
                </a:moveTo>
                <a:lnTo>
                  <a:pt x="31750" y="596900"/>
                </a:lnTo>
                <a:lnTo>
                  <a:pt x="31750" y="647700"/>
                </a:lnTo>
                <a:lnTo>
                  <a:pt x="44450" y="647700"/>
                </a:lnTo>
                <a:lnTo>
                  <a:pt x="44450" y="596900"/>
                </a:lnTo>
                <a:close/>
              </a:path>
              <a:path w="76200" h="779145">
                <a:moveTo>
                  <a:pt x="31750" y="702818"/>
                </a:moveTo>
                <a:lnTo>
                  <a:pt x="0" y="702818"/>
                </a:lnTo>
                <a:lnTo>
                  <a:pt x="38100" y="779018"/>
                </a:lnTo>
                <a:lnTo>
                  <a:pt x="69850" y="715518"/>
                </a:lnTo>
                <a:lnTo>
                  <a:pt x="31750" y="715518"/>
                </a:lnTo>
                <a:lnTo>
                  <a:pt x="31750" y="702818"/>
                </a:lnTo>
                <a:close/>
              </a:path>
              <a:path w="76200" h="779145">
                <a:moveTo>
                  <a:pt x="44450" y="685800"/>
                </a:moveTo>
                <a:lnTo>
                  <a:pt x="31750" y="685800"/>
                </a:lnTo>
                <a:lnTo>
                  <a:pt x="31750" y="715518"/>
                </a:lnTo>
                <a:lnTo>
                  <a:pt x="44450" y="715518"/>
                </a:lnTo>
                <a:lnTo>
                  <a:pt x="44450" y="685800"/>
                </a:lnTo>
                <a:close/>
              </a:path>
              <a:path w="76200" h="779145">
                <a:moveTo>
                  <a:pt x="76200" y="702818"/>
                </a:moveTo>
                <a:lnTo>
                  <a:pt x="44450" y="702818"/>
                </a:lnTo>
                <a:lnTo>
                  <a:pt x="44450" y="715518"/>
                </a:lnTo>
                <a:lnTo>
                  <a:pt x="69850" y="715518"/>
                </a:lnTo>
                <a:lnTo>
                  <a:pt x="76200" y="702818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330696" y="1982723"/>
            <a:ext cx="3317875" cy="370840"/>
          </a:xfrm>
          <a:custGeom>
            <a:avLst/>
            <a:gdLst/>
            <a:ahLst/>
            <a:cxnLst/>
            <a:rect l="l" t="t" r="r" b="b"/>
            <a:pathLst>
              <a:path w="3317875" h="370839">
                <a:moveTo>
                  <a:pt x="0" y="370331"/>
                </a:moveTo>
                <a:lnTo>
                  <a:pt x="2428" y="298269"/>
                </a:lnTo>
                <a:lnTo>
                  <a:pt x="9048" y="239410"/>
                </a:lnTo>
                <a:lnTo>
                  <a:pt x="18859" y="199721"/>
                </a:lnTo>
                <a:lnTo>
                  <a:pt x="30861" y="185165"/>
                </a:lnTo>
                <a:lnTo>
                  <a:pt x="1628012" y="185165"/>
                </a:lnTo>
                <a:lnTo>
                  <a:pt x="1640014" y="170610"/>
                </a:lnTo>
                <a:lnTo>
                  <a:pt x="1649825" y="130921"/>
                </a:lnTo>
                <a:lnTo>
                  <a:pt x="1656445" y="72062"/>
                </a:lnTo>
                <a:lnTo>
                  <a:pt x="1658874" y="0"/>
                </a:lnTo>
                <a:lnTo>
                  <a:pt x="1661302" y="72062"/>
                </a:lnTo>
                <a:lnTo>
                  <a:pt x="1667922" y="130921"/>
                </a:lnTo>
                <a:lnTo>
                  <a:pt x="1677733" y="170610"/>
                </a:lnTo>
                <a:lnTo>
                  <a:pt x="1689734" y="185165"/>
                </a:lnTo>
                <a:lnTo>
                  <a:pt x="3286886" y="185165"/>
                </a:lnTo>
                <a:lnTo>
                  <a:pt x="3298888" y="199721"/>
                </a:lnTo>
                <a:lnTo>
                  <a:pt x="3308699" y="239410"/>
                </a:lnTo>
                <a:lnTo>
                  <a:pt x="3315319" y="298269"/>
                </a:lnTo>
                <a:lnTo>
                  <a:pt x="3317748" y="370331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431416" y="990676"/>
            <a:ext cx="7006590" cy="80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5G专网用户签约主体是手机号，学校需与运营商一致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5080" algn="r">
              <a:lnSpc>
                <a:spcPct val="100000"/>
              </a:lnSpc>
              <a:spcBef>
                <a:spcPts val="1845"/>
              </a:spcBef>
            </a:pPr>
            <a:r>
              <a:rPr sz="1800" dirty="0">
                <a:solidFill>
                  <a:srgbClr val="1E2C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一键实现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18894" y="2954020"/>
            <a:ext cx="7913370" cy="197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"/>
              <a:tabLst>
                <a:tab pos="354965" algn="l"/>
                <a:tab pos="355600" algn="l"/>
              </a:tabLst>
            </a:pPr>
            <a:r>
              <a:rPr sz="1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安全性高</a:t>
            </a:r>
            <a:r>
              <a:rPr sz="1800" b="1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与手机绑定，唯一身份保障，解决密码撞库，加密数据短信传输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 panose="05000000000000000000"/>
              <a:buChar char=""/>
            </a:pPr>
            <a:endParaRPr sz="185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"/>
              <a:tabLst>
                <a:tab pos="354965" algn="l"/>
                <a:tab pos="355600" algn="l"/>
              </a:tabLst>
            </a:pPr>
            <a:r>
              <a:rPr sz="1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体验便捷</a:t>
            </a:r>
            <a:r>
              <a:rPr sz="1800" b="1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只需输入手机号，一键登录，无需记忆密码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2160"/>
              </a:spcBef>
              <a:buFont typeface="Wingdings" panose="05000000000000000000"/>
              <a:buChar char=""/>
              <a:tabLst>
                <a:tab pos="354965" algn="l"/>
                <a:tab pos="355600" algn="l"/>
              </a:tabLst>
            </a:pPr>
            <a:r>
              <a:rPr sz="1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快速高</a:t>
            </a:r>
            <a:r>
              <a:rPr sz="18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：避免输错密码、忘记账密、找回账户等情况，登录高效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 panose="05000000000000000000"/>
              <a:buChar char=""/>
            </a:pPr>
            <a:endParaRPr sz="185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buFont typeface="Wingdings" panose="05000000000000000000"/>
              <a:buChar char=""/>
              <a:tabLst>
                <a:tab pos="354965" algn="l"/>
                <a:tab pos="355600" algn="l"/>
              </a:tabLst>
            </a:pPr>
            <a:r>
              <a:rPr sz="1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成本低</a:t>
            </a:r>
            <a:r>
              <a:rPr sz="18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接入后每月有限免额度，比短信验证码价格低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0026" y="278257"/>
            <a:ext cx="10330815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融合号码认证，实现“人、卡、号</a:t>
            </a:r>
            <a:r>
              <a:rPr sz="2800" b="1" spc="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28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在线</a:t>
            </a:r>
            <a:r>
              <a:rPr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</a:t>
            </a:r>
            <a:r>
              <a:rPr sz="28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名一</a:t>
            </a:r>
            <a:r>
              <a:rPr sz="2800" b="1" spc="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</a:t>
            </a:r>
            <a:r>
              <a:rPr sz="28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的接</a:t>
            </a:r>
            <a:r>
              <a:rPr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</a:t>
            </a:r>
            <a:r>
              <a:rPr sz="28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身份</a:t>
            </a:r>
            <a:r>
              <a:rPr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鉴</a:t>
            </a:r>
            <a:r>
              <a:rPr sz="28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权</a:t>
            </a:r>
            <a:endParaRPr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2062479" y="1744471"/>
            <a:ext cx="8344534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号码认证</a:t>
            </a:r>
            <a:r>
              <a:rPr lang="zh-CN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2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一键登录、本机号码校验</a:t>
            </a:r>
            <a:endParaRPr sz="2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888" y="260984"/>
            <a:ext cx="550481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融合校园统一管理</a:t>
            </a:r>
            <a:r>
              <a:rPr sz="30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校园网用户</a:t>
            </a:r>
            <a:endParaRPr sz="3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35748" y="4713732"/>
            <a:ext cx="493775" cy="4937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646420" y="5330190"/>
            <a:ext cx="1058545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36486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OA</a:t>
            </a:r>
            <a:r>
              <a:rPr lang="zh-CN" altLang="en-US" sz="1400" b="1" dirty="0">
                <a:solidFill>
                  <a:srgbClr val="36486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办公</a:t>
            </a:r>
            <a:r>
              <a:rPr sz="1400" b="1" dirty="0">
                <a:solidFill>
                  <a:srgbClr val="36486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922259" y="3605021"/>
            <a:ext cx="85725" cy="895985"/>
          </a:xfrm>
          <a:custGeom>
            <a:avLst/>
            <a:gdLst/>
            <a:ahLst/>
            <a:cxnLst/>
            <a:rect l="l" t="t" r="r" b="b"/>
            <a:pathLst>
              <a:path w="85725" h="895985">
                <a:moveTo>
                  <a:pt x="28575" y="810132"/>
                </a:moveTo>
                <a:lnTo>
                  <a:pt x="0" y="810132"/>
                </a:lnTo>
                <a:lnTo>
                  <a:pt x="42925" y="895857"/>
                </a:lnTo>
                <a:lnTo>
                  <a:pt x="78623" y="824357"/>
                </a:lnTo>
                <a:lnTo>
                  <a:pt x="28575" y="824357"/>
                </a:lnTo>
                <a:lnTo>
                  <a:pt x="28575" y="810132"/>
                </a:lnTo>
                <a:close/>
              </a:path>
              <a:path w="85725" h="895985">
                <a:moveTo>
                  <a:pt x="57150" y="71373"/>
                </a:moveTo>
                <a:lnTo>
                  <a:pt x="28575" y="71373"/>
                </a:lnTo>
                <a:lnTo>
                  <a:pt x="28575" y="824357"/>
                </a:lnTo>
                <a:lnTo>
                  <a:pt x="57150" y="824357"/>
                </a:lnTo>
                <a:lnTo>
                  <a:pt x="57150" y="71373"/>
                </a:lnTo>
                <a:close/>
              </a:path>
              <a:path w="85725" h="895985">
                <a:moveTo>
                  <a:pt x="85725" y="810132"/>
                </a:moveTo>
                <a:lnTo>
                  <a:pt x="57150" y="810132"/>
                </a:lnTo>
                <a:lnTo>
                  <a:pt x="57150" y="824357"/>
                </a:lnTo>
                <a:lnTo>
                  <a:pt x="78623" y="824357"/>
                </a:lnTo>
                <a:lnTo>
                  <a:pt x="85725" y="810132"/>
                </a:lnTo>
                <a:close/>
              </a:path>
              <a:path w="85725" h="895985">
                <a:moveTo>
                  <a:pt x="42925" y="0"/>
                </a:moveTo>
                <a:lnTo>
                  <a:pt x="0" y="85725"/>
                </a:lnTo>
                <a:lnTo>
                  <a:pt x="28575" y="85725"/>
                </a:lnTo>
                <a:lnTo>
                  <a:pt x="28575" y="71373"/>
                </a:lnTo>
                <a:lnTo>
                  <a:pt x="78560" y="71373"/>
                </a:lnTo>
                <a:lnTo>
                  <a:pt x="42925" y="0"/>
                </a:lnTo>
                <a:close/>
              </a:path>
              <a:path w="85725" h="895985">
                <a:moveTo>
                  <a:pt x="78560" y="71373"/>
                </a:moveTo>
                <a:lnTo>
                  <a:pt x="57150" y="71373"/>
                </a:lnTo>
                <a:lnTo>
                  <a:pt x="57150" y="85725"/>
                </a:lnTo>
                <a:lnTo>
                  <a:pt x="85725" y="85725"/>
                </a:lnTo>
                <a:lnTo>
                  <a:pt x="78560" y="71373"/>
                </a:lnTo>
                <a:close/>
              </a:path>
            </a:pathLst>
          </a:custGeom>
          <a:solidFill>
            <a:srgbClr val="0781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362443" y="1648967"/>
            <a:ext cx="1399540" cy="894715"/>
          </a:xfrm>
          <a:custGeom>
            <a:avLst/>
            <a:gdLst/>
            <a:ahLst/>
            <a:cxnLst/>
            <a:rect l="l" t="t" r="r" b="b"/>
            <a:pathLst>
              <a:path w="1399540" h="894714">
                <a:moveTo>
                  <a:pt x="555498" y="0"/>
                </a:moveTo>
                <a:lnTo>
                  <a:pt x="504991" y="2919"/>
                </a:lnTo>
                <a:lnTo>
                  <a:pt x="456628" y="11430"/>
                </a:lnTo>
                <a:lnTo>
                  <a:pt x="410837" y="25159"/>
                </a:lnTo>
                <a:lnTo>
                  <a:pt x="368045" y="43735"/>
                </a:lnTo>
                <a:lnTo>
                  <a:pt x="328683" y="66783"/>
                </a:lnTo>
                <a:lnTo>
                  <a:pt x="293179" y="93932"/>
                </a:lnTo>
                <a:lnTo>
                  <a:pt x="261961" y="124809"/>
                </a:lnTo>
                <a:lnTo>
                  <a:pt x="235457" y="159041"/>
                </a:lnTo>
                <a:lnTo>
                  <a:pt x="214098" y="196256"/>
                </a:lnTo>
                <a:lnTo>
                  <a:pt x="198310" y="236081"/>
                </a:lnTo>
                <a:lnTo>
                  <a:pt x="188523" y="278144"/>
                </a:lnTo>
                <a:lnTo>
                  <a:pt x="185165" y="322072"/>
                </a:lnTo>
                <a:lnTo>
                  <a:pt x="185165" y="357886"/>
                </a:lnTo>
                <a:lnTo>
                  <a:pt x="142518" y="377364"/>
                </a:lnTo>
                <a:lnTo>
                  <a:pt x="103469" y="404370"/>
                </a:lnTo>
                <a:lnTo>
                  <a:pt x="69099" y="437649"/>
                </a:lnTo>
                <a:lnTo>
                  <a:pt x="40488" y="475941"/>
                </a:lnTo>
                <a:lnTo>
                  <a:pt x="18714" y="517991"/>
                </a:lnTo>
                <a:lnTo>
                  <a:pt x="4858" y="562539"/>
                </a:lnTo>
                <a:lnTo>
                  <a:pt x="0" y="608330"/>
                </a:lnTo>
                <a:lnTo>
                  <a:pt x="3493" y="651293"/>
                </a:lnTo>
                <a:lnTo>
                  <a:pt x="13664" y="692078"/>
                </a:lnTo>
                <a:lnTo>
                  <a:pt x="30049" y="730281"/>
                </a:lnTo>
                <a:lnTo>
                  <a:pt x="52184" y="765499"/>
                </a:lnTo>
                <a:lnTo>
                  <a:pt x="79606" y="797329"/>
                </a:lnTo>
                <a:lnTo>
                  <a:pt x="111850" y="825367"/>
                </a:lnTo>
                <a:lnTo>
                  <a:pt x="148454" y="849212"/>
                </a:lnTo>
                <a:lnTo>
                  <a:pt x="188953" y="868459"/>
                </a:lnTo>
                <a:lnTo>
                  <a:pt x="232883" y="882706"/>
                </a:lnTo>
                <a:lnTo>
                  <a:pt x="279781" y="891550"/>
                </a:lnTo>
                <a:lnTo>
                  <a:pt x="329183" y="894588"/>
                </a:lnTo>
                <a:lnTo>
                  <a:pt x="1131570" y="894588"/>
                </a:lnTo>
                <a:lnTo>
                  <a:pt x="1178672" y="890711"/>
                </a:lnTo>
                <a:lnTo>
                  <a:pt x="1223405" y="879474"/>
                </a:lnTo>
                <a:lnTo>
                  <a:pt x="1264920" y="861464"/>
                </a:lnTo>
                <a:lnTo>
                  <a:pt x="1302370" y="837271"/>
                </a:lnTo>
                <a:lnTo>
                  <a:pt x="1334911" y="807482"/>
                </a:lnTo>
                <a:lnTo>
                  <a:pt x="1361694" y="772686"/>
                </a:lnTo>
                <a:lnTo>
                  <a:pt x="1381872" y="733472"/>
                </a:lnTo>
                <a:lnTo>
                  <a:pt x="1394601" y="690429"/>
                </a:lnTo>
                <a:lnTo>
                  <a:pt x="1399031" y="644144"/>
                </a:lnTo>
                <a:lnTo>
                  <a:pt x="1394113" y="599305"/>
                </a:lnTo>
                <a:lnTo>
                  <a:pt x="1379837" y="557296"/>
                </a:lnTo>
                <a:lnTo>
                  <a:pt x="1356924" y="518740"/>
                </a:lnTo>
                <a:lnTo>
                  <a:pt x="1326093" y="484258"/>
                </a:lnTo>
                <a:lnTo>
                  <a:pt x="1288064" y="454473"/>
                </a:lnTo>
                <a:lnTo>
                  <a:pt x="1243557" y="430006"/>
                </a:lnTo>
                <a:lnTo>
                  <a:pt x="1193291" y="411480"/>
                </a:lnTo>
                <a:lnTo>
                  <a:pt x="1205186" y="394991"/>
                </a:lnTo>
                <a:lnTo>
                  <a:pt x="1211294" y="373491"/>
                </a:lnTo>
                <a:lnTo>
                  <a:pt x="1213544" y="348632"/>
                </a:lnTo>
                <a:lnTo>
                  <a:pt x="1213865" y="322072"/>
                </a:lnTo>
                <a:lnTo>
                  <a:pt x="1207293" y="279054"/>
                </a:lnTo>
                <a:lnTo>
                  <a:pt x="1188719" y="240528"/>
                </a:lnTo>
                <a:lnTo>
                  <a:pt x="1159859" y="207978"/>
                </a:lnTo>
                <a:lnTo>
                  <a:pt x="1143255" y="196850"/>
                </a:lnTo>
                <a:lnTo>
                  <a:pt x="905255" y="196850"/>
                </a:lnTo>
                <a:lnTo>
                  <a:pt x="882424" y="161801"/>
                </a:lnTo>
                <a:lnTo>
                  <a:pt x="855189" y="128676"/>
                </a:lnTo>
                <a:lnTo>
                  <a:pt x="823722" y="98062"/>
                </a:lnTo>
                <a:lnTo>
                  <a:pt x="788190" y="70546"/>
                </a:lnTo>
                <a:lnTo>
                  <a:pt x="748763" y="46716"/>
                </a:lnTo>
                <a:lnTo>
                  <a:pt x="705612" y="27159"/>
                </a:lnTo>
                <a:lnTo>
                  <a:pt x="658904" y="12462"/>
                </a:lnTo>
                <a:lnTo>
                  <a:pt x="608809" y="3213"/>
                </a:lnTo>
                <a:lnTo>
                  <a:pt x="555498" y="0"/>
                </a:lnTo>
                <a:close/>
              </a:path>
              <a:path w="1399540" h="894714">
                <a:moveTo>
                  <a:pt x="1028700" y="161036"/>
                </a:moveTo>
                <a:lnTo>
                  <a:pt x="997839" y="164113"/>
                </a:lnTo>
                <a:lnTo>
                  <a:pt x="966978" y="172227"/>
                </a:lnTo>
                <a:lnTo>
                  <a:pt x="936117" y="183699"/>
                </a:lnTo>
                <a:lnTo>
                  <a:pt x="905255" y="196850"/>
                </a:lnTo>
                <a:lnTo>
                  <a:pt x="1143255" y="196850"/>
                </a:lnTo>
                <a:lnTo>
                  <a:pt x="1122426" y="182889"/>
                </a:lnTo>
                <a:lnTo>
                  <a:pt x="1078134" y="166746"/>
                </a:lnTo>
                <a:lnTo>
                  <a:pt x="1028700" y="16103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644130" y="2163318"/>
            <a:ext cx="807720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400" b="1" spc="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61988" y="2095500"/>
            <a:ext cx="474345" cy="245745"/>
          </a:xfrm>
          <a:custGeom>
            <a:avLst/>
            <a:gdLst/>
            <a:ahLst/>
            <a:cxnLst/>
            <a:rect l="l" t="t" r="r" b="b"/>
            <a:pathLst>
              <a:path w="474345" h="245744">
                <a:moveTo>
                  <a:pt x="351281" y="0"/>
                </a:moveTo>
                <a:lnTo>
                  <a:pt x="351281" y="61340"/>
                </a:lnTo>
                <a:lnTo>
                  <a:pt x="0" y="61340"/>
                </a:lnTo>
                <a:lnTo>
                  <a:pt x="0" y="184023"/>
                </a:lnTo>
                <a:lnTo>
                  <a:pt x="351281" y="184023"/>
                </a:lnTo>
                <a:lnTo>
                  <a:pt x="351281" y="245363"/>
                </a:lnTo>
                <a:lnTo>
                  <a:pt x="473963" y="122682"/>
                </a:lnTo>
                <a:lnTo>
                  <a:pt x="35128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16595" y="2570988"/>
            <a:ext cx="318770" cy="414655"/>
          </a:xfrm>
          <a:custGeom>
            <a:avLst/>
            <a:gdLst/>
            <a:ahLst/>
            <a:cxnLst/>
            <a:rect l="l" t="t" r="r" b="b"/>
            <a:pathLst>
              <a:path w="318770" h="414655">
                <a:moveTo>
                  <a:pt x="318515" y="255270"/>
                </a:moveTo>
                <a:lnTo>
                  <a:pt x="0" y="255270"/>
                </a:lnTo>
                <a:lnTo>
                  <a:pt x="159257" y="414527"/>
                </a:lnTo>
                <a:lnTo>
                  <a:pt x="318515" y="255270"/>
                </a:lnTo>
                <a:close/>
              </a:path>
              <a:path w="318770" h="414655">
                <a:moveTo>
                  <a:pt x="238886" y="0"/>
                </a:moveTo>
                <a:lnTo>
                  <a:pt x="79628" y="0"/>
                </a:lnTo>
                <a:lnTo>
                  <a:pt x="79628" y="255270"/>
                </a:lnTo>
                <a:lnTo>
                  <a:pt x="238886" y="255270"/>
                </a:lnTo>
                <a:lnTo>
                  <a:pt x="238886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080375" y="3695547"/>
            <a:ext cx="739140" cy="658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认证接口 数据接口</a:t>
            </a:r>
            <a:endParaRPr sz="1400" b="1" dirty="0">
              <a:solidFill>
                <a:srgbClr val="006F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056757" y="4713732"/>
            <a:ext cx="493776" cy="4937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529071" y="4544567"/>
            <a:ext cx="5713730" cy="1175385"/>
          </a:xfrm>
          <a:custGeom>
            <a:avLst/>
            <a:gdLst/>
            <a:ahLst/>
            <a:cxnLst/>
            <a:rect l="l" t="t" r="r" b="b"/>
            <a:pathLst>
              <a:path w="5713730" h="1175385">
                <a:moveTo>
                  <a:pt x="0" y="1175003"/>
                </a:moveTo>
                <a:lnTo>
                  <a:pt x="5713476" y="1175003"/>
                </a:lnTo>
                <a:lnTo>
                  <a:pt x="5713476" y="0"/>
                </a:lnTo>
                <a:lnTo>
                  <a:pt x="0" y="0"/>
                </a:lnTo>
                <a:lnTo>
                  <a:pt x="0" y="1175003"/>
                </a:lnTo>
                <a:close/>
              </a:path>
            </a:pathLst>
          </a:custGeom>
          <a:ln w="12700">
            <a:solidFill>
              <a:srgbClr val="2E528F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009130" y="5330190"/>
            <a:ext cx="1071245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36486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</a:t>
            </a:r>
            <a:r>
              <a:rPr lang="zh-CN" sz="1400" b="1" dirty="0">
                <a:solidFill>
                  <a:srgbClr val="36486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一卡通</a:t>
            </a:r>
            <a:endParaRPr sz="1400" b="1" dirty="0">
              <a:solidFill>
                <a:srgbClr val="36486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332469" y="4713732"/>
            <a:ext cx="493775" cy="4937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8179435" y="5330190"/>
            <a:ext cx="1226185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36486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Radius系统</a:t>
            </a:r>
            <a:endParaRPr sz="1400" b="1" dirty="0">
              <a:solidFill>
                <a:srgbClr val="36486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45394" y="4825745"/>
            <a:ext cx="50990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……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61760" y="2922270"/>
            <a:ext cx="1122680" cy="51943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60"/>
              </a:spcBef>
            </a:pPr>
            <a:r>
              <a:rPr lang="en-US" sz="11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NatShell </a:t>
            </a:r>
            <a:r>
              <a:rPr sz="11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</a:t>
            </a:r>
            <a:r>
              <a:rPr sz="11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专网</a:t>
            </a:r>
            <a:endParaRPr sz="11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sz="11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认证网关</a:t>
            </a:r>
            <a:endParaRPr sz="11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19007" y="3005455"/>
            <a:ext cx="722630" cy="182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09295" algn="l"/>
              </a:tabLst>
            </a:pPr>
            <a:r>
              <a:rPr sz="1100" u="sng" dirty="0">
                <a:uFill>
                  <a:solidFill>
                    <a:srgbClr val="4471C4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	</a:t>
            </a:r>
            <a:endParaRPr sz="1100" u="sng" dirty="0">
              <a:uFill>
                <a:solidFill>
                  <a:srgbClr val="4471C4"/>
                </a:solidFill>
              </a:uFill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141720" y="1548383"/>
            <a:ext cx="493775" cy="1261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01345" y="1548130"/>
            <a:ext cx="3840480" cy="3890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250000"/>
              </a:lnSpc>
              <a:spcBef>
                <a:spcPts val="100"/>
              </a:spcBef>
              <a:buFont typeface="Wingdings" panose="05000000000000000000"/>
              <a:buChar char=""/>
              <a:tabLst>
                <a:tab pos="354965" algn="l"/>
                <a:tab pos="355600" algn="l"/>
              </a:tabLst>
            </a:pPr>
            <a:r>
              <a:rPr sz="1400" spc="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提供多种数据对</a:t>
            </a:r>
            <a:r>
              <a:rPr sz="14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</a:t>
            </a:r>
            <a:r>
              <a:rPr sz="1400" spc="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1400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r>
              <a:rPr sz="1400" spc="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，对接校园</a:t>
            </a:r>
            <a:r>
              <a:rPr sz="14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</a:t>
            </a:r>
            <a:r>
              <a:rPr sz="1400" spc="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有信息管理系统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  </a:t>
            </a:r>
            <a:r>
              <a:rPr sz="14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1400" spc="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动同</a:t>
            </a:r>
            <a:r>
              <a:rPr sz="1400" spc="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</a:t>
            </a:r>
            <a:r>
              <a:rPr sz="14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</a:t>
            </a:r>
            <a:r>
              <a:rPr sz="1400" spc="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园用户</a:t>
            </a:r>
            <a:r>
              <a:rPr sz="14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身</a:t>
            </a:r>
            <a:r>
              <a:rPr sz="1400" spc="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份生命</a:t>
            </a:r>
            <a:r>
              <a:rPr sz="14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周期</a:t>
            </a:r>
            <a:r>
              <a:rPr sz="1400" spc="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，实现</a:t>
            </a:r>
            <a:r>
              <a:rPr sz="14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</a:t>
            </a:r>
            <a:r>
              <a:rPr sz="1400" spc="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</a:t>
            </a:r>
            <a:r>
              <a:rPr sz="14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</a:t>
            </a:r>
            <a:r>
              <a:rPr sz="1400" spc="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</a:t>
            </a:r>
            <a:r>
              <a:rPr sz="14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专网 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用户统一管</a:t>
            </a:r>
            <a:r>
              <a:rPr sz="14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，提高管</a:t>
            </a:r>
            <a:r>
              <a:rPr sz="14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效能。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250000"/>
              </a:lnSpc>
              <a:spcBef>
                <a:spcPts val="840"/>
              </a:spcBef>
              <a:buFont typeface="Wingdings" panose="05000000000000000000"/>
              <a:buChar char=""/>
              <a:tabLst>
                <a:tab pos="354965" algn="l"/>
                <a:tab pos="355600" algn="l"/>
              </a:tabLst>
            </a:pPr>
            <a:r>
              <a:rPr sz="1400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支持多种认证能力，可对接使用校园现有身份认证平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台</a:t>
            </a:r>
            <a:r>
              <a:rPr sz="1400" spc="1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</a:t>
            </a:r>
            <a:r>
              <a:rPr sz="1400" spc="1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</a:t>
            </a:r>
            <a:r>
              <a:rPr sz="1400" spc="1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</a:t>
            </a:r>
            <a:r>
              <a:rPr sz="1400" spc="1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源</a:t>
            </a:r>
            <a:r>
              <a:rPr sz="1400" spc="1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1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</a:t>
            </a:r>
            <a:r>
              <a:rPr sz="1400" spc="1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LDAP</a:t>
            </a:r>
            <a:r>
              <a:rPr sz="1400" spc="1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400" spc="1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Radius</a:t>
            </a:r>
            <a:r>
              <a:rPr sz="1400" spc="1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400" spc="1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Socket</a:t>
            </a:r>
            <a:r>
              <a:rPr sz="1400" spc="15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4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Webservice</a:t>
            </a: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等。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56" name="picture 2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731886" y="2942462"/>
            <a:ext cx="489204" cy="562355"/>
          </a:xfrm>
          <a:prstGeom prst="rect">
            <a:avLst/>
          </a:prstGeom>
        </p:spPr>
      </p:pic>
      <p:sp>
        <p:nvSpPr>
          <p:cNvPr id="25" name="object 15"/>
          <p:cNvSpPr/>
          <p:nvPr/>
        </p:nvSpPr>
        <p:spPr>
          <a:xfrm>
            <a:off x="9529444" y="4713732"/>
            <a:ext cx="493775" cy="4937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sp>
        <p:nvSpPr>
          <p:cNvPr id="26" name="object 16"/>
          <p:cNvSpPr txBox="1"/>
          <p:nvPr/>
        </p:nvSpPr>
        <p:spPr>
          <a:xfrm>
            <a:off x="9502140" y="5330190"/>
            <a:ext cx="1100455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zh-CN" sz="1400" b="1" dirty="0">
                <a:solidFill>
                  <a:srgbClr val="36486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图书馆系统</a:t>
            </a:r>
            <a:endParaRPr lang="zh-CN" sz="1400" b="1" dirty="0">
              <a:solidFill>
                <a:srgbClr val="36486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66" name="picture 4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058148" y="2956940"/>
            <a:ext cx="347471" cy="54711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313" y="255778"/>
            <a:ext cx="512381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</a:rPr>
              <a:t>校园</a:t>
            </a:r>
            <a:r>
              <a:rPr sz="3000" b="1" spc="-5" dirty="0">
                <a:latin typeface="微软雅黑" panose="020B0503020204020204" charset="-122"/>
                <a:ea typeface="微软雅黑" panose="020B0503020204020204" charset="-122"/>
              </a:rPr>
              <a:t>5G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</a:rPr>
              <a:t>专网用户生命周期管理</a:t>
            </a:r>
            <a:endParaRPr sz="3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858645" y="1356995"/>
            <a:ext cx="9210675" cy="3482975"/>
            <a:chOff x="2927" y="2137"/>
            <a:chExt cx="14505" cy="5485"/>
          </a:xfrm>
        </p:grpSpPr>
        <p:sp>
          <p:nvSpPr>
            <p:cNvPr id="3" name="object 3"/>
            <p:cNvSpPr/>
            <p:nvPr/>
          </p:nvSpPr>
          <p:spPr>
            <a:xfrm>
              <a:off x="6893" y="3619"/>
              <a:ext cx="2765" cy="120"/>
            </a:xfrm>
            <a:custGeom>
              <a:avLst/>
              <a:gdLst/>
              <a:ahLst/>
              <a:cxnLst/>
              <a:rect l="l" t="t" r="r" b="b"/>
              <a:pathLst>
                <a:path w="1755775" h="76200">
                  <a:moveTo>
                    <a:pt x="1679193" y="0"/>
                  </a:moveTo>
                  <a:lnTo>
                    <a:pt x="1679193" y="76199"/>
                  </a:lnTo>
                  <a:lnTo>
                    <a:pt x="1733295" y="49148"/>
                  </a:lnTo>
                  <a:lnTo>
                    <a:pt x="1691893" y="49148"/>
                  </a:lnTo>
                  <a:lnTo>
                    <a:pt x="1691893" y="26923"/>
                  </a:lnTo>
                  <a:lnTo>
                    <a:pt x="1733041" y="26923"/>
                  </a:lnTo>
                  <a:lnTo>
                    <a:pt x="1679193" y="0"/>
                  </a:lnTo>
                  <a:close/>
                </a:path>
                <a:path w="1755775" h="76200">
                  <a:moveTo>
                    <a:pt x="1679193" y="26923"/>
                  </a:moveTo>
                  <a:lnTo>
                    <a:pt x="0" y="26923"/>
                  </a:lnTo>
                  <a:lnTo>
                    <a:pt x="0" y="49148"/>
                  </a:lnTo>
                  <a:lnTo>
                    <a:pt x="1679193" y="49148"/>
                  </a:lnTo>
                  <a:lnTo>
                    <a:pt x="1679193" y="26923"/>
                  </a:lnTo>
                  <a:close/>
                </a:path>
                <a:path w="1755775" h="76200">
                  <a:moveTo>
                    <a:pt x="1733041" y="26923"/>
                  </a:moveTo>
                  <a:lnTo>
                    <a:pt x="1691893" y="26923"/>
                  </a:lnTo>
                  <a:lnTo>
                    <a:pt x="1691893" y="49148"/>
                  </a:lnTo>
                  <a:lnTo>
                    <a:pt x="1733295" y="49148"/>
                  </a:lnTo>
                  <a:lnTo>
                    <a:pt x="1755393" y="38099"/>
                  </a:lnTo>
                  <a:lnTo>
                    <a:pt x="1733041" y="26923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5604" y="2505"/>
              <a:ext cx="1809" cy="4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152400">
                <a:lnSpc>
                  <a:spcPct val="150000"/>
                </a:lnSpc>
                <a:spcBef>
                  <a:spcPts val="100"/>
                </a:spcBef>
              </a:pPr>
              <a:r>
                <a:rPr sz="1200" b="1" dirty="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统一认证平台</a:t>
              </a:r>
              <a:endParaRPr sz="1200" b="1" dirty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7613" y="3405"/>
              <a:ext cx="1220" cy="576"/>
            </a:xfrm>
            <a:custGeom>
              <a:avLst/>
              <a:gdLst/>
              <a:ahLst/>
              <a:cxnLst/>
              <a:rect l="l" t="t" r="r" b="b"/>
              <a:pathLst>
                <a:path w="774700" h="365760">
                  <a:moveTo>
                    <a:pt x="0" y="365760"/>
                  </a:moveTo>
                  <a:lnTo>
                    <a:pt x="774191" y="365760"/>
                  </a:lnTo>
                  <a:lnTo>
                    <a:pt x="774191" y="0"/>
                  </a:lnTo>
                  <a:lnTo>
                    <a:pt x="0" y="0"/>
                  </a:lnTo>
                  <a:lnTo>
                    <a:pt x="0" y="3657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613" y="3405"/>
              <a:ext cx="1220" cy="511"/>
            </a:xfrm>
            <a:prstGeom prst="rect">
              <a:avLst/>
            </a:prstGeom>
            <a:ln w="19050">
              <a:solidFill>
                <a:srgbClr val="00B0F0"/>
              </a:solidFill>
            </a:ln>
          </p:spPr>
          <p:txBody>
            <a:bodyPr vert="horz" wrap="square" lIns="0" tIns="109220" rIns="0" bIns="0" rtlCol="0">
              <a:spAutoFit/>
            </a:bodyPr>
            <a:lstStyle/>
            <a:p>
              <a:pPr marL="207645">
                <a:lnSpc>
                  <a:spcPct val="100000"/>
                </a:lnSpc>
                <a:spcBef>
                  <a:spcPts val="860"/>
                </a:spcBef>
              </a:pPr>
              <a:r>
                <a:rPr sz="1400" b="1" spc="-5" dirty="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SSO</a:t>
              </a:r>
              <a:endParaRPr sz="1400" b="1" spc="-5" dirty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260" y="3361"/>
              <a:ext cx="756" cy="620"/>
            </a:xfrm>
            <a:custGeom>
              <a:avLst/>
              <a:gdLst/>
              <a:ahLst/>
              <a:cxnLst/>
              <a:rect l="l" t="t" r="r" b="b"/>
              <a:pathLst>
                <a:path w="480060" h="393700">
                  <a:moveTo>
                    <a:pt x="283463" y="0"/>
                  </a:moveTo>
                  <a:lnTo>
                    <a:pt x="283463" y="98298"/>
                  </a:lnTo>
                  <a:lnTo>
                    <a:pt x="0" y="98298"/>
                  </a:lnTo>
                  <a:lnTo>
                    <a:pt x="0" y="294894"/>
                  </a:lnTo>
                  <a:lnTo>
                    <a:pt x="283463" y="294894"/>
                  </a:lnTo>
                  <a:lnTo>
                    <a:pt x="283463" y="393192"/>
                  </a:lnTo>
                  <a:lnTo>
                    <a:pt x="480060" y="196596"/>
                  </a:lnTo>
                  <a:lnTo>
                    <a:pt x="283463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3092" y="3386"/>
              <a:ext cx="679" cy="40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用户</a:t>
              </a:r>
              <a:endParaRPr sz="16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1465" y="3674"/>
              <a:ext cx="3377" cy="120"/>
            </a:xfrm>
            <a:custGeom>
              <a:avLst/>
              <a:gdLst/>
              <a:ahLst/>
              <a:cxnLst/>
              <a:rect l="l" t="t" r="r" b="b"/>
              <a:pathLst>
                <a:path w="2144395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49149"/>
                  </a:lnTo>
                  <a:lnTo>
                    <a:pt x="63500" y="49148"/>
                  </a:lnTo>
                  <a:lnTo>
                    <a:pt x="63500" y="26923"/>
                  </a:lnTo>
                  <a:lnTo>
                    <a:pt x="76200" y="26923"/>
                  </a:lnTo>
                  <a:lnTo>
                    <a:pt x="76200" y="0"/>
                  </a:lnTo>
                  <a:close/>
                </a:path>
                <a:path w="2144395" h="76200">
                  <a:moveTo>
                    <a:pt x="76200" y="26924"/>
                  </a:moveTo>
                  <a:lnTo>
                    <a:pt x="76200" y="49149"/>
                  </a:lnTo>
                  <a:lnTo>
                    <a:pt x="2143887" y="49275"/>
                  </a:lnTo>
                  <a:lnTo>
                    <a:pt x="2143887" y="27050"/>
                  </a:lnTo>
                  <a:lnTo>
                    <a:pt x="76200" y="26924"/>
                  </a:lnTo>
                  <a:close/>
                </a:path>
                <a:path w="2144395" h="76200">
                  <a:moveTo>
                    <a:pt x="63500" y="26923"/>
                  </a:moveTo>
                  <a:lnTo>
                    <a:pt x="63500" y="49148"/>
                  </a:lnTo>
                  <a:lnTo>
                    <a:pt x="76200" y="49149"/>
                  </a:lnTo>
                  <a:lnTo>
                    <a:pt x="76200" y="26924"/>
                  </a:lnTo>
                  <a:lnTo>
                    <a:pt x="63500" y="26923"/>
                  </a:lnTo>
                  <a:close/>
                </a:path>
                <a:path w="2144395" h="76200">
                  <a:moveTo>
                    <a:pt x="76200" y="26923"/>
                  </a:moveTo>
                  <a:lnTo>
                    <a:pt x="63500" y="26923"/>
                  </a:lnTo>
                  <a:lnTo>
                    <a:pt x="76200" y="26924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object 28"/>
            <p:cNvSpPr txBox="1"/>
            <p:nvPr/>
          </p:nvSpPr>
          <p:spPr>
            <a:xfrm>
              <a:off x="14962" y="4528"/>
              <a:ext cx="1001" cy="40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600" spc="-5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审核</a:t>
              </a:r>
              <a:r>
                <a:rPr lang="zh-CN" sz="1600" spc="-5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员</a:t>
              </a:r>
              <a:endParaRPr lang="zh-CN" sz="16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12152" y="3405"/>
              <a:ext cx="1649" cy="596"/>
            </a:xfrm>
            <a:custGeom>
              <a:avLst/>
              <a:gdLst/>
              <a:ahLst/>
              <a:cxnLst/>
              <a:rect l="l" t="t" r="r" b="b"/>
              <a:pathLst>
                <a:path w="1047115" h="378460">
                  <a:moveTo>
                    <a:pt x="0" y="377951"/>
                  </a:moveTo>
                  <a:lnTo>
                    <a:pt x="1046987" y="377951"/>
                  </a:lnTo>
                  <a:lnTo>
                    <a:pt x="1046987" y="0"/>
                  </a:lnTo>
                  <a:lnTo>
                    <a:pt x="0" y="0"/>
                  </a:lnTo>
                  <a:lnTo>
                    <a:pt x="0" y="3779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object 30"/>
            <p:cNvSpPr txBox="1"/>
            <p:nvPr/>
          </p:nvSpPr>
          <p:spPr>
            <a:xfrm>
              <a:off x="12152" y="3405"/>
              <a:ext cx="1649" cy="511"/>
            </a:xfrm>
            <a:prstGeom prst="rect">
              <a:avLst/>
            </a:prstGeom>
            <a:ln w="19050">
              <a:solidFill>
                <a:srgbClr val="006FC0"/>
              </a:solidFill>
            </a:ln>
          </p:spPr>
          <p:txBody>
            <a:bodyPr vert="horz" wrap="square" lIns="0" tIns="109220" rIns="0" bIns="0" rtlCol="0">
              <a:spAutoFit/>
            </a:bodyPr>
            <a:lstStyle/>
            <a:p>
              <a:pPr marL="124460">
                <a:lnSpc>
                  <a:spcPct val="100000"/>
                </a:lnSpc>
                <a:spcBef>
                  <a:spcPts val="860"/>
                </a:spcBef>
              </a:pPr>
              <a:r>
                <a:rPr sz="1400" b="1" dirty="0">
                  <a:solidFill>
                    <a:srgbClr val="4471C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审核</a:t>
              </a:r>
              <a:r>
                <a:rPr sz="1400" b="1" spc="-5" dirty="0">
                  <a:solidFill>
                    <a:srgbClr val="4471C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/</a:t>
              </a:r>
              <a:r>
                <a:rPr sz="1400" b="1" dirty="0">
                  <a:solidFill>
                    <a:srgbClr val="4471C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授权</a:t>
              </a:r>
              <a:endPara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9672" y="2784"/>
              <a:ext cx="1793" cy="1793"/>
            </a:xfrm>
            <a:custGeom>
              <a:avLst/>
              <a:gdLst/>
              <a:ahLst/>
              <a:cxnLst/>
              <a:rect l="l" t="t" r="r" b="b"/>
              <a:pathLst>
                <a:path w="1138554" h="1138554">
                  <a:moveTo>
                    <a:pt x="0" y="569213"/>
                  </a:moveTo>
                  <a:lnTo>
                    <a:pt x="2089" y="520106"/>
                  </a:lnTo>
                  <a:lnTo>
                    <a:pt x="8244" y="472157"/>
                  </a:lnTo>
                  <a:lnTo>
                    <a:pt x="18294" y="425537"/>
                  </a:lnTo>
                  <a:lnTo>
                    <a:pt x="32067" y="380419"/>
                  </a:lnTo>
                  <a:lnTo>
                    <a:pt x="49392" y="336972"/>
                  </a:lnTo>
                  <a:lnTo>
                    <a:pt x="70099" y="295368"/>
                  </a:lnTo>
                  <a:lnTo>
                    <a:pt x="94017" y="255778"/>
                  </a:lnTo>
                  <a:lnTo>
                    <a:pt x="120974" y="218373"/>
                  </a:lnTo>
                  <a:lnTo>
                    <a:pt x="150800" y="183323"/>
                  </a:lnTo>
                  <a:lnTo>
                    <a:pt x="183323" y="150800"/>
                  </a:lnTo>
                  <a:lnTo>
                    <a:pt x="218373" y="120974"/>
                  </a:lnTo>
                  <a:lnTo>
                    <a:pt x="255778" y="94017"/>
                  </a:lnTo>
                  <a:lnTo>
                    <a:pt x="295368" y="70099"/>
                  </a:lnTo>
                  <a:lnTo>
                    <a:pt x="336972" y="49392"/>
                  </a:lnTo>
                  <a:lnTo>
                    <a:pt x="380419" y="32067"/>
                  </a:lnTo>
                  <a:lnTo>
                    <a:pt x="425537" y="18294"/>
                  </a:lnTo>
                  <a:lnTo>
                    <a:pt x="472157" y="8244"/>
                  </a:lnTo>
                  <a:lnTo>
                    <a:pt x="520106" y="2089"/>
                  </a:lnTo>
                  <a:lnTo>
                    <a:pt x="569214" y="0"/>
                  </a:lnTo>
                  <a:lnTo>
                    <a:pt x="618321" y="2089"/>
                  </a:lnTo>
                  <a:lnTo>
                    <a:pt x="666270" y="8244"/>
                  </a:lnTo>
                  <a:lnTo>
                    <a:pt x="712890" y="18294"/>
                  </a:lnTo>
                  <a:lnTo>
                    <a:pt x="758008" y="32067"/>
                  </a:lnTo>
                  <a:lnTo>
                    <a:pt x="801455" y="49392"/>
                  </a:lnTo>
                  <a:lnTo>
                    <a:pt x="843059" y="70099"/>
                  </a:lnTo>
                  <a:lnTo>
                    <a:pt x="882649" y="94017"/>
                  </a:lnTo>
                  <a:lnTo>
                    <a:pt x="920054" y="120974"/>
                  </a:lnTo>
                  <a:lnTo>
                    <a:pt x="955104" y="150800"/>
                  </a:lnTo>
                  <a:lnTo>
                    <a:pt x="987627" y="183323"/>
                  </a:lnTo>
                  <a:lnTo>
                    <a:pt x="1017453" y="218373"/>
                  </a:lnTo>
                  <a:lnTo>
                    <a:pt x="1044410" y="255778"/>
                  </a:lnTo>
                  <a:lnTo>
                    <a:pt x="1068328" y="295368"/>
                  </a:lnTo>
                  <a:lnTo>
                    <a:pt x="1089035" y="336972"/>
                  </a:lnTo>
                  <a:lnTo>
                    <a:pt x="1106360" y="380419"/>
                  </a:lnTo>
                  <a:lnTo>
                    <a:pt x="1120133" y="425537"/>
                  </a:lnTo>
                  <a:lnTo>
                    <a:pt x="1130183" y="472157"/>
                  </a:lnTo>
                  <a:lnTo>
                    <a:pt x="1136338" y="520106"/>
                  </a:lnTo>
                  <a:lnTo>
                    <a:pt x="1138427" y="569213"/>
                  </a:lnTo>
                  <a:lnTo>
                    <a:pt x="1136338" y="618321"/>
                  </a:lnTo>
                  <a:lnTo>
                    <a:pt x="1130183" y="666270"/>
                  </a:lnTo>
                  <a:lnTo>
                    <a:pt x="1120133" y="712890"/>
                  </a:lnTo>
                  <a:lnTo>
                    <a:pt x="1106360" y="758008"/>
                  </a:lnTo>
                  <a:lnTo>
                    <a:pt x="1089035" y="801455"/>
                  </a:lnTo>
                  <a:lnTo>
                    <a:pt x="1068328" y="843059"/>
                  </a:lnTo>
                  <a:lnTo>
                    <a:pt x="1044410" y="882649"/>
                  </a:lnTo>
                  <a:lnTo>
                    <a:pt x="1017453" y="920054"/>
                  </a:lnTo>
                  <a:lnTo>
                    <a:pt x="987627" y="955104"/>
                  </a:lnTo>
                  <a:lnTo>
                    <a:pt x="955104" y="987627"/>
                  </a:lnTo>
                  <a:lnTo>
                    <a:pt x="920054" y="1017453"/>
                  </a:lnTo>
                  <a:lnTo>
                    <a:pt x="882649" y="1044410"/>
                  </a:lnTo>
                  <a:lnTo>
                    <a:pt x="843059" y="1068328"/>
                  </a:lnTo>
                  <a:lnTo>
                    <a:pt x="801455" y="1089035"/>
                  </a:lnTo>
                  <a:lnTo>
                    <a:pt x="758008" y="1106360"/>
                  </a:lnTo>
                  <a:lnTo>
                    <a:pt x="712890" y="1120133"/>
                  </a:lnTo>
                  <a:lnTo>
                    <a:pt x="666270" y="1130183"/>
                  </a:lnTo>
                  <a:lnTo>
                    <a:pt x="618321" y="1136338"/>
                  </a:lnTo>
                  <a:lnTo>
                    <a:pt x="569214" y="1138427"/>
                  </a:lnTo>
                  <a:lnTo>
                    <a:pt x="520106" y="1136338"/>
                  </a:lnTo>
                  <a:lnTo>
                    <a:pt x="472157" y="1130183"/>
                  </a:lnTo>
                  <a:lnTo>
                    <a:pt x="425537" y="1120133"/>
                  </a:lnTo>
                  <a:lnTo>
                    <a:pt x="380419" y="1106360"/>
                  </a:lnTo>
                  <a:lnTo>
                    <a:pt x="336972" y="1089035"/>
                  </a:lnTo>
                  <a:lnTo>
                    <a:pt x="295368" y="1068328"/>
                  </a:lnTo>
                  <a:lnTo>
                    <a:pt x="255778" y="1044410"/>
                  </a:lnTo>
                  <a:lnTo>
                    <a:pt x="218373" y="1017453"/>
                  </a:lnTo>
                  <a:lnTo>
                    <a:pt x="183323" y="987627"/>
                  </a:lnTo>
                  <a:lnTo>
                    <a:pt x="150800" y="955104"/>
                  </a:lnTo>
                  <a:lnTo>
                    <a:pt x="120974" y="920054"/>
                  </a:lnTo>
                  <a:lnTo>
                    <a:pt x="94017" y="882649"/>
                  </a:lnTo>
                  <a:lnTo>
                    <a:pt x="70099" y="843059"/>
                  </a:lnTo>
                  <a:lnTo>
                    <a:pt x="49392" y="801455"/>
                  </a:lnTo>
                  <a:lnTo>
                    <a:pt x="32067" y="758008"/>
                  </a:lnTo>
                  <a:lnTo>
                    <a:pt x="18294" y="712890"/>
                  </a:lnTo>
                  <a:lnTo>
                    <a:pt x="8244" y="666270"/>
                  </a:lnTo>
                  <a:lnTo>
                    <a:pt x="2089" y="618321"/>
                  </a:lnTo>
                  <a:lnTo>
                    <a:pt x="0" y="569213"/>
                  </a:lnTo>
                  <a:close/>
                </a:path>
              </a:pathLst>
            </a:custGeom>
            <a:ln w="476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4590" y="4052"/>
              <a:ext cx="6037" cy="2253"/>
            </a:xfrm>
            <a:custGeom>
              <a:avLst/>
              <a:gdLst/>
              <a:ahLst/>
              <a:cxnLst/>
              <a:rect l="l" t="t" r="r" b="b"/>
              <a:pathLst>
                <a:path w="3833495" h="1680845">
                  <a:moveTo>
                    <a:pt x="12700" y="0"/>
                  </a:moveTo>
                  <a:lnTo>
                    <a:pt x="0" y="0"/>
                  </a:lnTo>
                  <a:lnTo>
                    <a:pt x="0" y="1680514"/>
                  </a:lnTo>
                  <a:lnTo>
                    <a:pt x="3801618" y="1680514"/>
                  </a:lnTo>
                  <a:lnTo>
                    <a:pt x="3801618" y="1674164"/>
                  </a:lnTo>
                  <a:lnTo>
                    <a:pt x="12700" y="1674164"/>
                  </a:lnTo>
                  <a:lnTo>
                    <a:pt x="6350" y="1667814"/>
                  </a:lnTo>
                  <a:lnTo>
                    <a:pt x="12700" y="1667814"/>
                  </a:lnTo>
                  <a:lnTo>
                    <a:pt x="12700" y="0"/>
                  </a:lnTo>
                  <a:close/>
                </a:path>
                <a:path w="3833495" h="1680845">
                  <a:moveTo>
                    <a:pt x="12700" y="1667814"/>
                  </a:moveTo>
                  <a:lnTo>
                    <a:pt x="6350" y="1667814"/>
                  </a:lnTo>
                  <a:lnTo>
                    <a:pt x="12700" y="1674164"/>
                  </a:lnTo>
                  <a:lnTo>
                    <a:pt x="12700" y="1667814"/>
                  </a:lnTo>
                  <a:close/>
                </a:path>
                <a:path w="3833495" h="1680845">
                  <a:moveTo>
                    <a:pt x="3788918" y="1667814"/>
                  </a:moveTo>
                  <a:lnTo>
                    <a:pt x="12700" y="1667814"/>
                  </a:lnTo>
                  <a:lnTo>
                    <a:pt x="12700" y="1674164"/>
                  </a:lnTo>
                  <a:lnTo>
                    <a:pt x="3788918" y="1674164"/>
                  </a:lnTo>
                  <a:lnTo>
                    <a:pt x="3788918" y="1667814"/>
                  </a:lnTo>
                  <a:close/>
                </a:path>
                <a:path w="3833495" h="1680845">
                  <a:moveTo>
                    <a:pt x="3801618" y="395350"/>
                  </a:moveTo>
                  <a:lnTo>
                    <a:pt x="3788918" y="395350"/>
                  </a:lnTo>
                  <a:lnTo>
                    <a:pt x="3788918" y="1674164"/>
                  </a:lnTo>
                  <a:lnTo>
                    <a:pt x="3795268" y="1667814"/>
                  </a:lnTo>
                  <a:lnTo>
                    <a:pt x="3801618" y="1667814"/>
                  </a:lnTo>
                  <a:lnTo>
                    <a:pt x="3801618" y="395350"/>
                  </a:lnTo>
                  <a:close/>
                </a:path>
                <a:path w="3833495" h="1680845">
                  <a:moveTo>
                    <a:pt x="3801618" y="1667814"/>
                  </a:moveTo>
                  <a:lnTo>
                    <a:pt x="3795268" y="1667814"/>
                  </a:lnTo>
                  <a:lnTo>
                    <a:pt x="3788918" y="1674164"/>
                  </a:lnTo>
                  <a:lnTo>
                    <a:pt x="3801618" y="1674164"/>
                  </a:lnTo>
                  <a:lnTo>
                    <a:pt x="3801618" y="1667814"/>
                  </a:lnTo>
                  <a:close/>
                </a:path>
                <a:path w="3833495" h="1680845">
                  <a:moveTo>
                    <a:pt x="3795268" y="331850"/>
                  </a:moveTo>
                  <a:lnTo>
                    <a:pt x="3757168" y="408050"/>
                  </a:lnTo>
                  <a:lnTo>
                    <a:pt x="3788918" y="408050"/>
                  </a:lnTo>
                  <a:lnTo>
                    <a:pt x="3788918" y="395350"/>
                  </a:lnTo>
                  <a:lnTo>
                    <a:pt x="3827018" y="395350"/>
                  </a:lnTo>
                  <a:lnTo>
                    <a:pt x="3795268" y="331850"/>
                  </a:lnTo>
                  <a:close/>
                </a:path>
                <a:path w="3833495" h="1680845">
                  <a:moveTo>
                    <a:pt x="3827018" y="395350"/>
                  </a:moveTo>
                  <a:lnTo>
                    <a:pt x="3801618" y="395350"/>
                  </a:lnTo>
                  <a:lnTo>
                    <a:pt x="3801618" y="408050"/>
                  </a:lnTo>
                  <a:lnTo>
                    <a:pt x="3833368" y="408050"/>
                  </a:lnTo>
                  <a:lnTo>
                    <a:pt x="3827018" y="39535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object 33"/>
            <p:cNvSpPr txBox="1"/>
            <p:nvPr/>
          </p:nvSpPr>
          <p:spPr>
            <a:xfrm>
              <a:off x="5491" y="5727"/>
              <a:ext cx="4234" cy="35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4471C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手机验证:SIM认证/短验/号</a:t>
              </a:r>
              <a:r>
                <a:rPr sz="1400" spc="-15" dirty="0">
                  <a:solidFill>
                    <a:srgbClr val="4471C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码</a:t>
              </a:r>
              <a:r>
                <a:rPr sz="1400" dirty="0">
                  <a:solidFill>
                    <a:srgbClr val="4471C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认证</a:t>
              </a:r>
              <a:endPara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9472" y="2137"/>
              <a:ext cx="2294" cy="31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5</a:t>
              </a:r>
              <a:r>
                <a:rPr sz="1200" b="1" spc="5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G</a:t>
              </a:r>
              <a:r>
                <a:rPr sz="12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专网认证管理后台</a:t>
              </a:r>
              <a:endParaRPr sz="12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9747" y="5081"/>
              <a:ext cx="1644" cy="593"/>
            </a:xfrm>
            <a:custGeom>
              <a:avLst/>
              <a:gdLst/>
              <a:ahLst/>
              <a:cxnLst/>
              <a:rect l="l" t="t" r="r" b="b"/>
              <a:pathLst>
                <a:path w="1043940" h="376554">
                  <a:moveTo>
                    <a:pt x="0" y="376427"/>
                  </a:moveTo>
                  <a:lnTo>
                    <a:pt x="1043940" y="376427"/>
                  </a:lnTo>
                  <a:lnTo>
                    <a:pt x="1043940" y="0"/>
                  </a:lnTo>
                  <a:lnTo>
                    <a:pt x="0" y="0"/>
                  </a:lnTo>
                  <a:lnTo>
                    <a:pt x="0" y="3764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object 36"/>
            <p:cNvSpPr txBox="1"/>
            <p:nvPr/>
          </p:nvSpPr>
          <p:spPr>
            <a:xfrm>
              <a:off x="9747" y="5081"/>
              <a:ext cx="1644" cy="510"/>
            </a:xfrm>
            <a:prstGeom prst="rect">
              <a:avLst/>
            </a:prstGeom>
            <a:ln w="19050">
              <a:solidFill>
                <a:srgbClr val="006FC0"/>
              </a:solidFill>
            </a:ln>
          </p:spPr>
          <p:txBody>
            <a:bodyPr vert="horz" wrap="square" lIns="0" tIns="108585" rIns="0" bIns="0" rtlCol="0">
              <a:spAutoFit/>
            </a:bodyPr>
            <a:lstStyle/>
            <a:p>
              <a:pPr marL="165735">
                <a:lnSpc>
                  <a:spcPct val="100000"/>
                </a:lnSpc>
                <a:spcBef>
                  <a:spcPts val="855"/>
                </a:spcBef>
              </a:pPr>
              <a:r>
                <a:rPr sz="14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绑定手机</a:t>
              </a:r>
              <a:endPara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7" name="object 37"/>
            <p:cNvSpPr txBox="1"/>
            <p:nvPr/>
          </p:nvSpPr>
          <p:spPr>
            <a:xfrm>
              <a:off x="14464" y="5413"/>
              <a:ext cx="2968" cy="100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审核：</a:t>
              </a:r>
              <a:r>
                <a:rPr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人工/自动</a:t>
              </a:r>
              <a:endPara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700">
                <a:lnSpc>
                  <a:spcPct val="100000"/>
                </a:lnSpc>
                <a:spcBef>
                  <a:spcPts val="1520"/>
                </a:spcBef>
              </a:pPr>
              <a:r>
                <a:rPr sz="1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授权：</a:t>
              </a:r>
              <a:r>
                <a:rPr sz="14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分配权限/有效期</a:t>
              </a:r>
              <a:endPara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2927" y="6766"/>
              <a:ext cx="13918" cy="856"/>
              <a:chOff x="2490" y="2760"/>
              <a:chExt cx="13918" cy="856"/>
            </a:xfrm>
          </p:grpSpPr>
          <p:cxnSp>
            <p:nvCxnSpPr>
              <p:cNvPr id="48" name="直接箭头连接符 47"/>
              <p:cNvCxnSpPr/>
              <p:nvPr/>
            </p:nvCxnSpPr>
            <p:spPr>
              <a:xfrm flipV="1">
                <a:off x="2490" y="3188"/>
                <a:ext cx="13918" cy="84"/>
              </a:xfrm>
              <a:prstGeom prst="straightConnector1">
                <a:avLst/>
              </a:prstGeom>
              <a:ln w="1143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圆角矩形 41"/>
              <p:cNvSpPr/>
              <p:nvPr/>
            </p:nvSpPr>
            <p:spPr>
              <a:xfrm>
                <a:off x="4271" y="2760"/>
                <a:ext cx="1114" cy="85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申请</a:t>
                </a:r>
                <a:endParaRPr lang="zh-CN" altLang="en-US"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43" name="圆角矩形 42"/>
              <p:cNvSpPr/>
              <p:nvPr/>
            </p:nvSpPr>
            <p:spPr>
              <a:xfrm>
                <a:off x="6480" y="2760"/>
                <a:ext cx="1114" cy="85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绑定</a:t>
                </a:r>
                <a:endParaRPr lang="zh-CN" altLang="en-US"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44" name="圆角矩形 43"/>
              <p:cNvSpPr/>
              <p:nvPr/>
            </p:nvSpPr>
            <p:spPr>
              <a:xfrm>
                <a:off x="8640" y="2760"/>
                <a:ext cx="1114" cy="85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</a:rPr>
                  <a:t>开通</a:t>
                </a:r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5" name="圆角矩形 44"/>
              <p:cNvSpPr/>
              <p:nvPr/>
            </p:nvSpPr>
            <p:spPr>
              <a:xfrm>
                <a:off x="10777" y="2760"/>
                <a:ext cx="1114" cy="85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变更</a:t>
                </a:r>
                <a:endParaRPr lang="zh-CN" altLang="en-US"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46" name="圆角矩形 45"/>
              <p:cNvSpPr/>
              <p:nvPr/>
            </p:nvSpPr>
            <p:spPr>
              <a:xfrm>
                <a:off x="13097" y="2760"/>
                <a:ext cx="1114" cy="85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注销</a:t>
                </a:r>
                <a:endParaRPr lang="zh-CN" altLang="en-US"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  <p:pic>
          <p:nvPicPr>
            <p:cNvPr id="256" name="picture 25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6123" y="3217"/>
              <a:ext cx="770" cy="886"/>
            </a:xfrm>
            <a:prstGeom prst="rect">
              <a:avLst/>
            </a:prstGeom>
          </p:spPr>
        </p:pic>
        <p:pic>
          <p:nvPicPr>
            <p:cNvPr id="41" name="图片 40" descr="templates\docerresourceshop\icons\\32313534343638313b32313534343639343bd1a7c9fa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40" y="2789"/>
              <a:ext cx="1320" cy="1320"/>
            </a:xfrm>
            <a:prstGeom prst="rect">
              <a:avLst/>
            </a:prstGeom>
          </p:spPr>
        </p:pic>
        <p:pic>
          <p:nvPicPr>
            <p:cNvPr id="49" name="图片 48" descr="templates\docerresourceshop\icons\\343631303232313b343631303235393bc0cfcaa6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722" y="3014"/>
              <a:ext cx="1440" cy="1440"/>
            </a:xfrm>
            <a:prstGeom prst="rect">
              <a:avLst/>
            </a:prstGeom>
          </p:spPr>
        </p:pic>
        <p:pic>
          <p:nvPicPr>
            <p:cNvPr id="248" name="picture 24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10154" y="3029"/>
              <a:ext cx="806" cy="12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31057" y="1469897"/>
            <a:ext cx="695960" cy="177165"/>
          </a:xfrm>
          <a:custGeom>
            <a:avLst/>
            <a:gdLst/>
            <a:ahLst/>
            <a:cxnLst/>
            <a:rect l="l" t="t" r="r" b="b"/>
            <a:pathLst>
              <a:path w="695960" h="177164">
                <a:moveTo>
                  <a:pt x="0" y="0"/>
                </a:moveTo>
                <a:lnTo>
                  <a:pt x="695959" y="176911"/>
                </a:lnTo>
              </a:path>
            </a:pathLst>
          </a:custGeom>
          <a:ln w="28575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7555" y="273050"/>
            <a:ext cx="7994650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5G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CPE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统一认证解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决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方案</a:t>
            </a:r>
            <a:endParaRPr sz="3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86789" y="4002785"/>
            <a:ext cx="1236345" cy="12065"/>
          </a:xfrm>
          <a:custGeom>
            <a:avLst/>
            <a:gdLst/>
            <a:ahLst/>
            <a:cxnLst/>
            <a:rect l="l" t="t" r="r" b="b"/>
            <a:pathLst>
              <a:path w="1236345" h="12064">
                <a:moveTo>
                  <a:pt x="1236345" y="12064"/>
                </a:moveTo>
                <a:lnTo>
                  <a:pt x="0" y="0"/>
                </a:lnTo>
              </a:path>
            </a:pathLst>
          </a:custGeom>
          <a:ln w="22224">
            <a:solidFill>
              <a:srgbClr val="BE80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826764" y="1082039"/>
            <a:ext cx="1184148" cy="112776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108830" y="1685670"/>
            <a:ext cx="633730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</a:t>
            </a:r>
            <a:endParaRPr sz="1600" b="1" spc="-5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24455" y="5175503"/>
            <a:ext cx="2269490" cy="1400810"/>
          </a:xfrm>
          <a:custGeom>
            <a:avLst/>
            <a:gdLst/>
            <a:ahLst/>
            <a:cxnLst/>
            <a:rect l="l" t="t" r="r" b="b"/>
            <a:pathLst>
              <a:path w="2269490" h="1400809">
                <a:moveTo>
                  <a:pt x="0" y="1400556"/>
                </a:moveTo>
                <a:lnTo>
                  <a:pt x="2269236" y="1400556"/>
                </a:lnTo>
                <a:lnTo>
                  <a:pt x="2269236" y="0"/>
                </a:lnTo>
                <a:lnTo>
                  <a:pt x="0" y="0"/>
                </a:lnTo>
                <a:lnTo>
                  <a:pt x="0" y="1400556"/>
                </a:lnTo>
                <a:close/>
              </a:path>
            </a:pathLst>
          </a:custGeom>
          <a:ln w="12700">
            <a:solidFill>
              <a:srgbClr val="006FC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980944" y="5369052"/>
            <a:ext cx="434340" cy="361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16935" y="4750308"/>
            <a:ext cx="475488" cy="672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808220" y="5140452"/>
            <a:ext cx="2269490" cy="1430020"/>
          </a:xfrm>
          <a:custGeom>
            <a:avLst/>
            <a:gdLst/>
            <a:ahLst/>
            <a:cxnLst/>
            <a:rect l="l" t="t" r="r" b="b"/>
            <a:pathLst>
              <a:path w="2269490" h="1430020">
                <a:moveTo>
                  <a:pt x="0" y="1429512"/>
                </a:moveTo>
                <a:lnTo>
                  <a:pt x="2269235" y="1429512"/>
                </a:lnTo>
                <a:lnTo>
                  <a:pt x="2269235" y="0"/>
                </a:lnTo>
                <a:lnTo>
                  <a:pt x="0" y="0"/>
                </a:lnTo>
                <a:lnTo>
                  <a:pt x="0" y="1429512"/>
                </a:lnTo>
                <a:close/>
              </a:path>
            </a:pathLst>
          </a:custGeom>
          <a:ln w="12700">
            <a:solidFill>
              <a:srgbClr val="006FC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724144" y="5347715"/>
            <a:ext cx="434339" cy="3596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684520" y="4745735"/>
            <a:ext cx="473963" cy="6720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044444" y="6357315"/>
            <a:ext cx="482600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宿舍区</a:t>
            </a:r>
            <a:endParaRPr sz="1200" b="1" dirty="0">
              <a:solidFill>
                <a:srgbClr val="2D75B6"/>
              </a:solidFill>
              <a:latin typeface="微软雅黑" panose="020B0503020204020204" charset="-122"/>
              <a:ea typeface="微软雅黑" panose="020B0503020204020204" charset="-122"/>
              <a:cs typeface="等线" panose="02010600030101010101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81853" y="6345123"/>
            <a:ext cx="635000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公共区域</a:t>
            </a:r>
            <a:endParaRPr sz="1200" b="1" dirty="0">
              <a:solidFill>
                <a:srgbClr val="2D75B6"/>
              </a:solidFill>
              <a:latin typeface="微软雅黑" panose="020B0503020204020204" charset="-122"/>
              <a:ea typeface="微软雅黑" panose="020B0503020204020204" charset="-122"/>
              <a:cs typeface="等线" panose="02010600030101010101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62675" y="5394325"/>
            <a:ext cx="552450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W</a:t>
            </a:r>
            <a:r>
              <a:rPr sz="1200" b="1" spc="-5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i</a:t>
            </a:r>
            <a:r>
              <a:rPr sz="1200" b="1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-</a:t>
            </a:r>
            <a:r>
              <a:rPr sz="1200" b="1" spc="-10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fi</a:t>
            </a:r>
            <a:endParaRPr sz="1200">
              <a:latin typeface="微软雅黑" panose="020B0503020204020204" charset="-122"/>
              <a:ea typeface="微软雅黑" panose="020B0503020204020204" charset="-122"/>
              <a:cs typeface="等线" panose="02010600030101010101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356353" y="1983485"/>
            <a:ext cx="0" cy="412750"/>
          </a:xfrm>
          <a:custGeom>
            <a:avLst/>
            <a:gdLst/>
            <a:ahLst/>
            <a:cxnLst/>
            <a:rect l="l" t="t" r="r" b="b"/>
            <a:pathLst>
              <a:path h="412750">
                <a:moveTo>
                  <a:pt x="0" y="0"/>
                </a:moveTo>
                <a:lnTo>
                  <a:pt x="0" y="412241"/>
                </a:lnTo>
              </a:path>
            </a:pathLst>
          </a:custGeom>
          <a:ln w="28575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5315203" y="4908042"/>
            <a:ext cx="352425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9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200" b="1" spc="-100" dirty="0">
                <a:solidFill>
                  <a:srgbClr val="39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sz="1200" b="1" dirty="0">
                <a:solidFill>
                  <a:srgbClr val="39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endParaRPr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93440" y="5446395"/>
            <a:ext cx="570230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W</a:t>
            </a:r>
            <a:r>
              <a:rPr sz="1200" b="1" spc="-5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i-</a:t>
            </a:r>
            <a:r>
              <a:rPr sz="1200" b="1" spc="-10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fi</a:t>
            </a:r>
            <a:endParaRPr sz="1200">
              <a:latin typeface="微软雅黑" panose="020B0503020204020204" charset="-122"/>
              <a:ea typeface="微软雅黑" panose="020B0503020204020204" charset="-122"/>
              <a:cs typeface="等线" panose="02010600030101010101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27122" y="4898897"/>
            <a:ext cx="352425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9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200" b="1" spc="-100" dirty="0">
                <a:solidFill>
                  <a:srgbClr val="39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sz="1200" b="1" dirty="0">
                <a:solidFill>
                  <a:srgbClr val="39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endParaRPr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626932" y="5888203"/>
            <a:ext cx="157430" cy="2692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152900" y="2339339"/>
            <a:ext cx="406908" cy="4053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4109720" y="3921709"/>
            <a:ext cx="616585" cy="504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BE805D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5G</a:t>
            </a:r>
            <a:r>
              <a:rPr sz="1600" b="1" spc="-80" dirty="0">
                <a:solidFill>
                  <a:srgbClr val="BE805D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 </a:t>
            </a:r>
            <a:r>
              <a:rPr sz="1600" b="1" spc="-10" dirty="0">
                <a:solidFill>
                  <a:srgbClr val="BE805D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NR</a:t>
            </a:r>
            <a:endParaRPr sz="1600">
              <a:latin typeface="微软雅黑" panose="020B0503020204020204" charset="-122"/>
              <a:ea typeface="微软雅黑" panose="020B0503020204020204" charset="-122"/>
              <a:cs typeface="等线" panose="02010600030101010101" charset="-122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226564" y="3721608"/>
            <a:ext cx="4259580" cy="574675"/>
          </a:xfrm>
          <a:custGeom>
            <a:avLst/>
            <a:gdLst/>
            <a:ahLst/>
            <a:cxnLst/>
            <a:rect l="l" t="t" r="r" b="b"/>
            <a:pathLst>
              <a:path w="4259580" h="574675">
                <a:moveTo>
                  <a:pt x="0" y="287274"/>
                </a:moveTo>
                <a:lnTo>
                  <a:pt x="22088" y="245754"/>
                </a:lnTo>
                <a:lnTo>
                  <a:pt x="66467" y="215797"/>
                </a:lnTo>
                <a:lnTo>
                  <a:pt x="108575" y="196486"/>
                </a:lnTo>
                <a:lnTo>
                  <a:pt x="160252" y="177764"/>
                </a:lnTo>
                <a:lnTo>
                  <a:pt x="221113" y="159683"/>
                </a:lnTo>
                <a:lnTo>
                  <a:pt x="290773" y="142296"/>
                </a:lnTo>
                <a:lnTo>
                  <a:pt x="328782" y="133878"/>
                </a:lnTo>
                <a:lnTo>
                  <a:pt x="368847" y="125653"/>
                </a:lnTo>
                <a:lnTo>
                  <a:pt x="410919" y="117628"/>
                </a:lnTo>
                <a:lnTo>
                  <a:pt x="454950" y="109808"/>
                </a:lnTo>
                <a:lnTo>
                  <a:pt x="500892" y="102201"/>
                </a:lnTo>
                <a:lnTo>
                  <a:pt x="548697" y="94812"/>
                </a:lnTo>
                <a:lnTo>
                  <a:pt x="598316" y="87648"/>
                </a:lnTo>
                <a:lnTo>
                  <a:pt x="649703" y="80716"/>
                </a:lnTo>
                <a:lnTo>
                  <a:pt x="702808" y="74023"/>
                </a:lnTo>
                <a:lnTo>
                  <a:pt x="757583" y="67574"/>
                </a:lnTo>
                <a:lnTo>
                  <a:pt x="813981" y="61376"/>
                </a:lnTo>
                <a:lnTo>
                  <a:pt x="871953" y="55437"/>
                </a:lnTo>
                <a:lnTo>
                  <a:pt x="931451" y="49761"/>
                </a:lnTo>
                <a:lnTo>
                  <a:pt x="992427" y="44356"/>
                </a:lnTo>
                <a:lnTo>
                  <a:pt x="1054833" y="39228"/>
                </a:lnTo>
                <a:lnTo>
                  <a:pt x="1118621" y="34384"/>
                </a:lnTo>
                <a:lnTo>
                  <a:pt x="1183742" y="29831"/>
                </a:lnTo>
                <a:lnTo>
                  <a:pt x="1250149" y="25574"/>
                </a:lnTo>
                <a:lnTo>
                  <a:pt x="1317794" y="21620"/>
                </a:lnTo>
                <a:lnTo>
                  <a:pt x="1386627" y="17976"/>
                </a:lnTo>
                <a:lnTo>
                  <a:pt x="1456602" y="14648"/>
                </a:lnTo>
                <a:lnTo>
                  <a:pt x="1527670" y="11643"/>
                </a:lnTo>
                <a:lnTo>
                  <a:pt x="1599783" y="8967"/>
                </a:lnTo>
                <a:lnTo>
                  <a:pt x="1672892" y="6627"/>
                </a:lnTo>
                <a:lnTo>
                  <a:pt x="1746951" y="4629"/>
                </a:lnTo>
                <a:lnTo>
                  <a:pt x="1821910" y="2980"/>
                </a:lnTo>
                <a:lnTo>
                  <a:pt x="1897721" y="1686"/>
                </a:lnTo>
                <a:lnTo>
                  <a:pt x="1974337" y="753"/>
                </a:lnTo>
                <a:lnTo>
                  <a:pt x="2051709" y="189"/>
                </a:lnTo>
                <a:lnTo>
                  <a:pt x="2129790" y="0"/>
                </a:lnTo>
                <a:lnTo>
                  <a:pt x="2207870" y="189"/>
                </a:lnTo>
                <a:lnTo>
                  <a:pt x="2285242" y="753"/>
                </a:lnTo>
                <a:lnTo>
                  <a:pt x="2361858" y="1686"/>
                </a:lnTo>
                <a:lnTo>
                  <a:pt x="2437669" y="2980"/>
                </a:lnTo>
                <a:lnTo>
                  <a:pt x="2512628" y="4629"/>
                </a:lnTo>
                <a:lnTo>
                  <a:pt x="2586687" y="6627"/>
                </a:lnTo>
                <a:lnTo>
                  <a:pt x="2659796" y="8967"/>
                </a:lnTo>
                <a:lnTo>
                  <a:pt x="2731909" y="11643"/>
                </a:lnTo>
                <a:lnTo>
                  <a:pt x="2802977" y="14648"/>
                </a:lnTo>
                <a:lnTo>
                  <a:pt x="2872952" y="17976"/>
                </a:lnTo>
                <a:lnTo>
                  <a:pt x="2941785" y="21620"/>
                </a:lnTo>
                <a:lnTo>
                  <a:pt x="3009430" y="25574"/>
                </a:lnTo>
                <a:lnTo>
                  <a:pt x="3075837" y="29831"/>
                </a:lnTo>
                <a:lnTo>
                  <a:pt x="3140958" y="34384"/>
                </a:lnTo>
                <a:lnTo>
                  <a:pt x="3204746" y="39228"/>
                </a:lnTo>
                <a:lnTo>
                  <a:pt x="3267152" y="44356"/>
                </a:lnTo>
                <a:lnTo>
                  <a:pt x="3328128" y="49761"/>
                </a:lnTo>
                <a:lnTo>
                  <a:pt x="3387626" y="55437"/>
                </a:lnTo>
                <a:lnTo>
                  <a:pt x="3445598" y="61376"/>
                </a:lnTo>
                <a:lnTo>
                  <a:pt x="3501996" y="67574"/>
                </a:lnTo>
                <a:lnTo>
                  <a:pt x="3556771" y="74023"/>
                </a:lnTo>
                <a:lnTo>
                  <a:pt x="3609876" y="80716"/>
                </a:lnTo>
                <a:lnTo>
                  <a:pt x="3661263" y="87648"/>
                </a:lnTo>
                <a:lnTo>
                  <a:pt x="3710882" y="94812"/>
                </a:lnTo>
                <a:lnTo>
                  <a:pt x="3758687" y="102201"/>
                </a:lnTo>
                <a:lnTo>
                  <a:pt x="3804629" y="109808"/>
                </a:lnTo>
                <a:lnTo>
                  <a:pt x="3848660" y="117628"/>
                </a:lnTo>
                <a:lnTo>
                  <a:pt x="3890732" y="125653"/>
                </a:lnTo>
                <a:lnTo>
                  <a:pt x="3930797" y="133878"/>
                </a:lnTo>
                <a:lnTo>
                  <a:pt x="3968806" y="142296"/>
                </a:lnTo>
                <a:lnTo>
                  <a:pt x="4038466" y="159683"/>
                </a:lnTo>
                <a:lnTo>
                  <a:pt x="4099327" y="177764"/>
                </a:lnTo>
                <a:lnTo>
                  <a:pt x="4151004" y="196486"/>
                </a:lnTo>
                <a:lnTo>
                  <a:pt x="4193112" y="215797"/>
                </a:lnTo>
                <a:lnTo>
                  <a:pt x="4237491" y="245754"/>
                </a:lnTo>
                <a:lnTo>
                  <a:pt x="4259580" y="287274"/>
                </a:lnTo>
                <a:lnTo>
                  <a:pt x="4258175" y="297803"/>
                </a:lnTo>
                <a:lnTo>
                  <a:pt x="4225267" y="338902"/>
                </a:lnTo>
                <a:lnTo>
                  <a:pt x="4173278" y="368476"/>
                </a:lnTo>
                <a:lnTo>
                  <a:pt x="4126337" y="387499"/>
                </a:lnTo>
                <a:lnTo>
                  <a:pt x="4070020" y="405907"/>
                </a:lnTo>
                <a:lnTo>
                  <a:pt x="4004712" y="423647"/>
                </a:lnTo>
                <a:lnTo>
                  <a:pt x="3930797" y="440669"/>
                </a:lnTo>
                <a:lnTo>
                  <a:pt x="3890732" y="448894"/>
                </a:lnTo>
                <a:lnTo>
                  <a:pt x="3848660" y="456919"/>
                </a:lnTo>
                <a:lnTo>
                  <a:pt x="3804629" y="464739"/>
                </a:lnTo>
                <a:lnTo>
                  <a:pt x="3758687" y="472346"/>
                </a:lnTo>
                <a:lnTo>
                  <a:pt x="3710882" y="479735"/>
                </a:lnTo>
                <a:lnTo>
                  <a:pt x="3661263" y="486899"/>
                </a:lnTo>
                <a:lnTo>
                  <a:pt x="3609876" y="493831"/>
                </a:lnTo>
                <a:lnTo>
                  <a:pt x="3556771" y="500524"/>
                </a:lnTo>
                <a:lnTo>
                  <a:pt x="3501996" y="506973"/>
                </a:lnTo>
                <a:lnTo>
                  <a:pt x="3445598" y="513171"/>
                </a:lnTo>
                <a:lnTo>
                  <a:pt x="3387626" y="519110"/>
                </a:lnTo>
                <a:lnTo>
                  <a:pt x="3328128" y="524786"/>
                </a:lnTo>
                <a:lnTo>
                  <a:pt x="3267152" y="530191"/>
                </a:lnTo>
                <a:lnTo>
                  <a:pt x="3204746" y="535319"/>
                </a:lnTo>
                <a:lnTo>
                  <a:pt x="3140958" y="540163"/>
                </a:lnTo>
                <a:lnTo>
                  <a:pt x="3075837" y="544716"/>
                </a:lnTo>
                <a:lnTo>
                  <a:pt x="3009430" y="548973"/>
                </a:lnTo>
                <a:lnTo>
                  <a:pt x="2941785" y="552927"/>
                </a:lnTo>
                <a:lnTo>
                  <a:pt x="2872952" y="556571"/>
                </a:lnTo>
                <a:lnTo>
                  <a:pt x="2802977" y="559899"/>
                </a:lnTo>
                <a:lnTo>
                  <a:pt x="2731909" y="562904"/>
                </a:lnTo>
                <a:lnTo>
                  <a:pt x="2659796" y="565580"/>
                </a:lnTo>
                <a:lnTo>
                  <a:pt x="2586687" y="567920"/>
                </a:lnTo>
                <a:lnTo>
                  <a:pt x="2512628" y="569918"/>
                </a:lnTo>
                <a:lnTo>
                  <a:pt x="2437669" y="571567"/>
                </a:lnTo>
                <a:lnTo>
                  <a:pt x="2361858" y="572861"/>
                </a:lnTo>
                <a:lnTo>
                  <a:pt x="2285242" y="573794"/>
                </a:lnTo>
                <a:lnTo>
                  <a:pt x="2207870" y="574358"/>
                </a:lnTo>
                <a:lnTo>
                  <a:pt x="2129790" y="574548"/>
                </a:lnTo>
                <a:lnTo>
                  <a:pt x="2051709" y="574358"/>
                </a:lnTo>
                <a:lnTo>
                  <a:pt x="1974337" y="573794"/>
                </a:lnTo>
                <a:lnTo>
                  <a:pt x="1897721" y="572861"/>
                </a:lnTo>
                <a:lnTo>
                  <a:pt x="1821910" y="571567"/>
                </a:lnTo>
                <a:lnTo>
                  <a:pt x="1746951" y="569918"/>
                </a:lnTo>
                <a:lnTo>
                  <a:pt x="1672892" y="567920"/>
                </a:lnTo>
                <a:lnTo>
                  <a:pt x="1599783" y="565580"/>
                </a:lnTo>
                <a:lnTo>
                  <a:pt x="1527670" y="562904"/>
                </a:lnTo>
                <a:lnTo>
                  <a:pt x="1456602" y="559899"/>
                </a:lnTo>
                <a:lnTo>
                  <a:pt x="1386627" y="556571"/>
                </a:lnTo>
                <a:lnTo>
                  <a:pt x="1317794" y="552927"/>
                </a:lnTo>
                <a:lnTo>
                  <a:pt x="1250149" y="548973"/>
                </a:lnTo>
                <a:lnTo>
                  <a:pt x="1183742" y="544716"/>
                </a:lnTo>
                <a:lnTo>
                  <a:pt x="1118621" y="540163"/>
                </a:lnTo>
                <a:lnTo>
                  <a:pt x="1054833" y="535319"/>
                </a:lnTo>
                <a:lnTo>
                  <a:pt x="992427" y="530191"/>
                </a:lnTo>
                <a:lnTo>
                  <a:pt x="931451" y="524786"/>
                </a:lnTo>
                <a:lnTo>
                  <a:pt x="871953" y="519110"/>
                </a:lnTo>
                <a:lnTo>
                  <a:pt x="813981" y="513171"/>
                </a:lnTo>
                <a:lnTo>
                  <a:pt x="757583" y="506973"/>
                </a:lnTo>
                <a:lnTo>
                  <a:pt x="702808" y="500524"/>
                </a:lnTo>
                <a:lnTo>
                  <a:pt x="649703" y="493831"/>
                </a:lnTo>
                <a:lnTo>
                  <a:pt x="598316" y="486899"/>
                </a:lnTo>
                <a:lnTo>
                  <a:pt x="548697" y="479735"/>
                </a:lnTo>
                <a:lnTo>
                  <a:pt x="500892" y="472346"/>
                </a:lnTo>
                <a:lnTo>
                  <a:pt x="454950" y="464739"/>
                </a:lnTo>
                <a:lnTo>
                  <a:pt x="410919" y="456919"/>
                </a:lnTo>
                <a:lnTo>
                  <a:pt x="368847" y="448894"/>
                </a:lnTo>
                <a:lnTo>
                  <a:pt x="328782" y="440669"/>
                </a:lnTo>
                <a:lnTo>
                  <a:pt x="290773" y="432251"/>
                </a:lnTo>
                <a:lnTo>
                  <a:pt x="221113" y="414864"/>
                </a:lnTo>
                <a:lnTo>
                  <a:pt x="160252" y="396783"/>
                </a:lnTo>
                <a:lnTo>
                  <a:pt x="108575" y="378061"/>
                </a:lnTo>
                <a:lnTo>
                  <a:pt x="66467" y="358750"/>
                </a:lnTo>
                <a:lnTo>
                  <a:pt x="22088" y="328793"/>
                </a:lnTo>
                <a:lnTo>
                  <a:pt x="0" y="287274"/>
                </a:lnTo>
                <a:close/>
              </a:path>
            </a:pathLst>
          </a:custGeom>
          <a:ln w="12699">
            <a:solidFill>
              <a:srgbClr val="BE805D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47828" y="3561588"/>
            <a:ext cx="1749552" cy="766572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55193" y="3890009"/>
            <a:ext cx="134239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运营商5G核心网</a:t>
            </a:r>
            <a:endParaRPr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188589" y="2393060"/>
            <a:ext cx="82740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5</a:t>
            </a:r>
            <a:r>
              <a:rPr sz="1200" b="1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G专网认证</a:t>
            </a:r>
            <a:endParaRPr sz="1200">
              <a:latin typeface="微软雅黑" panose="020B0503020204020204" charset="-122"/>
              <a:ea typeface="微软雅黑" panose="020B0503020204020204" charset="-122"/>
              <a:cs typeface="等线" panose="02010600030101010101" charset="-122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网关</a:t>
            </a:r>
            <a:endParaRPr sz="1200">
              <a:latin typeface="微软雅黑" panose="020B0503020204020204" charset="-122"/>
              <a:ea typeface="微软雅黑" panose="020B0503020204020204" charset="-122"/>
              <a:cs typeface="等线" panose="02010600030101010101" charset="-122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348734" y="2745485"/>
            <a:ext cx="0" cy="356235"/>
          </a:xfrm>
          <a:custGeom>
            <a:avLst/>
            <a:gdLst/>
            <a:ahLst/>
            <a:cxnLst/>
            <a:rect l="l" t="t" r="r" b="b"/>
            <a:pathLst>
              <a:path h="356235">
                <a:moveTo>
                  <a:pt x="0" y="0"/>
                </a:moveTo>
                <a:lnTo>
                  <a:pt x="0" y="355854"/>
                </a:lnTo>
              </a:path>
            </a:pathLst>
          </a:custGeom>
          <a:ln w="22225">
            <a:solidFill>
              <a:srgbClr val="BE80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348734" y="3360420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4">
                <a:moveTo>
                  <a:pt x="0" y="0"/>
                </a:moveTo>
                <a:lnTo>
                  <a:pt x="0" y="360933"/>
                </a:lnTo>
              </a:path>
            </a:pathLst>
          </a:custGeom>
          <a:ln w="22225">
            <a:solidFill>
              <a:srgbClr val="BE80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887723" y="3101339"/>
            <a:ext cx="920750" cy="259079"/>
          </a:xfrm>
          <a:custGeom>
            <a:avLst/>
            <a:gdLst/>
            <a:ahLst/>
            <a:cxnLst/>
            <a:rect l="l" t="t" r="r" b="b"/>
            <a:pathLst>
              <a:path w="920750" h="259079">
                <a:moveTo>
                  <a:pt x="0" y="259079"/>
                </a:moveTo>
                <a:lnTo>
                  <a:pt x="920496" y="259079"/>
                </a:lnTo>
                <a:lnTo>
                  <a:pt x="920496" y="0"/>
                </a:lnTo>
                <a:lnTo>
                  <a:pt x="0" y="0"/>
                </a:lnTo>
                <a:lnTo>
                  <a:pt x="0" y="259079"/>
                </a:lnTo>
                <a:close/>
              </a:path>
            </a:pathLst>
          </a:custGeom>
          <a:solidFill>
            <a:srgbClr val="BE80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3887723" y="3104514"/>
            <a:ext cx="920750" cy="228600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3335" rIns="0" bIns="0" rtlCol="0">
            <a:spAutoFit/>
          </a:bodyPr>
          <a:lstStyle/>
          <a:p>
            <a:pPr marL="29083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UPF</a:t>
            </a:r>
            <a:endParaRPr sz="1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429759" y="2781173"/>
            <a:ext cx="1398270" cy="1941195"/>
          </a:xfrm>
          <a:custGeom>
            <a:avLst/>
            <a:gdLst/>
            <a:ahLst/>
            <a:cxnLst/>
            <a:rect l="l" t="t" r="r" b="b"/>
            <a:pathLst>
              <a:path w="1398270" h="1941195">
                <a:moveTo>
                  <a:pt x="50551" y="74498"/>
                </a:moveTo>
                <a:lnTo>
                  <a:pt x="48387" y="96138"/>
                </a:lnTo>
                <a:lnTo>
                  <a:pt x="44450" y="145414"/>
                </a:lnTo>
                <a:lnTo>
                  <a:pt x="43434" y="163702"/>
                </a:lnTo>
                <a:lnTo>
                  <a:pt x="68834" y="165100"/>
                </a:lnTo>
                <a:lnTo>
                  <a:pt x="69835" y="147192"/>
                </a:lnTo>
                <a:lnTo>
                  <a:pt x="69993" y="145414"/>
                </a:lnTo>
                <a:lnTo>
                  <a:pt x="73766" y="98551"/>
                </a:lnTo>
                <a:lnTo>
                  <a:pt x="73811" y="98298"/>
                </a:lnTo>
                <a:lnTo>
                  <a:pt x="75868" y="77017"/>
                </a:lnTo>
                <a:lnTo>
                  <a:pt x="50551" y="74498"/>
                </a:lnTo>
                <a:close/>
              </a:path>
              <a:path w="1398270" h="1941195">
                <a:moveTo>
                  <a:pt x="69870" y="146938"/>
                </a:moveTo>
                <a:lnTo>
                  <a:pt x="69850" y="147192"/>
                </a:lnTo>
                <a:lnTo>
                  <a:pt x="69870" y="146938"/>
                </a:lnTo>
                <a:close/>
              </a:path>
              <a:path w="1398270" h="1941195">
                <a:moveTo>
                  <a:pt x="73811" y="98298"/>
                </a:moveTo>
                <a:lnTo>
                  <a:pt x="73787" y="98551"/>
                </a:lnTo>
                <a:lnTo>
                  <a:pt x="73811" y="98298"/>
                </a:lnTo>
                <a:close/>
              </a:path>
              <a:path w="1398270" h="1941195">
                <a:moveTo>
                  <a:pt x="112673" y="61849"/>
                </a:moveTo>
                <a:lnTo>
                  <a:pt x="51815" y="61849"/>
                </a:lnTo>
                <a:lnTo>
                  <a:pt x="77088" y="64388"/>
                </a:lnTo>
                <a:lnTo>
                  <a:pt x="75868" y="77017"/>
                </a:lnTo>
                <a:lnTo>
                  <a:pt x="126364" y="82041"/>
                </a:lnTo>
                <a:lnTo>
                  <a:pt x="112673" y="61849"/>
                </a:lnTo>
                <a:close/>
              </a:path>
              <a:path w="1398270" h="1941195">
                <a:moveTo>
                  <a:pt x="51815" y="61849"/>
                </a:moveTo>
                <a:lnTo>
                  <a:pt x="50551" y="74498"/>
                </a:lnTo>
                <a:lnTo>
                  <a:pt x="75868" y="77017"/>
                </a:lnTo>
                <a:lnTo>
                  <a:pt x="77088" y="64388"/>
                </a:lnTo>
                <a:lnTo>
                  <a:pt x="51815" y="61849"/>
                </a:lnTo>
                <a:close/>
              </a:path>
              <a:path w="1398270" h="1941195">
                <a:moveTo>
                  <a:pt x="70738" y="0"/>
                </a:moveTo>
                <a:lnTo>
                  <a:pt x="0" y="69468"/>
                </a:lnTo>
                <a:lnTo>
                  <a:pt x="50551" y="74498"/>
                </a:lnTo>
                <a:lnTo>
                  <a:pt x="51815" y="61849"/>
                </a:lnTo>
                <a:lnTo>
                  <a:pt x="112673" y="61849"/>
                </a:lnTo>
                <a:lnTo>
                  <a:pt x="70738" y="0"/>
                </a:lnTo>
                <a:close/>
              </a:path>
              <a:path w="1398270" h="1941195">
                <a:moveTo>
                  <a:pt x="40512" y="240156"/>
                </a:moveTo>
                <a:lnTo>
                  <a:pt x="40391" y="245363"/>
                </a:lnTo>
                <a:lnTo>
                  <a:pt x="40893" y="295401"/>
                </a:lnTo>
                <a:lnTo>
                  <a:pt x="41910" y="320928"/>
                </a:lnTo>
                <a:lnTo>
                  <a:pt x="43306" y="342900"/>
                </a:lnTo>
                <a:lnTo>
                  <a:pt x="68706" y="341249"/>
                </a:lnTo>
                <a:lnTo>
                  <a:pt x="67407" y="320928"/>
                </a:lnTo>
                <a:lnTo>
                  <a:pt x="67310" y="319786"/>
                </a:lnTo>
                <a:lnTo>
                  <a:pt x="66329" y="295401"/>
                </a:lnTo>
                <a:lnTo>
                  <a:pt x="66293" y="294893"/>
                </a:lnTo>
                <a:lnTo>
                  <a:pt x="65791" y="245363"/>
                </a:lnTo>
                <a:lnTo>
                  <a:pt x="65912" y="240791"/>
                </a:lnTo>
                <a:lnTo>
                  <a:pt x="40512" y="240156"/>
                </a:lnTo>
                <a:close/>
              </a:path>
              <a:path w="1398270" h="1941195">
                <a:moveTo>
                  <a:pt x="67310" y="319404"/>
                </a:moveTo>
                <a:lnTo>
                  <a:pt x="67310" y="319786"/>
                </a:lnTo>
                <a:lnTo>
                  <a:pt x="67310" y="319404"/>
                </a:lnTo>
                <a:close/>
              </a:path>
              <a:path w="1398270" h="1941195">
                <a:moveTo>
                  <a:pt x="66293" y="294513"/>
                </a:moveTo>
                <a:lnTo>
                  <a:pt x="66293" y="294893"/>
                </a:lnTo>
                <a:lnTo>
                  <a:pt x="66293" y="294513"/>
                </a:lnTo>
                <a:close/>
              </a:path>
              <a:path w="1398270" h="1941195">
                <a:moveTo>
                  <a:pt x="65800" y="244855"/>
                </a:moveTo>
                <a:lnTo>
                  <a:pt x="65789" y="245228"/>
                </a:lnTo>
                <a:lnTo>
                  <a:pt x="65800" y="244855"/>
                </a:lnTo>
                <a:close/>
              </a:path>
              <a:path w="1398270" h="1941195">
                <a:moveTo>
                  <a:pt x="76962" y="415925"/>
                </a:moveTo>
                <a:lnTo>
                  <a:pt x="51815" y="419607"/>
                </a:lnTo>
                <a:lnTo>
                  <a:pt x="52577" y="424814"/>
                </a:lnTo>
                <a:lnTo>
                  <a:pt x="57023" y="451230"/>
                </a:lnTo>
                <a:lnTo>
                  <a:pt x="62229" y="477900"/>
                </a:lnTo>
                <a:lnTo>
                  <a:pt x="68579" y="504825"/>
                </a:lnTo>
                <a:lnTo>
                  <a:pt x="72643" y="520446"/>
                </a:lnTo>
                <a:lnTo>
                  <a:pt x="97154" y="513968"/>
                </a:lnTo>
                <a:lnTo>
                  <a:pt x="93315" y="498982"/>
                </a:lnTo>
                <a:lnTo>
                  <a:pt x="87209" y="472693"/>
                </a:lnTo>
                <a:lnTo>
                  <a:pt x="81990" y="446786"/>
                </a:lnTo>
                <a:lnTo>
                  <a:pt x="81976" y="446404"/>
                </a:lnTo>
                <a:lnTo>
                  <a:pt x="77640" y="421004"/>
                </a:lnTo>
                <a:lnTo>
                  <a:pt x="76962" y="415925"/>
                </a:lnTo>
                <a:close/>
              </a:path>
              <a:path w="1398270" h="1941195">
                <a:moveTo>
                  <a:pt x="93217" y="498601"/>
                </a:moveTo>
                <a:lnTo>
                  <a:pt x="93217" y="498982"/>
                </a:lnTo>
                <a:lnTo>
                  <a:pt x="93217" y="498601"/>
                </a:lnTo>
                <a:close/>
              </a:path>
              <a:path w="1398270" h="1941195">
                <a:moveTo>
                  <a:pt x="87122" y="472313"/>
                </a:moveTo>
                <a:lnTo>
                  <a:pt x="87122" y="472693"/>
                </a:lnTo>
                <a:lnTo>
                  <a:pt x="87122" y="472313"/>
                </a:lnTo>
                <a:close/>
              </a:path>
              <a:path w="1398270" h="1941195">
                <a:moveTo>
                  <a:pt x="81976" y="446404"/>
                </a:moveTo>
                <a:lnTo>
                  <a:pt x="82041" y="446786"/>
                </a:lnTo>
                <a:lnTo>
                  <a:pt x="81976" y="446404"/>
                </a:lnTo>
                <a:close/>
              </a:path>
              <a:path w="1398270" h="1941195">
                <a:moveTo>
                  <a:pt x="77597" y="420750"/>
                </a:moveTo>
                <a:lnTo>
                  <a:pt x="77597" y="421004"/>
                </a:lnTo>
                <a:lnTo>
                  <a:pt x="77597" y="420750"/>
                </a:lnTo>
                <a:close/>
              </a:path>
              <a:path w="1398270" h="1941195">
                <a:moveTo>
                  <a:pt x="119379" y="585597"/>
                </a:moveTo>
                <a:lnTo>
                  <a:pt x="95503" y="594360"/>
                </a:lnTo>
                <a:lnTo>
                  <a:pt x="102997" y="615061"/>
                </a:lnTo>
                <a:lnTo>
                  <a:pt x="114173" y="643127"/>
                </a:lnTo>
                <a:lnTo>
                  <a:pt x="126618" y="671702"/>
                </a:lnTo>
                <a:lnTo>
                  <a:pt x="134874" y="689101"/>
                </a:lnTo>
                <a:lnTo>
                  <a:pt x="157861" y="678306"/>
                </a:lnTo>
                <a:lnTo>
                  <a:pt x="149852" y="661288"/>
                </a:lnTo>
                <a:lnTo>
                  <a:pt x="137540" y="633222"/>
                </a:lnTo>
                <a:lnTo>
                  <a:pt x="126897" y="606171"/>
                </a:lnTo>
                <a:lnTo>
                  <a:pt x="119379" y="585597"/>
                </a:lnTo>
                <a:close/>
              </a:path>
              <a:path w="1398270" h="1941195">
                <a:moveTo>
                  <a:pt x="149748" y="661035"/>
                </a:moveTo>
                <a:lnTo>
                  <a:pt x="149860" y="661288"/>
                </a:lnTo>
                <a:lnTo>
                  <a:pt x="149748" y="661035"/>
                </a:lnTo>
                <a:close/>
              </a:path>
              <a:path w="1398270" h="1941195">
                <a:moveTo>
                  <a:pt x="137643" y="633222"/>
                </a:moveTo>
                <a:lnTo>
                  <a:pt x="137794" y="633602"/>
                </a:lnTo>
                <a:lnTo>
                  <a:pt x="137643" y="633222"/>
                </a:lnTo>
                <a:close/>
              </a:path>
              <a:path w="1398270" h="1941195">
                <a:moveTo>
                  <a:pt x="126745" y="605789"/>
                </a:moveTo>
                <a:lnTo>
                  <a:pt x="126873" y="606171"/>
                </a:lnTo>
                <a:lnTo>
                  <a:pt x="126745" y="605789"/>
                </a:lnTo>
                <a:close/>
              </a:path>
              <a:path w="1398270" h="1941195">
                <a:moveTo>
                  <a:pt x="192659" y="745236"/>
                </a:moveTo>
                <a:lnTo>
                  <a:pt x="170306" y="757427"/>
                </a:lnTo>
                <a:lnTo>
                  <a:pt x="171195" y="759078"/>
                </a:lnTo>
                <a:lnTo>
                  <a:pt x="188594" y="788797"/>
                </a:lnTo>
                <a:lnTo>
                  <a:pt x="207517" y="818768"/>
                </a:lnTo>
                <a:lnTo>
                  <a:pt x="224536" y="844550"/>
                </a:lnTo>
                <a:lnTo>
                  <a:pt x="245744" y="830579"/>
                </a:lnTo>
                <a:lnTo>
                  <a:pt x="228895" y="805179"/>
                </a:lnTo>
                <a:lnTo>
                  <a:pt x="210185" y="775462"/>
                </a:lnTo>
                <a:lnTo>
                  <a:pt x="193166" y="746378"/>
                </a:lnTo>
                <a:lnTo>
                  <a:pt x="192659" y="745236"/>
                </a:lnTo>
                <a:close/>
              </a:path>
              <a:path w="1398270" h="1941195">
                <a:moveTo>
                  <a:pt x="228726" y="804926"/>
                </a:moveTo>
                <a:lnTo>
                  <a:pt x="228853" y="805179"/>
                </a:lnTo>
                <a:lnTo>
                  <a:pt x="228726" y="804926"/>
                </a:lnTo>
                <a:close/>
              </a:path>
              <a:path w="1398270" h="1941195">
                <a:moveTo>
                  <a:pt x="210215" y="775462"/>
                </a:moveTo>
                <a:lnTo>
                  <a:pt x="210438" y="775842"/>
                </a:lnTo>
                <a:lnTo>
                  <a:pt x="210215" y="775462"/>
                </a:lnTo>
                <a:close/>
              </a:path>
              <a:path w="1398270" h="1941195">
                <a:moveTo>
                  <a:pt x="193230" y="746378"/>
                </a:moveTo>
                <a:lnTo>
                  <a:pt x="193420" y="746760"/>
                </a:lnTo>
                <a:lnTo>
                  <a:pt x="193230" y="746378"/>
                </a:lnTo>
                <a:close/>
              </a:path>
              <a:path w="1398270" h="1941195">
                <a:moveTo>
                  <a:pt x="290322" y="890904"/>
                </a:moveTo>
                <a:lnTo>
                  <a:pt x="270510" y="906779"/>
                </a:lnTo>
                <a:lnTo>
                  <a:pt x="276977" y="914781"/>
                </a:lnTo>
                <a:lnTo>
                  <a:pt x="290322" y="931037"/>
                </a:lnTo>
                <a:lnTo>
                  <a:pt x="305932" y="949451"/>
                </a:lnTo>
                <a:lnTo>
                  <a:pt x="320420" y="966215"/>
                </a:lnTo>
                <a:lnTo>
                  <a:pt x="336423" y="984122"/>
                </a:lnTo>
                <a:lnTo>
                  <a:pt x="336930" y="984757"/>
                </a:lnTo>
                <a:lnTo>
                  <a:pt x="355726" y="967613"/>
                </a:lnTo>
                <a:lnTo>
                  <a:pt x="355233" y="967104"/>
                </a:lnTo>
                <a:lnTo>
                  <a:pt x="339487" y="949325"/>
                </a:lnTo>
                <a:lnTo>
                  <a:pt x="324341" y="931926"/>
                </a:lnTo>
                <a:lnTo>
                  <a:pt x="309860" y="914781"/>
                </a:lnTo>
                <a:lnTo>
                  <a:pt x="309774" y="914653"/>
                </a:lnTo>
                <a:lnTo>
                  <a:pt x="296015" y="898144"/>
                </a:lnTo>
                <a:lnTo>
                  <a:pt x="295936" y="898016"/>
                </a:lnTo>
                <a:lnTo>
                  <a:pt x="290322" y="890904"/>
                </a:lnTo>
                <a:close/>
              </a:path>
              <a:path w="1398270" h="1941195">
                <a:moveTo>
                  <a:pt x="355233" y="967104"/>
                </a:moveTo>
                <a:lnTo>
                  <a:pt x="355345" y="967232"/>
                </a:lnTo>
                <a:lnTo>
                  <a:pt x="355233" y="967104"/>
                </a:lnTo>
                <a:close/>
              </a:path>
              <a:path w="1398270" h="1941195">
                <a:moveTo>
                  <a:pt x="339487" y="949325"/>
                </a:moveTo>
                <a:close/>
              </a:path>
              <a:path w="1398270" h="1941195">
                <a:moveTo>
                  <a:pt x="324250" y="931799"/>
                </a:moveTo>
                <a:close/>
              </a:path>
              <a:path w="1398270" h="1941195">
                <a:moveTo>
                  <a:pt x="309774" y="914653"/>
                </a:moveTo>
                <a:lnTo>
                  <a:pt x="309879" y="914781"/>
                </a:lnTo>
                <a:lnTo>
                  <a:pt x="309774" y="914653"/>
                </a:lnTo>
                <a:close/>
              </a:path>
              <a:path w="1398270" h="1941195">
                <a:moveTo>
                  <a:pt x="295936" y="898016"/>
                </a:moveTo>
                <a:lnTo>
                  <a:pt x="296037" y="898144"/>
                </a:lnTo>
                <a:lnTo>
                  <a:pt x="295936" y="898016"/>
                </a:lnTo>
                <a:close/>
              </a:path>
              <a:path w="1398270" h="1941195">
                <a:moveTo>
                  <a:pt x="407542" y="1023112"/>
                </a:moveTo>
                <a:lnTo>
                  <a:pt x="389127" y="1040638"/>
                </a:lnTo>
                <a:lnTo>
                  <a:pt x="406526" y="1058671"/>
                </a:lnTo>
                <a:lnTo>
                  <a:pt x="444626" y="1097407"/>
                </a:lnTo>
                <a:lnTo>
                  <a:pt x="460755" y="1113282"/>
                </a:lnTo>
                <a:lnTo>
                  <a:pt x="478536" y="1095247"/>
                </a:lnTo>
                <a:lnTo>
                  <a:pt x="462535" y="1079372"/>
                </a:lnTo>
                <a:lnTo>
                  <a:pt x="424693" y="1041019"/>
                </a:lnTo>
                <a:lnTo>
                  <a:pt x="407542" y="1023112"/>
                </a:lnTo>
                <a:close/>
              </a:path>
              <a:path w="1398270" h="1941195">
                <a:moveTo>
                  <a:pt x="462613" y="1079452"/>
                </a:moveTo>
                <a:close/>
              </a:path>
              <a:path w="1398270" h="1941195">
                <a:moveTo>
                  <a:pt x="462535" y="1079372"/>
                </a:moveTo>
                <a:close/>
              </a:path>
              <a:path w="1398270" h="1941195">
                <a:moveTo>
                  <a:pt x="424693" y="1041019"/>
                </a:moveTo>
                <a:close/>
              </a:path>
              <a:path w="1398270" h="1941195">
                <a:moveTo>
                  <a:pt x="533018" y="1148207"/>
                </a:moveTo>
                <a:lnTo>
                  <a:pt x="515365" y="1166495"/>
                </a:lnTo>
                <a:lnTo>
                  <a:pt x="526034" y="1176782"/>
                </a:lnTo>
                <a:lnTo>
                  <a:pt x="568832" y="1217295"/>
                </a:lnTo>
                <a:lnTo>
                  <a:pt x="589534" y="1236345"/>
                </a:lnTo>
                <a:lnTo>
                  <a:pt x="606805" y="1217802"/>
                </a:lnTo>
                <a:lnTo>
                  <a:pt x="586242" y="1198752"/>
                </a:lnTo>
                <a:lnTo>
                  <a:pt x="543694" y="1158494"/>
                </a:lnTo>
                <a:lnTo>
                  <a:pt x="533018" y="1148207"/>
                </a:lnTo>
                <a:close/>
              </a:path>
              <a:path w="1398270" h="1941195">
                <a:moveTo>
                  <a:pt x="586104" y="1198626"/>
                </a:moveTo>
                <a:lnTo>
                  <a:pt x="586242" y="1198752"/>
                </a:lnTo>
                <a:lnTo>
                  <a:pt x="586104" y="1198626"/>
                </a:lnTo>
                <a:close/>
              </a:path>
              <a:path w="1398270" h="1941195">
                <a:moveTo>
                  <a:pt x="543560" y="1158366"/>
                </a:moveTo>
                <a:lnTo>
                  <a:pt x="543687" y="1158494"/>
                </a:lnTo>
                <a:lnTo>
                  <a:pt x="543560" y="1158366"/>
                </a:lnTo>
                <a:close/>
              </a:path>
              <a:path w="1398270" h="1941195">
                <a:moveTo>
                  <a:pt x="662813" y="1269238"/>
                </a:moveTo>
                <a:lnTo>
                  <a:pt x="645667" y="1288033"/>
                </a:lnTo>
                <a:lnTo>
                  <a:pt x="721232" y="1356106"/>
                </a:lnTo>
                <a:lnTo>
                  <a:pt x="738124" y="1337183"/>
                </a:lnTo>
                <a:lnTo>
                  <a:pt x="720232" y="1321181"/>
                </a:lnTo>
                <a:lnTo>
                  <a:pt x="674751" y="1280159"/>
                </a:lnTo>
                <a:lnTo>
                  <a:pt x="662813" y="1269238"/>
                </a:lnTo>
                <a:close/>
              </a:path>
              <a:path w="1398270" h="1941195">
                <a:moveTo>
                  <a:pt x="720089" y="1321053"/>
                </a:moveTo>
                <a:lnTo>
                  <a:pt x="720216" y="1321181"/>
                </a:lnTo>
                <a:lnTo>
                  <a:pt x="720089" y="1321053"/>
                </a:lnTo>
                <a:close/>
              </a:path>
              <a:path w="1398270" h="1941195">
                <a:moveTo>
                  <a:pt x="795147" y="1387602"/>
                </a:moveTo>
                <a:lnTo>
                  <a:pt x="778382" y="1406778"/>
                </a:lnTo>
                <a:lnTo>
                  <a:pt x="854710" y="1473834"/>
                </a:lnTo>
                <a:lnTo>
                  <a:pt x="871474" y="1454658"/>
                </a:lnTo>
                <a:lnTo>
                  <a:pt x="858012" y="1442974"/>
                </a:lnTo>
                <a:lnTo>
                  <a:pt x="795147" y="1387602"/>
                </a:lnTo>
                <a:close/>
              </a:path>
              <a:path w="1398270" h="1941195">
                <a:moveTo>
                  <a:pt x="928877" y="1504695"/>
                </a:moveTo>
                <a:lnTo>
                  <a:pt x="912240" y="1523872"/>
                </a:lnTo>
                <a:lnTo>
                  <a:pt x="989202" y="1590294"/>
                </a:lnTo>
                <a:lnTo>
                  <a:pt x="1005839" y="1570989"/>
                </a:lnTo>
                <a:lnTo>
                  <a:pt x="928877" y="1504695"/>
                </a:lnTo>
                <a:close/>
              </a:path>
              <a:path w="1398270" h="1941195">
                <a:moveTo>
                  <a:pt x="1063498" y="1620774"/>
                </a:moveTo>
                <a:lnTo>
                  <a:pt x="1046861" y="1640077"/>
                </a:lnTo>
                <a:lnTo>
                  <a:pt x="1123823" y="1706371"/>
                </a:lnTo>
                <a:lnTo>
                  <a:pt x="1140460" y="1687195"/>
                </a:lnTo>
                <a:lnTo>
                  <a:pt x="1063498" y="1620774"/>
                </a:lnTo>
                <a:close/>
              </a:path>
              <a:path w="1398270" h="1941195">
                <a:moveTo>
                  <a:pt x="1197990" y="1737106"/>
                </a:moveTo>
                <a:lnTo>
                  <a:pt x="1181353" y="1756283"/>
                </a:lnTo>
                <a:lnTo>
                  <a:pt x="1181735" y="1756537"/>
                </a:lnTo>
                <a:lnTo>
                  <a:pt x="1181607" y="1756537"/>
                </a:lnTo>
                <a:lnTo>
                  <a:pt x="1199768" y="1772284"/>
                </a:lnTo>
                <a:lnTo>
                  <a:pt x="1234186" y="1802638"/>
                </a:lnTo>
                <a:lnTo>
                  <a:pt x="1250441" y="1817115"/>
                </a:lnTo>
                <a:lnTo>
                  <a:pt x="1257427" y="1823465"/>
                </a:lnTo>
                <a:lnTo>
                  <a:pt x="1274317" y="1804415"/>
                </a:lnTo>
                <a:lnTo>
                  <a:pt x="1234059" y="1768602"/>
                </a:lnTo>
                <a:lnTo>
                  <a:pt x="1198372" y="1737359"/>
                </a:lnTo>
                <a:lnTo>
                  <a:pt x="1197990" y="1737106"/>
                </a:lnTo>
                <a:close/>
              </a:path>
              <a:path w="1398270" h="1941195">
                <a:moveTo>
                  <a:pt x="1335586" y="1895318"/>
                </a:moveTo>
                <a:lnTo>
                  <a:pt x="1299082" y="1930653"/>
                </a:lnTo>
                <a:lnTo>
                  <a:pt x="1397762" y="1941195"/>
                </a:lnTo>
                <a:lnTo>
                  <a:pt x="1395029" y="1904491"/>
                </a:lnTo>
                <a:lnTo>
                  <a:pt x="1344549" y="1904491"/>
                </a:lnTo>
                <a:lnTo>
                  <a:pt x="1335586" y="1895318"/>
                </a:lnTo>
                <a:close/>
              </a:path>
              <a:path w="1398270" h="1941195">
                <a:moveTo>
                  <a:pt x="1353793" y="1877693"/>
                </a:moveTo>
                <a:lnTo>
                  <a:pt x="1335586" y="1895318"/>
                </a:lnTo>
                <a:lnTo>
                  <a:pt x="1344549" y="1904491"/>
                </a:lnTo>
                <a:lnTo>
                  <a:pt x="1362710" y="1886712"/>
                </a:lnTo>
                <a:lnTo>
                  <a:pt x="1353793" y="1877693"/>
                </a:lnTo>
                <a:close/>
              </a:path>
              <a:path w="1398270" h="1941195">
                <a:moveTo>
                  <a:pt x="1390395" y="1842262"/>
                </a:moveTo>
                <a:lnTo>
                  <a:pt x="1353793" y="1877693"/>
                </a:lnTo>
                <a:lnTo>
                  <a:pt x="1362710" y="1886712"/>
                </a:lnTo>
                <a:lnTo>
                  <a:pt x="1344549" y="1904491"/>
                </a:lnTo>
                <a:lnTo>
                  <a:pt x="1395029" y="1904491"/>
                </a:lnTo>
                <a:lnTo>
                  <a:pt x="1390395" y="1842262"/>
                </a:lnTo>
                <a:close/>
              </a:path>
              <a:path w="1398270" h="1941195">
                <a:moveTo>
                  <a:pt x="1337523" y="1893443"/>
                </a:moveTo>
                <a:lnTo>
                  <a:pt x="1333753" y="1893443"/>
                </a:lnTo>
                <a:lnTo>
                  <a:pt x="1335586" y="1895318"/>
                </a:lnTo>
                <a:lnTo>
                  <a:pt x="1337523" y="1893443"/>
                </a:lnTo>
                <a:close/>
              </a:path>
              <a:path w="1398270" h="1941195">
                <a:moveTo>
                  <a:pt x="1330960" y="1855977"/>
                </a:moveTo>
                <a:lnTo>
                  <a:pt x="1313561" y="1874393"/>
                </a:lnTo>
                <a:lnTo>
                  <a:pt x="1334007" y="1893824"/>
                </a:lnTo>
                <a:lnTo>
                  <a:pt x="1333753" y="1893443"/>
                </a:lnTo>
                <a:lnTo>
                  <a:pt x="1337523" y="1893443"/>
                </a:lnTo>
                <a:lnTo>
                  <a:pt x="1353793" y="1877693"/>
                </a:lnTo>
                <a:lnTo>
                  <a:pt x="1351661" y="1875535"/>
                </a:lnTo>
                <a:lnTo>
                  <a:pt x="1339341" y="1863725"/>
                </a:lnTo>
                <a:lnTo>
                  <a:pt x="1330960" y="1855977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147567" y="2742564"/>
            <a:ext cx="1164590" cy="2033270"/>
          </a:xfrm>
          <a:custGeom>
            <a:avLst/>
            <a:gdLst/>
            <a:ahLst/>
            <a:cxnLst/>
            <a:rect l="l" t="t" r="r" b="b"/>
            <a:pathLst>
              <a:path w="1164589" h="2033270">
                <a:moveTo>
                  <a:pt x="1117229" y="97409"/>
                </a:moveTo>
                <a:lnTo>
                  <a:pt x="1091565" y="97409"/>
                </a:lnTo>
                <a:lnTo>
                  <a:pt x="1097660" y="145669"/>
                </a:lnTo>
                <a:lnTo>
                  <a:pt x="1099566" y="165100"/>
                </a:lnTo>
                <a:lnTo>
                  <a:pt x="1124839" y="162433"/>
                </a:lnTo>
                <a:lnTo>
                  <a:pt x="1122807" y="142621"/>
                </a:lnTo>
                <a:lnTo>
                  <a:pt x="1117229" y="97409"/>
                </a:lnTo>
                <a:close/>
              </a:path>
              <a:path w="1164589" h="2033270">
                <a:moveTo>
                  <a:pt x="1097533" y="145414"/>
                </a:moveTo>
                <a:lnTo>
                  <a:pt x="1097560" y="145669"/>
                </a:lnTo>
                <a:lnTo>
                  <a:pt x="1097533" y="145414"/>
                </a:lnTo>
                <a:close/>
              </a:path>
              <a:path w="1164589" h="2033270">
                <a:moveTo>
                  <a:pt x="1113919" y="73728"/>
                </a:moveTo>
                <a:lnTo>
                  <a:pt x="1088747" y="77313"/>
                </a:lnTo>
                <a:lnTo>
                  <a:pt x="1091565" y="97662"/>
                </a:lnTo>
                <a:lnTo>
                  <a:pt x="1091565" y="97409"/>
                </a:lnTo>
                <a:lnTo>
                  <a:pt x="1117229" y="97409"/>
                </a:lnTo>
                <a:lnTo>
                  <a:pt x="1116837" y="94234"/>
                </a:lnTo>
                <a:lnTo>
                  <a:pt x="1113919" y="73728"/>
                </a:lnTo>
                <a:close/>
              </a:path>
              <a:path w="1164589" h="2033270">
                <a:moveTo>
                  <a:pt x="1090676" y="0"/>
                </a:moveTo>
                <a:lnTo>
                  <a:pt x="1038606" y="84455"/>
                </a:lnTo>
                <a:lnTo>
                  <a:pt x="1088747" y="77313"/>
                </a:lnTo>
                <a:lnTo>
                  <a:pt x="1086993" y="64643"/>
                </a:lnTo>
                <a:lnTo>
                  <a:pt x="1112139" y="61213"/>
                </a:lnTo>
                <a:lnTo>
                  <a:pt x="1158431" y="61213"/>
                </a:lnTo>
                <a:lnTo>
                  <a:pt x="1090676" y="0"/>
                </a:lnTo>
                <a:close/>
              </a:path>
              <a:path w="1164589" h="2033270">
                <a:moveTo>
                  <a:pt x="1112139" y="61213"/>
                </a:moveTo>
                <a:lnTo>
                  <a:pt x="1086993" y="64643"/>
                </a:lnTo>
                <a:lnTo>
                  <a:pt x="1088747" y="77313"/>
                </a:lnTo>
                <a:lnTo>
                  <a:pt x="1113919" y="73728"/>
                </a:lnTo>
                <a:lnTo>
                  <a:pt x="1112139" y="61213"/>
                </a:lnTo>
                <a:close/>
              </a:path>
              <a:path w="1164589" h="2033270">
                <a:moveTo>
                  <a:pt x="1158431" y="61213"/>
                </a:moveTo>
                <a:lnTo>
                  <a:pt x="1112139" y="61213"/>
                </a:lnTo>
                <a:lnTo>
                  <a:pt x="1113919" y="73728"/>
                </a:lnTo>
                <a:lnTo>
                  <a:pt x="1164335" y="66548"/>
                </a:lnTo>
                <a:lnTo>
                  <a:pt x="1158431" y="61213"/>
                </a:lnTo>
                <a:close/>
              </a:path>
              <a:path w="1164589" h="2033270">
                <a:moveTo>
                  <a:pt x="1133856" y="291338"/>
                </a:moveTo>
                <a:lnTo>
                  <a:pt x="1108456" y="291338"/>
                </a:lnTo>
                <a:lnTo>
                  <a:pt x="1108583" y="341249"/>
                </a:lnTo>
                <a:lnTo>
                  <a:pt x="1133983" y="341122"/>
                </a:lnTo>
                <a:lnTo>
                  <a:pt x="1133856" y="291338"/>
                </a:lnTo>
                <a:close/>
              </a:path>
              <a:path w="1164589" h="2033270">
                <a:moveTo>
                  <a:pt x="1131757" y="242315"/>
                </a:moveTo>
                <a:lnTo>
                  <a:pt x="1106296" y="242315"/>
                </a:lnTo>
                <a:lnTo>
                  <a:pt x="1108456" y="291846"/>
                </a:lnTo>
                <a:lnTo>
                  <a:pt x="1108456" y="291338"/>
                </a:lnTo>
                <a:lnTo>
                  <a:pt x="1133856" y="291338"/>
                </a:lnTo>
                <a:lnTo>
                  <a:pt x="1131757" y="242315"/>
                </a:lnTo>
                <a:close/>
              </a:path>
              <a:path w="1164589" h="2033270">
                <a:moveTo>
                  <a:pt x="1131443" y="238633"/>
                </a:moveTo>
                <a:lnTo>
                  <a:pt x="1106170" y="240664"/>
                </a:lnTo>
                <a:lnTo>
                  <a:pt x="1106296" y="242697"/>
                </a:lnTo>
                <a:lnTo>
                  <a:pt x="1106296" y="242315"/>
                </a:lnTo>
                <a:lnTo>
                  <a:pt x="1131757" y="242315"/>
                </a:lnTo>
                <a:lnTo>
                  <a:pt x="1131668" y="240664"/>
                </a:lnTo>
                <a:lnTo>
                  <a:pt x="1131443" y="238633"/>
                </a:lnTo>
                <a:close/>
              </a:path>
              <a:path w="1164589" h="2033270">
                <a:moveTo>
                  <a:pt x="1120571" y="496315"/>
                </a:moveTo>
                <a:lnTo>
                  <a:pt x="1094867" y="496315"/>
                </a:lnTo>
                <a:lnTo>
                  <a:pt x="1091310" y="515620"/>
                </a:lnTo>
                <a:lnTo>
                  <a:pt x="1116330" y="520192"/>
                </a:lnTo>
                <a:lnTo>
                  <a:pt x="1119885" y="500761"/>
                </a:lnTo>
                <a:lnTo>
                  <a:pt x="1120571" y="496315"/>
                </a:lnTo>
                <a:close/>
              </a:path>
              <a:path w="1164589" h="2033270">
                <a:moveTo>
                  <a:pt x="1124528" y="469900"/>
                </a:moveTo>
                <a:lnTo>
                  <a:pt x="1098931" y="469900"/>
                </a:lnTo>
                <a:lnTo>
                  <a:pt x="1094740" y="496697"/>
                </a:lnTo>
                <a:lnTo>
                  <a:pt x="1094867" y="496315"/>
                </a:lnTo>
                <a:lnTo>
                  <a:pt x="1120571" y="496315"/>
                </a:lnTo>
                <a:lnTo>
                  <a:pt x="1124077" y="473583"/>
                </a:lnTo>
                <a:lnTo>
                  <a:pt x="1124528" y="469900"/>
                </a:lnTo>
                <a:close/>
              </a:path>
              <a:path w="1164589" h="2033270">
                <a:moveTo>
                  <a:pt x="1127672" y="443738"/>
                </a:moveTo>
                <a:lnTo>
                  <a:pt x="1102233" y="443738"/>
                </a:lnTo>
                <a:lnTo>
                  <a:pt x="1098804" y="470281"/>
                </a:lnTo>
                <a:lnTo>
                  <a:pt x="1098931" y="469900"/>
                </a:lnTo>
                <a:lnTo>
                  <a:pt x="1124528" y="469900"/>
                </a:lnTo>
                <a:lnTo>
                  <a:pt x="1127379" y="446659"/>
                </a:lnTo>
                <a:lnTo>
                  <a:pt x="1127672" y="443738"/>
                </a:lnTo>
                <a:close/>
              </a:path>
              <a:path w="1164589" h="2033270">
                <a:moveTo>
                  <a:pt x="1104899" y="416306"/>
                </a:moveTo>
                <a:lnTo>
                  <a:pt x="1104772" y="418084"/>
                </a:lnTo>
                <a:lnTo>
                  <a:pt x="1102106" y="443992"/>
                </a:lnTo>
                <a:lnTo>
                  <a:pt x="1102233" y="443738"/>
                </a:lnTo>
                <a:lnTo>
                  <a:pt x="1127672" y="443738"/>
                </a:lnTo>
                <a:lnTo>
                  <a:pt x="1130045" y="420115"/>
                </a:lnTo>
                <a:lnTo>
                  <a:pt x="1130299" y="418211"/>
                </a:lnTo>
                <a:lnTo>
                  <a:pt x="1104899" y="416306"/>
                </a:lnTo>
                <a:close/>
              </a:path>
              <a:path w="1164589" h="2033270">
                <a:moveTo>
                  <a:pt x="1104772" y="417830"/>
                </a:moveTo>
                <a:lnTo>
                  <a:pt x="1104747" y="418084"/>
                </a:lnTo>
                <a:lnTo>
                  <a:pt x="1104772" y="417830"/>
                </a:lnTo>
                <a:close/>
              </a:path>
              <a:path w="1164589" h="2033270">
                <a:moveTo>
                  <a:pt x="1079221" y="662305"/>
                </a:moveTo>
                <a:lnTo>
                  <a:pt x="1052576" y="662305"/>
                </a:lnTo>
                <a:lnTo>
                  <a:pt x="1044447" y="684784"/>
                </a:lnTo>
                <a:lnTo>
                  <a:pt x="1068451" y="693293"/>
                </a:lnTo>
                <a:lnTo>
                  <a:pt x="1076452" y="670687"/>
                </a:lnTo>
                <a:lnTo>
                  <a:pt x="1079221" y="662305"/>
                </a:lnTo>
                <a:close/>
              </a:path>
              <a:path w="1164589" h="2033270">
                <a:moveTo>
                  <a:pt x="1088424" y="633730"/>
                </a:moveTo>
                <a:lnTo>
                  <a:pt x="1061973" y="633730"/>
                </a:lnTo>
                <a:lnTo>
                  <a:pt x="1052557" y="662356"/>
                </a:lnTo>
                <a:lnTo>
                  <a:pt x="1079221" y="662305"/>
                </a:lnTo>
                <a:lnTo>
                  <a:pt x="1086104" y="641476"/>
                </a:lnTo>
                <a:lnTo>
                  <a:pt x="1088424" y="633730"/>
                </a:lnTo>
                <a:close/>
              </a:path>
              <a:path w="1164589" h="2033270">
                <a:moveTo>
                  <a:pt x="1096636" y="605536"/>
                </a:moveTo>
                <a:lnTo>
                  <a:pt x="1070356" y="605536"/>
                </a:lnTo>
                <a:lnTo>
                  <a:pt x="1061846" y="633984"/>
                </a:lnTo>
                <a:lnTo>
                  <a:pt x="1061973" y="633730"/>
                </a:lnTo>
                <a:lnTo>
                  <a:pt x="1088424" y="633730"/>
                </a:lnTo>
                <a:lnTo>
                  <a:pt x="1094740" y="612648"/>
                </a:lnTo>
                <a:lnTo>
                  <a:pt x="1096636" y="605536"/>
                </a:lnTo>
                <a:close/>
              </a:path>
              <a:path w="1164589" h="2033270">
                <a:moveTo>
                  <a:pt x="1074801" y="588899"/>
                </a:moveTo>
                <a:lnTo>
                  <a:pt x="1070229" y="605917"/>
                </a:lnTo>
                <a:lnTo>
                  <a:pt x="1070356" y="605536"/>
                </a:lnTo>
                <a:lnTo>
                  <a:pt x="1096636" y="605536"/>
                </a:lnTo>
                <a:lnTo>
                  <a:pt x="1099311" y="595502"/>
                </a:lnTo>
                <a:lnTo>
                  <a:pt x="1074801" y="588899"/>
                </a:lnTo>
                <a:close/>
              </a:path>
              <a:path w="1164589" h="2033270">
                <a:moveTo>
                  <a:pt x="1001819" y="842772"/>
                </a:moveTo>
                <a:lnTo>
                  <a:pt x="973201" y="842772"/>
                </a:lnTo>
                <a:lnTo>
                  <a:pt x="972057" y="844804"/>
                </a:lnTo>
                <a:lnTo>
                  <a:pt x="994282" y="856996"/>
                </a:lnTo>
                <a:lnTo>
                  <a:pt x="995553" y="854963"/>
                </a:lnTo>
                <a:lnTo>
                  <a:pt x="1001819" y="842772"/>
                </a:lnTo>
                <a:close/>
              </a:path>
              <a:path w="1164589" h="2033270">
                <a:moveTo>
                  <a:pt x="1017550" y="811530"/>
                </a:moveTo>
                <a:lnTo>
                  <a:pt x="989330" y="811530"/>
                </a:lnTo>
                <a:lnTo>
                  <a:pt x="972946" y="843152"/>
                </a:lnTo>
                <a:lnTo>
                  <a:pt x="973201" y="842772"/>
                </a:lnTo>
                <a:lnTo>
                  <a:pt x="1001819" y="842772"/>
                </a:lnTo>
                <a:lnTo>
                  <a:pt x="1011935" y="823087"/>
                </a:lnTo>
                <a:lnTo>
                  <a:pt x="1017550" y="811530"/>
                </a:lnTo>
                <a:close/>
              </a:path>
              <a:path w="1164589" h="2033270">
                <a:moveTo>
                  <a:pt x="1032145" y="780796"/>
                </a:moveTo>
                <a:lnTo>
                  <a:pt x="1004316" y="780796"/>
                </a:lnTo>
                <a:lnTo>
                  <a:pt x="989276" y="811632"/>
                </a:lnTo>
                <a:lnTo>
                  <a:pt x="1017550" y="811530"/>
                </a:lnTo>
                <a:lnTo>
                  <a:pt x="1027176" y="791718"/>
                </a:lnTo>
                <a:lnTo>
                  <a:pt x="1032145" y="780796"/>
                </a:lnTo>
                <a:close/>
              </a:path>
              <a:path w="1164589" h="2033270">
                <a:moveTo>
                  <a:pt x="1016254" y="754380"/>
                </a:moveTo>
                <a:lnTo>
                  <a:pt x="1004189" y="781050"/>
                </a:lnTo>
                <a:lnTo>
                  <a:pt x="1004316" y="780796"/>
                </a:lnTo>
                <a:lnTo>
                  <a:pt x="1032145" y="780796"/>
                </a:lnTo>
                <a:lnTo>
                  <a:pt x="1039368" y="764921"/>
                </a:lnTo>
                <a:lnTo>
                  <a:pt x="1016254" y="754380"/>
                </a:lnTo>
                <a:close/>
              </a:path>
              <a:path w="1164589" h="2033270">
                <a:moveTo>
                  <a:pt x="928471" y="963803"/>
                </a:moveTo>
                <a:lnTo>
                  <a:pt x="897762" y="963803"/>
                </a:lnTo>
                <a:lnTo>
                  <a:pt x="884428" y="982853"/>
                </a:lnTo>
                <a:lnTo>
                  <a:pt x="877061" y="993013"/>
                </a:lnTo>
                <a:lnTo>
                  <a:pt x="897635" y="1007872"/>
                </a:lnTo>
                <a:lnTo>
                  <a:pt x="905256" y="997458"/>
                </a:lnTo>
                <a:lnTo>
                  <a:pt x="918591" y="978281"/>
                </a:lnTo>
                <a:lnTo>
                  <a:pt x="928471" y="963803"/>
                </a:lnTo>
                <a:close/>
              </a:path>
              <a:path w="1164589" h="2033270">
                <a:moveTo>
                  <a:pt x="884555" y="982599"/>
                </a:moveTo>
                <a:lnTo>
                  <a:pt x="884372" y="982853"/>
                </a:lnTo>
                <a:lnTo>
                  <a:pt x="884555" y="982599"/>
                </a:lnTo>
                <a:close/>
              </a:path>
              <a:path w="1164589" h="2033270">
                <a:moveTo>
                  <a:pt x="940933" y="945261"/>
                </a:moveTo>
                <a:lnTo>
                  <a:pt x="910462" y="945261"/>
                </a:lnTo>
                <a:lnTo>
                  <a:pt x="897635" y="963930"/>
                </a:lnTo>
                <a:lnTo>
                  <a:pt x="928471" y="963803"/>
                </a:lnTo>
                <a:lnTo>
                  <a:pt x="931418" y="959485"/>
                </a:lnTo>
                <a:lnTo>
                  <a:pt x="940933" y="945261"/>
                </a:lnTo>
                <a:close/>
              </a:path>
              <a:path w="1164589" h="2033270">
                <a:moveTo>
                  <a:pt x="952782" y="927100"/>
                </a:moveTo>
                <a:lnTo>
                  <a:pt x="922528" y="927100"/>
                </a:lnTo>
                <a:lnTo>
                  <a:pt x="910335" y="945388"/>
                </a:lnTo>
                <a:lnTo>
                  <a:pt x="940933" y="945261"/>
                </a:lnTo>
                <a:lnTo>
                  <a:pt x="943736" y="941070"/>
                </a:lnTo>
                <a:lnTo>
                  <a:pt x="952782" y="927100"/>
                </a:lnTo>
                <a:close/>
              </a:path>
              <a:path w="1164589" h="2033270">
                <a:moveTo>
                  <a:pt x="933831" y="909574"/>
                </a:moveTo>
                <a:lnTo>
                  <a:pt x="922401" y="927227"/>
                </a:lnTo>
                <a:lnTo>
                  <a:pt x="922528" y="927100"/>
                </a:lnTo>
                <a:lnTo>
                  <a:pt x="952782" y="927100"/>
                </a:lnTo>
                <a:lnTo>
                  <a:pt x="955167" y="923417"/>
                </a:lnTo>
                <a:lnTo>
                  <a:pt x="933831" y="909574"/>
                </a:lnTo>
                <a:close/>
              </a:path>
              <a:path w="1164589" h="2033270">
                <a:moveTo>
                  <a:pt x="831977" y="1054227"/>
                </a:moveTo>
                <a:lnTo>
                  <a:pt x="826261" y="1061847"/>
                </a:lnTo>
                <a:lnTo>
                  <a:pt x="794384" y="1102868"/>
                </a:lnTo>
                <a:lnTo>
                  <a:pt x="769619" y="1133983"/>
                </a:lnTo>
                <a:lnTo>
                  <a:pt x="789558" y="1149731"/>
                </a:lnTo>
                <a:lnTo>
                  <a:pt x="814323" y="1118489"/>
                </a:lnTo>
                <a:lnTo>
                  <a:pt x="846455" y="1077087"/>
                </a:lnTo>
                <a:lnTo>
                  <a:pt x="852296" y="1069467"/>
                </a:lnTo>
                <a:lnTo>
                  <a:pt x="831977" y="1054227"/>
                </a:lnTo>
                <a:close/>
              </a:path>
              <a:path w="1164589" h="2033270">
                <a:moveTo>
                  <a:pt x="794384" y="1102741"/>
                </a:moveTo>
                <a:close/>
              </a:path>
              <a:path w="1164589" h="2033270">
                <a:moveTo>
                  <a:pt x="826389" y="1061593"/>
                </a:moveTo>
                <a:lnTo>
                  <a:pt x="826192" y="1061847"/>
                </a:lnTo>
                <a:lnTo>
                  <a:pt x="826389" y="1061593"/>
                </a:lnTo>
                <a:close/>
              </a:path>
              <a:path w="1164589" h="2033270">
                <a:moveTo>
                  <a:pt x="723156" y="1231011"/>
                </a:moveTo>
                <a:lnTo>
                  <a:pt x="690118" y="1231011"/>
                </a:lnTo>
                <a:lnTo>
                  <a:pt x="656590" y="1270762"/>
                </a:lnTo>
                <a:lnTo>
                  <a:pt x="676020" y="1287145"/>
                </a:lnTo>
                <a:lnTo>
                  <a:pt x="709548" y="1247394"/>
                </a:lnTo>
                <a:lnTo>
                  <a:pt x="723156" y="1231011"/>
                </a:lnTo>
                <a:close/>
              </a:path>
              <a:path w="1164589" h="2033270">
                <a:moveTo>
                  <a:pt x="721741" y="1192911"/>
                </a:moveTo>
                <a:lnTo>
                  <a:pt x="689991" y="1231138"/>
                </a:lnTo>
                <a:lnTo>
                  <a:pt x="723156" y="1231011"/>
                </a:lnTo>
                <a:lnTo>
                  <a:pt x="741298" y="1209167"/>
                </a:lnTo>
                <a:lnTo>
                  <a:pt x="721741" y="1192911"/>
                </a:lnTo>
                <a:close/>
              </a:path>
              <a:path w="1164589" h="2033270">
                <a:moveTo>
                  <a:pt x="607059" y="1328420"/>
                </a:moveTo>
                <a:lnTo>
                  <a:pt x="576707" y="1363472"/>
                </a:lnTo>
                <a:lnTo>
                  <a:pt x="540257" y="1404874"/>
                </a:lnTo>
                <a:lnTo>
                  <a:pt x="559307" y="1421638"/>
                </a:lnTo>
                <a:lnTo>
                  <a:pt x="595757" y="1380109"/>
                </a:lnTo>
                <a:lnTo>
                  <a:pt x="626236" y="1345057"/>
                </a:lnTo>
                <a:lnTo>
                  <a:pt x="607059" y="1328420"/>
                </a:lnTo>
                <a:close/>
              </a:path>
              <a:path w="1164589" h="2033270">
                <a:moveTo>
                  <a:pt x="576707" y="1363345"/>
                </a:moveTo>
                <a:close/>
              </a:path>
              <a:path w="1164589" h="2033270">
                <a:moveTo>
                  <a:pt x="489711" y="1461770"/>
                </a:moveTo>
                <a:lnTo>
                  <a:pt x="459740" y="1495552"/>
                </a:lnTo>
                <a:lnTo>
                  <a:pt x="422020" y="1537462"/>
                </a:lnTo>
                <a:lnTo>
                  <a:pt x="440944" y="1554480"/>
                </a:lnTo>
                <a:lnTo>
                  <a:pt x="478662" y="1512443"/>
                </a:lnTo>
                <a:lnTo>
                  <a:pt x="508634" y="1478661"/>
                </a:lnTo>
                <a:lnTo>
                  <a:pt x="489711" y="1461770"/>
                </a:lnTo>
                <a:close/>
              </a:path>
              <a:path w="1164589" h="2033270">
                <a:moveTo>
                  <a:pt x="459740" y="1495425"/>
                </a:moveTo>
                <a:lnTo>
                  <a:pt x="459626" y="1495552"/>
                </a:lnTo>
                <a:lnTo>
                  <a:pt x="459740" y="1495425"/>
                </a:lnTo>
                <a:close/>
              </a:path>
              <a:path w="1164589" h="2033270">
                <a:moveTo>
                  <a:pt x="370967" y="1593977"/>
                </a:moveTo>
                <a:lnTo>
                  <a:pt x="302768" y="1669288"/>
                </a:lnTo>
                <a:lnTo>
                  <a:pt x="321564" y="1686306"/>
                </a:lnTo>
                <a:lnTo>
                  <a:pt x="326262" y="1681226"/>
                </a:lnTo>
                <a:lnTo>
                  <a:pt x="389762" y="1610995"/>
                </a:lnTo>
                <a:lnTo>
                  <a:pt x="370967" y="1593977"/>
                </a:lnTo>
                <a:close/>
              </a:path>
              <a:path w="1164589" h="2033270">
                <a:moveTo>
                  <a:pt x="251586" y="1725676"/>
                </a:moveTo>
                <a:lnTo>
                  <a:pt x="183387" y="1801114"/>
                </a:lnTo>
                <a:lnTo>
                  <a:pt x="202310" y="1818132"/>
                </a:lnTo>
                <a:lnTo>
                  <a:pt x="221615" y="1796542"/>
                </a:lnTo>
                <a:lnTo>
                  <a:pt x="270382" y="1742694"/>
                </a:lnTo>
                <a:lnTo>
                  <a:pt x="251586" y="1725676"/>
                </a:lnTo>
                <a:close/>
              </a:path>
              <a:path w="1164589" h="2033270">
                <a:moveTo>
                  <a:pt x="0" y="1934210"/>
                </a:moveTo>
                <a:lnTo>
                  <a:pt x="4444" y="2033270"/>
                </a:lnTo>
                <a:lnTo>
                  <a:pt x="101092" y="2011045"/>
                </a:lnTo>
                <a:lnTo>
                  <a:pt x="0" y="1934210"/>
                </a:lnTo>
                <a:close/>
              </a:path>
              <a:path w="1164589" h="2033270">
                <a:moveTo>
                  <a:pt x="132587" y="1858010"/>
                </a:moveTo>
                <a:lnTo>
                  <a:pt x="112141" y="1880997"/>
                </a:lnTo>
                <a:lnTo>
                  <a:pt x="97479" y="1897888"/>
                </a:lnTo>
                <a:lnTo>
                  <a:pt x="85979" y="1911096"/>
                </a:lnTo>
                <a:lnTo>
                  <a:pt x="71700" y="1927733"/>
                </a:lnTo>
                <a:lnTo>
                  <a:pt x="65658" y="1934718"/>
                </a:lnTo>
                <a:lnTo>
                  <a:pt x="84962" y="1951228"/>
                </a:lnTo>
                <a:lnTo>
                  <a:pt x="93090" y="1941830"/>
                </a:lnTo>
                <a:lnTo>
                  <a:pt x="105174" y="1927733"/>
                </a:lnTo>
                <a:lnTo>
                  <a:pt x="131206" y="1897888"/>
                </a:lnTo>
                <a:lnTo>
                  <a:pt x="151637" y="1874774"/>
                </a:lnTo>
                <a:lnTo>
                  <a:pt x="132587" y="1858010"/>
                </a:lnTo>
                <a:close/>
              </a:path>
              <a:path w="1164589" h="2033270">
                <a:moveTo>
                  <a:pt x="105282" y="1927606"/>
                </a:moveTo>
                <a:lnTo>
                  <a:pt x="105156" y="1927733"/>
                </a:lnTo>
                <a:lnTo>
                  <a:pt x="105282" y="1927606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4794885" y="3418205"/>
            <a:ext cx="582295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sz="1400" b="1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</a:t>
            </a:r>
            <a:r>
              <a:rPr sz="1400" b="1" spc="-10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1400" b="1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an</a:t>
            </a:r>
            <a:endParaRPr sz="1400" b="1" dirty="0">
              <a:solidFill>
                <a:schemeClr val="accent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070741" y="5894772"/>
            <a:ext cx="307670" cy="2154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535181" y="5821086"/>
            <a:ext cx="429242" cy="33646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376716" y="5949444"/>
            <a:ext cx="157992" cy="2702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821339" y="5956102"/>
            <a:ext cx="306575" cy="216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286000" y="5882262"/>
            <a:ext cx="429242" cy="3375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703576" y="1235963"/>
            <a:ext cx="553212" cy="5532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1655191" y="1328420"/>
            <a:ext cx="93980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marR="5080" indent="-1524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D75B6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校园统一身份 认证平台</a:t>
            </a:r>
            <a:endParaRPr sz="1200" b="1" dirty="0">
              <a:solidFill>
                <a:srgbClr val="2D75B6"/>
              </a:solidFill>
              <a:latin typeface="微软雅黑" panose="020B0503020204020204" charset="-122"/>
              <a:ea typeface="微软雅黑" panose="020B0503020204020204" charset="-122"/>
              <a:cs typeface="等线" panose="02010600030101010101" charset="-122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600315" y="1102676"/>
            <a:ext cx="4018915" cy="131889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难点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8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</a:t>
            </a:r>
            <a:r>
              <a:rPr sz="1800" spc="-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CPE的</a:t>
            </a:r>
            <a:r>
              <a:rPr sz="1800" spc="-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NAT</a:t>
            </a:r>
            <a:r>
              <a:rPr sz="18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地址阻碍对终端的识别和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管控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600315" y="2839025"/>
            <a:ext cx="4168775" cy="1735455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解决方案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部署集中认证网关，与</a:t>
            </a:r>
            <a:r>
              <a:rPr sz="18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</a:t>
            </a:r>
            <a:r>
              <a:rPr sz="1800" spc="-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CPE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建立vxlan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（虚拟可扩展局域网），即采用UDP封装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转发二层网络报文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80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UDP报文在已有网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600315" y="4684903"/>
            <a:ext cx="27686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络上点对点形成流量隧道。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7" name="图片 56" descr="templates\docerresourceshop\icons\\32313535373238333b32313535373236383b3547bbf9d5be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26790" y="3766185"/>
            <a:ext cx="486410" cy="486410"/>
          </a:xfrm>
          <a:prstGeom prst="rect">
            <a:avLst/>
          </a:prstGeom>
        </p:spPr>
      </p:pic>
      <p:pic>
        <p:nvPicPr>
          <p:cNvPr id="50" name="图片 49" descr="templates\docerresourceshop\icons\\32313535373238333b32313535373236383b3547bbf9d5be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83455" y="3765550"/>
            <a:ext cx="486410" cy="4864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7555" y="273050"/>
            <a:ext cx="828992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5G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CPE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统一认证解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决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方案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价值</a:t>
            </a:r>
            <a:endParaRPr sz="3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8691" y="1600022"/>
            <a:ext cx="8585200" cy="4094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</a:t>
            </a:r>
            <a:r>
              <a:rPr sz="20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CPE的</a:t>
            </a:r>
            <a:r>
              <a:rPr sz="20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Wi-Fi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终端通过</a:t>
            </a:r>
            <a:r>
              <a:rPr sz="20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</a:t>
            </a:r>
            <a:r>
              <a:rPr sz="20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专网</a:t>
            </a:r>
            <a:r>
              <a:rPr sz="20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</a:t>
            </a:r>
            <a:r>
              <a:rPr sz="20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</a:t>
            </a:r>
            <a:r>
              <a:rPr sz="20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</a:t>
            </a:r>
            <a:r>
              <a:rPr sz="20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</a:t>
            </a:r>
            <a:r>
              <a:rPr sz="2000" b="1" spc="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2000" b="1" spc="-1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2000" b="1" spc="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</a:t>
            </a:r>
            <a:r>
              <a:rPr sz="2000" b="1" spc="-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取IP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΢"/>
              <a:buAutoNum type="arabicPeriod"/>
            </a:pPr>
            <a:endParaRPr sz="205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</a:t>
            </a:r>
            <a:r>
              <a:rPr sz="20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Wi-Fi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终端进行集中的</a:t>
            </a: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实名身份</a:t>
            </a:r>
            <a:r>
              <a:rPr sz="2000" b="1" spc="-1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</a:t>
            </a: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证、</a:t>
            </a:r>
            <a:r>
              <a:rPr sz="2000" b="1" spc="-1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</a:t>
            </a: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网行</a:t>
            </a:r>
            <a:r>
              <a:rPr sz="2000" b="1" spc="-1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</a:t>
            </a: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</a:t>
            </a:r>
            <a:r>
              <a:rPr sz="2000" b="1" spc="-1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访问</a:t>
            </a:r>
            <a:r>
              <a:rPr sz="2000" b="1" spc="-1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权</a:t>
            </a: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限控</a:t>
            </a:r>
            <a:r>
              <a:rPr sz="2000" b="1" spc="-1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</a:t>
            </a: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΢"/>
              <a:buAutoNum type="arabicPeriod"/>
            </a:pPr>
            <a:endParaRPr sz="205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访问日志审计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354965" algn="l"/>
                <a:tab pos="355600" algn="l"/>
              </a:tabLst>
            </a:pP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</a:t>
            </a:r>
            <a:r>
              <a:rPr sz="20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Wi-Fi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终端提供跨CPE</a:t>
            </a: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漫游管控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΢"/>
              <a:buAutoNum type="arabicPeriod" startAt="3"/>
            </a:pPr>
            <a:endParaRPr sz="205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buAutoNum type="arabicPeriod" startAt="3"/>
              <a:tabLst>
                <a:tab pos="354965" algn="l"/>
                <a:tab pos="355600" algn="l"/>
              </a:tabLst>
            </a:pPr>
            <a:r>
              <a:rPr sz="20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</a:t>
            </a:r>
            <a:r>
              <a:rPr sz="20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专网</a:t>
            </a:r>
            <a:r>
              <a:rPr sz="20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</a:t>
            </a:r>
            <a:r>
              <a:rPr sz="200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</a:t>
            </a:r>
            <a:r>
              <a:rPr sz="20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网关</a:t>
            </a:r>
            <a:r>
              <a:rPr sz="20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</a:t>
            </a:r>
            <a:r>
              <a:rPr sz="200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独</a:t>
            </a:r>
            <a:r>
              <a:rPr sz="20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</a:t>
            </a:r>
            <a:r>
              <a:rPr sz="20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</a:t>
            </a:r>
            <a:r>
              <a:rPr sz="20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证，</a:t>
            </a:r>
            <a:r>
              <a:rPr sz="20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也可</a:t>
            </a:r>
            <a:r>
              <a:rPr sz="2000" b="1" spc="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</a:t>
            </a:r>
            <a:r>
              <a:rPr sz="2000" b="1" spc="-1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</a:t>
            </a:r>
            <a:r>
              <a:rPr sz="2000" b="1" spc="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</a:t>
            </a:r>
            <a:r>
              <a:rPr sz="2000" b="1" spc="-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</a:t>
            </a:r>
            <a:r>
              <a:rPr sz="2000" b="1" spc="-10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sz="2000" b="1" spc="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</a:t>
            </a:r>
            <a:r>
              <a:rPr sz="2000" b="1" spc="-1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</a:t>
            </a:r>
            <a:r>
              <a:rPr sz="2000" b="1" spc="5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</a:t>
            </a:r>
            <a:r>
              <a:rPr sz="20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</a:t>
            </a:r>
            <a:r>
              <a:rPr sz="20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</a:t>
            </a:r>
            <a:r>
              <a:rPr sz="20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</a:t>
            </a:r>
            <a:r>
              <a:rPr sz="20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0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认证、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΢"/>
              <a:buAutoNum type="arabicPeriod" startAt="3"/>
            </a:pPr>
            <a:endParaRPr sz="205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统一访问安全策略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AutoNum type="arabicPeriod" startAt="5"/>
              <a:tabLst>
                <a:tab pos="354965" algn="l"/>
                <a:tab pos="355600" algn="l"/>
              </a:tabLst>
            </a:pP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通过DHCP白名单管理，实</a:t>
            </a:r>
            <a:r>
              <a:rPr sz="200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对接</a:t>
            </a:r>
            <a:r>
              <a:rPr sz="2000" spc="-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</a:t>
            </a:r>
            <a:r>
              <a:rPr sz="2000" spc="-4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CPE的</a:t>
            </a:r>
            <a:r>
              <a:rPr sz="2000" b="1" dirty="0">
                <a:solidFill>
                  <a:srgbClr val="3BBAC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哑终端集中准入管控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20" y="285115"/>
            <a:ext cx="244030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3000" b="1" dirty="0">
                <a:ea typeface="微软雅黑" panose="020B0503020204020204" charset="-122"/>
              </a:rPr>
              <a:t>问题及</a:t>
            </a:r>
            <a:r>
              <a:rPr sz="3000" b="1" dirty="0">
                <a:ea typeface="微软雅黑" panose="020B0503020204020204" charset="-122"/>
              </a:rPr>
              <a:t>需求</a:t>
            </a:r>
            <a:endParaRPr sz="3000" b="1" dirty="0">
              <a:ea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41802" y="2517520"/>
            <a:ext cx="299720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solidFill>
                  <a:srgbClr val="F7938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学生非学习互联网流量占比大 带宽需求连年增加</a:t>
            </a:r>
            <a:endParaRPr sz="1800" dirty="0">
              <a:solidFill>
                <a:srgbClr val="F7938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41802" y="4134738"/>
            <a:ext cx="2540000" cy="84201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dirty="0">
                <a:solidFill>
                  <a:srgbClr val="F7938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出口专线费用昂贵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F7938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带宽扩容仍难以满足需求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25536" y="4183368"/>
            <a:ext cx="916940" cy="913130"/>
          </a:xfrm>
          <a:custGeom>
            <a:avLst/>
            <a:gdLst/>
            <a:ahLst/>
            <a:cxnLst/>
            <a:rect l="l" t="t" r="r" b="b"/>
            <a:pathLst>
              <a:path w="916939" h="913129">
                <a:moveTo>
                  <a:pt x="458316" y="0"/>
                </a:moveTo>
                <a:lnTo>
                  <a:pt x="411456" y="2356"/>
                </a:lnTo>
                <a:lnTo>
                  <a:pt x="365950" y="9274"/>
                </a:lnTo>
                <a:lnTo>
                  <a:pt x="322027" y="20524"/>
                </a:lnTo>
                <a:lnTo>
                  <a:pt x="279919" y="35875"/>
                </a:lnTo>
                <a:lnTo>
                  <a:pt x="239856" y="55099"/>
                </a:lnTo>
                <a:lnTo>
                  <a:pt x="202068" y="77967"/>
                </a:lnTo>
                <a:lnTo>
                  <a:pt x="166785" y="104248"/>
                </a:lnTo>
                <a:lnTo>
                  <a:pt x="134238" y="133714"/>
                </a:lnTo>
                <a:lnTo>
                  <a:pt x="104658" y="166136"/>
                </a:lnTo>
                <a:lnTo>
                  <a:pt x="78273" y="201283"/>
                </a:lnTo>
                <a:lnTo>
                  <a:pt x="55316" y="238926"/>
                </a:lnTo>
                <a:lnTo>
                  <a:pt x="36017" y="278836"/>
                </a:lnTo>
                <a:lnTo>
                  <a:pt x="20605" y="320784"/>
                </a:lnTo>
                <a:lnTo>
                  <a:pt x="9311" y="364540"/>
                </a:lnTo>
                <a:lnTo>
                  <a:pt x="2366" y="409875"/>
                </a:lnTo>
                <a:lnTo>
                  <a:pt x="0" y="456559"/>
                </a:lnTo>
                <a:lnTo>
                  <a:pt x="2366" y="503238"/>
                </a:lnTo>
                <a:lnTo>
                  <a:pt x="9311" y="548568"/>
                </a:lnTo>
                <a:lnTo>
                  <a:pt x="20605" y="592321"/>
                </a:lnTo>
                <a:lnTo>
                  <a:pt x="36017" y="634266"/>
                </a:lnTo>
                <a:lnTo>
                  <a:pt x="55316" y="674175"/>
                </a:lnTo>
                <a:lnTo>
                  <a:pt x="78274" y="711817"/>
                </a:lnTo>
                <a:lnTo>
                  <a:pt x="104658" y="746964"/>
                </a:lnTo>
                <a:lnTo>
                  <a:pt x="134238" y="779385"/>
                </a:lnTo>
                <a:lnTo>
                  <a:pt x="166785" y="808852"/>
                </a:lnTo>
                <a:lnTo>
                  <a:pt x="202068" y="835134"/>
                </a:lnTo>
                <a:lnTo>
                  <a:pt x="239856" y="858003"/>
                </a:lnTo>
                <a:lnTo>
                  <a:pt x="279920" y="877228"/>
                </a:lnTo>
                <a:lnTo>
                  <a:pt x="322028" y="892581"/>
                </a:lnTo>
                <a:lnTo>
                  <a:pt x="365950" y="903831"/>
                </a:lnTo>
                <a:lnTo>
                  <a:pt x="411456" y="910749"/>
                </a:lnTo>
                <a:lnTo>
                  <a:pt x="458316" y="913107"/>
                </a:lnTo>
                <a:lnTo>
                  <a:pt x="505181" y="910749"/>
                </a:lnTo>
                <a:lnTo>
                  <a:pt x="550691" y="903831"/>
                </a:lnTo>
                <a:lnTo>
                  <a:pt x="594616" y="892581"/>
                </a:lnTo>
                <a:lnTo>
                  <a:pt x="636726" y="877228"/>
                </a:lnTo>
                <a:lnTo>
                  <a:pt x="676791" y="858003"/>
                </a:lnTo>
                <a:lnTo>
                  <a:pt x="714580" y="835134"/>
                </a:lnTo>
                <a:lnTo>
                  <a:pt x="749863" y="808852"/>
                </a:lnTo>
                <a:lnTo>
                  <a:pt x="782409" y="779385"/>
                </a:lnTo>
                <a:lnTo>
                  <a:pt x="811989" y="746964"/>
                </a:lnTo>
                <a:lnTo>
                  <a:pt x="838373" y="711817"/>
                </a:lnTo>
                <a:lnTo>
                  <a:pt x="861329" y="674175"/>
                </a:lnTo>
                <a:lnTo>
                  <a:pt x="880627" y="634266"/>
                </a:lnTo>
                <a:lnTo>
                  <a:pt x="896038" y="592321"/>
                </a:lnTo>
                <a:lnTo>
                  <a:pt x="907331" y="548568"/>
                </a:lnTo>
                <a:lnTo>
                  <a:pt x="914275" y="503238"/>
                </a:lnTo>
                <a:lnTo>
                  <a:pt x="916642" y="456559"/>
                </a:lnTo>
                <a:lnTo>
                  <a:pt x="914275" y="409875"/>
                </a:lnTo>
                <a:lnTo>
                  <a:pt x="907331" y="364540"/>
                </a:lnTo>
                <a:lnTo>
                  <a:pt x="896038" y="320784"/>
                </a:lnTo>
                <a:lnTo>
                  <a:pt x="880627" y="278836"/>
                </a:lnTo>
                <a:lnTo>
                  <a:pt x="861329" y="238926"/>
                </a:lnTo>
                <a:lnTo>
                  <a:pt x="838372" y="201283"/>
                </a:lnTo>
                <a:lnTo>
                  <a:pt x="811989" y="166136"/>
                </a:lnTo>
                <a:lnTo>
                  <a:pt x="782409" y="133715"/>
                </a:lnTo>
                <a:lnTo>
                  <a:pt x="749863" y="104248"/>
                </a:lnTo>
                <a:lnTo>
                  <a:pt x="714580" y="77967"/>
                </a:lnTo>
                <a:lnTo>
                  <a:pt x="676791" y="55099"/>
                </a:lnTo>
                <a:lnTo>
                  <a:pt x="636726" y="35875"/>
                </a:lnTo>
                <a:lnTo>
                  <a:pt x="594616" y="20524"/>
                </a:lnTo>
                <a:lnTo>
                  <a:pt x="550691" y="9274"/>
                </a:lnTo>
                <a:lnTo>
                  <a:pt x="505180" y="2356"/>
                </a:lnTo>
                <a:lnTo>
                  <a:pt x="458316" y="0"/>
                </a:lnTo>
                <a:close/>
              </a:path>
            </a:pathLst>
          </a:custGeom>
          <a:solidFill>
            <a:srgbClr val="F7938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42321" y="4432193"/>
            <a:ext cx="283845" cy="132715"/>
          </a:xfrm>
          <a:custGeom>
            <a:avLst/>
            <a:gdLst/>
            <a:ahLst/>
            <a:cxnLst/>
            <a:rect l="l" t="t" r="r" b="b"/>
            <a:pathLst>
              <a:path w="283844" h="132714">
                <a:moveTo>
                  <a:pt x="29647" y="19127"/>
                </a:moveTo>
                <a:lnTo>
                  <a:pt x="7485" y="26236"/>
                </a:lnTo>
                <a:lnTo>
                  <a:pt x="0" y="44953"/>
                </a:lnTo>
                <a:lnTo>
                  <a:pt x="10342" y="67197"/>
                </a:lnTo>
                <a:lnTo>
                  <a:pt x="42115" y="99658"/>
                </a:lnTo>
                <a:lnTo>
                  <a:pt x="99088" y="126338"/>
                </a:lnTo>
                <a:lnTo>
                  <a:pt x="141531" y="132402"/>
                </a:lnTo>
                <a:lnTo>
                  <a:pt x="184167" y="126338"/>
                </a:lnTo>
                <a:lnTo>
                  <a:pt x="241930" y="99658"/>
                </a:lnTo>
                <a:lnTo>
                  <a:pt x="273315" y="67620"/>
                </a:lnTo>
                <a:lnTo>
                  <a:pt x="283269" y="45429"/>
                </a:lnTo>
                <a:lnTo>
                  <a:pt x="278340" y="33085"/>
                </a:lnTo>
                <a:lnTo>
                  <a:pt x="75073" y="33085"/>
                </a:lnTo>
                <a:lnTo>
                  <a:pt x="68380" y="29288"/>
                </a:lnTo>
                <a:lnTo>
                  <a:pt x="51592" y="22390"/>
                </a:lnTo>
                <a:lnTo>
                  <a:pt x="29647" y="19127"/>
                </a:lnTo>
                <a:close/>
              </a:path>
              <a:path w="283844" h="132714">
                <a:moveTo>
                  <a:pt x="140400" y="0"/>
                </a:moveTo>
                <a:lnTo>
                  <a:pt x="114724" y="5169"/>
                </a:lnTo>
                <a:lnTo>
                  <a:pt x="93987" y="16542"/>
                </a:lnTo>
                <a:lnTo>
                  <a:pt x="80124" y="27915"/>
                </a:lnTo>
                <a:lnTo>
                  <a:pt x="75073" y="33085"/>
                </a:lnTo>
                <a:lnTo>
                  <a:pt x="207988" y="33085"/>
                </a:lnTo>
                <a:lnTo>
                  <a:pt x="202583" y="27915"/>
                </a:lnTo>
                <a:lnTo>
                  <a:pt x="187944" y="16542"/>
                </a:lnTo>
                <a:lnTo>
                  <a:pt x="166429" y="5169"/>
                </a:lnTo>
                <a:lnTo>
                  <a:pt x="140400" y="0"/>
                </a:lnTo>
                <a:close/>
              </a:path>
              <a:path w="283844" h="132714">
                <a:moveTo>
                  <a:pt x="253439" y="18639"/>
                </a:moveTo>
                <a:lnTo>
                  <a:pt x="231485" y="21956"/>
                </a:lnTo>
                <a:lnTo>
                  <a:pt x="214686" y="29126"/>
                </a:lnTo>
                <a:lnTo>
                  <a:pt x="207988" y="33085"/>
                </a:lnTo>
                <a:lnTo>
                  <a:pt x="278340" y="33085"/>
                </a:lnTo>
                <a:lnTo>
                  <a:pt x="275606" y="26236"/>
                </a:lnTo>
                <a:lnTo>
                  <a:pt x="253439" y="186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8151" y="4561156"/>
            <a:ext cx="471170" cy="339090"/>
          </a:xfrm>
          <a:custGeom>
            <a:avLst/>
            <a:gdLst/>
            <a:ahLst/>
            <a:cxnLst/>
            <a:rect l="l" t="t" r="r" b="b"/>
            <a:pathLst>
              <a:path w="471169" h="339089">
                <a:moveTo>
                  <a:pt x="133739" y="0"/>
                </a:moveTo>
                <a:lnTo>
                  <a:pt x="87756" y="20834"/>
                </a:lnTo>
                <a:lnTo>
                  <a:pt x="35192" y="90185"/>
                </a:lnTo>
                <a:lnTo>
                  <a:pt x="13852" y="151813"/>
                </a:lnTo>
                <a:lnTo>
                  <a:pt x="8839" y="196320"/>
                </a:lnTo>
                <a:lnTo>
                  <a:pt x="8588" y="207636"/>
                </a:lnTo>
                <a:lnTo>
                  <a:pt x="7693" y="219160"/>
                </a:lnTo>
                <a:lnTo>
                  <a:pt x="5938" y="230678"/>
                </a:lnTo>
                <a:lnTo>
                  <a:pt x="3110" y="241976"/>
                </a:lnTo>
                <a:lnTo>
                  <a:pt x="0" y="257414"/>
                </a:lnTo>
                <a:lnTo>
                  <a:pt x="15526" y="293581"/>
                </a:lnTo>
                <a:lnTo>
                  <a:pt x="84366" y="325355"/>
                </a:lnTo>
                <a:lnTo>
                  <a:pt x="147897" y="335301"/>
                </a:lnTo>
                <a:lnTo>
                  <a:pt x="235701" y="338998"/>
                </a:lnTo>
                <a:lnTo>
                  <a:pt x="323092" y="335298"/>
                </a:lnTo>
                <a:lnTo>
                  <a:pt x="386347" y="325328"/>
                </a:lnTo>
                <a:lnTo>
                  <a:pt x="429117" y="310787"/>
                </a:lnTo>
                <a:lnTo>
                  <a:pt x="467795" y="274778"/>
                </a:lnTo>
                <a:lnTo>
                  <a:pt x="471001" y="256705"/>
                </a:lnTo>
                <a:lnTo>
                  <a:pt x="468316" y="240850"/>
                </a:lnTo>
                <a:lnTo>
                  <a:pt x="465485" y="229715"/>
                </a:lnTo>
                <a:lnTo>
                  <a:pt x="463726" y="218585"/>
                </a:lnTo>
                <a:lnTo>
                  <a:pt x="462825" y="207456"/>
                </a:lnTo>
                <a:lnTo>
                  <a:pt x="462572" y="196320"/>
                </a:lnTo>
                <a:lnTo>
                  <a:pt x="462169" y="176667"/>
                </a:lnTo>
                <a:lnTo>
                  <a:pt x="458432" y="152091"/>
                </a:lnTo>
                <a:lnTo>
                  <a:pt x="436234" y="89029"/>
                </a:lnTo>
                <a:lnTo>
                  <a:pt x="410283" y="47555"/>
                </a:lnTo>
                <a:lnTo>
                  <a:pt x="235701" y="27393"/>
                </a:lnTo>
                <a:lnTo>
                  <a:pt x="204289" y="24772"/>
                </a:lnTo>
                <a:lnTo>
                  <a:pt x="177707" y="18406"/>
                </a:lnTo>
                <a:lnTo>
                  <a:pt x="156923" y="10546"/>
                </a:lnTo>
                <a:lnTo>
                  <a:pt x="138322" y="1156"/>
                </a:lnTo>
                <a:lnTo>
                  <a:pt x="133739" y="0"/>
                </a:lnTo>
                <a:close/>
              </a:path>
              <a:path w="471169" h="339089">
                <a:moveTo>
                  <a:pt x="338824" y="1156"/>
                </a:moveTo>
                <a:lnTo>
                  <a:pt x="334241" y="2282"/>
                </a:lnTo>
                <a:lnTo>
                  <a:pt x="329658" y="4565"/>
                </a:lnTo>
                <a:lnTo>
                  <a:pt x="315462" y="10546"/>
                </a:lnTo>
                <a:lnTo>
                  <a:pt x="294286" y="18125"/>
                </a:lnTo>
                <a:lnTo>
                  <a:pt x="267307" y="24631"/>
                </a:lnTo>
                <a:lnTo>
                  <a:pt x="235701" y="27393"/>
                </a:lnTo>
                <a:lnTo>
                  <a:pt x="389968" y="27393"/>
                </a:lnTo>
                <a:lnTo>
                  <a:pt x="384229" y="21698"/>
                </a:lnTo>
                <a:lnTo>
                  <a:pt x="360971" y="7820"/>
                </a:lnTo>
                <a:lnTo>
                  <a:pt x="343407" y="2282"/>
                </a:lnTo>
                <a:lnTo>
                  <a:pt x="338824" y="11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79906" y="4380815"/>
            <a:ext cx="263525" cy="156845"/>
          </a:xfrm>
          <a:custGeom>
            <a:avLst/>
            <a:gdLst/>
            <a:ahLst/>
            <a:cxnLst/>
            <a:rect l="l" t="t" r="r" b="b"/>
            <a:pathLst>
              <a:path w="263525" h="156845">
                <a:moveTo>
                  <a:pt x="39533" y="76051"/>
                </a:moveTo>
                <a:lnTo>
                  <a:pt x="17940" y="80992"/>
                </a:lnTo>
                <a:lnTo>
                  <a:pt x="0" y="95877"/>
                </a:lnTo>
                <a:lnTo>
                  <a:pt x="267" y="116306"/>
                </a:lnTo>
                <a:lnTo>
                  <a:pt x="38180" y="145168"/>
                </a:lnTo>
                <a:lnTo>
                  <a:pt x="83921" y="156523"/>
                </a:lnTo>
                <a:lnTo>
                  <a:pt x="120623" y="156755"/>
                </a:lnTo>
                <a:lnTo>
                  <a:pt x="162696" y="147255"/>
                </a:lnTo>
                <a:lnTo>
                  <a:pt x="199995" y="126329"/>
                </a:lnTo>
                <a:lnTo>
                  <a:pt x="227297" y="101451"/>
                </a:lnTo>
                <a:lnTo>
                  <a:pt x="244069" y="80642"/>
                </a:lnTo>
                <a:lnTo>
                  <a:pt x="246051" y="77615"/>
                </a:lnTo>
                <a:lnTo>
                  <a:pt x="65317" y="77615"/>
                </a:lnTo>
                <a:lnTo>
                  <a:pt x="57689" y="76458"/>
                </a:lnTo>
                <a:lnTo>
                  <a:pt x="39533" y="76051"/>
                </a:lnTo>
                <a:close/>
              </a:path>
              <a:path w="263525" h="156845">
                <a:moveTo>
                  <a:pt x="140236" y="18119"/>
                </a:moveTo>
                <a:lnTo>
                  <a:pt x="92864" y="37166"/>
                </a:lnTo>
                <a:lnTo>
                  <a:pt x="68342" y="70980"/>
                </a:lnTo>
                <a:lnTo>
                  <a:pt x="65317" y="77615"/>
                </a:lnTo>
                <a:lnTo>
                  <a:pt x="246051" y="77615"/>
                </a:lnTo>
                <a:lnTo>
                  <a:pt x="249778" y="71923"/>
                </a:lnTo>
                <a:lnTo>
                  <a:pt x="254290" y="61969"/>
                </a:lnTo>
                <a:lnTo>
                  <a:pt x="261809" y="39385"/>
                </a:lnTo>
                <a:lnTo>
                  <a:pt x="262410" y="29676"/>
                </a:lnTo>
                <a:lnTo>
                  <a:pt x="189065" y="29676"/>
                </a:lnTo>
                <a:lnTo>
                  <a:pt x="182100" y="26680"/>
                </a:lnTo>
                <a:lnTo>
                  <a:pt x="164285" y="21115"/>
                </a:lnTo>
                <a:lnTo>
                  <a:pt x="140236" y="18119"/>
                </a:lnTo>
                <a:close/>
              </a:path>
              <a:path w="263525" h="156845">
                <a:moveTo>
                  <a:pt x="249778" y="0"/>
                </a:moveTo>
                <a:lnTo>
                  <a:pt x="226757" y="784"/>
                </a:lnTo>
                <a:lnTo>
                  <a:pt x="207390" y="11413"/>
                </a:lnTo>
                <a:lnTo>
                  <a:pt x="194040" y="23755"/>
                </a:lnTo>
                <a:lnTo>
                  <a:pt x="189065" y="29676"/>
                </a:lnTo>
                <a:lnTo>
                  <a:pt x="262410" y="29676"/>
                </a:lnTo>
                <a:lnTo>
                  <a:pt x="263313" y="15090"/>
                </a:lnTo>
                <a:lnTo>
                  <a:pt x="249778" y="0"/>
                </a:lnTo>
                <a:close/>
              </a:path>
            </a:pathLst>
          </a:custGeom>
          <a:solidFill>
            <a:srgbClr val="FFFFFF">
              <a:alpha val="4980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910520" y="4621666"/>
            <a:ext cx="148955" cy="19288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861506" y="3193974"/>
            <a:ext cx="922019" cy="918210"/>
          </a:xfrm>
          <a:custGeom>
            <a:avLst/>
            <a:gdLst/>
            <a:ahLst/>
            <a:cxnLst/>
            <a:rect l="l" t="t" r="r" b="b"/>
            <a:pathLst>
              <a:path w="922020" h="918210">
                <a:moveTo>
                  <a:pt x="460762" y="0"/>
                </a:moveTo>
                <a:lnTo>
                  <a:pt x="413654" y="2369"/>
                </a:lnTo>
                <a:lnTo>
                  <a:pt x="367906" y="9325"/>
                </a:lnTo>
                <a:lnTo>
                  <a:pt x="323750" y="20635"/>
                </a:lnTo>
                <a:lnTo>
                  <a:pt x="281417" y="36070"/>
                </a:lnTo>
                <a:lnTo>
                  <a:pt x="241140" y="55398"/>
                </a:lnTo>
                <a:lnTo>
                  <a:pt x="203151" y="78390"/>
                </a:lnTo>
                <a:lnTo>
                  <a:pt x="167679" y="104814"/>
                </a:lnTo>
                <a:lnTo>
                  <a:pt x="134958" y="134439"/>
                </a:lnTo>
                <a:lnTo>
                  <a:pt x="105219" y="167036"/>
                </a:lnTo>
                <a:lnTo>
                  <a:pt x="78694" y="202373"/>
                </a:lnTo>
                <a:lnTo>
                  <a:pt x="55613" y="240219"/>
                </a:lnTo>
                <a:lnTo>
                  <a:pt x="36210" y="280344"/>
                </a:lnTo>
                <a:lnTo>
                  <a:pt x="20715" y="322518"/>
                </a:lnTo>
                <a:lnTo>
                  <a:pt x="9361" y="366509"/>
                </a:lnTo>
                <a:lnTo>
                  <a:pt x="2378" y="412088"/>
                </a:lnTo>
                <a:lnTo>
                  <a:pt x="0" y="459022"/>
                </a:lnTo>
                <a:lnTo>
                  <a:pt x="2379" y="505949"/>
                </a:lnTo>
                <a:lnTo>
                  <a:pt x="9361" y="551520"/>
                </a:lnTo>
                <a:lnTo>
                  <a:pt x="20716" y="595506"/>
                </a:lnTo>
                <a:lnTo>
                  <a:pt x="36210" y="637675"/>
                </a:lnTo>
                <a:lnTo>
                  <a:pt x="55614" y="677796"/>
                </a:lnTo>
                <a:lnTo>
                  <a:pt x="78694" y="715640"/>
                </a:lnTo>
                <a:lnTo>
                  <a:pt x="105219" y="750974"/>
                </a:lnTo>
                <a:lnTo>
                  <a:pt x="134958" y="783568"/>
                </a:lnTo>
                <a:lnTo>
                  <a:pt x="167680" y="813192"/>
                </a:lnTo>
                <a:lnTo>
                  <a:pt x="203151" y="839615"/>
                </a:lnTo>
                <a:lnTo>
                  <a:pt x="241141" y="862606"/>
                </a:lnTo>
                <a:lnTo>
                  <a:pt x="281418" y="881934"/>
                </a:lnTo>
                <a:lnTo>
                  <a:pt x="323750" y="897369"/>
                </a:lnTo>
                <a:lnTo>
                  <a:pt x="367906" y="908680"/>
                </a:lnTo>
                <a:lnTo>
                  <a:pt x="413654" y="915635"/>
                </a:lnTo>
                <a:lnTo>
                  <a:pt x="460762" y="918005"/>
                </a:lnTo>
                <a:lnTo>
                  <a:pt x="507878" y="915635"/>
                </a:lnTo>
                <a:lnTo>
                  <a:pt x="553633" y="908680"/>
                </a:lnTo>
                <a:lnTo>
                  <a:pt x="597794" y="897369"/>
                </a:lnTo>
                <a:lnTo>
                  <a:pt x="640131" y="881934"/>
                </a:lnTo>
                <a:lnTo>
                  <a:pt x="680412" y="862606"/>
                </a:lnTo>
                <a:lnTo>
                  <a:pt x="718405" y="839615"/>
                </a:lnTo>
                <a:lnTo>
                  <a:pt x="753878" y="813192"/>
                </a:lnTo>
                <a:lnTo>
                  <a:pt x="786601" y="783568"/>
                </a:lnTo>
                <a:lnTo>
                  <a:pt x="816341" y="750974"/>
                </a:lnTo>
                <a:lnTo>
                  <a:pt x="842867" y="715640"/>
                </a:lnTo>
                <a:lnTo>
                  <a:pt x="865947" y="677796"/>
                </a:lnTo>
                <a:lnTo>
                  <a:pt x="885351" y="637675"/>
                </a:lnTo>
                <a:lnTo>
                  <a:pt x="900845" y="595506"/>
                </a:lnTo>
                <a:lnTo>
                  <a:pt x="912199" y="551521"/>
                </a:lnTo>
                <a:lnTo>
                  <a:pt x="919182" y="505949"/>
                </a:lnTo>
                <a:lnTo>
                  <a:pt x="921561" y="459022"/>
                </a:lnTo>
                <a:lnTo>
                  <a:pt x="919182" y="412088"/>
                </a:lnTo>
                <a:lnTo>
                  <a:pt x="912199" y="366510"/>
                </a:lnTo>
                <a:lnTo>
                  <a:pt x="900845" y="322518"/>
                </a:lnTo>
                <a:lnTo>
                  <a:pt x="885350" y="280345"/>
                </a:lnTo>
                <a:lnTo>
                  <a:pt x="865947" y="240219"/>
                </a:lnTo>
                <a:lnTo>
                  <a:pt x="842867" y="202373"/>
                </a:lnTo>
                <a:lnTo>
                  <a:pt x="816341" y="167036"/>
                </a:lnTo>
                <a:lnTo>
                  <a:pt x="786600" y="134439"/>
                </a:lnTo>
                <a:lnTo>
                  <a:pt x="753878" y="104814"/>
                </a:lnTo>
                <a:lnTo>
                  <a:pt x="718404" y="78390"/>
                </a:lnTo>
                <a:lnTo>
                  <a:pt x="680412" y="55399"/>
                </a:lnTo>
                <a:lnTo>
                  <a:pt x="640131" y="36070"/>
                </a:lnTo>
                <a:lnTo>
                  <a:pt x="597794" y="20635"/>
                </a:lnTo>
                <a:lnTo>
                  <a:pt x="553633" y="9325"/>
                </a:lnTo>
                <a:lnTo>
                  <a:pt x="507878" y="2369"/>
                </a:lnTo>
                <a:lnTo>
                  <a:pt x="460762" y="0"/>
                </a:lnTo>
                <a:close/>
              </a:path>
            </a:pathLst>
          </a:custGeom>
          <a:solidFill>
            <a:srgbClr val="2596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986520" y="3437771"/>
            <a:ext cx="677545" cy="509270"/>
          </a:xfrm>
          <a:custGeom>
            <a:avLst/>
            <a:gdLst/>
            <a:ahLst/>
            <a:cxnLst/>
            <a:rect l="l" t="t" r="r" b="b"/>
            <a:pathLst>
              <a:path w="677545" h="509270">
                <a:moveTo>
                  <a:pt x="485907" y="287020"/>
                </a:moveTo>
                <a:lnTo>
                  <a:pt x="122484" y="287019"/>
                </a:lnTo>
                <a:lnTo>
                  <a:pt x="146399" y="289559"/>
                </a:lnTo>
                <a:lnTo>
                  <a:pt x="168327" y="300989"/>
                </a:lnTo>
                <a:lnTo>
                  <a:pt x="180916" y="314959"/>
                </a:lnTo>
                <a:lnTo>
                  <a:pt x="185506" y="323849"/>
                </a:lnTo>
                <a:lnTo>
                  <a:pt x="188881" y="332739"/>
                </a:lnTo>
                <a:lnTo>
                  <a:pt x="203765" y="337819"/>
                </a:lnTo>
                <a:lnTo>
                  <a:pt x="216399" y="347979"/>
                </a:lnTo>
                <a:lnTo>
                  <a:pt x="226210" y="360679"/>
                </a:lnTo>
                <a:lnTo>
                  <a:pt x="232624" y="374649"/>
                </a:lnTo>
                <a:lnTo>
                  <a:pt x="243704" y="379729"/>
                </a:lnTo>
                <a:lnTo>
                  <a:pt x="253641" y="384809"/>
                </a:lnTo>
                <a:lnTo>
                  <a:pt x="262162" y="393699"/>
                </a:lnTo>
                <a:lnTo>
                  <a:pt x="268994" y="402590"/>
                </a:lnTo>
                <a:lnTo>
                  <a:pt x="278695" y="405130"/>
                </a:lnTo>
                <a:lnTo>
                  <a:pt x="315875" y="438150"/>
                </a:lnTo>
                <a:lnTo>
                  <a:pt x="321473" y="457200"/>
                </a:lnTo>
                <a:lnTo>
                  <a:pt x="320536" y="477520"/>
                </a:lnTo>
                <a:lnTo>
                  <a:pt x="312872" y="497840"/>
                </a:lnTo>
                <a:lnTo>
                  <a:pt x="309431" y="502920"/>
                </a:lnTo>
                <a:lnTo>
                  <a:pt x="309431" y="504190"/>
                </a:lnTo>
                <a:lnTo>
                  <a:pt x="322568" y="509270"/>
                </a:lnTo>
                <a:lnTo>
                  <a:pt x="336346" y="509270"/>
                </a:lnTo>
                <a:lnTo>
                  <a:pt x="349211" y="505460"/>
                </a:lnTo>
                <a:lnTo>
                  <a:pt x="359608" y="495300"/>
                </a:lnTo>
                <a:lnTo>
                  <a:pt x="363062" y="488950"/>
                </a:lnTo>
                <a:lnTo>
                  <a:pt x="365154" y="482600"/>
                </a:lnTo>
                <a:lnTo>
                  <a:pt x="365848" y="474980"/>
                </a:lnTo>
                <a:lnTo>
                  <a:pt x="365104" y="468630"/>
                </a:lnTo>
                <a:lnTo>
                  <a:pt x="365104" y="467360"/>
                </a:lnTo>
                <a:lnTo>
                  <a:pt x="423191" y="467360"/>
                </a:lnTo>
                <a:lnTo>
                  <a:pt x="427524" y="459740"/>
                </a:lnTo>
                <a:lnTo>
                  <a:pt x="429897" y="449580"/>
                </a:lnTo>
                <a:lnTo>
                  <a:pt x="429356" y="439420"/>
                </a:lnTo>
                <a:lnTo>
                  <a:pt x="487381" y="439420"/>
                </a:lnTo>
                <a:lnTo>
                  <a:pt x="492597" y="430530"/>
                </a:lnTo>
                <a:lnTo>
                  <a:pt x="495157" y="420370"/>
                </a:lnTo>
                <a:lnTo>
                  <a:pt x="494814" y="410210"/>
                </a:lnTo>
                <a:lnTo>
                  <a:pt x="551344" y="410210"/>
                </a:lnTo>
                <a:lnTo>
                  <a:pt x="552525" y="408940"/>
                </a:lnTo>
                <a:lnTo>
                  <a:pt x="556155" y="402590"/>
                </a:lnTo>
                <a:lnTo>
                  <a:pt x="558574" y="396240"/>
                </a:lnTo>
                <a:lnTo>
                  <a:pt x="559616" y="389890"/>
                </a:lnTo>
                <a:lnTo>
                  <a:pt x="559272" y="382270"/>
                </a:lnTo>
                <a:lnTo>
                  <a:pt x="557562" y="375920"/>
                </a:lnTo>
                <a:lnTo>
                  <a:pt x="553302" y="367030"/>
                </a:lnTo>
                <a:lnTo>
                  <a:pt x="551872" y="365760"/>
                </a:lnTo>
                <a:lnTo>
                  <a:pt x="550442" y="363220"/>
                </a:lnTo>
                <a:lnTo>
                  <a:pt x="528459" y="337820"/>
                </a:lnTo>
                <a:lnTo>
                  <a:pt x="485907" y="287020"/>
                </a:lnTo>
                <a:close/>
              </a:path>
              <a:path w="677545" h="509270">
                <a:moveTo>
                  <a:pt x="286830" y="476250"/>
                </a:moveTo>
                <a:lnTo>
                  <a:pt x="220962" y="476249"/>
                </a:lnTo>
                <a:lnTo>
                  <a:pt x="221230" y="477519"/>
                </a:lnTo>
                <a:lnTo>
                  <a:pt x="221364" y="477519"/>
                </a:lnTo>
                <a:lnTo>
                  <a:pt x="221364" y="478789"/>
                </a:lnTo>
                <a:lnTo>
                  <a:pt x="222794" y="485139"/>
                </a:lnTo>
                <a:lnTo>
                  <a:pt x="226994" y="492759"/>
                </a:lnTo>
                <a:lnTo>
                  <a:pt x="233115" y="496569"/>
                </a:lnTo>
                <a:lnTo>
                  <a:pt x="234456" y="497839"/>
                </a:lnTo>
                <a:lnTo>
                  <a:pt x="240845" y="502920"/>
                </a:lnTo>
                <a:lnTo>
                  <a:pt x="249245" y="504190"/>
                </a:lnTo>
                <a:lnTo>
                  <a:pt x="257333" y="504190"/>
                </a:lnTo>
                <a:lnTo>
                  <a:pt x="265599" y="502920"/>
                </a:lnTo>
                <a:lnTo>
                  <a:pt x="273061" y="499110"/>
                </a:lnTo>
                <a:lnTo>
                  <a:pt x="278020" y="492760"/>
                </a:lnTo>
                <a:lnTo>
                  <a:pt x="278690" y="491490"/>
                </a:lnTo>
                <a:lnTo>
                  <a:pt x="279584" y="490220"/>
                </a:lnTo>
                <a:lnTo>
                  <a:pt x="280790" y="488950"/>
                </a:lnTo>
                <a:lnTo>
                  <a:pt x="284856" y="481330"/>
                </a:lnTo>
                <a:lnTo>
                  <a:pt x="286830" y="476250"/>
                </a:lnTo>
                <a:close/>
              </a:path>
              <a:path w="677545" h="509270">
                <a:moveTo>
                  <a:pt x="423191" y="467360"/>
                </a:moveTo>
                <a:lnTo>
                  <a:pt x="365730" y="467360"/>
                </a:lnTo>
                <a:lnTo>
                  <a:pt x="368500" y="469900"/>
                </a:lnTo>
                <a:lnTo>
                  <a:pt x="378940" y="477520"/>
                </a:lnTo>
                <a:lnTo>
                  <a:pt x="390896" y="481330"/>
                </a:lnTo>
                <a:lnTo>
                  <a:pt x="403272" y="480060"/>
                </a:lnTo>
                <a:lnTo>
                  <a:pt x="414968" y="474980"/>
                </a:lnTo>
                <a:lnTo>
                  <a:pt x="422469" y="468630"/>
                </a:lnTo>
                <a:lnTo>
                  <a:pt x="423191" y="467360"/>
                </a:lnTo>
                <a:close/>
              </a:path>
              <a:path w="677545" h="509270">
                <a:moveTo>
                  <a:pt x="280301" y="444500"/>
                </a:moveTo>
                <a:lnTo>
                  <a:pt x="172259" y="444499"/>
                </a:lnTo>
                <a:lnTo>
                  <a:pt x="172393" y="445769"/>
                </a:lnTo>
                <a:lnTo>
                  <a:pt x="172601" y="453389"/>
                </a:lnTo>
                <a:lnTo>
                  <a:pt x="174689" y="461009"/>
                </a:lnTo>
                <a:lnTo>
                  <a:pt x="178545" y="467359"/>
                </a:lnTo>
                <a:lnTo>
                  <a:pt x="184055" y="472439"/>
                </a:lnTo>
                <a:lnTo>
                  <a:pt x="186155" y="473709"/>
                </a:lnTo>
                <a:lnTo>
                  <a:pt x="193838" y="478789"/>
                </a:lnTo>
                <a:lnTo>
                  <a:pt x="202341" y="480059"/>
                </a:lnTo>
                <a:lnTo>
                  <a:pt x="211062" y="480059"/>
                </a:lnTo>
                <a:lnTo>
                  <a:pt x="219398" y="476249"/>
                </a:lnTo>
                <a:lnTo>
                  <a:pt x="286830" y="476250"/>
                </a:lnTo>
                <a:lnTo>
                  <a:pt x="288804" y="471170"/>
                </a:lnTo>
                <a:lnTo>
                  <a:pt x="289129" y="461010"/>
                </a:lnTo>
                <a:lnTo>
                  <a:pt x="285943" y="452120"/>
                </a:lnTo>
                <a:lnTo>
                  <a:pt x="280301" y="444500"/>
                </a:lnTo>
                <a:close/>
              </a:path>
              <a:path w="677545" h="509270">
                <a:moveTo>
                  <a:pt x="487381" y="439420"/>
                </a:moveTo>
                <a:lnTo>
                  <a:pt x="430026" y="439420"/>
                </a:lnTo>
                <a:lnTo>
                  <a:pt x="433020" y="440690"/>
                </a:lnTo>
                <a:lnTo>
                  <a:pt x="443539" y="448310"/>
                </a:lnTo>
                <a:lnTo>
                  <a:pt x="455550" y="452120"/>
                </a:lnTo>
                <a:lnTo>
                  <a:pt x="467980" y="450850"/>
                </a:lnTo>
                <a:lnTo>
                  <a:pt x="479756" y="445770"/>
                </a:lnTo>
                <a:lnTo>
                  <a:pt x="487381" y="439420"/>
                </a:lnTo>
                <a:close/>
              </a:path>
              <a:path w="677545" h="509270">
                <a:moveTo>
                  <a:pt x="215064" y="405129"/>
                </a:moveTo>
                <a:lnTo>
                  <a:pt x="206709" y="405129"/>
                </a:lnTo>
                <a:lnTo>
                  <a:pt x="202643" y="406399"/>
                </a:lnTo>
                <a:lnTo>
                  <a:pt x="197772" y="407669"/>
                </a:lnTo>
                <a:lnTo>
                  <a:pt x="122127" y="407669"/>
                </a:lnTo>
                <a:lnTo>
                  <a:pt x="123423" y="408939"/>
                </a:lnTo>
                <a:lnTo>
                  <a:pt x="123303" y="412749"/>
                </a:lnTo>
                <a:lnTo>
                  <a:pt x="137185" y="440689"/>
                </a:lnTo>
                <a:lnTo>
                  <a:pt x="144886" y="445769"/>
                </a:lnTo>
                <a:lnTo>
                  <a:pt x="153320" y="447039"/>
                </a:lnTo>
                <a:lnTo>
                  <a:pt x="161997" y="447039"/>
                </a:lnTo>
                <a:lnTo>
                  <a:pt x="170427" y="444499"/>
                </a:lnTo>
                <a:lnTo>
                  <a:pt x="280301" y="444500"/>
                </a:lnTo>
                <a:lnTo>
                  <a:pt x="279361" y="443230"/>
                </a:lnTo>
                <a:lnTo>
                  <a:pt x="271743" y="438150"/>
                </a:lnTo>
                <a:lnTo>
                  <a:pt x="244777" y="438149"/>
                </a:lnTo>
                <a:lnTo>
                  <a:pt x="244152" y="436879"/>
                </a:lnTo>
                <a:lnTo>
                  <a:pt x="242095" y="424179"/>
                </a:lnTo>
                <a:lnTo>
                  <a:pt x="235975" y="415289"/>
                </a:lnTo>
                <a:lnTo>
                  <a:pt x="226671" y="407669"/>
                </a:lnTo>
                <a:lnTo>
                  <a:pt x="215064" y="405129"/>
                </a:lnTo>
                <a:close/>
              </a:path>
              <a:path w="677545" h="509270">
                <a:moveTo>
                  <a:pt x="263191" y="435610"/>
                </a:moveTo>
                <a:lnTo>
                  <a:pt x="254246" y="435610"/>
                </a:lnTo>
                <a:lnTo>
                  <a:pt x="245447" y="438149"/>
                </a:lnTo>
                <a:lnTo>
                  <a:pt x="271743" y="438150"/>
                </a:lnTo>
                <a:lnTo>
                  <a:pt x="263191" y="435610"/>
                </a:lnTo>
                <a:close/>
              </a:path>
              <a:path w="677545" h="509270">
                <a:moveTo>
                  <a:pt x="551344" y="410210"/>
                </a:moveTo>
                <a:lnTo>
                  <a:pt x="495484" y="410210"/>
                </a:lnTo>
                <a:lnTo>
                  <a:pt x="498210" y="412750"/>
                </a:lnTo>
                <a:lnTo>
                  <a:pt x="508031" y="419100"/>
                </a:lnTo>
                <a:lnTo>
                  <a:pt x="519210" y="422910"/>
                </a:lnTo>
                <a:lnTo>
                  <a:pt x="530858" y="421640"/>
                </a:lnTo>
                <a:lnTo>
                  <a:pt x="542087" y="417830"/>
                </a:lnTo>
                <a:lnTo>
                  <a:pt x="547798" y="414020"/>
                </a:lnTo>
                <a:lnTo>
                  <a:pt x="551344" y="410210"/>
                </a:lnTo>
                <a:close/>
              </a:path>
              <a:path w="677545" h="509270">
                <a:moveTo>
                  <a:pt x="132872" y="321309"/>
                </a:moveTo>
                <a:lnTo>
                  <a:pt x="79188" y="361949"/>
                </a:lnTo>
                <a:lnTo>
                  <a:pt x="71601" y="375919"/>
                </a:lnTo>
                <a:lnTo>
                  <a:pt x="73174" y="391159"/>
                </a:lnTo>
                <a:lnTo>
                  <a:pt x="77088" y="398779"/>
                </a:lnTo>
                <a:lnTo>
                  <a:pt x="83254" y="403859"/>
                </a:lnTo>
                <a:lnTo>
                  <a:pt x="83924" y="403859"/>
                </a:lnTo>
                <a:lnTo>
                  <a:pt x="87454" y="406399"/>
                </a:lnTo>
                <a:lnTo>
                  <a:pt x="95348" y="410209"/>
                </a:lnTo>
                <a:lnTo>
                  <a:pt x="103986" y="411479"/>
                </a:lnTo>
                <a:lnTo>
                  <a:pt x="112826" y="411479"/>
                </a:lnTo>
                <a:lnTo>
                  <a:pt x="121323" y="408939"/>
                </a:lnTo>
                <a:lnTo>
                  <a:pt x="122127" y="407669"/>
                </a:lnTo>
                <a:lnTo>
                  <a:pt x="197772" y="407669"/>
                </a:lnTo>
                <a:lnTo>
                  <a:pt x="199113" y="403859"/>
                </a:lnTo>
                <a:lnTo>
                  <a:pt x="202241" y="396239"/>
                </a:lnTo>
                <a:lnTo>
                  <a:pt x="202241" y="387349"/>
                </a:lnTo>
                <a:lnTo>
                  <a:pt x="199113" y="380999"/>
                </a:lnTo>
                <a:lnTo>
                  <a:pt x="195940" y="373379"/>
                </a:lnTo>
                <a:lnTo>
                  <a:pt x="190087" y="367029"/>
                </a:lnTo>
                <a:lnTo>
                  <a:pt x="153002" y="367029"/>
                </a:lnTo>
                <a:lnTo>
                  <a:pt x="153672" y="363219"/>
                </a:lnTo>
                <a:lnTo>
                  <a:pt x="157872" y="356869"/>
                </a:lnTo>
                <a:lnTo>
                  <a:pt x="159168" y="349249"/>
                </a:lnTo>
                <a:lnTo>
                  <a:pt x="155236" y="334009"/>
                </a:lnTo>
                <a:lnTo>
                  <a:pt x="150276" y="327659"/>
                </a:lnTo>
                <a:lnTo>
                  <a:pt x="143485" y="323849"/>
                </a:lnTo>
                <a:lnTo>
                  <a:pt x="132872" y="321309"/>
                </a:lnTo>
                <a:close/>
              </a:path>
              <a:path w="677545" h="509270">
                <a:moveTo>
                  <a:pt x="169366" y="361949"/>
                </a:moveTo>
                <a:lnTo>
                  <a:pt x="162745" y="363219"/>
                </a:lnTo>
                <a:lnTo>
                  <a:pt x="156442" y="365759"/>
                </a:lnTo>
                <a:lnTo>
                  <a:pt x="153002" y="367029"/>
                </a:lnTo>
                <a:lnTo>
                  <a:pt x="190087" y="367029"/>
                </a:lnTo>
                <a:lnTo>
                  <a:pt x="182625" y="364489"/>
                </a:lnTo>
                <a:lnTo>
                  <a:pt x="169366" y="361949"/>
                </a:lnTo>
                <a:close/>
              </a:path>
              <a:path w="677545" h="509270">
                <a:moveTo>
                  <a:pt x="673628" y="86360"/>
                </a:moveTo>
                <a:lnTo>
                  <a:pt x="360636" y="86360"/>
                </a:lnTo>
                <a:lnTo>
                  <a:pt x="366379" y="87630"/>
                </a:lnTo>
                <a:lnTo>
                  <a:pt x="371225" y="92710"/>
                </a:lnTo>
                <a:lnTo>
                  <a:pt x="588421" y="350520"/>
                </a:lnTo>
                <a:lnTo>
                  <a:pt x="590387" y="353060"/>
                </a:lnTo>
                <a:lnTo>
                  <a:pt x="593649" y="353060"/>
                </a:lnTo>
                <a:lnTo>
                  <a:pt x="596017" y="351790"/>
                </a:lnTo>
                <a:lnTo>
                  <a:pt x="605177" y="342900"/>
                </a:lnTo>
                <a:lnTo>
                  <a:pt x="609600" y="340360"/>
                </a:lnTo>
                <a:lnTo>
                  <a:pt x="615096" y="337820"/>
                </a:lnTo>
                <a:lnTo>
                  <a:pt x="670099" y="337820"/>
                </a:lnTo>
                <a:lnTo>
                  <a:pt x="677292" y="331470"/>
                </a:lnTo>
                <a:lnTo>
                  <a:pt x="677522" y="323850"/>
                </a:lnTo>
                <a:lnTo>
                  <a:pt x="677445" y="95250"/>
                </a:lnTo>
                <a:lnTo>
                  <a:pt x="677292" y="90170"/>
                </a:lnTo>
                <a:lnTo>
                  <a:pt x="673628" y="86360"/>
                </a:lnTo>
                <a:close/>
              </a:path>
              <a:path w="677545" h="509270">
                <a:moveTo>
                  <a:pt x="134950" y="83819"/>
                </a:moveTo>
                <a:lnTo>
                  <a:pt x="7591" y="83819"/>
                </a:lnTo>
                <a:lnTo>
                  <a:pt x="259" y="91439"/>
                </a:lnTo>
                <a:lnTo>
                  <a:pt x="36" y="99059"/>
                </a:lnTo>
                <a:lnTo>
                  <a:pt x="0" y="323849"/>
                </a:lnTo>
                <a:lnTo>
                  <a:pt x="3141" y="332739"/>
                </a:lnTo>
                <a:lnTo>
                  <a:pt x="10862" y="337819"/>
                </a:lnTo>
                <a:lnTo>
                  <a:pt x="19896" y="339089"/>
                </a:lnTo>
                <a:lnTo>
                  <a:pt x="54975" y="339089"/>
                </a:lnTo>
                <a:lnTo>
                  <a:pt x="79858" y="309879"/>
                </a:lnTo>
                <a:lnTo>
                  <a:pt x="99374" y="294639"/>
                </a:lnTo>
                <a:lnTo>
                  <a:pt x="122484" y="287019"/>
                </a:lnTo>
                <a:lnTo>
                  <a:pt x="485907" y="287020"/>
                </a:lnTo>
                <a:lnTo>
                  <a:pt x="399740" y="184150"/>
                </a:lnTo>
                <a:lnTo>
                  <a:pt x="214103" y="184149"/>
                </a:lnTo>
                <a:lnTo>
                  <a:pt x="168595" y="177799"/>
                </a:lnTo>
                <a:lnTo>
                  <a:pt x="133655" y="143509"/>
                </a:lnTo>
                <a:lnTo>
                  <a:pt x="131269" y="130809"/>
                </a:lnTo>
                <a:lnTo>
                  <a:pt x="131527" y="119379"/>
                </a:lnTo>
                <a:lnTo>
                  <a:pt x="134390" y="106679"/>
                </a:lnTo>
                <a:lnTo>
                  <a:pt x="139821" y="95249"/>
                </a:lnTo>
                <a:lnTo>
                  <a:pt x="141787" y="91439"/>
                </a:lnTo>
                <a:lnTo>
                  <a:pt x="140178" y="87629"/>
                </a:lnTo>
                <a:lnTo>
                  <a:pt x="136246" y="85089"/>
                </a:lnTo>
                <a:lnTo>
                  <a:pt x="134950" y="83819"/>
                </a:lnTo>
                <a:close/>
              </a:path>
              <a:path w="677545" h="509270">
                <a:moveTo>
                  <a:pt x="348840" y="123190"/>
                </a:moveTo>
                <a:lnTo>
                  <a:pt x="345712" y="123190"/>
                </a:lnTo>
                <a:lnTo>
                  <a:pt x="343210" y="124460"/>
                </a:lnTo>
                <a:lnTo>
                  <a:pt x="258137" y="170179"/>
                </a:lnTo>
                <a:lnTo>
                  <a:pt x="236694" y="179069"/>
                </a:lnTo>
                <a:lnTo>
                  <a:pt x="214103" y="184149"/>
                </a:lnTo>
                <a:lnTo>
                  <a:pt x="399740" y="184150"/>
                </a:lnTo>
                <a:lnTo>
                  <a:pt x="350806" y="125730"/>
                </a:lnTo>
                <a:lnTo>
                  <a:pt x="348840" y="123190"/>
                </a:lnTo>
                <a:close/>
              </a:path>
              <a:path w="677545" h="509270">
                <a:moveTo>
                  <a:pt x="377778" y="0"/>
                </a:moveTo>
                <a:lnTo>
                  <a:pt x="348661" y="0"/>
                </a:lnTo>
                <a:lnTo>
                  <a:pt x="320550" y="7619"/>
                </a:lnTo>
                <a:lnTo>
                  <a:pt x="294775" y="22859"/>
                </a:lnTo>
                <a:lnTo>
                  <a:pt x="177621" y="109219"/>
                </a:lnTo>
                <a:lnTo>
                  <a:pt x="175030" y="110489"/>
                </a:lnTo>
                <a:lnTo>
                  <a:pt x="173332" y="114299"/>
                </a:lnTo>
                <a:lnTo>
                  <a:pt x="172795" y="116839"/>
                </a:lnTo>
                <a:lnTo>
                  <a:pt x="171055" y="125729"/>
                </a:lnTo>
                <a:lnTo>
                  <a:pt x="172678" y="133349"/>
                </a:lnTo>
                <a:lnTo>
                  <a:pt x="177275" y="140969"/>
                </a:lnTo>
                <a:lnTo>
                  <a:pt x="184457" y="146049"/>
                </a:lnTo>
                <a:lnTo>
                  <a:pt x="200679" y="149859"/>
                </a:lnTo>
                <a:lnTo>
                  <a:pt x="217354" y="151129"/>
                </a:lnTo>
                <a:lnTo>
                  <a:pt x="233844" y="148589"/>
                </a:lnTo>
                <a:lnTo>
                  <a:pt x="249513" y="142239"/>
                </a:lnTo>
                <a:lnTo>
                  <a:pt x="348572" y="88900"/>
                </a:lnTo>
                <a:lnTo>
                  <a:pt x="354524" y="86360"/>
                </a:lnTo>
                <a:lnTo>
                  <a:pt x="673628" y="86360"/>
                </a:lnTo>
                <a:lnTo>
                  <a:pt x="669964" y="82550"/>
                </a:lnTo>
                <a:lnTo>
                  <a:pt x="620837" y="82550"/>
                </a:lnTo>
                <a:lnTo>
                  <a:pt x="611348" y="81280"/>
                </a:lnTo>
                <a:lnTo>
                  <a:pt x="592844" y="76200"/>
                </a:lnTo>
                <a:lnTo>
                  <a:pt x="406568" y="6350"/>
                </a:lnTo>
                <a:lnTo>
                  <a:pt x="3777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525536" y="2516112"/>
            <a:ext cx="916940" cy="913130"/>
          </a:xfrm>
          <a:custGeom>
            <a:avLst/>
            <a:gdLst/>
            <a:ahLst/>
            <a:cxnLst/>
            <a:rect l="l" t="t" r="r" b="b"/>
            <a:pathLst>
              <a:path w="916939" h="913129">
                <a:moveTo>
                  <a:pt x="458316" y="0"/>
                </a:moveTo>
                <a:lnTo>
                  <a:pt x="411456" y="2356"/>
                </a:lnTo>
                <a:lnTo>
                  <a:pt x="365950" y="9274"/>
                </a:lnTo>
                <a:lnTo>
                  <a:pt x="322027" y="20524"/>
                </a:lnTo>
                <a:lnTo>
                  <a:pt x="279919" y="35875"/>
                </a:lnTo>
                <a:lnTo>
                  <a:pt x="239856" y="55099"/>
                </a:lnTo>
                <a:lnTo>
                  <a:pt x="202068" y="77967"/>
                </a:lnTo>
                <a:lnTo>
                  <a:pt x="166785" y="104248"/>
                </a:lnTo>
                <a:lnTo>
                  <a:pt x="134238" y="133714"/>
                </a:lnTo>
                <a:lnTo>
                  <a:pt x="104658" y="166136"/>
                </a:lnTo>
                <a:lnTo>
                  <a:pt x="78273" y="201282"/>
                </a:lnTo>
                <a:lnTo>
                  <a:pt x="55316" y="238926"/>
                </a:lnTo>
                <a:lnTo>
                  <a:pt x="36017" y="278836"/>
                </a:lnTo>
                <a:lnTo>
                  <a:pt x="20605" y="320784"/>
                </a:lnTo>
                <a:lnTo>
                  <a:pt x="9311" y="364540"/>
                </a:lnTo>
                <a:lnTo>
                  <a:pt x="2366" y="409875"/>
                </a:lnTo>
                <a:lnTo>
                  <a:pt x="0" y="456559"/>
                </a:lnTo>
                <a:lnTo>
                  <a:pt x="2366" y="503238"/>
                </a:lnTo>
                <a:lnTo>
                  <a:pt x="9311" y="548568"/>
                </a:lnTo>
                <a:lnTo>
                  <a:pt x="20605" y="592321"/>
                </a:lnTo>
                <a:lnTo>
                  <a:pt x="36017" y="634266"/>
                </a:lnTo>
                <a:lnTo>
                  <a:pt x="55316" y="674175"/>
                </a:lnTo>
                <a:lnTo>
                  <a:pt x="78274" y="711817"/>
                </a:lnTo>
                <a:lnTo>
                  <a:pt x="104658" y="746964"/>
                </a:lnTo>
                <a:lnTo>
                  <a:pt x="134238" y="779385"/>
                </a:lnTo>
                <a:lnTo>
                  <a:pt x="166785" y="808852"/>
                </a:lnTo>
                <a:lnTo>
                  <a:pt x="202068" y="835134"/>
                </a:lnTo>
                <a:lnTo>
                  <a:pt x="239856" y="858003"/>
                </a:lnTo>
                <a:lnTo>
                  <a:pt x="279920" y="877228"/>
                </a:lnTo>
                <a:lnTo>
                  <a:pt x="322028" y="892581"/>
                </a:lnTo>
                <a:lnTo>
                  <a:pt x="365950" y="903831"/>
                </a:lnTo>
                <a:lnTo>
                  <a:pt x="411456" y="910749"/>
                </a:lnTo>
                <a:lnTo>
                  <a:pt x="458316" y="913107"/>
                </a:lnTo>
                <a:lnTo>
                  <a:pt x="505181" y="910749"/>
                </a:lnTo>
                <a:lnTo>
                  <a:pt x="550691" y="903831"/>
                </a:lnTo>
                <a:lnTo>
                  <a:pt x="594616" y="892581"/>
                </a:lnTo>
                <a:lnTo>
                  <a:pt x="636726" y="877228"/>
                </a:lnTo>
                <a:lnTo>
                  <a:pt x="676791" y="858003"/>
                </a:lnTo>
                <a:lnTo>
                  <a:pt x="714580" y="835134"/>
                </a:lnTo>
                <a:lnTo>
                  <a:pt x="749863" y="808852"/>
                </a:lnTo>
                <a:lnTo>
                  <a:pt x="782409" y="779385"/>
                </a:lnTo>
                <a:lnTo>
                  <a:pt x="811989" y="746964"/>
                </a:lnTo>
                <a:lnTo>
                  <a:pt x="838373" y="711817"/>
                </a:lnTo>
                <a:lnTo>
                  <a:pt x="861329" y="674175"/>
                </a:lnTo>
                <a:lnTo>
                  <a:pt x="880627" y="634266"/>
                </a:lnTo>
                <a:lnTo>
                  <a:pt x="896038" y="592321"/>
                </a:lnTo>
                <a:lnTo>
                  <a:pt x="907331" y="548568"/>
                </a:lnTo>
                <a:lnTo>
                  <a:pt x="914275" y="503238"/>
                </a:lnTo>
                <a:lnTo>
                  <a:pt x="916642" y="456559"/>
                </a:lnTo>
                <a:lnTo>
                  <a:pt x="914275" y="409875"/>
                </a:lnTo>
                <a:lnTo>
                  <a:pt x="907331" y="364540"/>
                </a:lnTo>
                <a:lnTo>
                  <a:pt x="896038" y="320784"/>
                </a:lnTo>
                <a:lnTo>
                  <a:pt x="880627" y="278836"/>
                </a:lnTo>
                <a:lnTo>
                  <a:pt x="861329" y="238926"/>
                </a:lnTo>
                <a:lnTo>
                  <a:pt x="838372" y="201283"/>
                </a:lnTo>
                <a:lnTo>
                  <a:pt x="811989" y="166136"/>
                </a:lnTo>
                <a:lnTo>
                  <a:pt x="782409" y="133715"/>
                </a:lnTo>
                <a:lnTo>
                  <a:pt x="749863" y="104249"/>
                </a:lnTo>
                <a:lnTo>
                  <a:pt x="714580" y="77967"/>
                </a:lnTo>
                <a:lnTo>
                  <a:pt x="676791" y="55099"/>
                </a:lnTo>
                <a:lnTo>
                  <a:pt x="636726" y="35875"/>
                </a:lnTo>
                <a:lnTo>
                  <a:pt x="594616" y="20524"/>
                </a:lnTo>
                <a:lnTo>
                  <a:pt x="550691" y="9274"/>
                </a:lnTo>
                <a:lnTo>
                  <a:pt x="505180" y="2356"/>
                </a:lnTo>
                <a:lnTo>
                  <a:pt x="458316" y="0"/>
                </a:lnTo>
                <a:close/>
              </a:path>
            </a:pathLst>
          </a:custGeom>
          <a:solidFill>
            <a:srgbClr val="F7938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885366" y="2802642"/>
            <a:ext cx="436880" cy="398780"/>
          </a:xfrm>
          <a:custGeom>
            <a:avLst/>
            <a:gdLst/>
            <a:ahLst/>
            <a:cxnLst/>
            <a:rect l="l" t="t" r="r" b="b"/>
            <a:pathLst>
              <a:path w="436880" h="398780">
                <a:moveTo>
                  <a:pt x="305404" y="0"/>
                </a:moveTo>
                <a:lnTo>
                  <a:pt x="278394" y="4511"/>
                </a:lnTo>
                <a:lnTo>
                  <a:pt x="277233" y="4511"/>
                </a:lnTo>
                <a:lnTo>
                  <a:pt x="44648" y="93540"/>
                </a:lnTo>
                <a:lnTo>
                  <a:pt x="21454" y="108256"/>
                </a:lnTo>
                <a:lnTo>
                  <a:pt x="6106" y="129928"/>
                </a:lnTo>
                <a:lnTo>
                  <a:pt x="0" y="155664"/>
                </a:lnTo>
                <a:lnTo>
                  <a:pt x="4529" y="182570"/>
                </a:lnTo>
                <a:lnTo>
                  <a:pt x="20624" y="219897"/>
                </a:lnTo>
                <a:lnTo>
                  <a:pt x="54005" y="229768"/>
                </a:lnTo>
                <a:lnTo>
                  <a:pt x="62832" y="232513"/>
                </a:lnTo>
                <a:lnTo>
                  <a:pt x="70587" y="237399"/>
                </a:lnTo>
                <a:lnTo>
                  <a:pt x="76730" y="244205"/>
                </a:lnTo>
                <a:lnTo>
                  <a:pt x="82583" y="256339"/>
                </a:lnTo>
                <a:lnTo>
                  <a:pt x="83170" y="269324"/>
                </a:lnTo>
                <a:lnTo>
                  <a:pt x="78819" y="281452"/>
                </a:lnTo>
                <a:lnTo>
                  <a:pt x="69856" y="291018"/>
                </a:lnTo>
                <a:lnTo>
                  <a:pt x="62256" y="298422"/>
                </a:lnTo>
                <a:lnTo>
                  <a:pt x="58390" y="306411"/>
                </a:lnTo>
                <a:lnTo>
                  <a:pt x="69856" y="353783"/>
                </a:lnTo>
                <a:lnTo>
                  <a:pt x="106373" y="392162"/>
                </a:lnTo>
                <a:lnTo>
                  <a:pt x="132207" y="398244"/>
                </a:lnTo>
                <a:lnTo>
                  <a:pt x="159229" y="393732"/>
                </a:lnTo>
                <a:lnTo>
                  <a:pt x="391814" y="304715"/>
                </a:lnTo>
                <a:lnTo>
                  <a:pt x="415008" y="289999"/>
                </a:lnTo>
                <a:lnTo>
                  <a:pt x="430356" y="268327"/>
                </a:lnTo>
                <a:lnTo>
                  <a:pt x="436462" y="242591"/>
                </a:lnTo>
                <a:lnTo>
                  <a:pt x="431933" y="215686"/>
                </a:lnTo>
                <a:lnTo>
                  <a:pt x="415856" y="178195"/>
                </a:lnTo>
                <a:lnTo>
                  <a:pt x="392975" y="168873"/>
                </a:lnTo>
                <a:lnTo>
                  <a:pt x="383605" y="168487"/>
                </a:lnTo>
                <a:lnTo>
                  <a:pt x="355036" y="141916"/>
                </a:lnTo>
                <a:lnTo>
                  <a:pt x="354442" y="128932"/>
                </a:lnTo>
                <a:lnTo>
                  <a:pt x="358791" y="116803"/>
                </a:lnTo>
                <a:lnTo>
                  <a:pt x="367767" y="107237"/>
                </a:lnTo>
                <a:lnTo>
                  <a:pt x="368898" y="106111"/>
                </a:lnTo>
                <a:lnTo>
                  <a:pt x="375350" y="99833"/>
                </a:lnTo>
                <a:lnTo>
                  <a:pt x="379218" y="91844"/>
                </a:lnTo>
                <a:lnTo>
                  <a:pt x="380508" y="82998"/>
                </a:lnTo>
                <a:lnTo>
                  <a:pt x="379225" y="74152"/>
                </a:lnTo>
                <a:lnTo>
                  <a:pt x="367767" y="44476"/>
                </a:lnTo>
                <a:lnTo>
                  <a:pt x="352995" y="21371"/>
                </a:lnTo>
                <a:lnTo>
                  <a:pt x="331239" y="6083"/>
                </a:lnTo>
                <a:lnTo>
                  <a:pt x="305404" y="0"/>
                </a:lnTo>
                <a:close/>
              </a:path>
            </a:pathLst>
          </a:custGeom>
          <a:solidFill>
            <a:srgbClr val="E6E6E6">
              <a:alpha val="4980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698553" y="2791174"/>
            <a:ext cx="501015" cy="408940"/>
          </a:xfrm>
          <a:custGeom>
            <a:avLst/>
            <a:gdLst/>
            <a:ahLst/>
            <a:cxnLst/>
            <a:rect l="l" t="t" r="r" b="b"/>
            <a:pathLst>
              <a:path w="501014" h="408939">
                <a:moveTo>
                  <a:pt x="411338" y="0"/>
                </a:moveTo>
                <a:lnTo>
                  <a:pt x="89373" y="0"/>
                </a:lnTo>
                <a:lnTo>
                  <a:pt x="26210" y="25974"/>
                </a:lnTo>
                <a:lnTo>
                  <a:pt x="0" y="87902"/>
                </a:lnTo>
                <a:lnTo>
                  <a:pt x="0" y="127836"/>
                </a:lnTo>
                <a:lnTo>
                  <a:pt x="2023" y="139268"/>
                </a:lnTo>
                <a:lnTo>
                  <a:pt x="7591" y="149097"/>
                </a:lnTo>
                <a:lnTo>
                  <a:pt x="15951" y="156574"/>
                </a:lnTo>
                <a:lnTo>
                  <a:pt x="37489" y="165625"/>
                </a:lnTo>
                <a:lnTo>
                  <a:pt x="46691" y="172651"/>
                </a:lnTo>
                <a:lnTo>
                  <a:pt x="53745" y="181818"/>
                </a:lnTo>
                <a:lnTo>
                  <a:pt x="58436" y="192911"/>
                </a:lnTo>
                <a:lnTo>
                  <a:pt x="59904" y="209958"/>
                </a:lnTo>
                <a:lnTo>
                  <a:pt x="54712" y="225719"/>
                </a:lnTo>
                <a:lnTo>
                  <a:pt x="43934" y="238483"/>
                </a:lnTo>
                <a:lnTo>
                  <a:pt x="28645" y="246542"/>
                </a:lnTo>
                <a:lnTo>
                  <a:pt x="26353" y="246542"/>
                </a:lnTo>
                <a:lnTo>
                  <a:pt x="15951" y="250920"/>
                </a:lnTo>
                <a:lnTo>
                  <a:pt x="7591" y="258397"/>
                </a:lnTo>
                <a:lnTo>
                  <a:pt x="2023" y="268225"/>
                </a:lnTo>
                <a:lnTo>
                  <a:pt x="0" y="279658"/>
                </a:lnTo>
                <a:lnTo>
                  <a:pt x="0" y="319591"/>
                </a:lnTo>
                <a:lnTo>
                  <a:pt x="26067" y="382514"/>
                </a:lnTo>
                <a:lnTo>
                  <a:pt x="88227" y="408624"/>
                </a:lnTo>
                <a:lnTo>
                  <a:pt x="409046" y="408624"/>
                </a:lnTo>
                <a:lnTo>
                  <a:pt x="443830" y="401615"/>
                </a:lnTo>
                <a:lnTo>
                  <a:pt x="472215" y="382658"/>
                </a:lnTo>
                <a:lnTo>
                  <a:pt x="491386" y="354698"/>
                </a:lnTo>
                <a:lnTo>
                  <a:pt x="498420" y="320748"/>
                </a:lnTo>
                <a:lnTo>
                  <a:pt x="498351" y="279658"/>
                </a:lnTo>
                <a:lnTo>
                  <a:pt x="497722" y="269352"/>
                </a:lnTo>
                <a:lnTo>
                  <a:pt x="492836" y="259527"/>
                </a:lnTo>
                <a:lnTo>
                  <a:pt x="484730" y="252059"/>
                </a:lnTo>
                <a:lnTo>
                  <a:pt x="463237" y="243026"/>
                </a:lnTo>
                <a:lnTo>
                  <a:pt x="454035" y="235999"/>
                </a:lnTo>
                <a:lnTo>
                  <a:pt x="446981" y="226832"/>
                </a:lnTo>
                <a:lnTo>
                  <a:pt x="442290" y="215739"/>
                </a:lnTo>
                <a:lnTo>
                  <a:pt x="440822" y="198687"/>
                </a:lnTo>
                <a:lnTo>
                  <a:pt x="446014" y="182917"/>
                </a:lnTo>
                <a:lnTo>
                  <a:pt x="456792" y="170142"/>
                </a:lnTo>
                <a:lnTo>
                  <a:pt x="472081" y="162078"/>
                </a:lnTo>
                <a:lnTo>
                  <a:pt x="474373" y="162078"/>
                </a:lnTo>
                <a:lnTo>
                  <a:pt x="484766" y="157718"/>
                </a:lnTo>
                <a:lnTo>
                  <a:pt x="493122" y="150250"/>
                </a:lnTo>
                <a:lnTo>
                  <a:pt x="498689" y="140425"/>
                </a:lnTo>
                <a:lnTo>
                  <a:pt x="500711" y="128993"/>
                </a:lnTo>
                <a:lnTo>
                  <a:pt x="500711" y="89029"/>
                </a:lnTo>
                <a:lnTo>
                  <a:pt x="493678" y="54419"/>
                </a:lnTo>
                <a:lnTo>
                  <a:pt x="474507" y="26115"/>
                </a:lnTo>
                <a:lnTo>
                  <a:pt x="446095" y="7011"/>
                </a:lnTo>
                <a:lnTo>
                  <a:pt x="4113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847657" y="2899763"/>
            <a:ext cx="203813" cy="1927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39952" y="2153411"/>
            <a:ext cx="5061585" cy="3481070"/>
          </a:xfrm>
          <a:custGeom>
            <a:avLst/>
            <a:gdLst/>
            <a:ahLst/>
            <a:cxnLst/>
            <a:rect l="l" t="t" r="r" b="b"/>
            <a:pathLst>
              <a:path w="5061585" h="3481070">
                <a:moveTo>
                  <a:pt x="0" y="377063"/>
                </a:moveTo>
                <a:lnTo>
                  <a:pt x="2937" y="329758"/>
                </a:lnTo>
                <a:lnTo>
                  <a:pt x="11513" y="284209"/>
                </a:lnTo>
                <a:lnTo>
                  <a:pt x="25376" y="240768"/>
                </a:lnTo>
                <a:lnTo>
                  <a:pt x="44172" y="199788"/>
                </a:lnTo>
                <a:lnTo>
                  <a:pt x="67547" y="161624"/>
                </a:lnTo>
                <a:lnTo>
                  <a:pt x="95150" y="126626"/>
                </a:lnTo>
                <a:lnTo>
                  <a:pt x="126626" y="95150"/>
                </a:lnTo>
                <a:lnTo>
                  <a:pt x="161624" y="67547"/>
                </a:lnTo>
                <a:lnTo>
                  <a:pt x="199788" y="44172"/>
                </a:lnTo>
                <a:lnTo>
                  <a:pt x="240768" y="25376"/>
                </a:lnTo>
                <a:lnTo>
                  <a:pt x="284209" y="11513"/>
                </a:lnTo>
                <a:lnTo>
                  <a:pt x="329758" y="2937"/>
                </a:lnTo>
                <a:lnTo>
                  <a:pt x="377063" y="0"/>
                </a:lnTo>
                <a:lnTo>
                  <a:pt x="4684141" y="0"/>
                </a:lnTo>
                <a:lnTo>
                  <a:pt x="4731445" y="2937"/>
                </a:lnTo>
                <a:lnTo>
                  <a:pt x="4776994" y="11513"/>
                </a:lnTo>
                <a:lnTo>
                  <a:pt x="4820435" y="25376"/>
                </a:lnTo>
                <a:lnTo>
                  <a:pt x="4861415" y="44172"/>
                </a:lnTo>
                <a:lnTo>
                  <a:pt x="4899579" y="67547"/>
                </a:lnTo>
                <a:lnTo>
                  <a:pt x="4934577" y="95150"/>
                </a:lnTo>
                <a:lnTo>
                  <a:pt x="4966053" y="126626"/>
                </a:lnTo>
                <a:lnTo>
                  <a:pt x="4993656" y="161624"/>
                </a:lnTo>
                <a:lnTo>
                  <a:pt x="5017031" y="199788"/>
                </a:lnTo>
                <a:lnTo>
                  <a:pt x="5035827" y="240768"/>
                </a:lnTo>
                <a:lnTo>
                  <a:pt x="5049690" y="284209"/>
                </a:lnTo>
                <a:lnTo>
                  <a:pt x="5058266" y="329758"/>
                </a:lnTo>
                <a:lnTo>
                  <a:pt x="5061204" y="377063"/>
                </a:lnTo>
                <a:lnTo>
                  <a:pt x="5061204" y="3103753"/>
                </a:lnTo>
                <a:lnTo>
                  <a:pt x="5058266" y="3151057"/>
                </a:lnTo>
                <a:lnTo>
                  <a:pt x="5049690" y="3196606"/>
                </a:lnTo>
                <a:lnTo>
                  <a:pt x="5035827" y="3240047"/>
                </a:lnTo>
                <a:lnTo>
                  <a:pt x="5017031" y="3281027"/>
                </a:lnTo>
                <a:lnTo>
                  <a:pt x="4993656" y="3319191"/>
                </a:lnTo>
                <a:lnTo>
                  <a:pt x="4966053" y="3354189"/>
                </a:lnTo>
                <a:lnTo>
                  <a:pt x="4934577" y="3385665"/>
                </a:lnTo>
                <a:lnTo>
                  <a:pt x="4899579" y="3413268"/>
                </a:lnTo>
                <a:lnTo>
                  <a:pt x="4861415" y="3436643"/>
                </a:lnTo>
                <a:lnTo>
                  <a:pt x="4820435" y="3455439"/>
                </a:lnTo>
                <a:lnTo>
                  <a:pt x="4776994" y="3469302"/>
                </a:lnTo>
                <a:lnTo>
                  <a:pt x="4731445" y="3477878"/>
                </a:lnTo>
                <a:lnTo>
                  <a:pt x="4684141" y="3480816"/>
                </a:lnTo>
                <a:lnTo>
                  <a:pt x="377063" y="3480816"/>
                </a:lnTo>
                <a:lnTo>
                  <a:pt x="329758" y="3477878"/>
                </a:lnTo>
                <a:lnTo>
                  <a:pt x="284209" y="3469302"/>
                </a:lnTo>
                <a:lnTo>
                  <a:pt x="240768" y="3455439"/>
                </a:lnTo>
                <a:lnTo>
                  <a:pt x="199788" y="3436643"/>
                </a:lnTo>
                <a:lnTo>
                  <a:pt x="161624" y="3413268"/>
                </a:lnTo>
                <a:lnTo>
                  <a:pt x="126626" y="3385665"/>
                </a:lnTo>
                <a:lnTo>
                  <a:pt x="95150" y="3354189"/>
                </a:lnTo>
                <a:lnTo>
                  <a:pt x="67547" y="3319191"/>
                </a:lnTo>
                <a:lnTo>
                  <a:pt x="44172" y="3281027"/>
                </a:lnTo>
                <a:lnTo>
                  <a:pt x="25376" y="3240047"/>
                </a:lnTo>
                <a:lnTo>
                  <a:pt x="11513" y="3196606"/>
                </a:lnTo>
                <a:lnTo>
                  <a:pt x="2937" y="3151057"/>
                </a:lnTo>
                <a:lnTo>
                  <a:pt x="0" y="3103753"/>
                </a:lnTo>
                <a:lnTo>
                  <a:pt x="0" y="377063"/>
                </a:lnTo>
                <a:close/>
              </a:path>
            </a:pathLst>
          </a:custGeom>
          <a:ln w="12700">
            <a:solidFill>
              <a:srgbClr val="F7938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238880" y="1433575"/>
            <a:ext cx="1056005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87705" algn="l"/>
              </a:tabLst>
            </a:pPr>
            <a:r>
              <a:rPr sz="2800" b="1" spc="-5" dirty="0">
                <a:solidFill>
                  <a:srgbClr val="F7938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	题</a:t>
            </a:r>
            <a:endParaRPr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80629" y="3146044"/>
            <a:ext cx="345440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solidFill>
                  <a:srgbClr val="2596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公平引入多运营商开展互联网服务 让学生按需选择运营商服务</a:t>
            </a:r>
            <a:endParaRPr sz="1800" dirty="0">
              <a:solidFill>
                <a:srgbClr val="2596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19719" y="1524761"/>
            <a:ext cx="1445895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2596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解决方案</a:t>
            </a:r>
            <a:endParaRPr sz="2800" b="1" spc="-5" dirty="0">
              <a:solidFill>
                <a:srgbClr val="2596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9775" y="285115"/>
            <a:ext cx="427799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方案的实</a:t>
            </a:r>
            <a:r>
              <a:rPr sz="3000" b="1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</a:t>
            </a:r>
            <a:r>
              <a:rPr sz="30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—代拨技术</a:t>
            </a:r>
            <a:endParaRPr sz="3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97151" y="1149858"/>
            <a:ext cx="351282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即系统“代”用户运营商侧认证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05884" y="2203704"/>
            <a:ext cx="3168650" cy="76200"/>
          </a:xfrm>
          <a:custGeom>
            <a:avLst/>
            <a:gdLst/>
            <a:ahLst/>
            <a:cxnLst/>
            <a:rect l="l" t="t" r="r" b="b"/>
            <a:pathLst>
              <a:path w="3168650" h="76200">
                <a:moveTo>
                  <a:pt x="3092322" y="0"/>
                </a:moveTo>
                <a:lnTo>
                  <a:pt x="3092322" y="76200"/>
                </a:lnTo>
                <a:lnTo>
                  <a:pt x="3155822" y="44450"/>
                </a:lnTo>
                <a:lnTo>
                  <a:pt x="3105149" y="44450"/>
                </a:lnTo>
                <a:lnTo>
                  <a:pt x="3105149" y="31750"/>
                </a:lnTo>
                <a:lnTo>
                  <a:pt x="3155822" y="31750"/>
                </a:lnTo>
                <a:lnTo>
                  <a:pt x="3092322" y="0"/>
                </a:lnTo>
                <a:close/>
              </a:path>
              <a:path w="3168650" h="76200">
                <a:moveTo>
                  <a:pt x="309232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92322" y="44450"/>
                </a:lnTo>
                <a:lnTo>
                  <a:pt x="3092322" y="31750"/>
                </a:lnTo>
                <a:close/>
              </a:path>
              <a:path w="3168650" h="76200">
                <a:moveTo>
                  <a:pt x="3155822" y="31750"/>
                </a:moveTo>
                <a:lnTo>
                  <a:pt x="3105149" y="31750"/>
                </a:lnTo>
                <a:lnTo>
                  <a:pt x="3105149" y="44450"/>
                </a:lnTo>
                <a:lnTo>
                  <a:pt x="3155822" y="44450"/>
                </a:lnTo>
                <a:lnTo>
                  <a:pt x="3168522" y="38100"/>
                </a:lnTo>
                <a:lnTo>
                  <a:pt x="3155822" y="3175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94147" y="1924811"/>
            <a:ext cx="2040889" cy="500380"/>
          </a:xfrm>
          <a:custGeom>
            <a:avLst/>
            <a:gdLst/>
            <a:ahLst/>
            <a:cxnLst/>
            <a:rect l="l" t="t" r="r" b="b"/>
            <a:pathLst>
              <a:path w="2040890" h="500380">
                <a:moveTo>
                  <a:pt x="0" y="499872"/>
                </a:moveTo>
                <a:lnTo>
                  <a:pt x="2040636" y="499872"/>
                </a:lnTo>
                <a:lnTo>
                  <a:pt x="2040636" y="0"/>
                </a:lnTo>
                <a:lnTo>
                  <a:pt x="0" y="0"/>
                </a:lnTo>
                <a:lnTo>
                  <a:pt x="0" y="4998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42357" y="2046808"/>
            <a:ext cx="1746885" cy="320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5" dirty="0">
                <a:solidFill>
                  <a:srgbClr val="4AACC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自动转</a:t>
            </a:r>
            <a:r>
              <a:rPr sz="2000" b="1" spc="-5" dirty="0">
                <a:solidFill>
                  <a:srgbClr val="4AACC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换</a:t>
            </a:r>
            <a:r>
              <a:rPr sz="2000" b="1" dirty="0">
                <a:solidFill>
                  <a:srgbClr val="4AACC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+拨号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84832" y="1810511"/>
            <a:ext cx="2321560" cy="780415"/>
          </a:xfrm>
          <a:prstGeom prst="rect">
            <a:avLst/>
          </a:prstGeom>
          <a:solidFill>
            <a:srgbClr val="1F8086"/>
          </a:solidFill>
        </p:spPr>
        <p:txBody>
          <a:bodyPr vert="horz" wrap="square" lIns="0" tIns="165100" rIns="0" bIns="0" rtlCol="0">
            <a:spAutoFit/>
          </a:bodyPr>
          <a:lstStyle/>
          <a:p>
            <a:pPr marR="218440" algn="ctr">
              <a:lnSpc>
                <a:spcPct val="100000"/>
              </a:lnSpc>
              <a:spcBef>
                <a:spcPts val="13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校园网认证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240665" algn="ctr">
              <a:lnSpc>
                <a:spcPct val="100000"/>
              </a:lnSpc>
              <a:spcBef>
                <a:spcPts val="720"/>
              </a:spcBef>
            </a:pPr>
            <a:r>
              <a:rPr lang="en-US" sz="1600" spc="-1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13800138000</a:t>
            </a:r>
            <a:endParaRPr lang="en-US" sz="1600" spc="-1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74280" y="1810511"/>
            <a:ext cx="2504440" cy="789305"/>
          </a:xfrm>
          <a:prstGeom prst="rect">
            <a:avLst/>
          </a:prstGeom>
          <a:solidFill>
            <a:srgbClr val="45C1A3"/>
          </a:solidFill>
        </p:spPr>
        <p:txBody>
          <a:bodyPr vert="horz" wrap="square" lIns="0" tIns="165100" rIns="0" bIns="0" rtlCol="0">
            <a:spAutoFit/>
          </a:bodyPr>
          <a:lstStyle/>
          <a:p>
            <a:pPr marL="607695">
              <a:lnSpc>
                <a:spcPct val="100000"/>
              </a:lnSpc>
              <a:spcBef>
                <a:spcPts val="13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运营商认证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36880">
              <a:lnSpc>
                <a:spcPct val="100000"/>
              </a:lnSpc>
              <a:spcBef>
                <a:spcPts val="790"/>
              </a:spcBef>
            </a:pPr>
            <a:r>
              <a:rPr sz="16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</a:t>
            </a:r>
            <a:r>
              <a:rPr lang="en-US" sz="16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9XXX</a:t>
            </a:r>
            <a:r>
              <a:rPr sz="16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@cmcc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97151" y="3088385"/>
            <a:ext cx="488442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代拨方案根据代拨位置，可以分为两种方案：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438388" y="3742986"/>
            <a:ext cx="1267968" cy="84725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62543" y="4168266"/>
            <a:ext cx="91694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运营商网络</a:t>
            </a:r>
            <a:endParaRPr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975603" y="3960876"/>
            <a:ext cx="943559" cy="6280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087868" y="3960876"/>
            <a:ext cx="490727" cy="7025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85538" y="4124452"/>
            <a:ext cx="1212850" cy="85725"/>
          </a:xfrm>
          <a:custGeom>
            <a:avLst/>
            <a:gdLst/>
            <a:ahLst/>
            <a:cxnLst/>
            <a:rect l="l" t="t" r="r" b="b"/>
            <a:pathLst>
              <a:path w="1212850" h="85725">
                <a:moveTo>
                  <a:pt x="1126871" y="0"/>
                </a:moveTo>
                <a:lnTo>
                  <a:pt x="1126871" y="85725"/>
                </a:lnTo>
                <a:lnTo>
                  <a:pt x="1184105" y="57150"/>
                </a:lnTo>
                <a:lnTo>
                  <a:pt x="1141222" y="57150"/>
                </a:lnTo>
                <a:lnTo>
                  <a:pt x="1141222" y="28575"/>
                </a:lnTo>
                <a:lnTo>
                  <a:pt x="1183936" y="28575"/>
                </a:lnTo>
                <a:lnTo>
                  <a:pt x="1126871" y="0"/>
                </a:lnTo>
                <a:close/>
              </a:path>
              <a:path w="1212850" h="85725">
                <a:moveTo>
                  <a:pt x="1126871" y="28575"/>
                </a:moveTo>
                <a:lnTo>
                  <a:pt x="0" y="28575"/>
                </a:lnTo>
                <a:lnTo>
                  <a:pt x="0" y="57150"/>
                </a:lnTo>
                <a:lnTo>
                  <a:pt x="1126871" y="57150"/>
                </a:lnTo>
                <a:lnTo>
                  <a:pt x="1126871" y="28575"/>
                </a:lnTo>
                <a:close/>
              </a:path>
              <a:path w="1212850" h="85725">
                <a:moveTo>
                  <a:pt x="1183936" y="28575"/>
                </a:moveTo>
                <a:lnTo>
                  <a:pt x="1141222" y="28575"/>
                </a:lnTo>
                <a:lnTo>
                  <a:pt x="1141222" y="57150"/>
                </a:lnTo>
                <a:lnTo>
                  <a:pt x="1184105" y="57150"/>
                </a:lnTo>
                <a:lnTo>
                  <a:pt x="1212596" y="42925"/>
                </a:lnTo>
                <a:lnTo>
                  <a:pt x="1183936" y="28575"/>
                </a:lnTo>
                <a:close/>
              </a:path>
            </a:pathLst>
          </a:custGeom>
          <a:solidFill>
            <a:srgbClr val="F79384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685538" y="4406391"/>
            <a:ext cx="3318510" cy="85725"/>
          </a:xfrm>
          <a:custGeom>
            <a:avLst/>
            <a:gdLst/>
            <a:ahLst/>
            <a:cxnLst/>
            <a:rect l="l" t="t" r="r" b="b"/>
            <a:pathLst>
              <a:path w="3318509" h="85725">
                <a:moveTo>
                  <a:pt x="3232785" y="0"/>
                </a:moveTo>
                <a:lnTo>
                  <a:pt x="3232785" y="85724"/>
                </a:lnTo>
                <a:lnTo>
                  <a:pt x="3290019" y="57149"/>
                </a:lnTo>
                <a:lnTo>
                  <a:pt x="3247136" y="57149"/>
                </a:lnTo>
                <a:lnTo>
                  <a:pt x="3247136" y="28574"/>
                </a:lnTo>
                <a:lnTo>
                  <a:pt x="3289850" y="28574"/>
                </a:lnTo>
                <a:lnTo>
                  <a:pt x="3232785" y="0"/>
                </a:lnTo>
                <a:close/>
              </a:path>
              <a:path w="3318509" h="85725">
                <a:moveTo>
                  <a:pt x="3232785" y="28574"/>
                </a:moveTo>
                <a:lnTo>
                  <a:pt x="0" y="28574"/>
                </a:lnTo>
                <a:lnTo>
                  <a:pt x="0" y="57149"/>
                </a:lnTo>
                <a:lnTo>
                  <a:pt x="3232785" y="57149"/>
                </a:lnTo>
                <a:lnTo>
                  <a:pt x="3232785" y="28574"/>
                </a:lnTo>
                <a:close/>
              </a:path>
              <a:path w="3318509" h="85725">
                <a:moveTo>
                  <a:pt x="3289850" y="28574"/>
                </a:moveTo>
                <a:lnTo>
                  <a:pt x="3247136" y="28574"/>
                </a:lnTo>
                <a:lnTo>
                  <a:pt x="3247136" y="57149"/>
                </a:lnTo>
                <a:lnTo>
                  <a:pt x="3290019" y="57149"/>
                </a:lnTo>
                <a:lnTo>
                  <a:pt x="3318510" y="42925"/>
                </a:lnTo>
                <a:lnTo>
                  <a:pt x="3289850" y="28574"/>
                </a:lnTo>
                <a:close/>
              </a:path>
            </a:pathLst>
          </a:custGeom>
          <a:solidFill>
            <a:srgbClr val="25965A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61630" y="4048255"/>
            <a:ext cx="574207" cy="4577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71569" y="4536185"/>
            <a:ext cx="38227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终端</a:t>
            </a:r>
            <a:endParaRPr sz="1400" dirty="0">
              <a:solidFill>
                <a:srgbClr val="4471C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96409" y="3832301"/>
            <a:ext cx="916940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7938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校园网认证</a:t>
            </a:r>
            <a:endParaRPr sz="1400" b="1" dirty="0">
              <a:solidFill>
                <a:srgbClr val="F7938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35778" y="4510532"/>
            <a:ext cx="91694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596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运营商认证</a:t>
            </a:r>
            <a:endParaRPr sz="1400" b="1" dirty="0">
              <a:solidFill>
                <a:srgbClr val="2596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493252" y="5300261"/>
            <a:ext cx="1266444" cy="84624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716771" y="5725464"/>
            <a:ext cx="91694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运营商网络</a:t>
            </a:r>
            <a:endParaRPr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028944" y="5516879"/>
            <a:ext cx="945076" cy="6280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57165" y="5880163"/>
            <a:ext cx="1212850" cy="85725"/>
          </a:xfrm>
          <a:custGeom>
            <a:avLst/>
            <a:gdLst/>
            <a:ahLst/>
            <a:cxnLst/>
            <a:rect l="l" t="t" r="r" b="b"/>
            <a:pathLst>
              <a:path w="1212850" h="85725">
                <a:moveTo>
                  <a:pt x="1126871" y="0"/>
                </a:moveTo>
                <a:lnTo>
                  <a:pt x="1126871" y="85725"/>
                </a:lnTo>
                <a:lnTo>
                  <a:pt x="1184021" y="57150"/>
                </a:lnTo>
                <a:lnTo>
                  <a:pt x="1141222" y="57150"/>
                </a:lnTo>
                <a:lnTo>
                  <a:pt x="1141222" y="28575"/>
                </a:lnTo>
                <a:lnTo>
                  <a:pt x="1184021" y="28575"/>
                </a:lnTo>
                <a:lnTo>
                  <a:pt x="1126871" y="0"/>
                </a:lnTo>
                <a:close/>
              </a:path>
              <a:path w="1212850" h="85725">
                <a:moveTo>
                  <a:pt x="1126871" y="28575"/>
                </a:moveTo>
                <a:lnTo>
                  <a:pt x="0" y="28575"/>
                </a:lnTo>
                <a:lnTo>
                  <a:pt x="0" y="57150"/>
                </a:lnTo>
                <a:lnTo>
                  <a:pt x="1126871" y="57150"/>
                </a:lnTo>
                <a:lnTo>
                  <a:pt x="1126871" y="28575"/>
                </a:lnTo>
                <a:close/>
              </a:path>
              <a:path w="1212850" h="85725">
                <a:moveTo>
                  <a:pt x="1184021" y="28575"/>
                </a:moveTo>
                <a:lnTo>
                  <a:pt x="1141222" y="28575"/>
                </a:lnTo>
                <a:lnTo>
                  <a:pt x="1141222" y="57150"/>
                </a:lnTo>
                <a:lnTo>
                  <a:pt x="1184021" y="57150"/>
                </a:lnTo>
                <a:lnTo>
                  <a:pt x="1212596" y="42862"/>
                </a:lnTo>
                <a:lnTo>
                  <a:pt x="1184021" y="28575"/>
                </a:lnTo>
                <a:close/>
              </a:path>
            </a:pathLst>
          </a:custGeom>
          <a:solidFill>
            <a:srgbClr val="F79384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114970" y="5604259"/>
            <a:ext cx="574207" cy="4577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26178" y="6093663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终端</a:t>
            </a:r>
            <a:endParaRPr sz="1400" dirty="0">
              <a:solidFill>
                <a:srgbClr val="4471C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867147" y="5589219"/>
            <a:ext cx="91694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7938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校园网认证</a:t>
            </a:r>
            <a:endParaRPr sz="1400" b="1" dirty="0">
              <a:solidFill>
                <a:srgbClr val="F7938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53070" y="6044590"/>
            <a:ext cx="91694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596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运营商认证</a:t>
            </a:r>
            <a:endParaRPr sz="1400" b="1" dirty="0">
              <a:solidFill>
                <a:srgbClr val="2596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521702" y="5828347"/>
            <a:ext cx="918210" cy="85725"/>
          </a:xfrm>
          <a:custGeom>
            <a:avLst/>
            <a:gdLst/>
            <a:ahLst/>
            <a:cxnLst/>
            <a:rect l="l" t="t" r="r" b="b"/>
            <a:pathLst>
              <a:path w="918209" h="85725">
                <a:moveTo>
                  <a:pt x="832103" y="0"/>
                </a:moveTo>
                <a:lnTo>
                  <a:pt x="832103" y="85724"/>
                </a:lnTo>
                <a:lnTo>
                  <a:pt x="889253" y="57149"/>
                </a:lnTo>
                <a:lnTo>
                  <a:pt x="846327" y="57149"/>
                </a:lnTo>
                <a:lnTo>
                  <a:pt x="846327" y="28574"/>
                </a:lnTo>
                <a:lnTo>
                  <a:pt x="889253" y="28574"/>
                </a:lnTo>
                <a:lnTo>
                  <a:pt x="832103" y="0"/>
                </a:lnTo>
                <a:close/>
              </a:path>
              <a:path w="918209" h="85725">
                <a:moveTo>
                  <a:pt x="832103" y="28574"/>
                </a:moveTo>
                <a:lnTo>
                  <a:pt x="0" y="28574"/>
                </a:lnTo>
                <a:lnTo>
                  <a:pt x="0" y="57149"/>
                </a:lnTo>
                <a:lnTo>
                  <a:pt x="832103" y="57149"/>
                </a:lnTo>
                <a:lnTo>
                  <a:pt x="832103" y="28574"/>
                </a:lnTo>
                <a:close/>
              </a:path>
              <a:path w="918209" h="85725">
                <a:moveTo>
                  <a:pt x="889253" y="28574"/>
                </a:moveTo>
                <a:lnTo>
                  <a:pt x="846327" y="28574"/>
                </a:lnTo>
                <a:lnTo>
                  <a:pt x="846327" y="57149"/>
                </a:lnTo>
                <a:lnTo>
                  <a:pt x="889253" y="57149"/>
                </a:lnTo>
                <a:lnTo>
                  <a:pt x="917828" y="42862"/>
                </a:lnTo>
                <a:lnTo>
                  <a:pt x="889253" y="28574"/>
                </a:lnTo>
                <a:close/>
              </a:path>
            </a:pathLst>
          </a:custGeom>
          <a:solidFill>
            <a:srgbClr val="25965A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877811" y="5628132"/>
            <a:ext cx="614172" cy="4480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164207" y="4178554"/>
            <a:ext cx="11684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5858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客户端代拨</a:t>
            </a:r>
            <a:endParaRPr sz="1800" b="1" dirty="0">
              <a:solidFill>
                <a:srgbClr val="5858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191257" y="5589523"/>
            <a:ext cx="9398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5858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网关代拨</a:t>
            </a:r>
            <a:endParaRPr sz="1800" b="1" dirty="0">
              <a:solidFill>
                <a:srgbClr val="5858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20" y="285115"/>
            <a:ext cx="5745480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</a:rPr>
              <a:t>方案建议：四网融合代拨统一运营</a:t>
            </a:r>
            <a:endParaRPr sz="3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20970" y="5004375"/>
            <a:ext cx="746760" cy="744220"/>
          </a:xfrm>
          <a:custGeom>
            <a:avLst/>
            <a:gdLst/>
            <a:ahLst/>
            <a:cxnLst/>
            <a:rect l="l" t="t" r="r" b="b"/>
            <a:pathLst>
              <a:path w="746760" h="744220">
                <a:moveTo>
                  <a:pt x="407325" y="676085"/>
                </a:moveTo>
                <a:lnTo>
                  <a:pt x="339465" y="676085"/>
                </a:lnTo>
                <a:lnTo>
                  <a:pt x="305548" y="709874"/>
                </a:lnTo>
                <a:lnTo>
                  <a:pt x="308216" y="723026"/>
                </a:lnTo>
                <a:lnTo>
                  <a:pt x="315489" y="733766"/>
                </a:lnTo>
                <a:lnTo>
                  <a:pt x="326270" y="741007"/>
                </a:lnTo>
                <a:lnTo>
                  <a:pt x="339465" y="743663"/>
                </a:lnTo>
                <a:lnTo>
                  <a:pt x="407325" y="743663"/>
                </a:lnTo>
                <a:lnTo>
                  <a:pt x="417835" y="742017"/>
                </a:lnTo>
                <a:lnTo>
                  <a:pt x="427113" y="737346"/>
                </a:lnTo>
                <a:lnTo>
                  <a:pt x="434538" y="730095"/>
                </a:lnTo>
                <a:lnTo>
                  <a:pt x="439487" y="720712"/>
                </a:lnTo>
                <a:lnTo>
                  <a:pt x="487392" y="708199"/>
                </a:lnTo>
                <a:lnTo>
                  <a:pt x="532465" y="689508"/>
                </a:lnTo>
                <a:lnTo>
                  <a:pt x="535795" y="687560"/>
                </a:lnTo>
                <a:lnTo>
                  <a:pt x="432801" y="687560"/>
                </a:lnTo>
                <a:lnTo>
                  <a:pt x="427612" y="682798"/>
                </a:lnTo>
                <a:lnTo>
                  <a:pt x="421525" y="679183"/>
                </a:lnTo>
                <a:lnTo>
                  <a:pt x="414707" y="676888"/>
                </a:lnTo>
                <a:lnTo>
                  <a:pt x="407325" y="676085"/>
                </a:lnTo>
                <a:close/>
              </a:path>
              <a:path w="746760" h="744220">
                <a:moveTo>
                  <a:pt x="714937" y="473343"/>
                </a:moveTo>
                <a:lnTo>
                  <a:pt x="679358" y="473343"/>
                </a:lnTo>
                <a:lnTo>
                  <a:pt x="660080" y="518933"/>
                </a:lnTo>
                <a:lnTo>
                  <a:pt x="634422" y="560454"/>
                </a:lnTo>
                <a:lnTo>
                  <a:pt x="603023" y="597349"/>
                </a:lnTo>
                <a:lnTo>
                  <a:pt x="566522" y="629063"/>
                </a:lnTo>
                <a:lnTo>
                  <a:pt x="525558" y="655040"/>
                </a:lnTo>
                <a:lnTo>
                  <a:pt x="480772" y="674724"/>
                </a:lnTo>
                <a:lnTo>
                  <a:pt x="432801" y="687560"/>
                </a:lnTo>
                <a:lnTo>
                  <a:pt x="535795" y="687560"/>
                </a:lnTo>
                <a:lnTo>
                  <a:pt x="574197" y="665096"/>
                </a:lnTo>
                <a:lnTo>
                  <a:pt x="612082" y="635418"/>
                </a:lnTo>
                <a:lnTo>
                  <a:pt x="645613" y="600929"/>
                </a:lnTo>
                <a:lnTo>
                  <a:pt x="674282" y="562087"/>
                </a:lnTo>
                <a:lnTo>
                  <a:pt x="697581" y="519346"/>
                </a:lnTo>
                <a:lnTo>
                  <a:pt x="714937" y="473343"/>
                </a:lnTo>
                <a:close/>
              </a:path>
              <a:path w="746760" h="744220">
                <a:moveTo>
                  <a:pt x="275028" y="524683"/>
                </a:moveTo>
                <a:lnTo>
                  <a:pt x="255437" y="543884"/>
                </a:lnTo>
                <a:lnTo>
                  <a:pt x="257612" y="550004"/>
                </a:lnTo>
                <a:lnTo>
                  <a:pt x="289712" y="570991"/>
                </a:lnTo>
                <a:lnTo>
                  <a:pt x="345454" y="589372"/>
                </a:lnTo>
                <a:lnTo>
                  <a:pt x="373485" y="591683"/>
                </a:lnTo>
                <a:lnTo>
                  <a:pt x="401549" y="589372"/>
                </a:lnTo>
                <a:lnTo>
                  <a:pt x="429410" y="582499"/>
                </a:lnTo>
                <a:lnTo>
                  <a:pt x="457149" y="571054"/>
                </a:lnTo>
                <a:lnTo>
                  <a:pt x="479931" y="557817"/>
                </a:lnTo>
                <a:lnTo>
                  <a:pt x="373382" y="557817"/>
                </a:lnTo>
                <a:lnTo>
                  <a:pt x="350518" y="555899"/>
                </a:lnTo>
                <a:lnTo>
                  <a:pt x="327514" y="550123"/>
                </a:lnTo>
                <a:lnTo>
                  <a:pt x="304335" y="540452"/>
                </a:lnTo>
                <a:lnTo>
                  <a:pt x="280949" y="526851"/>
                </a:lnTo>
                <a:lnTo>
                  <a:pt x="275028" y="524683"/>
                </a:lnTo>
                <a:close/>
              </a:path>
              <a:path w="746760" h="744220">
                <a:moveTo>
                  <a:pt x="478472" y="523958"/>
                </a:moveTo>
                <a:lnTo>
                  <a:pt x="471971" y="524120"/>
                </a:lnTo>
                <a:lnTo>
                  <a:pt x="465815" y="526851"/>
                </a:lnTo>
                <a:lnTo>
                  <a:pt x="442446" y="540452"/>
                </a:lnTo>
                <a:lnTo>
                  <a:pt x="419279" y="550123"/>
                </a:lnTo>
                <a:lnTo>
                  <a:pt x="396271" y="555899"/>
                </a:lnTo>
                <a:lnTo>
                  <a:pt x="373382" y="557817"/>
                </a:lnTo>
                <a:lnTo>
                  <a:pt x="479931" y="557817"/>
                </a:lnTo>
                <a:lnTo>
                  <a:pt x="484764" y="554996"/>
                </a:lnTo>
                <a:lnTo>
                  <a:pt x="485458" y="554508"/>
                </a:lnTo>
                <a:lnTo>
                  <a:pt x="490146" y="549562"/>
                </a:lnTo>
                <a:lnTo>
                  <a:pt x="492321" y="543797"/>
                </a:lnTo>
                <a:lnTo>
                  <a:pt x="492272" y="537024"/>
                </a:lnTo>
                <a:lnTo>
                  <a:pt x="489536" y="530896"/>
                </a:lnTo>
                <a:lnTo>
                  <a:pt x="484563" y="526235"/>
                </a:lnTo>
                <a:lnTo>
                  <a:pt x="478472" y="523958"/>
                </a:lnTo>
                <a:close/>
              </a:path>
              <a:path w="746760" h="744220">
                <a:moveTo>
                  <a:pt x="654759" y="169137"/>
                </a:moveTo>
                <a:lnTo>
                  <a:pt x="509102" y="169137"/>
                </a:lnTo>
                <a:lnTo>
                  <a:pt x="545770" y="209684"/>
                </a:lnTo>
                <a:lnTo>
                  <a:pt x="574283" y="250238"/>
                </a:lnTo>
                <a:lnTo>
                  <a:pt x="594645" y="290801"/>
                </a:lnTo>
                <a:lnTo>
                  <a:pt x="606860" y="331374"/>
                </a:lnTo>
                <a:lnTo>
                  <a:pt x="610930" y="371958"/>
                </a:lnTo>
                <a:lnTo>
                  <a:pt x="608016" y="416127"/>
                </a:lnTo>
                <a:lnTo>
                  <a:pt x="600331" y="450257"/>
                </a:lnTo>
                <a:lnTo>
                  <a:pt x="589467" y="479049"/>
                </a:lnTo>
                <a:lnTo>
                  <a:pt x="577013" y="507207"/>
                </a:lnTo>
                <a:lnTo>
                  <a:pt x="574418" y="512268"/>
                </a:lnTo>
                <a:lnTo>
                  <a:pt x="571235" y="520917"/>
                </a:lnTo>
                <a:lnTo>
                  <a:pt x="571147" y="523958"/>
                </a:lnTo>
                <a:lnTo>
                  <a:pt x="571034" y="531310"/>
                </a:lnTo>
                <a:lnTo>
                  <a:pt x="577013" y="540998"/>
                </a:lnTo>
                <a:lnTo>
                  <a:pt x="587803" y="545369"/>
                </a:lnTo>
                <a:lnTo>
                  <a:pt x="598282" y="543143"/>
                </a:lnTo>
                <a:lnTo>
                  <a:pt x="634416" y="504513"/>
                </a:lnTo>
                <a:lnTo>
                  <a:pt x="655069" y="473343"/>
                </a:lnTo>
                <a:lnTo>
                  <a:pt x="714937" y="473343"/>
                </a:lnTo>
                <a:lnTo>
                  <a:pt x="715005" y="473163"/>
                </a:lnTo>
                <a:lnTo>
                  <a:pt x="727486" y="469921"/>
                </a:lnTo>
                <a:lnTo>
                  <a:pt x="737555" y="462560"/>
                </a:lnTo>
                <a:lnTo>
                  <a:pt x="744279" y="452079"/>
                </a:lnTo>
                <a:lnTo>
                  <a:pt x="746688" y="439685"/>
                </a:lnTo>
                <a:lnTo>
                  <a:pt x="746728" y="304206"/>
                </a:lnTo>
                <a:lnTo>
                  <a:pt x="744063" y="291051"/>
                </a:lnTo>
                <a:lnTo>
                  <a:pt x="736796" y="280312"/>
                </a:lnTo>
                <a:lnTo>
                  <a:pt x="726016" y="273073"/>
                </a:lnTo>
                <a:lnTo>
                  <a:pt x="712811" y="270419"/>
                </a:lnTo>
                <a:lnTo>
                  <a:pt x="689760" y="270419"/>
                </a:lnTo>
                <a:lnTo>
                  <a:pt x="679231" y="227170"/>
                </a:lnTo>
                <a:lnTo>
                  <a:pt x="663654" y="185917"/>
                </a:lnTo>
                <a:lnTo>
                  <a:pt x="654759" y="169137"/>
                </a:lnTo>
                <a:close/>
              </a:path>
              <a:path w="746760" h="744220">
                <a:moveTo>
                  <a:pt x="353472" y="54"/>
                </a:moveTo>
                <a:lnTo>
                  <a:pt x="277354" y="13369"/>
                </a:lnTo>
                <a:lnTo>
                  <a:pt x="233829" y="29825"/>
                </a:lnTo>
                <a:lnTo>
                  <a:pt x="194596" y="51992"/>
                </a:lnTo>
                <a:lnTo>
                  <a:pt x="159792" y="79255"/>
                </a:lnTo>
                <a:lnTo>
                  <a:pt x="129553" y="111000"/>
                </a:lnTo>
                <a:lnTo>
                  <a:pt x="104014" y="146611"/>
                </a:lnTo>
                <a:lnTo>
                  <a:pt x="83311" y="185474"/>
                </a:lnTo>
                <a:lnTo>
                  <a:pt x="67582" y="226974"/>
                </a:lnTo>
                <a:lnTo>
                  <a:pt x="56962" y="270496"/>
                </a:lnTo>
                <a:lnTo>
                  <a:pt x="33922" y="270496"/>
                </a:lnTo>
                <a:lnTo>
                  <a:pt x="20" y="304206"/>
                </a:lnTo>
                <a:lnTo>
                  <a:pt x="0" y="439685"/>
                </a:lnTo>
                <a:lnTo>
                  <a:pt x="2678" y="452824"/>
                </a:lnTo>
                <a:lnTo>
                  <a:pt x="9956" y="463553"/>
                </a:lnTo>
                <a:lnTo>
                  <a:pt x="20740" y="470782"/>
                </a:lnTo>
                <a:lnTo>
                  <a:pt x="33940" y="473420"/>
                </a:lnTo>
                <a:lnTo>
                  <a:pt x="91545" y="473420"/>
                </a:lnTo>
                <a:lnTo>
                  <a:pt x="101834" y="489662"/>
                </a:lnTo>
                <a:lnTo>
                  <a:pt x="124458" y="520723"/>
                </a:lnTo>
                <a:lnTo>
                  <a:pt x="158710" y="545357"/>
                </a:lnTo>
                <a:lnTo>
                  <a:pt x="170679" y="540998"/>
                </a:lnTo>
                <a:lnTo>
                  <a:pt x="175348" y="520723"/>
                </a:lnTo>
                <a:lnTo>
                  <a:pt x="175420" y="519346"/>
                </a:lnTo>
                <a:lnTo>
                  <a:pt x="162403" y="492480"/>
                </a:lnTo>
                <a:lnTo>
                  <a:pt x="144610" y="451494"/>
                </a:lnTo>
                <a:lnTo>
                  <a:pt x="135683" y="388851"/>
                </a:lnTo>
                <a:lnTo>
                  <a:pt x="139222" y="364253"/>
                </a:lnTo>
                <a:lnTo>
                  <a:pt x="148833" y="341556"/>
                </a:lnTo>
                <a:lnTo>
                  <a:pt x="163013" y="321391"/>
                </a:lnTo>
                <a:lnTo>
                  <a:pt x="180256" y="304386"/>
                </a:lnTo>
                <a:lnTo>
                  <a:pt x="206756" y="289085"/>
                </a:lnTo>
                <a:lnTo>
                  <a:pt x="236087" y="282125"/>
                </a:lnTo>
                <a:lnTo>
                  <a:pt x="432485" y="282125"/>
                </a:lnTo>
                <a:lnTo>
                  <a:pt x="450407" y="272144"/>
                </a:lnTo>
                <a:lnTo>
                  <a:pt x="482701" y="237811"/>
                </a:lnTo>
                <a:lnTo>
                  <a:pt x="503345" y="193616"/>
                </a:lnTo>
                <a:lnTo>
                  <a:pt x="509102" y="169137"/>
                </a:lnTo>
                <a:lnTo>
                  <a:pt x="654759" y="169137"/>
                </a:lnTo>
                <a:lnTo>
                  <a:pt x="617893" y="111806"/>
                </a:lnTo>
                <a:lnTo>
                  <a:pt x="587977" y="80152"/>
                </a:lnTo>
                <a:lnTo>
                  <a:pt x="553549" y="52903"/>
                </a:lnTo>
                <a:lnTo>
                  <a:pt x="514744" y="30661"/>
                </a:lnTo>
                <a:lnTo>
                  <a:pt x="471696" y="14029"/>
                </a:lnTo>
                <a:lnTo>
                  <a:pt x="424539" y="3607"/>
                </a:lnTo>
                <a:lnTo>
                  <a:pt x="375958" y="179"/>
                </a:lnTo>
                <a:lnTo>
                  <a:pt x="363031" y="179"/>
                </a:lnTo>
                <a:lnTo>
                  <a:pt x="353472" y="54"/>
                </a:lnTo>
                <a:close/>
              </a:path>
              <a:path w="746760" h="744220">
                <a:moveTo>
                  <a:pt x="432485" y="282125"/>
                </a:moveTo>
                <a:lnTo>
                  <a:pt x="236087" y="282125"/>
                </a:lnTo>
                <a:lnTo>
                  <a:pt x="264385" y="282271"/>
                </a:lnTo>
                <a:lnTo>
                  <a:pt x="287789" y="288289"/>
                </a:lnTo>
                <a:lnTo>
                  <a:pt x="363293" y="304307"/>
                </a:lnTo>
                <a:lnTo>
                  <a:pt x="409569" y="294886"/>
                </a:lnTo>
                <a:lnTo>
                  <a:pt x="432485" y="282125"/>
                </a:lnTo>
                <a:close/>
              </a:path>
              <a:path w="746760" h="744220">
                <a:moveTo>
                  <a:pt x="373407" y="0"/>
                </a:moveTo>
                <a:lnTo>
                  <a:pt x="366515" y="0"/>
                </a:lnTo>
                <a:lnTo>
                  <a:pt x="363031" y="179"/>
                </a:lnTo>
                <a:lnTo>
                  <a:pt x="375958" y="179"/>
                </a:lnTo>
                <a:lnTo>
                  <a:pt x="373407" y="0"/>
                </a:lnTo>
                <a:close/>
              </a:path>
            </a:pathLst>
          </a:custGeom>
          <a:solidFill>
            <a:srgbClr val="1295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423671" y="1505902"/>
            <a:ext cx="931544" cy="879475"/>
          </a:xfrm>
          <a:custGeom>
            <a:avLst/>
            <a:gdLst/>
            <a:ahLst/>
            <a:cxnLst/>
            <a:rect l="l" t="t" r="r" b="b"/>
            <a:pathLst>
              <a:path w="931545" h="879475">
                <a:moveTo>
                  <a:pt x="465779" y="0"/>
                </a:moveTo>
                <a:lnTo>
                  <a:pt x="0" y="339800"/>
                </a:lnTo>
                <a:lnTo>
                  <a:pt x="80991" y="398906"/>
                </a:lnTo>
                <a:lnTo>
                  <a:pt x="80991" y="879456"/>
                </a:lnTo>
                <a:lnTo>
                  <a:pt x="161983" y="879456"/>
                </a:lnTo>
                <a:lnTo>
                  <a:pt x="161983" y="458044"/>
                </a:lnTo>
                <a:lnTo>
                  <a:pt x="769470" y="458044"/>
                </a:lnTo>
                <a:lnTo>
                  <a:pt x="931537" y="339800"/>
                </a:lnTo>
                <a:lnTo>
                  <a:pt x="465779" y="0"/>
                </a:lnTo>
                <a:close/>
              </a:path>
              <a:path w="931545" h="879475">
                <a:moveTo>
                  <a:pt x="207991" y="578274"/>
                </a:moveTo>
                <a:lnTo>
                  <a:pt x="202504" y="679619"/>
                </a:lnTo>
                <a:lnTo>
                  <a:pt x="445481" y="839522"/>
                </a:lnTo>
                <a:lnTo>
                  <a:pt x="486015" y="839522"/>
                </a:lnTo>
                <a:lnTo>
                  <a:pt x="486015" y="733161"/>
                </a:lnTo>
                <a:lnTo>
                  <a:pt x="445481" y="733161"/>
                </a:lnTo>
                <a:lnTo>
                  <a:pt x="207991" y="578274"/>
                </a:lnTo>
                <a:close/>
              </a:path>
              <a:path w="931545" h="879475">
                <a:moveTo>
                  <a:pt x="723543" y="559654"/>
                </a:moveTo>
                <a:lnTo>
                  <a:pt x="486046" y="727625"/>
                </a:lnTo>
                <a:lnTo>
                  <a:pt x="487465" y="839471"/>
                </a:lnTo>
                <a:lnTo>
                  <a:pt x="729027" y="667255"/>
                </a:lnTo>
                <a:lnTo>
                  <a:pt x="723543" y="559654"/>
                </a:lnTo>
                <a:close/>
              </a:path>
              <a:path w="931545" h="879475">
                <a:moveTo>
                  <a:pt x="486015" y="719607"/>
                </a:moveTo>
                <a:lnTo>
                  <a:pt x="445481" y="719607"/>
                </a:lnTo>
                <a:lnTo>
                  <a:pt x="445481" y="733161"/>
                </a:lnTo>
                <a:lnTo>
                  <a:pt x="486015" y="733161"/>
                </a:lnTo>
                <a:lnTo>
                  <a:pt x="486015" y="719607"/>
                </a:lnTo>
                <a:close/>
              </a:path>
              <a:path w="931545" h="879475">
                <a:moveTo>
                  <a:pt x="769470" y="458044"/>
                </a:moveTo>
                <a:lnTo>
                  <a:pt x="161983" y="458044"/>
                </a:lnTo>
                <a:lnTo>
                  <a:pt x="465779" y="679619"/>
                </a:lnTo>
                <a:lnTo>
                  <a:pt x="769470" y="458044"/>
                </a:lnTo>
                <a:close/>
              </a:path>
            </a:pathLst>
          </a:custGeom>
          <a:solidFill>
            <a:srgbClr val="1295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467103" y="1782266"/>
            <a:ext cx="9398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295D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学生用户</a:t>
            </a:r>
            <a:endParaRPr sz="1800" b="1" spc="-5" dirty="0">
              <a:solidFill>
                <a:srgbClr val="1295D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72260" y="5139004"/>
            <a:ext cx="7112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295D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运营商</a:t>
            </a:r>
            <a:endParaRPr sz="1800" b="1" spc="-5" dirty="0">
              <a:solidFill>
                <a:srgbClr val="1295D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32404" y="3134825"/>
            <a:ext cx="1405128" cy="109431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88340" y="3587877"/>
            <a:ext cx="23114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295D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学校四网融合代拨平台</a:t>
            </a:r>
            <a:endParaRPr sz="1800" b="1" dirty="0">
              <a:solidFill>
                <a:srgbClr val="1295D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820540" y="2506217"/>
            <a:ext cx="85725" cy="2465070"/>
          </a:xfrm>
          <a:custGeom>
            <a:avLst/>
            <a:gdLst/>
            <a:ahLst/>
            <a:cxnLst/>
            <a:rect l="l" t="t" r="r" b="b"/>
            <a:pathLst>
              <a:path w="85725" h="2465070">
                <a:moveTo>
                  <a:pt x="77978" y="2350516"/>
                </a:moveTo>
                <a:lnTo>
                  <a:pt x="49403" y="2350770"/>
                </a:lnTo>
                <a:lnTo>
                  <a:pt x="50419" y="2465070"/>
                </a:lnTo>
                <a:lnTo>
                  <a:pt x="78994" y="2464816"/>
                </a:lnTo>
                <a:lnTo>
                  <a:pt x="77978" y="2350516"/>
                </a:lnTo>
                <a:close/>
              </a:path>
              <a:path w="85725" h="2465070">
                <a:moveTo>
                  <a:pt x="76073" y="2150491"/>
                </a:moveTo>
                <a:lnTo>
                  <a:pt x="47498" y="2150745"/>
                </a:lnTo>
                <a:lnTo>
                  <a:pt x="48641" y="2265045"/>
                </a:lnTo>
                <a:lnTo>
                  <a:pt x="77216" y="2264791"/>
                </a:lnTo>
                <a:lnTo>
                  <a:pt x="76073" y="2150491"/>
                </a:lnTo>
                <a:close/>
              </a:path>
              <a:path w="85725" h="2465070">
                <a:moveTo>
                  <a:pt x="74295" y="1950466"/>
                </a:moveTo>
                <a:lnTo>
                  <a:pt x="45720" y="1950720"/>
                </a:lnTo>
                <a:lnTo>
                  <a:pt x="46736" y="2065020"/>
                </a:lnTo>
                <a:lnTo>
                  <a:pt x="75311" y="2064766"/>
                </a:lnTo>
                <a:lnTo>
                  <a:pt x="74295" y="1950466"/>
                </a:lnTo>
                <a:close/>
              </a:path>
              <a:path w="85725" h="2465070">
                <a:moveTo>
                  <a:pt x="72389" y="1750441"/>
                </a:moveTo>
                <a:lnTo>
                  <a:pt x="43814" y="1750695"/>
                </a:lnTo>
                <a:lnTo>
                  <a:pt x="44958" y="1864995"/>
                </a:lnTo>
                <a:lnTo>
                  <a:pt x="73533" y="1864741"/>
                </a:lnTo>
                <a:lnTo>
                  <a:pt x="72389" y="1750441"/>
                </a:lnTo>
                <a:close/>
              </a:path>
              <a:path w="85725" h="2465070">
                <a:moveTo>
                  <a:pt x="70612" y="1550416"/>
                </a:moveTo>
                <a:lnTo>
                  <a:pt x="42037" y="1550670"/>
                </a:lnTo>
                <a:lnTo>
                  <a:pt x="43053" y="1664970"/>
                </a:lnTo>
                <a:lnTo>
                  <a:pt x="71628" y="1664716"/>
                </a:lnTo>
                <a:lnTo>
                  <a:pt x="70612" y="1550416"/>
                </a:lnTo>
                <a:close/>
              </a:path>
              <a:path w="85725" h="2465070">
                <a:moveTo>
                  <a:pt x="68707" y="1350391"/>
                </a:moveTo>
                <a:lnTo>
                  <a:pt x="40132" y="1350645"/>
                </a:lnTo>
                <a:lnTo>
                  <a:pt x="41275" y="1464945"/>
                </a:lnTo>
                <a:lnTo>
                  <a:pt x="69850" y="1464691"/>
                </a:lnTo>
                <a:lnTo>
                  <a:pt x="68707" y="1350391"/>
                </a:lnTo>
                <a:close/>
              </a:path>
              <a:path w="85725" h="2465070">
                <a:moveTo>
                  <a:pt x="66929" y="1150366"/>
                </a:moveTo>
                <a:lnTo>
                  <a:pt x="38354" y="1150620"/>
                </a:lnTo>
                <a:lnTo>
                  <a:pt x="39370" y="1264920"/>
                </a:lnTo>
                <a:lnTo>
                  <a:pt x="67945" y="1264666"/>
                </a:lnTo>
                <a:lnTo>
                  <a:pt x="66929" y="1150366"/>
                </a:lnTo>
                <a:close/>
              </a:path>
              <a:path w="85725" h="2465070">
                <a:moveTo>
                  <a:pt x="65024" y="950341"/>
                </a:moveTo>
                <a:lnTo>
                  <a:pt x="36449" y="950595"/>
                </a:lnTo>
                <a:lnTo>
                  <a:pt x="37592" y="1064895"/>
                </a:lnTo>
                <a:lnTo>
                  <a:pt x="66167" y="1064641"/>
                </a:lnTo>
                <a:lnTo>
                  <a:pt x="65024" y="950341"/>
                </a:lnTo>
                <a:close/>
              </a:path>
              <a:path w="85725" h="2465070">
                <a:moveTo>
                  <a:pt x="63246" y="750316"/>
                </a:moveTo>
                <a:lnTo>
                  <a:pt x="34671" y="750570"/>
                </a:lnTo>
                <a:lnTo>
                  <a:pt x="35687" y="864870"/>
                </a:lnTo>
                <a:lnTo>
                  <a:pt x="64262" y="864616"/>
                </a:lnTo>
                <a:lnTo>
                  <a:pt x="63246" y="750316"/>
                </a:lnTo>
                <a:close/>
              </a:path>
              <a:path w="85725" h="2465070">
                <a:moveTo>
                  <a:pt x="61341" y="550291"/>
                </a:moveTo>
                <a:lnTo>
                  <a:pt x="32766" y="550545"/>
                </a:lnTo>
                <a:lnTo>
                  <a:pt x="33909" y="664845"/>
                </a:lnTo>
                <a:lnTo>
                  <a:pt x="62484" y="664591"/>
                </a:lnTo>
                <a:lnTo>
                  <a:pt x="61341" y="550291"/>
                </a:lnTo>
                <a:close/>
              </a:path>
              <a:path w="85725" h="2465070">
                <a:moveTo>
                  <a:pt x="59562" y="350266"/>
                </a:moveTo>
                <a:lnTo>
                  <a:pt x="30987" y="350520"/>
                </a:lnTo>
                <a:lnTo>
                  <a:pt x="32004" y="464820"/>
                </a:lnTo>
                <a:lnTo>
                  <a:pt x="60579" y="464566"/>
                </a:lnTo>
                <a:lnTo>
                  <a:pt x="59562" y="350266"/>
                </a:lnTo>
                <a:close/>
              </a:path>
              <a:path w="85725" h="2465070">
                <a:moveTo>
                  <a:pt x="57658" y="150241"/>
                </a:moveTo>
                <a:lnTo>
                  <a:pt x="29083" y="150622"/>
                </a:lnTo>
                <a:lnTo>
                  <a:pt x="30225" y="264922"/>
                </a:lnTo>
                <a:lnTo>
                  <a:pt x="58800" y="264541"/>
                </a:lnTo>
                <a:lnTo>
                  <a:pt x="57658" y="150241"/>
                </a:lnTo>
                <a:close/>
              </a:path>
              <a:path w="85725" h="2465070">
                <a:moveTo>
                  <a:pt x="42037" y="0"/>
                </a:moveTo>
                <a:lnTo>
                  <a:pt x="0" y="86106"/>
                </a:lnTo>
                <a:lnTo>
                  <a:pt x="85725" y="85344"/>
                </a:lnTo>
                <a:lnTo>
                  <a:pt x="42037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705226" y="2630804"/>
            <a:ext cx="1024255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</a:t>
            </a:r>
            <a:r>
              <a:rPr sz="1800" spc="-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sz="1800" spc="-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286258" y="2635961"/>
            <a:ext cx="11619483" cy="2245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66360" indent="-34290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5165725" algn="l"/>
                <a:tab pos="5166360" algn="l"/>
              </a:tabLst>
            </a:pPr>
            <a:r>
              <a:rPr sz="2400" dirty="0">
                <a:latin typeface="微软雅黑" panose="020B0503020204020204" charset="-122"/>
                <a:ea typeface="微软雅黑" panose="020B0503020204020204" charset="-122"/>
              </a:rPr>
              <a:t>学校建设四网（有线、</a:t>
            </a:r>
            <a:r>
              <a:rPr sz="2400" spc="-10" dirty="0">
                <a:latin typeface="微软雅黑" panose="020B0503020204020204" charset="-122"/>
                <a:ea typeface="微软雅黑" panose="020B0503020204020204" charset="-122"/>
              </a:rPr>
              <a:t>无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</a:rPr>
              <a:t>线、</a:t>
            </a:r>
            <a:r>
              <a:rPr sz="2400" spc="-5" dirty="0">
                <a:latin typeface="微软雅黑" panose="020B0503020204020204" charset="-122"/>
                <a:ea typeface="微软雅黑" panose="020B0503020204020204" charset="-122"/>
              </a:rPr>
              <a:t>5G</a:t>
            </a:r>
            <a:r>
              <a:rPr sz="2400" spc="-10" dirty="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sz="2400" spc="5" dirty="0">
                <a:latin typeface="微软雅黑" panose="020B0503020204020204" charset="-122"/>
                <a:ea typeface="微软雅黑" panose="020B0503020204020204" charset="-122"/>
              </a:rPr>
              <a:t>物联</a:t>
            </a:r>
            <a:r>
              <a:rPr sz="2400" spc="-20" dirty="0">
                <a:latin typeface="微软雅黑" panose="020B0503020204020204" charset="-122"/>
                <a:ea typeface="微软雅黑" panose="020B0503020204020204" charset="-122"/>
              </a:rPr>
              <a:t>网</a:t>
            </a:r>
            <a:r>
              <a:rPr sz="2400" spc="5" dirty="0">
                <a:latin typeface="微软雅黑" panose="020B0503020204020204" charset="-122"/>
                <a:ea typeface="微软雅黑" panose="020B0503020204020204" charset="-122"/>
              </a:rPr>
              <a:t>）融</a:t>
            </a:r>
            <a:r>
              <a:rPr sz="2400" spc="-20" dirty="0">
                <a:latin typeface="微软雅黑" panose="020B0503020204020204" charset="-122"/>
                <a:ea typeface="微软雅黑" panose="020B0503020204020204" charset="-122"/>
              </a:rPr>
              <a:t>合</a:t>
            </a:r>
            <a:r>
              <a:rPr sz="2400" spc="5" dirty="0">
                <a:latin typeface="微软雅黑" panose="020B0503020204020204" charset="-122"/>
                <a:ea typeface="微软雅黑" panose="020B0503020204020204" charset="-122"/>
              </a:rPr>
              <a:t>代拨</a:t>
            </a:r>
            <a:r>
              <a:rPr sz="2400" spc="-20" dirty="0">
                <a:latin typeface="微软雅黑" panose="020B0503020204020204" charset="-122"/>
                <a:ea typeface="微软雅黑" panose="020B0503020204020204" charset="-122"/>
              </a:rPr>
              <a:t>平</a:t>
            </a:r>
            <a:r>
              <a:rPr sz="2400" spc="5" dirty="0">
                <a:latin typeface="微软雅黑" panose="020B0503020204020204" charset="-122"/>
                <a:ea typeface="微软雅黑" panose="020B0503020204020204" charset="-122"/>
              </a:rPr>
              <a:t>台</a:t>
            </a:r>
            <a:endParaRPr sz="2400" spc="5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4810760">
              <a:lnSpc>
                <a:spcPct val="100000"/>
              </a:lnSpc>
              <a:spcBef>
                <a:spcPts val="45"/>
              </a:spcBef>
              <a:buFont typeface="Wingdings" panose="05000000000000000000"/>
              <a:buChar char=""/>
            </a:pPr>
            <a:endParaRPr sz="200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5166360" indent="-342900">
              <a:lnSpc>
                <a:spcPct val="100000"/>
              </a:lnSpc>
              <a:buFont typeface="Wingdings" panose="05000000000000000000"/>
              <a:buChar char=""/>
              <a:tabLst>
                <a:tab pos="5165725" algn="l"/>
                <a:tab pos="5166360" algn="l"/>
              </a:tabLst>
            </a:pPr>
            <a:r>
              <a:rPr sz="2400" dirty="0">
                <a:latin typeface="微软雅黑" panose="020B0503020204020204" charset="-122"/>
                <a:ea typeface="微软雅黑" panose="020B0503020204020204" charset="-122"/>
              </a:rPr>
              <a:t>运营商通过校方平台发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</a:rPr>
              <a:t>展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</a:rPr>
              <a:t>面向</a:t>
            </a:r>
            <a:r>
              <a:rPr sz="2400" spc="-15" dirty="0">
                <a:latin typeface="微软雅黑" panose="020B0503020204020204" charset="-122"/>
                <a:ea typeface="微软雅黑" panose="020B0503020204020204" charset="-122"/>
              </a:rPr>
              <a:t>学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</a:rPr>
              <a:t>生</a:t>
            </a:r>
            <a:r>
              <a:rPr sz="2400" spc="5" dirty="0"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sz="2400" spc="-10" dirty="0">
                <a:latin typeface="微软雅黑" panose="020B0503020204020204" charset="-122"/>
                <a:ea typeface="微软雅黑" panose="020B0503020204020204" charset="-122"/>
              </a:rPr>
              <a:t>to</a:t>
            </a:r>
            <a:r>
              <a:rPr sz="2400" spc="-5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</a:rPr>
              <a:t>C业务</a:t>
            </a:r>
            <a:endParaRPr sz="2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4810760">
              <a:lnSpc>
                <a:spcPct val="100000"/>
              </a:lnSpc>
              <a:spcBef>
                <a:spcPts val="40"/>
              </a:spcBef>
              <a:buFont typeface="Wingdings" panose="05000000000000000000"/>
              <a:buChar char=""/>
            </a:pPr>
            <a:endParaRPr sz="200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5166360" indent="-342900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"/>
              <a:tabLst>
                <a:tab pos="5165725" algn="l"/>
                <a:tab pos="5166360" algn="l"/>
              </a:tabLst>
            </a:pPr>
            <a:r>
              <a:rPr sz="2400" dirty="0">
                <a:latin typeface="微软雅黑" panose="020B0503020204020204" charset="-122"/>
                <a:ea typeface="微软雅黑" panose="020B0503020204020204" charset="-122"/>
              </a:rPr>
              <a:t>学生按需选择运营商套</a:t>
            </a:r>
            <a:r>
              <a:rPr sz="2400" spc="-10" dirty="0">
                <a:latin typeface="微软雅黑" panose="020B0503020204020204" charset="-122"/>
                <a:ea typeface="微软雅黑" panose="020B0503020204020204" charset="-122"/>
              </a:rPr>
              <a:t>餐</a:t>
            </a:r>
            <a:r>
              <a:rPr sz="2400" dirty="0">
                <a:latin typeface="微软雅黑" panose="020B0503020204020204" charset="-122"/>
                <a:ea typeface="微软雅黑" panose="020B0503020204020204" charset="-122"/>
              </a:rPr>
              <a:t>服务</a:t>
            </a:r>
            <a:endParaRPr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334" y="4170426"/>
            <a:ext cx="5917565" cy="0"/>
          </a:xfrm>
          <a:custGeom>
            <a:avLst/>
            <a:gdLst/>
            <a:ahLst/>
            <a:cxnLst/>
            <a:rect l="l" t="t" r="r" b="b"/>
            <a:pathLst>
              <a:path w="5917565">
                <a:moveTo>
                  <a:pt x="0" y="0"/>
                </a:moveTo>
                <a:lnTo>
                  <a:pt x="5917311" y="0"/>
                </a:lnTo>
              </a:path>
            </a:pathLst>
          </a:custGeom>
          <a:ln w="38100">
            <a:solidFill>
              <a:srgbClr val="1295DB"/>
            </a:solidFill>
          </a:ln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4953000" y="2971800"/>
            <a:ext cx="2895600" cy="2895600"/>
          </a:xfrm>
          <a:prstGeom prst="round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8340" y="285115"/>
            <a:ext cx="3074670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</a:rPr>
              <a:t>四网融合代</a:t>
            </a:r>
            <a:r>
              <a:rPr sz="3000" b="1" spc="-10" dirty="0">
                <a:latin typeface="微软雅黑" panose="020B0503020204020204" charset="-122"/>
                <a:ea typeface="微软雅黑" panose="020B0503020204020204" charset="-122"/>
              </a:rPr>
              <a:t>拨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</a:rPr>
              <a:t>平台</a:t>
            </a:r>
            <a:endParaRPr sz="3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084566" y="3059938"/>
            <a:ext cx="1533652" cy="222097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9015" y="3698494"/>
            <a:ext cx="7112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无线网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2342" y="4599813"/>
            <a:ext cx="5588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8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9436" y="5500522"/>
            <a:ext cx="7112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物联网</a:t>
            </a:r>
            <a:endParaRPr sz="1800" spc="-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08729" y="2532636"/>
            <a:ext cx="2767842" cy="33816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57753" y="3947286"/>
            <a:ext cx="7112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</a:t>
            </a:r>
            <a:endParaRPr sz="18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494264" y="3547871"/>
            <a:ext cx="1400555" cy="9342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348216" y="3334511"/>
            <a:ext cx="899159" cy="9006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348216" y="3954779"/>
            <a:ext cx="899159" cy="900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433941" y="3730497"/>
            <a:ext cx="73914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5858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家宽网络</a:t>
            </a:r>
            <a:endParaRPr sz="1400" b="1" dirty="0">
              <a:solidFill>
                <a:srgbClr val="5858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75469" y="4346194"/>
            <a:ext cx="629285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5858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400" b="1" spc="5" dirty="0">
                <a:solidFill>
                  <a:srgbClr val="5858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400" b="1" dirty="0">
                <a:solidFill>
                  <a:srgbClr val="5858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专网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85647" y="1312925"/>
            <a:ext cx="9979660" cy="8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3675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</a:t>
            </a:r>
            <a:r>
              <a:rPr sz="20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网关代拨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技术，基于</a:t>
            </a:r>
            <a:r>
              <a:rPr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运营商网络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，实现</a:t>
            </a:r>
            <a:r>
              <a:rPr lang="zh-CN" sz="20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</a:t>
            </a:r>
            <a:r>
              <a:rPr sz="2800" b="1" spc="-5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四网融合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统一运营</a:t>
            </a:r>
            <a:r>
              <a:rPr sz="2000" spc="-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</a:t>
            </a: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</a:t>
            </a:r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008880">
              <a:lnSpc>
                <a:spcPct val="100000"/>
              </a:lnSpc>
              <a:spcBef>
                <a:spcPts val="845"/>
              </a:spcBef>
            </a:pPr>
            <a:r>
              <a:rPr sz="1600" b="1" spc="-47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</a:t>
            </a:r>
            <a:r>
              <a:rPr sz="2700" b="1" spc="-2002" baseline="-140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</a:t>
            </a:r>
            <a:r>
              <a:rPr sz="1600" b="1" spc="-27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700" b="1" spc="-2310" baseline="-140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b="1" spc="-6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身</a:t>
            </a:r>
            <a:r>
              <a:rPr sz="2700" b="1" spc="-2610" baseline="-140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</a:t>
            </a:r>
            <a:r>
              <a:rPr sz="1600" b="1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份</a:t>
            </a:r>
            <a:r>
              <a:rPr sz="1600" b="1" spc="-146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</a:t>
            </a:r>
            <a:r>
              <a:rPr sz="2700" b="1" spc="-525" baseline="-140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</a:t>
            </a:r>
            <a:r>
              <a:rPr sz="1600" b="1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台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334000" y="2362200"/>
            <a:ext cx="207962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  <a:spcBef>
                <a:spcPts val="20"/>
              </a:spcBef>
            </a:pPr>
            <a:r>
              <a:rPr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四网融合代</a:t>
            </a:r>
            <a:r>
              <a:rPr b="1" spc="-1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拨</a:t>
            </a:r>
            <a:r>
              <a:rPr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平台</a:t>
            </a:r>
            <a:endParaRPr lang="zh-CN" altLang="en-US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4" name="object 7"/>
          <p:cNvSpPr txBox="1"/>
          <p:nvPr/>
        </p:nvSpPr>
        <p:spPr>
          <a:xfrm>
            <a:off x="990295" y="2688209"/>
            <a:ext cx="7112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线网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56" name="picture 2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132196" y="4724272"/>
            <a:ext cx="489204" cy="562355"/>
          </a:xfrm>
          <a:prstGeom prst="rect">
            <a:avLst/>
          </a:prstGeom>
        </p:spPr>
      </p:pic>
      <p:grpSp>
        <p:nvGrpSpPr>
          <p:cNvPr id="27" name="组合 26"/>
          <p:cNvGrpSpPr/>
          <p:nvPr/>
        </p:nvGrpSpPr>
        <p:grpSpPr>
          <a:xfrm>
            <a:off x="5166360" y="3255645"/>
            <a:ext cx="454660" cy="525145"/>
            <a:chOff x="8136" y="5280"/>
            <a:chExt cx="716" cy="674"/>
          </a:xfrm>
        </p:grpSpPr>
        <p:pic>
          <p:nvPicPr>
            <p:cNvPr id="273" name="picture 27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8136" y="5280"/>
              <a:ext cx="430" cy="674"/>
            </a:xfrm>
            <a:prstGeom prst="rect">
              <a:avLst/>
            </a:prstGeom>
          </p:spPr>
        </p:pic>
        <p:pic>
          <p:nvPicPr>
            <p:cNvPr id="26" name="picture 27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8422" y="5280"/>
              <a:ext cx="430" cy="674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/>
        </p:nvGrpSpPr>
        <p:grpSpPr>
          <a:xfrm>
            <a:off x="5166360" y="3962400"/>
            <a:ext cx="454660" cy="509270"/>
            <a:chOff x="8136" y="5280"/>
            <a:chExt cx="716" cy="674"/>
          </a:xfrm>
        </p:grpSpPr>
        <p:pic>
          <p:nvPicPr>
            <p:cNvPr id="30" name="picture 27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8136" y="5280"/>
              <a:ext cx="430" cy="674"/>
            </a:xfrm>
            <a:prstGeom prst="rect">
              <a:avLst/>
            </a:prstGeom>
          </p:spPr>
        </p:pic>
        <p:pic>
          <p:nvPicPr>
            <p:cNvPr id="31" name="picture 27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8422" y="5280"/>
              <a:ext cx="430" cy="674"/>
            </a:xfrm>
            <a:prstGeom prst="rect">
              <a:avLst/>
            </a:prstGeom>
          </p:spPr>
        </p:pic>
      </p:grpSp>
      <p:sp>
        <p:nvSpPr>
          <p:cNvPr id="32" name="文本框 31"/>
          <p:cNvSpPr txBox="1"/>
          <p:nvPr/>
        </p:nvSpPr>
        <p:spPr>
          <a:xfrm>
            <a:off x="5652135" y="3382645"/>
            <a:ext cx="212534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统一身份认证平台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652135" y="4038600"/>
            <a:ext cx="167322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出口代拨网关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652135" y="4836795"/>
            <a:ext cx="197231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5G专网认证网关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285115"/>
            <a:ext cx="6884034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四网融合代拨统一运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营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为学校带来的价值</a:t>
            </a:r>
            <a:endParaRPr sz="3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11928" y="1207515"/>
            <a:ext cx="6617334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Wingdings" panose="05000000000000000000"/>
              <a:buChar char=""/>
              <a:tabLst>
                <a:tab pos="354965" algn="l"/>
                <a:tab pos="355600" algn="l"/>
              </a:tabLst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一个账号开通多种网络，校内有线、无线</a:t>
            </a:r>
            <a:r>
              <a:rPr sz="18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8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专网统一认证、 统一管控、统一审计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11928" y="2579623"/>
            <a:ext cx="679069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"/>
              <a:tabLst>
                <a:tab pos="354965" algn="l"/>
                <a:tab pos="355600" algn="l"/>
              </a:tabLst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校内有线无线</a:t>
            </a:r>
            <a:r>
              <a:rPr sz="18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，4G/5G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网络对于校内资源无差别访问，统一体验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11928" y="3265678"/>
            <a:ext cx="699770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Wingdings" panose="05000000000000000000"/>
              <a:buChar char=""/>
              <a:tabLst>
                <a:tab pos="354965" algn="l"/>
                <a:tab pos="355600" algn="l"/>
              </a:tabLst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学校拥有完全自主管理权和业权，与运营商边界清晰，共营分账， 互利共赢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11928" y="4637658"/>
            <a:ext cx="53975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"/>
              <a:tabLst>
                <a:tab pos="354965" algn="l"/>
                <a:tab pos="355600" algn="l"/>
              </a:tabLst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学校获取全场景用户数据，提升网络整体管理能力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11928" y="5460898"/>
            <a:ext cx="5474335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"/>
              <a:tabLst>
                <a:tab pos="354965" algn="l"/>
                <a:tab pos="355600" algn="l"/>
              </a:tabLst>
            </a:pP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物联网融入5</a:t>
            </a:r>
            <a:r>
              <a:rPr sz="18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网络，实现物联网设备统一安全管理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1687" y="2276855"/>
            <a:ext cx="3939540" cy="127711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317184" y="1737667"/>
            <a:ext cx="341630" cy="284480"/>
          </a:xfrm>
          <a:custGeom>
            <a:avLst/>
            <a:gdLst/>
            <a:ahLst/>
            <a:cxnLst/>
            <a:rect l="l" t="t" r="r" b="b"/>
            <a:pathLst>
              <a:path w="341630" h="284480">
                <a:moveTo>
                  <a:pt x="19376" y="0"/>
                </a:moveTo>
                <a:lnTo>
                  <a:pt x="19376" y="25059"/>
                </a:lnTo>
                <a:lnTo>
                  <a:pt x="13706" y="26550"/>
                </a:lnTo>
                <a:lnTo>
                  <a:pt x="9423" y="31669"/>
                </a:lnTo>
                <a:lnTo>
                  <a:pt x="9423" y="42529"/>
                </a:lnTo>
                <a:lnTo>
                  <a:pt x="11776" y="46580"/>
                </a:lnTo>
                <a:lnTo>
                  <a:pt x="15417" y="48939"/>
                </a:lnTo>
                <a:lnTo>
                  <a:pt x="11288" y="65473"/>
                </a:lnTo>
                <a:lnTo>
                  <a:pt x="6179" y="89729"/>
                </a:lnTo>
                <a:lnTo>
                  <a:pt x="1835" y="118188"/>
                </a:lnTo>
                <a:lnTo>
                  <a:pt x="0" y="147329"/>
                </a:lnTo>
                <a:lnTo>
                  <a:pt x="10386" y="157744"/>
                </a:lnTo>
                <a:lnTo>
                  <a:pt x="34997" y="157744"/>
                </a:lnTo>
                <a:lnTo>
                  <a:pt x="45379" y="147329"/>
                </a:lnTo>
                <a:lnTo>
                  <a:pt x="41845" y="105556"/>
                </a:lnTo>
                <a:lnTo>
                  <a:pt x="32347" y="58461"/>
                </a:lnTo>
                <a:lnTo>
                  <a:pt x="29854" y="48939"/>
                </a:lnTo>
                <a:lnTo>
                  <a:pt x="33498" y="46580"/>
                </a:lnTo>
                <a:lnTo>
                  <a:pt x="35962" y="42529"/>
                </a:lnTo>
                <a:lnTo>
                  <a:pt x="35962" y="31669"/>
                </a:lnTo>
                <a:lnTo>
                  <a:pt x="31677" y="26550"/>
                </a:lnTo>
                <a:lnTo>
                  <a:pt x="26009" y="25059"/>
                </a:lnTo>
                <a:lnTo>
                  <a:pt x="26009" y="3961"/>
                </a:lnTo>
                <a:lnTo>
                  <a:pt x="19376" y="0"/>
                </a:lnTo>
                <a:close/>
              </a:path>
              <a:path w="341630" h="284480">
                <a:moveTo>
                  <a:pt x="116299" y="200385"/>
                </a:moveTo>
                <a:lnTo>
                  <a:pt x="96096" y="200385"/>
                </a:lnTo>
                <a:lnTo>
                  <a:pt x="98643" y="200964"/>
                </a:lnTo>
                <a:lnTo>
                  <a:pt x="103938" y="213204"/>
                </a:lnTo>
                <a:lnTo>
                  <a:pt x="126282" y="250145"/>
                </a:lnTo>
                <a:lnTo>
                  <a:pt x="163075" y="276653"/>
                </a:lnTo>
                <a:lnTo>
                  <a:pt x="196417" y="284055"/>
                </a:lnTo>
                <a:lnTo>
                  <a:pt x="213497" y="283960"/>
                </a:lnTo>
                <a:lnTo>
                  <a:pt x="230344" y="280904"/>
                </a:lnTo>
                <a:lnTo>
                  <a:pt x="247106" y="274166"/>
                </a:lnTo>
                <a:lnTo>
                  <a:pt x="258606" y="266616"/>
                </a:lnTo>
                <a:lnTo>
                  <a:pt x="199223" y="266616"/>
                </a:lnTo>
                <a:lnTo>
                  <a:pt x="191690" y="266057"/>
                </a:lnTo>
                <a:lnTo>
                  <a:pt x="149527" y="249478"/>
                </a:lnTo>
                <a:lnTo>
                  <a:pt x="119562" y="208863"/>
                </a:lnTo>
                <a:lnTo>
                  <a:pt x="116299" y="200385"/>
                </a:lnTo>
                <a:close/>
              </a:path>
              <a:path w="341630" h="284480">
                <a:moveTo>
                  <a:pt x="325450" y="74777"/>
                </a:moveTo>
                <a:lnTo>
                  <a:pt x="266604" y="74777"/>
                </a:lnTo>
                <a:lnTo>
                  <a:pt x="273874" y="82163"/>
                </a:lnTo>
                <a:lnTo>
                  <a:pt x="282422" y="88695"/>
                </a:lnTo>
                <a:lnTo>
                  <a:pt x="292461" y="94522"/>
                </a:lnTo>
                <a:lnTo>
                  <a:pt x="304674" y="100014"/>
                </a:lnTo>
                <a:lnTo>
                  <a:pt x="305701" y="100415"/>
                </a:lnTo>
                <a:lnTo>
                  <a:pt x="305366" y="107069"/>
                </a:lnTo>
                <a:lnTo>
                  <a:pt x="299718" y="161271"/>
                </a:lnTo>
                <a:lnTo>
                  <a:pt x="269928" y="228552"/>
                </a:lnTo>
                <a:lnTo>
                  <a:pt x="240203" y="255653"/>
                </a:lnTo>
                <a:lnTo>
                  <a:pt x="199223" y="266616"/>
                </a:lnTo>
                <a:lnTo>
                  <a:pt x="258606" y="266616"/>
                </a:lnTo>
                <a:lnTo>
                  <a:pt x="286845" y="238263"/>
                </a:lnTo>
                <a:lnTo>
                  <a:pt x="306617" y="204747"/>
                </a:lnTo>
                <a:lnTo>
                  <a:pt x="307578" y="202744"/>
                </a:lnTo>
                <a:lnTo>
                  <a:pt x="307578" y="200897"/>
                </a:lnTo>
                <a:lnTo>
                  <a:pt x="309678" y="200541"/>
                </a:lnTo>
                <a:lnTo>
                  <a:pt x="311354" y="200296"/>
                </a:lnTo>
                <a:lnTo>
                  <a:pt x="320677" y="200296"/>
                </a:lnTo>
                <a:lnTo>
                  <a:pt x="322681" y="198360"/>
                </a:lnTo>
                <a:lnTo>
                  <a:pt x="340755" y="154473"/>
                </a:lnTo>
                <a:lnTo>
                  <a:pt x="341277" y="149488"/>
                </a:lnTo>
                <a:lnTo>
                  <a:pt x="341188" y="143854"/>
                </a:lnTo>
                <a:lnTo>
                  <a:pt x="340755" y="138850"/>
                </a:lnTo>
                <a:lnTo>
                  <a:pt x="340129" y="130971"/>
                </a:lnTo>
                <a:lnTo>
                  <a:pt x="335377" y="122759"/>
                </a:lnTo>
                <a:lnTo>
                  <a:pt x="324602" y="122759"/>
                </a:lnTo>
                <a:lnTo>
                  <a:pt x="324088" y="122492"/>
                </a:lnTo>
                <a:lnTo>
                  <a:pt x="323195" y="122225"/>
                </a:lnTo>
                <a:lnTo>
                  <a:pt x="322413" y="120044"/>
                </a:lnTo>
                <a:lnTo>
                  <a:pt x="323046" y="113991"/>
                </a:lnTo>
                <a:lnTo>
                  <a:pt x="323153" y="112697"/>
                </a:lnTo>
                <a:lnTo>
                  <a:pt x="323934" y="98587"/>
                </a:lnTo>
                <a:lnTo>
                  <a:pt x="325450" y="74777"/>
                </a:lnTo>
                <a:close/>
              </a:path>
              <a:path w="341630" h="284480">
                <a:moveTo>
                  <a:pt x="194576" y="43620"/>
                </a:moveTo>
                <a:lnTo>
                  <a:pt x="151139" y="45144"/>
                </a:lnTo>
                <a:lnTo>
                  <a:pt x="104773" y="52224"/>
                </a:lnTo>
                <a:lnTo>
                  <a:pt x="77474" y="60667"/>
                </a:lnTo>
                <a:lnTo>
                  <a:pt x="77800" y="69158"/>
                </a:lnTo>
                <a:lnTo>
                  <a:pt x="78306" y="77689"/>
                </a:lnTo>
                <a:lnTo>
                  <a:pt x="78879" y="86233"/>
                </a:lnTo>
                <a:lnTo>
                  <a:pt x="79803" y="101666"/>
                </a:lnTo>
                <a:lnTo>
                  <a:pt x="80787" y="113990"/>
                </a:lnTo>
                <a:lnTo>
                  <a:pt x="81507" y="122381"/>
                </a:lnTo>
                <a:lnTo>
                  <a:pt x="80591" y="122670"/>
                </a:lnTo>
                <a:lnTo>
                  <a:pt x="80100" y="122915"/>
                </a:lnTo>
                <a:lnTo>
                  <a:pt x="69265" y="122915"/>
                </a:lnTo>
                <a:lnTo>
                  <a:pt x="64575" y="131127"/>
                </a:lnTo>
                <a:lnTo>
                  <a:pt x="63880" y="139005"/>
                </a:lnTo>
                <a:lnTo>
                  <a:pt x="63525" y="144146"/>
                </a:lnTo>
                <a:lnTo>
                  <a:pt x="63353" y="149487"/>
                </a:lnTo>
                <a:lnTo>
                  <a:pt x="63971" y="154651"/>
                </a:lnTo>
                <a:lnTo>
                  <a:pt x="79586" y="195489"/>
                </a:lnTo>
                <a:lnTo>
                  <a:pt x="88723" y="203100"/>
                </a:lnTo>
                <a:lnTo>
                  <a:pt x="96096" y="200385"/>
                </a:lnTo>
                <a:lnTo>
                  <a:pt x="116299" y="200385"/>
                </a:lnTo>
                <a:lnTo>
                  <a:pt x="102248" y="152458"/>
                </a:lnTo>
                <a:lnTo>
                  <a:pt x="100201" y="122915"/>
                </a:lnTo>
                <a:lnTo>
                  <a:pt x="80100" y="122915"/>
                </a:lnTo>
                <a:lnTo>
                  <a:pt x="100198" y="122826"/>
                </a:lnTo>
                <a:lnTo>
                  <a:pt x="100113" y="120044"/>
                </a:lnTo>
                <a:lnTo>
                  <a:pt x="100028" y="115615"/>
                </a:lnTo>
                <a:lnTo>
                  <a:pt x="99738" y="110941"/>
                </a:lnTo>
                <a:lnTo>
                  <a:pt x="99224" y="106290"/>
                </a:lnTo>
                <a:lnTo>
                  <a:pt x="193932" y="106290"/>
                </a:lnTo>
                <a:lnTo>
                  <a:pt x="238583" y="92030"/>
                </a:lnTo>
                <a:lnTo>
                  <a:pt x="266604" y="74777"/>
                </a:lnTo>
                <a:lnTo>
                  <a:pt x="325450" y="74777"/>
                </a:lnTo>
                <a:lnTo>
                  <a:pt x="325853" y="69080"/>
                </a:lnTo>
                <a:lnTo>
                  <a:pt x="326456" y="64094"/>
                </a:lnTo>
                <a:lnTo>
                  <a:pt x="326814" y="59109"/>
                </a:lnTo>
                <a:lnTo>
                  <a:pt x="296720" y="51231"/>
                </a:lnTo>
                <a:lnTo>
                  <a:pt x="295559" y="50719"/>
                </a:lnTo>
                <a:lnTo>
                  <a:pt x="282757" y="48805"/>
                </a:lnTo>
                <a:lnTo>
                  <a:pt x="271696" y="47601"/>
                </a:lnTo>
                <a:lnTo>
                  <a:pt x="250957" y="45929"/>
                </a:lnTo>
                <a:lnTo>
                  <a:pt x="224072" y="44399"/>
                </a:lnTo>
                <a:lnTo>
                  <a:pt x="194576" y="43620"/>
                </a:lnTo>
                <a:close/>
              </a:path>
              <a:path w="341630" h="284480">
                <a:moveTo>
                  <a:pt x="320677" y="200296"/>
                </a:moveTo>
                <a:lnTo>
                  <a:pt x="311354" y="200296"/>
                </a:lnTo>
                <a:lnTo>
                  <a:pt x="313722" y="201698"/>
                </a:lnTo>
                <a:lnTo>
                  <a:pt x="315554" y="201609"/>
                </a:lnTo>
                <a:lnTo>
                  <a:pt x="319687" y="201253"/>
                </a:lnTo>
                <a:lnTo>
                  <a:pt x="320677" y="200296"/>
                </a:lnTo>
                <a:close/>
              </a:path>
              <a:path w="341630" h="284480">
                <a:moveTo>
                  <a:pt x="335326" y="122670"/>
                </a:moveTo>
                <a:lnTo>
                  <a:pt x="325138" y="122759"/>
                </a:lnTo>
                <a:lnTo>
                  <a:pt x="335377" y="122759"/>
                </a:lnTo>
                <a:close/>
              </a:path>
              <a:path w="341630" h="284480">
                <a:moveTo>
                  <a:pt x="193932" y="106290"/>
                </a:moveTo>
                <a:lnTo>
                  <a:pt x="99224" y="106290"/>
                </a:lnTo>
                <a:lnTo>
                  <a:pt x="103670" y="113946"/>
                </a:lnTo>
                <a:lnTo>
                  <a:pt x="107490" y="113990"/>
                </a:lnTo>
                <a:lnTo>
                  <a:pt x="111310" y="113990"/>
                </a:lnTo>
                <a:lnTo>
                  <a:pt x="130046" y="113668"/>
                </a:lnTo>
                <a:lnTo>
                  <a:pt x="147659" y="112697"/>
                </a:lnTo>
                <a:lnTo>
                  <a:pt x="164267" y="111071"/>
                </a:lnTo>
                <a:lnTo>
                  <a:pt x="179987" y="108783"/>
                </a:lnTo>
                <a:lnTo>
                  <a:pt x="193932" y="106290"/>
                </a:lnTo>
                <a:close/>
              </a:path>
            </a:pathLst>
          </a:custGeom>
          <a:solidFill>
            <a:srgbClr val="1295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97597" y="1697718"/>
            <a:ext cx="243944" cy="85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248163" y="1596815"/>
            <a:ext cx="549275" cy="610235"/>
          </a:xfrm>
          <a:custGeom>
            <a:avLst/>
            <a:gdLst/>
            <a:ahLst/>
            <a:cxnLst/>
            <a:rect l="l" t="t" r="r" b="b"/>
            <a:pathLst>
              <a:path w="549275" h="610235">
                <a:moveTo>
                  <a:pt x="429833" y="87774"/>
                </a:moveTo>
                <a:lnTo>
                  <a:pt x="271416" y="87774"/>
                </a:lnTo>
                <a:lnTo>
                  <a:pt x="289134" y="88168"/>
                </a:lnTo>
                <a:lnTo>
                  <a:pt x="306140" y="89357"/>
                </a:lnTo>
                <a:lnTo>
                  <a:pt x="348923" y="96682"/>
                </a:lnTo>
                <a:lnTo>
                  <a:pt x="398784" y="120645"/>
                </a:lnTo>
                <a:lnTo>
                  <a:pt x="404905" y="154918"/>
                </a:lnTo>
                <a:lnTo>
                  <a:pt x="405106" y="159369"/>
                </a:lnTo>
                <a:lnTo>
                  <a:pt x="479525" y="116617"/>
                </a:lnTo>
                <a:lnTo>
                  <a:pt x="475928" y="114080"/>
                </a:lnTo>
                <a:lnTo>
                  <a:pt x="473381" y="112143"/>
                </a:lnTo>
                <a:lnTo>
                  <a:pt x="470633" y="110674"/>
                </a:lnTo>
                <a:lnTo>
                  <a:pt x="429833" y="87774"/>
                </a:lnTo>
                <a:close/>
              </a:path>
              <a:path w="549275" h="610235">
                <a:moveTo>
                  <a:pt x="273963" y="0"/>
                </a:moveTo>
                <a:lnTo>
                  <a:pt x="268959" y="0"/>
                </a:lnTo>
                <a:lnTo>
                  <a:pt x="71663" y="110941"/>
                </a:lnTo>
                <a:lnTo>
                  <a:pt x="68066" y="113300"/>
                </a:lnTo>
                <a:lnTo>
                  <a:pt x="63151" y="116372"/>
                </a:lnTo>
                <a:lnTo>
                  <a:pt x="136797" y="158679"/>
                </a:lnTo>
                <a:lnTo>
                  <a:pt x="137299" y="151390"/>
                </a:lnTo>
                <a:lnTo>
                  <a:pt x="138040" y="144299"/>
                </a:lnTo>
                <a:lnTo>
                  <a:pt x="158928" y="109984"/>
                </a:lnTo>
                <a:lnTo>
                  <a:pt x="201483" y="94246"/>
                </a:lnTo>
                <a:lnTo>
                  <a:pt x="246763" y="88875"/>
                </a:lnTo>
                <a:lnTo>
                  <a:pt x="271416" y="87774"/>
                </a:lnTo>
                <a:lnTo>
                  <a:pt x="429833" y="87774"/>
                </a:lnTo>
                <a:lnTo>
                  <a:pt x="273963" y="0"/>
                </a:lnTo>
                <a:close/>
              </a:path>
              <a:path w="549275" h="610235">
                <a:moveTo>
                  <a:pt x="178812" y="440783"/>
                </a:moveTo>
                <a:lnTo>
                  <a:pt x="135378" y="456953"/>
                </a:lnTo>
                <a:lnTo>
                  <a:pt x="99645" y="472282"/>
                </a:lnTo>
                <a:lnTo>
                  <a:pt x="28555" y="526312"/>
                </a:lnTo>
                <a:lnTo>
                  <a:pt x="7980" y="565922"/>
                </a:lnTo>
                <a:lnTo>
                  <a:pt x="0" y="609757"/>
                </a:lnTo>
                <a:lnTo>
                  <a:pt x="548917" y="609757"/>
                </a:lnTo>
                <a:lnTo>
                  <a:pt x="548954" y="599219"/>
                </a:lnTo>
                <a:lnTo>
                  <a:pt x="542589" y="570735"/>
                </a:lnTo>
                <a:lnTo>
                  <a:pt x="520114" y="531424"/>
                </a:lnTo>
                <a:lnTo>
                  <a:pt x="488445" y="503217"/>
                </a:lnTo>
                <a:lnTo>
                  <a:pt x="326750" y="503217"/>
                </a:lnTo>
                <a:lnTo>
                  <a:pt x="326018" y="503030"/>
                </a:lnTo>
                <a:lnTo>
                  <a:pt x="211011" y="503030"/>
                </a:lnTo>
                <a:lnTo>
                  <a:pt x="185208" y="456905"/>
                </a:lnTo>
                <a:lnTo>
                  <a:pt x="178812" y="440783"/>
                </a:lnTo>
                <a:close/>
              </a:path>
              <a:path w="549275" h="610235">
                <a:moveTo>
                  <a:pt x="362614" y="440783"/>
                </a:moveTo>
                <a:lnTo>
                  <a:pt x="347363" y="472283"/>
                </a:lnTo>
                <a:lnTo>
                  <a:pt x="336474" y="494825"/>
                </a:lnTo>
                <a:lnTo>
                  <a:pt x="332046" y="500882"/>
                </a:lnTo>
                <a:lnTo>
                  <a:pt x="326750" y="503217"/>
                </a:lnTo>
                <a:lnTo>
                  <a:pt x="488445" y="503217"/>
                </a:lnTo>
                <a:lnTo>
                  <a:pt x="471818" y="488407"/>
                </a:lnTo>
                <a:lnTo>
                  <a:pt x="441522" y="472229"/>
                </a:lnTo>
                <a:lnTo>
                  <a:pt x="405779" y="456905"/>
                </a:lnTo>
                <a:lnTo>
                  <a:pt x="375765" y="445426"/>
                </a:lnTo>
                <a:lnTo>
                  <a:pt x="362614" y="440783"/>
                </a:lnTo>
                <a:close/>
              </a:path>
              <a:path w="549275" h="610235">
                <a:moveTo>
                  <a:pt x="251913" y="458578"/>
                </a:moveTo>
                <a:lnTo>
                  <a:pt x="241978" y="472283"/>
                </a:lnTo>
                <a:lnTo>
                  <a:pt x="236662" y="479670"/>
                </a:lnTo>
                <a:lnTo>
                  <a:pt x="231178" y="487234"/>
                </a:lnTo>
                <a:lnTo>
                  <a:pt x="226555" y="493456"/>
                </a:lnTo>
                <a:lnTo>
                  <a:pt x="218444" y="500987"/>
                </a:lnTo>
                <a:lnTo>
                  <a:pt x="211011" y="503030"/>
                </a:lnTo>
                <a:lnTo>
                  <a:pt x="326018" y="503030"/>
                </a:lnTo>
                <a:lnTo>
                  <a:pt x="321161" y="501794"/>
                </a:lnTo>
                <a:lnTo>
                  <a:pt x="315853" y="496576"/>
                </a:lnTo>
                <a:lnTo>
                  <a:pt x="298636" y="471433"/>
                </a:lnTo>
                <a:lnTo>
                  <a:pt x="270724" y="471433"/>
                </a:lnTo>
                <a:lnTo>
                  <a:pt x="268465" y="471393"/>
                </a:lnTo>
                <a:lnTo>
                  <a:pt x="261676" y="465257"/>
                </a:lnTo>
                <a:lnTo>
                  <a:pt x="255554" y="459061"/>
                </a:lnTo>
                <a:lnTo>
                  <a:pt x="251913" y="458578"/>
                </a:lnTo>
                <a:close/>
              </a:path>
              <a:path w="549275" h="610235">
                <a:moveTo>
                  <a:pt x="285871" y="459057"/>
                </a:moveTo>
                <a:lnTo>
                  <a:pt x="279772" y="465257"/>
                </a:lnTo>
                <a:lnTo>
                  <a:pt x="272980" y="471393"/>
                </a:lnTo>
                <a:lnTo>
                  <a:pt x="270724" y="471433"/>
                </a:lnTo>
                <a:lnTo>
                  <a:pt x="298636" y="471433"/>
                </a:lnTo>
                <a:lnTo>
                  <a:pt x="294696" y="465680"/>
                </a:lnTo>
                <a:lnTo>
                  <a:pt x="290340" y="459486"/>
                </a:lnTo>
                <a:lnTo>
                  <a:pt x="285871" y="459057"/>
                </a:lnTo>
                <a:close/>
              </a:path>
            </a:pathLst>
          </a:custGeom>
          <a:solidFill>
            <a:srgbClr val="1295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199513" y="2263520"/>
            <a:ext cx="739140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校园用户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061972" y="4809744"/>
            <a:ext cx="944880" cy="630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327148" y="3537203"/>
            <a:ext cx="327660" cy="1243965"/>
          </a:xfrm>
          <a:custGeom>
            <a:avLst/>
            <a:gdLst/>
            <a:ahLst/>
            <a:cxnLst/>
            <a:rect l="l" t="t" r="r" b="b"/>
            <a:pathLst>
              <a:path w="327660" h="1243964">
                <a:moveTo>
                  <a:pt x="327659" y="1079754"/>
                </a:moveTo>
                <a:lnTo>
                  <a:pt x="0" y="1079754"/>
                </a:lnTo>
                <a:lnTo>
                  <a:pt x="163829" y="1243584"/>
                </a:lnTo>
                <a:lnTo>
                  <a:pt x="327659" y="1079754"/>
                </a:lnTo>
                <a:close/>
              </a:path>
              <a:path w="327660" h="1243964">
                <a:moveTo>
                  <a:pt x="245744" y="0"/>
                </a:moveTo>
                <a:lnTo>
                  <a:pt x="81914" y="0"/>
                </a:lnTo>
                <a:lnTo>
                  <a:pt x="81914" y="1079754"/>
                </a:lnTo>
                <a:lnTo>
                  <a:pt x="245744" y="1079754"/>
                </a:lnTo>
                <a:lnTo>
                  <a:pt x="245744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903589" y="4637170"/>
            <a:ext cx="444500" cy="442595"/>
          </a:xfrm>
          <a:custGeom>
            <a:avLst/>
            <a:gdLst/>
            <a:ahLst/>
            <a:cxnLst/>
            <a:rect l="l" t="t" r="r" b="b"/>
            <a:pathLst>
              <a:path w="444500" h="442595">
                <a:moveTo>
                  <a:pt x="248266" y="402292"/>
                </a:moveTo>
                <a:lnTo>
                  <a:pt x="201877" y="402292"/>
                </a:lnTo>
                <a:lnTo>
                  <a:pt x="181707" y="422386"/>
                </a:lnTo>
                <a:lnTo>
                  <a:pt x="183294" y="430208"/>
                </a:lnTo>
                <a:lnTo>
                  <a:pt x="187619" y="436595"/>
                </a:lnTo>
                <a:lnTo>
                  <a:pt x="194031" y="440901"/>
                </a:lnTo>
                <a:lnTo>
                  <a:pt x="201877" y="442480"/>
                </a:lnTo>
                <a:lnTo>
                  <a:pt x="250891" y="442494"/>
                </a:lnTo>
                <a:lnTo>
                  <a:pt x="258581" y="436998"/>
                </a:lnTo>
                <a:lnTo>
                  <a:pt x="261359" y="428831"/>
                </a:lnTo>
                <a:lnTo>
                  <a:pt x="306153" y="415145"/>
                </a:lnTo>
                <a:lnTo>
                  <a:pt x="316791" y="409117"/>
                </a:lnTo>
                <a:lnTo>
                  <a:pt x="257384" y="409117"/>
                </a:lnTo>
                <a:lnTo>
                  <a:pt x="253669" y="404931"/>
                </a:lnTo>
                <a:lnTo>
                  <a:pt x="248266" y="402292"/>
                </a:lnTo>
                <a:close/>
              </a:path>
              <a:path w="444500" h="442595">
                <a:moveTo>
                  <a:pt x="425163" y="281723"/>
                </a:moveTo>
                <a:lnTo>
                  <a:pt x="404010" y="281723"/>
                </a:lnTo>
                <a:lnTo>
                  <a:pt x="381436" y="327599"/>
                </a:lnTo>
                <a:lnTo>
                  <a:pt x="348115" y="365304"/>
                </a:lnTo>
                <a:lnTo>
                  <a:pt x="306085" y="393067"/>
                </a:lnTo>
                <a:lnTo>
                  <a:pt x="257384" y="409117"/>
                </a:lnTo>
                <a:lnTo>
                  <a:pt x="316791" y="409117"/>
                </a:lnTo>
                <a:lnTo>
                  <a:pt x="346170" y="392469"/>
                </a:lnTo>
                <a:lnTo>
                  <a:pt x="380175" y="361916"/>
                </a:lnTo>
                <a:lnTo>
                  <a:pt x="406952" y="324550"/>
                </a:lnTo>
                <a:lnTo>
                  <a:pt x="425163" y="281723"/>
                </a:lnTo>
                <a:close/>
              </a:path>
              <a:path w="444500" h="442595">
                <a:moveTo>
                  <a:pt x="162626" y="310891"/>
                </a:moveTo>
                <a:lnTo>
                  <a:pt x="156870" y="312038"/>
                </a:lnTo>
                <a:lnTo>
                  <a:pt x="150598" y="320471"/>
                </a:lnTo>
                <a:lnTo>
                  <a:pt x="150511" y="321045"/>
                </a:lnTo>
                <a:lnTo>
                  <a:pt x="151405" y="326971"/>
                </a:lnTo>
                <a:lnTo>
                  <a:pt x="188820" y="346615"/>
                </a:lnTo>
                <a:lnTo>
                  <a:pt x="222109" y="352099"/>
                </a:lnTo>
                <a:lnTo>
                  <a:pt x="238798" y="350724"/>
                </a:lnTo>
                <a:lnTo>
                  <a:pt x="255421" y="346615"/>
                </a:lnTo>
                <a:lnTo>
                  <a:pt x="271928" y="339794"/>
                </a:lnTo>
                <a:lnTo>
                  <a:pt x="285412" y="331959"/>
                </a:lnTo>
                <a:lnTo>
                  <a:pt x="222047" y="331959"/>
                </a:lnTo>
                <a:lnTo>
                  <a:pt x="208450" y="330819"/>
                </a:lnTo>
                <a:lnTo>
                  <a:pt x="194770" y="327384"/>
                </a:lnTo>
                <a:lnTo>
                  <a:pt x="180986" y="321632"/>
                </a:lnTo>
                <a:lnTo>
                  <a:pt x="167078" y="313544"/>
                </a:lnTo>
                <a:lnTo>
                  <a:pt x="162626" y="310891"/>
                </a:lnTo>
                <a:close/>
              </a:path>
              <a:path w="444500" h="442595">
                <a:moveTo>
                  <a:pt x="281560" y="310327"/>
                </a:moveTo>
                <a:lnTo>
                  <a:pt x="235659" y="330819"/>
                </a:lnTo>
                <a:lnTo>
                  <a:pt x="222047" y="331959"/>
                </a:lnTo>
                <a:lnTo>
                  <a:pt x="285412" y="331959"/>
                </a:lnTo>
                <a:lnTo>
                  <a:pt x="288285" y="330282"/>
                </a:lnTo>
                <a:lnTo>
                  <a:pt x="293288" y="326743"/>
                </a:lnTo>
                <a:lnTo>
                  <a:pt x="294347" y="320471"/>
                </a:lnTo>
                <a:lnTo>
                  <a:pt x="287854" y="311385"/>
                </a:lnTo>
                <a:lnTo>
                  <a:pt x="281560" y="310327"/>
                </a:lnTo>
                <a:close/>
              </a:path>
              <a:path w="444500" h="442595">
                <a:moveTo>
                  <a:pt x="388538" y="100814"/>
                </a:moveTo>
                <a:lnTo>
                  <a:pt x="302759" y="100814"/>
                </a:lnTo>
                <a:lnTo>
                  <a:pt x="329259" y="130956"/>
                </a:lnTo>
                <a:lnTo>
                  <a:pt x="348182" y="161105"/>
                </a:lnTo>
                <a:lnTo>
                  <a:pt x="359533" y="191263"/>
                </a:lnTo>
                <a:lnTo>
                  <a:pt x="363316" y="221430"/>
                </a:lnTo>
                <a:lnTo>
                  <a:pt x="361583" y="247697"/>
                </a:lnTo>
                <a:lnTo>
                  <a:pt x="357013" y="267994"/>
                </a:lnTo>
                <a:lnTo>
                  <a:pt x="350552" y="285116"/>
                </a:lnTo>
                <a:lnTo>
                  <a:pt x="343146" y="301862"/>
                </a:lnTo>
                <a:lnTo>
                  <a:pt x="341602" y="304872"/>
                </a:lnTo>
                <a:lnTo>
                  <a:pt x="339752" y="309899"/>
                </a:lnTo>
                <a:lnTo>
                  <a:pt x="339651" y="312038"/>
                </a:lnTo>
                <a:lnTo>
                  <a:pt x="339534" y="316105"/>
                </a:lnTo>
                <a:lnTo>
                  <a:pt x="343146" y="321957"/>
                </a:lnTo>
                <a:lnTo>
                  <a:pt x="349562" y="324556"/>
                </a:lnTo>
                <a:lnTo>
                  <a:pt x="355794" y="323232"/>
                </a:lnTo>
                <a:lnTo>
                  <a:pt x="383615" y="291119"/>
                </a:lnTo>
                <a:lnTo>
                  <a:pt x="389565" y="281723"/>
                </a:lnTo>
                <a:lnTo>
                  <a:pt x="425163" y="281723"/>
                </a:lnTo>
                <a:lnTo>
                  <a:pt x="432631" y="279688"/>
                </a:lnTo>
                <a:lnTo>
                  <a:pt x="438619" y="275311"/>
                </a:lnTo>
                <a:lnTo>
                  <a:pt x="442618" y="269078"/>
                </a:lnTo>
                <a:lnTo>
                  <a:pt x="444050" y="261707"/>
                </a:lnTo>
                <a:lnTo>
                  <a:pt x="443964" y="180597"/>
                </a:lnTo>
                <a:lnTo>
                  <a:pt x="410196" y="161046"/>
                </a:lnTo>
                <a:lnTo>
                  <a:pt x="398087" y="118817"/>
                </a:lnTo>
                <a:lnTo>
                  <a:pt x="388538" y="100814"/>
                </a:lnTo>
                <a:close/>
              </a:path>
              <a:path w="444500" h="442595">
                <a:moveTo>
                  <a:pt x="208309" y="0"/>
                </a:moveTo>
                <a:lnTo>
                  <a:pt x="144032" y="15725"/>
                </a:lnTo>
                <a:lnTo>
                  <a:pt x="102985" y="40536"/>
                </a:lnTo>
                <a:lnTo>
                  <a:pt x="70629" y="74456"/>
                </a:lnTo>
                <a:lnTo>
                  <a:pt x="47429" y="115371"/>
                </a:lnTo>
                <a:lnTo>
                  <a:pt x="33874" y="161091"/>
                </a:lnTo>
                <a:lnTo>
                  <a:pt x="20173" y="161091"/>
                </a:lnTo>
                <a:lnTo>
                  <a:pt x="0" y="261707"/>
                </a:lnTo>
                <a:lnTo>
                  <a:pt x="1593" y="269521"/>
                </a:lnTo>
                <a:lnTo>
                  <a:pt x="5920" y="275901"/>
                </a:lnTo>
                <a:lnTo>
                  <a:pt x="12334" y="280200"/>
                </a:lnTo>
                <a:lnTo>
                  <a:pt x="20184" y="281769"/>
                </a:lnTo>
                <a:lnTo>
                  <a:pt x="54441" y="281769"/>
                </a:lnTo>
                <a:lnTo>
                  <a:pt x="60560" y="291428"/>
                </a:lnTo>
                <a:lnTo>
                  <a:pt x="88337" y="323622"/>
                </a:lnTo>
                <a:lnTo>
                  <a:pt x="94384" y="324549"/>
                </a:lnTo>
                <a:lnTo>
                  <a:pt x="101502" y="321957"/>
                </a:lnTo>
                <a:lnTo>
                  <a:pt x="104278" y="309899"/>
                </a:lnTo>
                <a:lnTo>
                  <a:pt x="104346" y="309134"/>
                </a:lnTo>
                <a:lnTo>
                  <a:pt x="96580" y="293104"/>
                </a:lnTo>
                <a:lnTo>
                  <a:pt x="85998" y="268730"/>
                </a:lnTo>
                <a:lnTo>
                  <a:pt x="80690" y="231476"/>
                </a:lnTo>
                <a:lnTo>
                  <a:pt x="82794" y="216848"/>
                </a:lnTo>
                <a:lnTo>
                  <a:pt x="88510" y="203350"/>
                </a:lnTo>
                <a:lnTo>
                  <a:pt x="96942" y="191358"/>
                </a:lnTo>
                <a:lnTo>
                  <a:pt x="107197" y="181245"/>
                </a:lnTo>
                <a:lnTo>
                  <a:pt x="122956" y="172146"/>
                </a:lnTo>
                <a:lnTo>
                  <a:pt x="140399" y="168007"/>
                </a:lnTo>
                <a:lnTo>
                  <a:pt x="258311" y="168007"/>
                </a:lnTo>
                <a:lnTo>
                  <a:pt x="282835" y="147348"/>
                </a:lnTo>
                <a:lnTo>
                  <a:pt x="299342" y="115351"/>
                </a:lnTo>
                <a:lnTo>
                  <a:pt x="300856" y="110616"/>
                </a:lnTo>
                <a:lnTo>
                  <a:pt x="302007" y="105753"/>
                </a:lnTo>
                <a:lnTo>
                  <a:pt x="302759" y="100814"/>
                </a:lnTo>
                <a:lnTo>
                  <a:pt x="388538" y="100814"/>
                </a:lnTo>
                <a:lnTo>
                  <a:pt x="349666" y="47895"/>
                </a:lnTo>
                <a:lnTo>
                  <a:pt x="314092" y="22519"/>
                </a:lnTo>
                <a:lnTo>
                  <a:pt x="271434" y="6078"/>
                </a:lnTo>
                <a:lnTo>
                  <a:pt x="222966" y="336"/>
                </a:lnTo>
                <a:lnTo>
                  <a:pt x="215892" y="336"/>
                </a:lnTo>
                <a:lnTo>
                  <a:pt x="208309" y="0"/>
                </a:lnTo>
                <a:close/>
              </a:path>
              <a:path w="444500" h="442595">
                <a:moveTo>
                  <a:pt x="258311" y="168007"/>
                </a:moveTo>
                <a:lnTo>
                  <a:pt x="140399" y="168007"/>
                </a:lnTo>
                <a:lnTo>
                  <a:pt x="157228" y="168094"/>
                </a:lnTo>
                <a:lnTo>
                  <a:pt x="171146" y="171673"/>
                </a:lnTo>
                <a:lnTo>
                  <a:pt x="176273" y="174227"/>
                </a:lnTo>
                <a:lnTo>
                  <a:pt x="181615" y="176306"/>
                </a:lnTo>
                <a:lnTo>
                  <a:pt x="187141" y="177851"/>
                </a:lnTo>
                <a:lnTo>
                  <a:pt x="223130" y="180596"/>
                </a:lnTo>
                <a:lnTo>
                  <a:pt x="256230" y="169760"/>
                </a:lnTo>
                <a:lnTo>
                  <a:pt x="258311" y="168007"/>
                </a:lnTo>
                <a:close/>
              </a:path>
              <a:path w="444500" h="442595">
                <a:moveTo>
                  <a:pt x="222063" y="229"/>
                </a:moveTo>
                <a:lnTo>
                  <a:pt x="217964" y="229"/>
                </a:lnTo>
                <a:lnTo>
                  <a:pt x="215892" y="336"/>
                </a:lnTo>
                <a:lnTo>
                  <a:pt x="222966" y="336"/>
                </a:lnTo>
                <a:lnTo>
                  <a:pt x="222063" y="229"/>
                </a:lnTo>
                <a:close/>
              </a:path>
            </a:pathLst>
          </a:custGeom>
          <a:solidFill>
            <a:srgbClr val="1295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346072" y="4811979"/>
            <a:ext cx="560705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运营商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53667" y="3864864"/>
            <a:ext cx="2600325" cy="376555"/>
          </a:xfrm>
          <a:custGeom>
            <a:avLst/>
            <a:gdLst/>
            <a:ahLst/>
            <a:cxnLst/>
            <a:rect l="l" t="t" r="r" b="b"/>
            <a:pathLst>
              <a:path w="2600325" h="376554">
                <a:moveTo>
                  <a:pt x="2555112" y="0"/>
                </a:moveTo>
                <a:lnTo>
                  <a:pt x="44856" y="0"/>
                </a:lnTo>
                <a:lnTo>
                  <a:pt x="27394" y="3522"/>
                </a:lnTo>
                <a:lnTo>
                  <a:pt x="13136" y="13128"/>
                </a:lnTo>
                <a:lnTo>
                  <a:pt x="3524" y="27378"/>
                </a:lnTo>
                <a:lnTo>
                  <a:pt x="0" y="44831"/>
                </a:lnTo>
                <a:lnTo>
                  <a:pt x="0" y="331597"/>
                </a:lnTo>
                <a:lnTo>
                  <a:pt x="3524" y="349049"/>
                </a:lnTo>
                <a:lnTo>
                  <a:pt x="13136" y="363299"/>
                </a:lnTo>
                <a:lnTo>
                  <a:pt x="27394" y="372905"/>
                </a:lnTo>
                <a:lnTo>
                  <a:pt x="44856" y="376428"/>
                </a:lnTo>
                <a:lnTo>
                  <a:pt x="2555112" y="376428"/>
                </a:lnTo>
                <a:lnTo>
                  <a:pt x="2572565" y="372905"/>
                </a:lnTo>
                <a:lnTo>
                  <a:pt x="2586815" y="363299"/>
                </a:lnTo>
                <a:lnTo>
                  <a:pt x="2596421" y="349049"/>
                </a:lnTo>
                <a:lnTo>
                  <a:pt x="2599944" y="331597"/>
                </a:lnTo>
                <a:lnTo>
                  <a:pt x="2599944" y="44831"/>
                </a:lnTo>
                <a:lnTo>
                  <a:pt x="2596421" y="27378"/>
                </a:lnTo>
                <a:lnTo>
                  <a:pt x="2586815" y="13128"/>
                </a:lnTo>
                <a:lnTo>
                  <a:pt x="2572565" y="3522"/>
                </a:lnTo>
                <a:lnTo>
                  <a:pt x="2555112" y="0"/>
                </a:lnTo>
                <a:close/>
              </a:path>
            </a:pathLst>
          </a:custGeom>
          <a:solidFill>
            <a:srgbClr val="5C739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153667" y="3864864"/>
            <a:ext cx="2600325" cy="376555"/>
          </a:xfrm>
          <a:custGeom>
            <a:avLst/>
            <a:gdLst/>
            <a:ahLst/>
            <a:cxnLst/>
            <a:rect l="l" t="t" r="r" b="b"/>
            <a:pathLst>
              <a:path w="2600325" h="376554">
                <a:moveTo>
                  <a:pt x="0" y="44831"/>
                </a:moveTo>
                <a:lnTo>
                  <a:pt x="3524" y="27378"/>
                </a:lnTo>
                <a:lnTo>
                  <a:pt x="13136" y="13128"/>
                </a:lnTo>
                <a:lnTo>
                  <a:pt x="27394" y="3522"/>
                </a:lnTo>
                <a:lnTo>
                  <a:pt x="44856" y="0"/>
                </a:lnTo>
                <a:lnTo>
                  <a:pt x="2555112" y="0"/>
                </a:lnTo>
                <a:lnTo>
                  <a:pt x="2572565" y="3522"/>
                </a:lnTo>
                <a:lnTo>
                  <a:pt x="2586815" y="13128"/>
                </a:lnTo>
                <a:lnTo>
                  <a:pt x="2596421" y="27378"/>
                </a:lnTo>
                <a:lnTo>
                  <a:pt x="2599944" y="44831"/>
                </a:lnTo>
                <a:lnTo>
                  <a:pt x="2599944" y="331597"/>
                </a:lnTo>
                <a:lnTo>
                  <a:pt x="2596421" y="349049"/>
                </a:lnTo>
                <a:lnTo>
                  <a:pt x="2586815" y="363299"/>
                </a:lnTo>
                <a:lnTo>
                  <a:pt x="2572565" y="372905"/>
                </a:lnTo>
                <a:lnTo>
                  <a:pt x="2555112" y="376428"/>
                </a:lnTo>
                <a:lnTo>
                  <a:pt x="44856" y="376428"/>
                </a:lnTo>
                <a:lnTo>
                  <a:pt x="27394" y="372905"/>
                </a:lnTo>
                <a:lnTo>
                  <a:pt x="13136" y="363299"/>
                </a:lnTo>
                <a:lnTo>
                  <a:pt x="3524" y="349049"/>
                </a:lnTo>
                <a:lnTo>
                  <a:pt x="0" y="331597"/>
                </a:lnTo>
                <a:lnTo>
                  <a:pt x="0" y="44831"/>
                </a:lnTo>
                <a:close/>
              </a:path>
            </a:pathLst>
          </a:custGeom>
          <a:ln w="12699">
            <a:solidFill>
              <a:srgbClr val="2E528F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166586" y="3940555"/>
            <a:ext cx="257429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622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四网融合</a:t>
            </a:r>
            <a:r>
              <a:rPr sz="1400" b="1" spc="-1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</a:t>
            </a:r>
            <a:r>
              <a:rPr sz="1400" b="1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拨</a:t>
            </a:r>
            <a:r>
              <a:rPr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3508" y="263017"/>
            <a:ext cx="550481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高校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5G</a:t>
            </a: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校园网安全融合解决方案</a:t>
            </a:r>
            <a:endParaRPr sz="3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53171" y="5308091"/>
            <a:ext cx="3517900" cy="1295400"/>
          </a:xfrm>
          <a:prstGeom prst="rect">
            <a:avLst/>
          </a:prstGeom>
          <a:ln w="9525">
            <a:solidFill>
              <a:srgbClr val="4471C4"/>
            </a:solidFill>
          </a:ln>
        </p:spPr>
        <p:txBody>
          <a:bodyPr vert="horz" wrap="square" lIns="0" tIns="109855" rIns="0" bIns="0" rtlCol="0">
            <a:spAutoFit/>
          </a:bodyPr>
          <a:lstStyle/>
          <a:p>
            <a:pPr marL="378460" indent="-287020">
              <a:lnSpc>
                <a:spcPct val="100000"/>
              </a:lnSpc>
              <a:spcBef>
                <a:spcPts val="865"/>
              </a:spcBef>
              <a:buFont typeface="Arial" panose="020B0604020202020204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学校拥有用户生命周期</a:t>
            </a:r>
            <a:r>
              <a:rPr sz="1400" spc="-1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14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主管</a:t>
            </a:r>
            <a:r>
              <a:rPr sz="1400" spc="-1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</a:t>
            </a:r>
            <a:r>
              <a:rPr sz="14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权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8460" indent="-287020">
              <a:lnSpc>
                <a:spcPct val="100000"/>
              </a:lnSpc>
              <a:spcBef>
                <a:spcPts val="845"/>
              </a:spcBef>
              <a:buFont typeface="Arial" panose="020B0604020202020204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融合校园统一管理用户</a:t>
            </a:r>
            <a:r>
              <a:rPr sz="1400" spc="-1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</a:t>
            </a:r>
            <a:r>
              <a:rPr sz="14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8460" indent="-287020">
              <a:lnSpc>
                <a:spcPct val="100000"/>
              </a:lnSpc>
              <a:spcBef>
                <a:spcPts val="840"/>
              </a:spcBef>
              <a:buFont typeface="Arial" panose="020B0604020202020204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自主掌握5G专网运营</a:t>
            </a:r>
            <a:r>
              <a:rPr sz="1400" spc="-1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</a:t>
            </a:r>
            <a:r>
              <a:rPr sz="14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据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8460" indent="-287020">
              <a:lnSpc>
                <a:spcPct val="100000"/>
              </a:lnSpc>
              <a:spcBef>
                <a:spcPts val="840"/>
              </a:spcBef>
              <a:buFont typeface="Arial" panose="020B0604020202020204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确保可信用户接入、满</a:t>
            </a:r>
            <a:r>
              <a:rPr sz="1400" spc="-1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足</a:t>
            </a:r>
            <a:r>
              <a:rPr sz="14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合规</a:t>
            </a:r>
            <a:r>
              <a:rPr sz="1400" spc="-1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</a:t>
            </a:r>
            <a:r>
              <a:rPr sz="14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69464" y="3605826"/>
            <a:ext cx="4091940" cy="106823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29505" y="4242053"/>
            <a:ext cx="3167380" cy="0"/>
          </a:xfrm>
          <a:custGeom>
            <a:avLst/>
            <a:gdLst/>
            <a:ahLst/>
            <a:cxnLst/>
            <a:rect l="l" t="t" r="r" b="b"/>
            <a:pathLst>
              <a:path w="3167379">
                <a:moveTo>
                  <a:pt x="0" y="0"/>
                </a:moveTo>
                <a:lnTo>
                  <a:pt x="3166872" y="0"/>
                </a:lnTo>
              </a:path>
            </a:pathLst>
          </a:custGeom>
          <a:ln w="28575">
            <a:solidFill>
              <a:srgbClr val="89C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178046" y="2426969"/>
            <a:ext cx="1270" cy="1665605"/>
          </a:xfrm>
          <a:custGeom>
            <a:avLst/>
            <a:gdLst/>
            <a:ahLst/>
            <a:cxnLst/>
            <a:rect l="l" t="t" r="r" b="b"/>
            <a:pathLst>
              <a:path w="1270" h="1665604">
                <a:moveTo>
                  <a:pt x="0" y="0"/>
                </a:moveTo>
                <a:lnTo>
                  <a:pt x="762" y="1665224"/>
                </a:lnTo>
              </a:path>
            </a:pathLst>
          </a:custGeom>
          <a:ln w="22225">
            <a:solidFill>
              <a:schemeClr val="accent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050285" y="4242053"/>
            <a:ext cx="878840" cy="0"/>
          </a:xfrm>
          <a:custGeom>
            <a:avLst/>
            <a:gdLst/>
            <a:ahLst/>
            <a:cxnLst/>
            <a:rect l="l" t="t" r="r" b="b"/>
            <a:pathLst>
              <a:path w="878839">
                <a:moveTo>
                  <a:pt x="0" y="0"/>
                </a:moveTo>
                <a:lnTo>
                  <a:pt x="878586" y="0"/>
                </a:lnTo>
              </a:path>
            </a:pathLst>
          </a:custGeom>
          <a:ln w="22225">
            <a:solidFill>
              <a:schemeClr val="accent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148319" y="4178300"/>
            <a:ext cx="560705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89C8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</a:t>
            </a:r>
            <a:endParaRPr sz="1400" b="1" dirty="0">
              <a:solidFill>
                <a:srgbClr val="89C8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872983" y="3776471"/>
            <a:ext cx="1111250" cy="695325"/>
          </a:xfrm>
          <a:custGeom>
            <a:avLst/>
            <a:gdLst/>
            <a:ahLst/>
            <a:cxnLst/>
            <a:rect l="l" t="t" r="r" b="b"/>
            <a:pathLst>
              <a:path w="1111250" h="695325">
                <a:moveTo>
                  <a:pt x="340487" y="84708"/>
                </a:moveTo>
                <a:lnTo>
                  <a:pt x="293140" y="89721"/>
                </a:lnTo>
                <a:lnTo>
                  <a:pt x="249252" y="104030"/>
                </a:lnTo>
                <a:lnTo>
                  <a:pt x="210075" y="126546"/>
                </a:lnTo>
                <a:lnTo>
                  <a:pt x="176857" y="156178"/>
                </a:lnTo>
                <a:lnTo>
                  <a:pt x="150851" y="191835"/>
                </a:lnTo>
                <a:lnTo>
                  <a:pt x="133307" y="232425"/>
                </a:lnTo>
                <a:lnTo>
                  <a:pt x="125475" y="276859"/>
                </a:lnTo>
                <a:lnTo>
                  <a:pt x="82580" y="302313"/>
                </a:lnTo>
                <a:lnTo>
                  <a:pt x="47731" y="336716"/>
                </a:lnTo>
                <a:lnTo>
                  <a:pt x="21783" y="378166"/>
                </a:lnTo>
                <a:lnTo>
                  <a:pt x="5587" y="424761"/>
                </a:lnTo>
                <a:lnTo>
                  <a:pt x="0" y="474598"/>
                </a:lnTo>
                <a:lnTo>
                  <a:pt x="5645" y="524153"/>
                </a:lnTo>
                <a:lnTo>
                  <a:pt x="21743" y="570156"/>
                </a:lnTo>
                <a:lnTo>
                  <a:pt x="47036" y="611122"/>
                </a:lnTo>
                <a:lnTo>
                  <a:pt x="80266" y="645568"/>
                </a:lnTo>
                <a:lnTo>
                  <a:pt x="120177" y="672009"/>
                </a:lnTo>
                <a:lnTo>
                  <a:pt x="165511" y="688963"/>
                </a:lnTo>
                <a:lnTo>
                  <a:pt x="215011" y="694943"/>
                </a:lnTo>
                <a:lnTo>
                  <a:pt x="890016" y="694943"/>
                </a:lnTo>
                <a:lnTo>
                  <a:pt x="933786" y="690341"/>
                </a:lnTo>
                <a:lnTo>
                  <a:pt x="974907" y="677195"/>
                </a:lnTo>
                <a:lnTo>
                  <a:pt x="1004184" y="661034"/>
                </a:lnTo>
                <a:lnTo>
                  <a:pt x="215011" y="661034"/>
                </a:lnTo>
                <a:lnTo>
                  <a:pt x="166503" y="654289"/>
                </a:lnTo>
                <a:lnTo>
                  <a:pt x="123453" y="635305"/>
                </a:lnTo>
                <a:lnTo>
                  <a:pt x="87360" y="605964"/>
                </a:lnTo>
                <a:lnTo>
                  <a:pt x="59722" y="568146"/>
                </a:lnTo>
                <a:lnTo>
                  <a:pt x="42041" y="523730"/>
                </a:lnTo>
                <a:lnTo>
                  <a:pt x="35814" y="474598"/>
                </a:lnTo>
                <a:lnTo>
                  <a:pt x="40733" y="431497"/>
                </a:lnTo>
                <a:lnTo>
                  <a:pt x="55113" y="391364"/>
                </a:lnTo>
                <a:lnTo>
                  <a:pt x="78388" y="355827"/>
                </a:lnTo>
                <a:lnTo>
                  <a:pt x="109990" y="326514"/>
                </a:lnTo>
                <a:lnTo>
                  <a:pt x="149351" y="305053"/>
                </a:lnTo>
                <a:lnTo>
                  <a:pt x="155321" y="305053"/>
                </a:lnTo>
                <a:lnTo>
                  <a:pt x="161290" y="293750"/>
                </a:lnTo>
                <a:lnTo>
                  <a:pt x="161290" y="288162"/>
                </a:lnTo>
                <a:lnTo>
                  <a:pt x="167508" y="242266"/>
                </a:lnTo>
                <a:lnTo>
                  <a:pt x="185170" y="201534"/>
                </a:lnTo>
                <a:lnTo>
                  <a:pt x="212788" y="167385"/>
                </a:lnTo>
                <a:lnTo>
                  <a:pt x="248872" y="141238"/>
                </a:lnTo>
                <a:lnTo>
                  <a:pt x="291935" y="124509"/>
                </a:lnTo>
                <a:lnTo>
                  <a:pt x="340487" y="118617"/>
                </a:lnTo>
                <a:lnTo>
                  <a:pt x="459867" y="118617"/>
                </a:lnTo>
                <a:lnTo>
                  <a:pt x="431980" y="103782"/>
                </a:lnTo>
                <a:lnTo>
                  <a:pt x="402415" y="93186"/>
                </a:lnTo>
                <a:lnTo>
                  <a:pt x="371730" y="86828"/>
                </a:lnTo>
                <a:lnTo>
                  <a:pt x="340487" y="84708"/>
                </a:lnTo>
                <a:close/>
              </a:path>
              <a:path w="1111250" h="695325">
                <a:moveTo>
                  <a:pt x="829611" y="33908"/>
                </a:moveTo>
                <a:lnTo>
                  <a:pt x="692912" y="33908"/>
                </a:lnTo>
                <a:lnTo>
                  <a:pt x="742849" y="38763"/>
                </a:lnTo>
                <a:lnTo>
                  <a:pt x="789088" y="52619"/>
                </a:lnTo>
                <a:lnTo>
                  <a:pt x="830717" y="74420"/>
                </a:lnTo>
                <a:lnTo>
                  <a:pt x="866822" y="103108"/>
                </a:lnTo>
                <a:lnTo>
                  <a:pt x="896492" y="137623"/>
                </a:lnTo>
                <a:lnTo>
                  <a:pt x="918815" y="176909"/>
                </a:lnTo>
                <a:lnTo>
                  <a:pt x="932877" y="219906"/>
                </a:lnTo>
                <a:lnTo>
                  <a:pt x="937768" y="265556"/>
                </a:lnTo>
                <a:lnTo>
                  <a:pt x="937768" y="293750"/>
                </a:lnTo>
                <a:lnTo>
                  <a:pt x="943737" y="299465"/>
                </a:lnTo>
                <a:lnTo>
                  <a:pt x="949706" y="305053"/>
                </a:lnTo>
                <a:lnTo>
                  <a:pt x="992601" y="323771"/>
                </a:lnTo>
                <a:lnTo>
                  <a:pt x="1027450" y="351712"/>
                </a:lnTo>
                <a:lnTo>
                  <a:pt x="1053398" y="387249"/>
                </a:lnTo>
                <a:lnTo>
                  <a:pt x="1069594" y="428754"/>
                </a:lnTo>
                <a:lnTo>
                  <a:pt x="1075182" y="474598"/>
                </a:lnTo>
                <a:lnTo>
                  <a:pt x="1068512" y="523730"/>
                </a:lnTo>
                <a:lnTo>
                  <a:pt x="1049725" y="568146"/>
                </a:lnTo>
                <a:lnTo>
                  <a:pt x="1020651" y="605964"/>
                </a:lnTo>
                <a:lnTo>
                  <a:pt x="983121" y="635305"/>
                </a:lnTo>
                <a:lnTo>
                  <a:pt x="938965" y="654289"/>
                </a:lnTo>
                <a:lnTo>
                  <a:pt x="890016" y="661034"/>
                </a:lnTo>
                <a:lnTo>
                  <a:pt x="1004184" y="661034"/>
                </a:lnTo>
                <a:lnTo>
                  <a:pt x="1045273" y="629253"/>
                </a:lnTo>
                <a:lnTo>
                  <a:pt x="1072553" y="596444"/>
                </a:lnTo>
                <a:lnTo>
                  <a:pt x="1093255" y="559069"/>
                </a:lnTo>
                <a:lnTo>
                  <a:pt x="1106397" y="518123"/>
                </a:lnTo>
                <a:lnTo>
                  <a:pt x="1110996" y="474598"/>
                </a:lnTo>
                <a:lnTo>
                  <a:pt x="1104739" y="424761"/>
                </a:lnTo>
                <a:lnTo>
                  <a:pt x="1086729" y="378166"/>
                </a:lnTo>
                <a:lnTo>
                  <a:pt x="1058107" y="336716"/>
                </a:lnTo>
                <a:lnTo>
                  <a:pt x="1020011" y="302313"/>
                </a:lnTo>
                <a:lnTo>
                  <a:pt x="973582" y="276859"/>
                </a:lnTo>
                <a:lnTo>
                  <a:pt x="973582" y="265556"/>
                </a:lnTo>
                <a:lnTo>
                  <a:pt x="969070" y="217750"/>
                </a:lnTo>
                <a:lnTo>
                  <a:pt x="956058" y="172784"/>
                </a:lnTo>
                <a:lnTo>
                  <a:pt x="935331" y="131402"/>
                </a:lnTo>
                <a:lnTo>
                  <a:pt x="907674" y="94348"/>
                </a:lnTo>
                <a:lnTo>
                  <a:pt x="873872" y="62364"/>
                </a:lnTo>
                <a:lnTo>
                  <a:pt x="834709" y="36194"/>
                </a:lnTo>
                <a:lnTo>
                  <a:pt x="829611" y="33908"/>
                </a:lnTo>
                <a:close/>
              </a:path>
              <a:path w="1111250" h="695325">
                <a:moveTo>
                  <a:pt x="471932" y="158241"/>
                </a:moveTo>
                <a:lnTo>
                  <a:pt x="459867" y="158241"/>
                </a:lnTo>
                <a:lnTo>
                  <a:pt x="465963" y="163829"/>
                </a:lnTo>
                <a:lnTo>
                  <a:pt x="471932" y="158241"/>
                </a:lnTo>
                <a:close/>
              </a:path>
              <a:path w="1111250" h="695325">
                <a:moveTo>
                  <a:pt x="692912" y="0"/>
                </a:moveTo>
                <a:lnTo>
                  <a:pt x="648256" y="3688"/>
                </a:lnTo>
                <a:lnTo>
                  <a:pt x="604609" y="14440"/>
                </a:lnTo>
                <a:lnTo>
                  <a:pt x="562959" y="31781"/>
                </a:lnTo>
                <a:lnTo>
                  <a:pt x="524293" y="55240"/>
                </a:lnTo>
                <a:lnTo>
                  <a:pt x="489600" y="84343"/>
                </a:lnTo>
                <a:lnTo>
                  <a:pt x="459867" y="118617"/>
                </a:lnTo>
                <a:lnTo>
                  <a:pt x="340487" y="118617"/>
                </a:lnTo>
                <a:lnTo>
                  <a:pt x="371637" y="120826"/>
                </a:lnTo>
                <a:lnTo>
                  <a:pt x="401669" y="127809"/>
                </a:lnTo>
                <a:lnTo>
                  <a:pt x="429462" y="140102"/>
                </a:lnTo>
                <a:lnTo>
                  <a:pt x="453898" y="158241"/>
                </a:lnTo>
                <a:lnTo>
                  <a:pt x="477900" y="158241"/>
                </a:lnTo>
                <a:lnTo>
                  <a:pt x="483870" y="152526"/>
                </a:lnTo>
                <a:lnTo>
                  <a:pt x="513620" y="112002"/>
                </a:lnTo>
                <a:lnTo>
                  <a:pt x="551399" y="79062"/>
                </a:lnTo>
                <a:lnTo>
                  <a:pt x="595207" y="54521"/>
                </a:lnTo>
                <a:lnTo>
                  <a:pt x="643044" y="39198"/>
                </a:lnTo>
                <a:lnTo>
                  <a:pt x="692912" y="33908"/>
                </a:lnTo>
                <a:lnTo>
                  <a:pt x="829611" y="33908"/>
                </a:lnTo>
                <a:lnTo>
                  <a:pt x="790972" y="16582"/>
                </a:lnTo>
                <a:lnTo>
                  <a:pt x="743444" y="4269"/>
                </a:lnTo>
                <a:lnTo>
                  <a:pt x="692912" y="0"/>
                </a:lnTo>
                <a:close/>
              </a:path>
            </a:pathLst>
          </a:custGeom>
          <a:solidFill>
            <a:srgbClr val="89C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783963" y="4370908"/>
            <a:ext cx="990600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</a:t>
            </a: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200" spc="-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2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</a:t>
            </a:r>
            <a:endParaRPr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72208" y="4435601"/>
            <a:ext cx="912494" cy="181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1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校园网用户</a:t>
            </a:r>
            <a:endParaRPr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76172" y="3803903"/>
            <a:ext cx="1762125" cy="975360"/>
          </a:xfrm>
          <a:custGeom>
            <a:avLst/>
            <a:gdLst/>
            <a:ahLst/>
            <a:cxnLst/>
            <a:rect l="l" t="t" r="r" b="b"/>
            <a:pathLst>
              <a:path w="1762125" h="975360">
                <a:moveTo>
                  <a:pt x="0" y="487680"/>
                </a:moveTo>
                <a:lnTo>
                  <a:pt x="8040" y="421498"/>
                </a:lnTo>
                <a:lnTo>
                  <a:pt x="31462" y="358025"/>
                </a:lnTo>
                <a:lnTo>
                  <a:pt x="69216" y="297840"/>
                </a:lnTo>
                <a:lnTo>
                  <a:pt x="120254" y="241525"/>
                </a:lnTo>
                <a:lnTo>
                  <a:pt x="150427" y="215000"/>
                </a:lnTo>
                <a:lnTo>
                  <a:pt x="183527" y="189661"/>
                </a:lnTo>
                <a:lnTo>
                  <a:pt x="219423" y="165579"/>
                </a:lnTo>
                <a:lnTo>
                  <a:pt x="257984" y="142827"/>
                </a:lnTo>
                <a:lnTo>
                  <a:pt x="299080" y="121478"/>
                </a:lnTo>
                <a:lnTo>
                  <a:pt x="342578" y="101605"/>
                </a:lnTo>
                <a:lnTo>
                  <a:pt x="388348" y="83280"/>
                </a:lnTo>
                <a:lnTo>
                  <a:pt x="436259" y="66576"/>
                </a:lnTo>
                <a:lnTo>
                  <a:pt x="486179" y="51565"/>
                </a:lnTo>
                <a:lnTo>
                  <a:pt x="537977" y="38320"/>
                </a:lnTo>
                <a:lnTo>
                  <a:pt x="591523" y="26913"/>
                </a:lnTo>
                <a:lnTo>
                  <a:pt x="646685" y="17418"/>
                </a:lnTo>
                <a:lnTo>
                  <a:pt x="703332" y="9906"/>
                </a:lnTo>
                <a:lnTo>
                  <a:pt x="761333" y="4451"/>
                </a:lnTo>
                <a:lnTo>
                  <a:pt x="820556" y="1124"/>
                </a:lnTo>
                <a:lnTo>
                  <a:pt x="880872" y="0"/>
                </a:lnTo>
                <a:lnTo>
                  <a:pt x="941187" y="1124"/>
                </a:lnTo>
                <a:lnTo>
                  <a:pt x="1000410" y="4451"/>
                </a:lnTo>
                <a:lnTo>
                  <a:pt x="1058411" y="9906"/>
                </a:lnTo>
                <a:lnTo>
                  <a:pt x="1115058" y="17418"/>
                </a:lnTo>
                <a:lnTo>
                  <a:pt x="1170220" y="26913"/>
                </a:lnTo>
                <a:lnTo>
                  <a:pt x="1223766" y="38320"/>
                </a:lnTo>
                <a:lnTo>
                  <a:pt x="1275564" y="51565"/>
                </a:lnTo>
                <a:lnTo>
                  <a:pt x="1325484" y="66576"/>
                </a:lnTo>
                <a:lnTo>
                  <a:pt x="1373395" y="83280"/>
                </a:lnTo>
                <a:lnTo>
                  <a:pt x="1419165" y="101605"/>
                </a:lnTo>
                <a:lnTo>
                  <a:pt x="1462663" y="121478"/>
                </a:lnTo>
                <a:lnTo>
                  <a:pt x="1503759" y="142827"/>
                </a:lnTo>
                <a:lnTo>
                  <a:pt x="1542320" y="165579"/>
                </a:lnTo>
                <a:lnTo>
                  <a:pt x="1578216" y="189661"/>
                </a:lnTo>
                <a:lnTo>
                  <a:pt x="1611316" y="215000"/>
                </a:lnTo>
                <a:lnTo>
                  <a:pt x="1641489" y="241525"/>
                </a:lnTo>
                <a:lnTo>
                  <a:pt x="1668602" y="269163"/>
                </a:lnTo>
                <a:lnTo>
                  <a:pt x="1713130" y="327485"/>
                </a:lnTo>
                <a:lnTo>
                  <a:pt x="1743849" y="389387"/>
                </a:lnTo>
                <a:lnTo>
                  <a:pt x="1759712" y="454287"/>
                </a:lnTo>
                <a:lnTo>
                  <a:pt x="1761744" y="487680"/>
                </a:lnTo>
                <a:lnTo>
                  <a:pt x="1759712" y="521072"/>
                </a:lnTo>
                <a:lnTo>
                  <a:pt x="1743849" y="585972"/>
                </a:lnTo>
                <a:lnTo>
                  <a:pt x="1713130" y="647874"/>
                </a:lnTo>
                <a:lnTo>
                  <a:pt x="1668602" y="706196"/>
                </a:lnTo>
                <a:lnTo>
                  <a:pt x="1641489" y="733834"/>
                </a:lnTo>
                <a:lnTo>
                  <a:pt x="1611316" y="760359"/>
                </a:lnTo>
                <a:lnTo>
                  <a:pt x="1578216" y="785698"/>
                </a:lnTo>
                <a:lnTo>
                  <a:pt x="1542320" y="809780"/>
                </a:lnTo>
                <a:lnTo>
                  <a:pt x="1503759" y="832532"/>
                </a:lnTo>
                <a:lnTo>
                  <a:pt x="1462663" y="853881"/>
                </a:lnTo>
                <a:lnTo>
                  <a:pt x="1419165" y="873754"/>
                </a:lnTo>
                <a:lnTo>
                  <a:pt x="1373395" y="892079"/>
                </a:lnTo>
                <a:lnTo>
                  <a:pt x="1325484" y="908783"/>
                </a:lnTo>
                <a:lnTo>
                  <a:pt x="1275564" y="923794"/>
                </a:lnTo>
                <a:lnTo>
                  <a:pt x="1223766" y="937039"/>
                </a:lnTo>
                <a:lnTo>
                  <a:pt x="1170220" y="948446"/>
                </a:lnTo>
                <a:lnTo>
                  <a:pt x="1115058" y="957941"/>
                </a:lnTo>
                <a:lnTo>
                  <a:pt x="1058411" y="965453"/>
                </a:lnTo>
                <a:lnTo>
                  <a:pt x="1000410" y="970908"/>
                </a:lnTo>
                <a:lnTo>
                  <a:pt x="941187" y="974235"/>
                </a:lnTo>
                <a:lnTo>
                  <a:pt x="880872" y="975359"/>
                </a:lnTo>
                <a:lnTo>
                  <a:pt x="820556" y="974235"/>
                </a:lnTo>
                <a:lnTo>
                  <a:pt x="761333" y="970908"/>
                </a:lnTo>
                <a:lnTo>
                  <a:pt x="703332" y="965453"/>
                </a:lnTo>
                <a:lnTo>
                  <a:pt x="646685" y="957941"/>
                </a:lnTo>
                <a:lnTo>
                  <a:pt x="591523" y="948446"/>
                </a:lnTo>
                <a:lnTo>
                  <a:pt x="537977" y="937039"/>
                </a:lnTo>
                <a:lnTo>
                  <a:pt x="486179" y="923794"/>
                </a:lnTo>
                <a:lnTo>
                  <a:pt x="436259" y="908783"/>
                </a:lnTo>
                <a:lnTo>
                  <a:pt x="388348" y="892079"/>
                </a:lnTo>
                <a:lnTo>
                  <a:pt x="342578" y="873754"/>
                </a:lnTo>
                <a:lnTo>
                  <a:pt x="299080" y="853881"/>
                </a:lnTo>
                <a:lnTo>
                  <a:pt x="257984" y="832532"/>
                </a:lnTo>
                <a:lnTo>
                  <a:pt x="219423" y="809780"/>
                </a:lnTo>
                <a:lnTo>
                  <a:pt x="183527" y="785698"/>
                </a:lnTo>
                <a:lnTo>
                  <a:pt x="150427" y="760359"/>
                </a:lnTo>
                <a:lnTo>
                  <a:pt x="120254" y="733834"/>
                </a:lnTo>
                <a:lnTo>
                  <a:pt x="93141" y="706196"/>
                </a:lnTo>
                <a:lnTo>
                  <a:pt x="48613" y="647874"/>
                </a:lnTo>
                <a:lnTo>
                  <a:pt x="17894" y="585972"/>
                </a:lnTo>
                <a:lnTo>
                  <a:pt x="2031" y="521072"/>
                </a:lnTo>
                <a:lnTo>
                  <a:pt x="0" y="487680"/>
                </a:lnTo>
                <a:close/>
              </a:path>
            </a:pathLst>
          </a:custGeom>
          <a:ln w="12700">
            <a:solidFill>
              <a:srgbClr val="BE805D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324480" y="3884802"/>
            <a:ext cx="533400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2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公网</a:t>
            </a:r>
            <a:endParaRPr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54502" y="2713481"/>
            <a:ext cx="2085339" cy="596265"/>
          </a:xfrm>
          <a:custGeom>
            <a:avLst/>
            <a:gdLst/>
            <a:ahLst/>
            <a:cxnLst/>
            <a:rect l="l" t="t" r="r" b="b"/>
            <a:pathLst>
              <a:path w="2085339" h="596264">
                <a:moveTo>
                  <a:pt x="2025396" y="0"/>
                </a:moveTo>
                <a:lnTo>
                  <a:pt x="59436" y="0"/>
                </a:lnTo>
                <a:lnTo>
                  <a:pt x="36325" y="4679"/>
                </a:lnTo>
                <a:lnTo>
                  <a:pt x="17430" y="17430"/>
                </a:lnTo>
                <a:lnTo>
                  <a:pt x="4679" y="36325"/>
                </a:lnTo>
                <a:lnTo>
                  <a:pt x="0" y="59436"/>
                </a:lnTo>
                <a:lnTo>
                  <a:pt x="0" y="536448"/>
                </a:lnTo>
                <a:lnTo>
                  <a:pt x="4679" y="559558"/>
                </a:lnTo>
                <a:lnTo>
                  <a:pt x="17430" y="578453"/>
                </a:lnTo>
                <a:lnTo>
                  <a:pt x="36325" y="591204"/>
                </a:lnTo>
                <a:lnTo>
                  <a:pt x="59436" y="595884"/>
                </a:lnTo>
                <a:lnTo>
                  <a:pt x="2025396" y="595884"/>
                </a:lnTo>
                <a:lnTo>
                  <a:pt x="2048506" y="591204"/>
                </a:lnTo>
                <a:lnTo>
                  <a:pt x="2067401" y="578453"/>
                </a:lnTo>
                <a:lnTo>
                  <a:pt x="2080152" y="559558"/>
                </a:lnTo>
                <a:lnTo>
                  <a:pt x="2084832" y="536448"/>
                </a:lnTo>
                <a:lnTo>
                  <a:pt x="2084832" y="59436"/>
                </a:lnTo>
                <a:lnTo>
                  <a:pt x="2080152" y="36325"/>
                </a:lnTo>
                <a:lnTo>
                  <a:pt x="2067401" y="17430"/>
                </a:lnTo>
                <a:lnTo>
                  <a:pt x="2048506" y="4679"/>
                </a:lnTo>
                <a:lnTo>
                  <a:pt x="2025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254502" y="2713481"/>
            <a:ext cx="2085339" cy="596265"/>
          </a:xfrm>
          <a:custGeom>
            <a:avLst/>
            <a:gdLst/>
            <a:ahLst/>
            <a:cxnLst/>
            <a:rect l="l" t="t" r="r" b="b"/>
            <a:pathLst>
              <a:path w="2085339" h="596264">
                <a:moveTo>
                  <a:pt x="0" y="59436"/>
                </a:moveTo>
                <a:lnTo>
                  <a:pt x="4679" y="36325"/>
                </a:lnTo>
                <a:lnTo>
                  <a:pt x="17430" y="17430"/>
                </a:lnTo>
                <a:lnTo>
                  <a:pt x="36325" y="4679"/>
                </a:lnTo>
                <a:lnTo>
                  <a:pt x="59436" y="0"/>
                </a:lnTo>
                <a:lnTo>
                  <a:pt x="2025396" y="0"/>
                </a:lnTo>
                <a:lnTo>
                  <a:pt x="2048506" y="4679"/>
                </a:lnTo>
                <a:lnTo>
                  <a:pt x="2067401" y="17430"/>
                </a:lnTo>
                <a:lnTo>
                  <a:pt x="2080152" y="36325"/>
                </a:lnTo>
                <a:lnTo>
                  <a:pt x="2084832" y="59436"/>
                </a:lnTo>
                <a:lnTo>
                  <a:pt x="2084832" y="536448"/>
                </a:lnTo>
                <a:lnTo>
                  <a:pt x="2080152" y="559558"/>
                </a:lnTo>
                <a:lnTo>
                  <a:pt x="2067401" y="578453"/>
                </a:lnTo>
                <a:lnTo>
                  <a:pt x="2048506" y="591204"/>
                </a:lnTo>
                <a:lnTo>
                  <a:pt x="2025396" y="595884"/>
                </a:lnTo>
                <a:lnTo>
                  <a:pt x="59436" y="595884"/>
                </a:lnTo>
                <a:lnTo>
                  <a:pt x="36325" y="591204"/>
                </a:lnTo>
                <a:lnTo>
                  <a:pt x="17430" y="578453"/>
                </a:lnTo>
                <a:lnTo>
                  <a:pt x="4679" y="559558"/>
                </a:lnTo>
                <a:lnTo>
                  <a:pt x="0" y="536448"/>
                </a:lnTo>
                <a:lnTo>
                  <a:pt x="0" y="59436"/>
                </a:lnTo>
                <a:close/>
              </a:path>
            </a:pathLst>
          </a:custGeom>
          <a:ln w="28575">
            <a:solidFill>
              <a:schemeClr val="accent6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366515" y="3009900"/>
            <a:ext cx="706120" cy="205740"/>
          </a:xfrm>
          <a:custGeom>
            <a:avLst/>
            <a:gdLst/>
            <a:ahLst/>
            <a:cxnLst/>
            <a:rect l="l" t="t" r="r" b="b"/>
            <a:pathLst>
              <a:path w="706120" h="205739">
                <a:moveTo>
                  <a:pt x="671322" y="0"/>
                </a:moveTo>
                <a:lnTo>
                  <a:pt x="34289" y="0"/>
                </a:lnTo>
                <a:lnTo>
                  <a:pt x="20949" y="2696"/>
                </a:lnTo>
                <a:lnTo>
                  <a:pt x="10048" y="10048"/>
                </a:lnTo>
                <a:lnTo>
                  <a:pt x="2696" y="20949"/>
                </a:lnTo>
                <a:lnTo>
                  <a:pt x="0" y="34289"/>
                </a:lnTo>
                <a:lnTo>
                  <a:pt x="0" y="171450"/>
                </a:lnTo>
                <a:lnTo>
                  <a:pt x="2696" y="184790"/>
                </a:lnTo>
                <a:lnTo>
                  <a:pt x="10048" y="195691"/>
                </a:lnTo>
                <a:lnTo>
                  <a:pt x="20949" y="203043"/>
                </a:lnTo>
                <a:lnTo>
                  <a:pt x="34289" y="205739"/>
                </a:lnTo>
                <a:lnTo>
                  <a:pt x="671322" y="205739"/>
                </a:lnTo>
                <a:lnTo>
                  <a:pt x="684662" y="203043"/>
                </a:lnTo>
                <a:lnTo>
                  <a:pt x="695563" y="195691"/>
                </a:lnTo>
                <a:lnTo>
                  <a:pt x="702915" y="184790"/>
                </a:lnTo>
                <a:lnTo>
                  <a:pt x="705612" y="171450"/>
                </a:lnTo>
                <a:lnTo>
                  <a:pt x="705612" y="34289"/>
                </a:lnTo>
                <a:lnTo>
                  <a:pt x="702915" y="20949"/>
                </a:lnTo>
                <a:lnTo>
                  <a:pt x="695563" y="10048"/>
                </a:lnTo>
                <a:lnTo>
                  <a:pt x="684662" y="2696"/>
                </a:lnTo>
                <a:lnTo>
                  <a:pt x="671322" y="0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68140" y="3009900"/>
            <a:ext cx="1073150" cy="205740"/>
          </a:xfrm>
          <a:custGeom>
            <a:avLst/>
            <a:gdLst/>
            <a:ahLst/>
            <a:cxnLst/>
            <a:rect l="l" t="t" r="r" b="b"/>
            <a:pathLst>
              <a:path w="1073150" h="205739">
                <a:moveTo>
                  <a:pt x="1038606" y="0"/>
                </a:moveTo>
                <a:lnTo>
                  <a:pt x="34289" y="0"/>
                </a:lnTo>
                <a:lnTo>
                  <a:pt x="20949" y="2696"/>
                </a:lnTo>
                <a:lnTo>
                  <a:pt x="10048" y="10048"/>
                </a:lnTo>
                <a:lnTo>
                  <a:pt x="2696" y="20949"/>
                </a:lnTo>
                <a:lnTo>
                  <a:pt x="0" y="34289"/>
                </a:lnTo>
                <a:lnTo>
                  <a:pt x="0" y="171450"/>
                </a:lnTo>
                <a:lnTo>
                  <a:pt x="2696" y="184790"/>
                </a:lnTo>
                <a:lnTo>
                  <a:pt x="10048" y="195691"/>
                </a:lnTo>
                <a:lnTo>
                  <a:pt x="20949" y="203043"/>
                </a:lnTo>
                <a:lnTo>
                  <a:pt x="34289" y="205739"/>
                </a:lnTo>
                <a:lnTo>
                  <a:pt x="1038606" y="205739"/>
                </a:lnTo>
                <a:lnTo>
                  <a:pt x="1051946" y="203043"/>
                </a:lnTo>
                <a:lnTo>
                  <a:pt x="1062847" y="195691"/>
                </a:lnTo>
                <a:lnTo>
                  <a:pt x="1070199" y="184790"/>
                </a:lnTo>
                <a:lnTo>
                  <a:pt x="1072896" y="171450"/>
                </a:lnTo>
                <a:lnTo>
                  <a:pt x="1072896" y="34289"/>
                </a:lnTo>
                <a:lnTo>
                  <a:pt x="1070199" y="20949"/>
                </a:lnTo>
                <a:lnTo>
                  <a:pt x="1062847" y="10048"/>
                </a:lnTo>
                <a:lnTo>
                  <a:pt x="1051946" y="2696"/>
                </a:lnTo>
                <a:lnTo>
                  <a:pt x="1038606" y="0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928871" y="4091939"/>
            <a:ext cx="500380" cy="3606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rtlCol="0">
            <a:spAutoFit/>
          </a:bodyPr>
          <a:lstStyle/>
          <a:p>
            <a:pPr marL="96520">
              <a:lnSpc>
                <a:spcPts val="1375"/>
              </a:lnSpc>
            </a:pP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公网</a:t>
            </a:r>
            <a:endParaRPr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541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UPF</a:t>
            </a:r>
            <a:endParaRPr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74947" y="1918715"/>
            <a:ext cx="805180" cy="502920"/>
          </a:xfrm>
          <a:custGeom>
            <a:avLst/>
            <a:gdLst/>
            <a:ahLst/>
            <a:cxnLst/>
            <a:rect l="l" t="t" r="r" b="b"/>
            <a:pathLst>
              <a:path w="805179" h="502919">
                <a:moveTo>
                  <a:pt x="246634" y="61340"/>
                </a:moveTo>
                <a:lnTo>
                  <a:pt x="199240" y="68342"/>
                </a:lnTo>
                <a:lnTo>
                  <a:pt x="157473" y="87907"/>
                </a:lnTo>
                <a:lnTo>
                  <a:pt x="123820" y="117878"/>
                </a:lnTo>
                <a:lnTo>
                  <a:pt x="100768" y="156097"/>
                </a:lnTo>
                <a:lnTo>
                  <a:pt x="90804" y="200405"/>
                </a:lnTo>
                <a:lnTo>
                  <a:pt x="52935" y="224464"/>
                </a:lnTo>
                <a:lnTo>
                  <a:pt x="24352" y="258095"/>
                </a:lnTo>
                <a:lnTo>
                  <a:pt x="6294" y="298632"/>
                </a:lnTo>
                <a:lnTo>
                  <a:pt x="0" y="343408"/>
                </a:lnTo>
                <a:lnTo>
                  <a:pt x="7890" y="392964"/>
                </a:lnTo>
                <a:lnTo>
                  <a:pt x="29898" y="436644"/>
                </a:lnTo>
                <a:lnTo>
                  <a:pt x="63532" y="471497"/>
                </a:lnTo>
                <a:lnTo>
                  <a:pt x="106297" y="494572"/>
                </a:lnTo>
                <a:lnTo>
                  <a:pt x="155701" y="502919"/>
                </a:lnTo>
                <a:lnTo>
                  <a:pt x="644651" y="502919"/>
                </a:lnTo>
                <a:lnTo>
                  <a:pt x="694505" y="494572"/>
                </a:lnTo>
                <a:lnTo>
                  <a:pt x="725210" y="478409"/>
                </a:lnTo>
                <a:lnTo>
                  <a:pt x="155701" y="478409"/>
                </a:lnTo>
                <a:lnTo>
                  <a:pt x="113966" y="471440"/>
                </a:lnTo>
                <a:lnTo>
                  <a:pt x="78248" y="452102"/>
                </a:lnTo>
                <a:lnTo>
                  <a:pt x="50417" y="422749"/>
                </a:lnTo>
                <a:lnTo>
                  <a:pt x="32347" y="385733"/>
                </a:lnTo>
                <a:lnTo>
                  <a:pt x="25907" y="343408"/>
                </a:lnTo>
                <a:lnTo>
                  <a:pt x="31462" y="304738"/>
                </a:lnTo>
                <a:lnTo>
                  <a:pt x="47577" y="269890"/>
                </a:lnTo>
                <a:lnTo>
                  <a:pt x="73431" y="241163"/>
                </a:lnTo>
                <a:lnTo>
                  <a:pt x="108203" y="220852"/>
                </a:lnTo>
                <a:lnTo>
                  <a:pt x="112522" y="220852"/>
                </a:lnTo>
                <a:lnTo>
                  <a:pt x="116839" y="212598"/>
                </a:lnTo>
                <a:lnTo>
                  <a:pt x="116839" y="208534"/>
                </a:lnTo>
                <a:lnTo>
                  <a:pt x="126779" y="160057"/>
                </a:lnTo>
                <a:lnTo>
                  <a:pt x="154162" y="121142"/>
                </a:lnTo>
                <a:lnTo>
                  <a:pt x="195331" y="95251"/>
                </a:lnTo>
                <a:lnTo>
                  <a:pt x="246634" y="85851"/>
                </a:lnTo>
                <a:lnTo>
                  <a:pt x="333121" y="85851"/>
                </a:lnTo>
                <a:lnTo>
                  <a:pt x="312927" y="75110"/>
                </a:lnTo>
                <a:lnTo>
                  <a:pt x="291496" y="67452"/>
                </a:lnTo>
                <a:lnTo>
                  <a:pt x="269255" y="62866"/>
                </a:lnTo>
                <a:lnTo>
                  <a:pt x="246634" y="61340"/>
                </a:lnTo>
                <a:close/>
              </a:path>
              <a:path w="805179" h="502919">
                <a:moveTo>
                  <a:pt x="599674" y="24511"/>
                </a:moveTo>
                <a:lnTo>
                  <a:pt x="501776" y="24511"/>
                </a:lnTo>
                <a:lnTo>
                  <a:pt x="549491" y="30684"/>
                </a:lnTo>
                <a:lnTo>
                  <a:pt x="592026" y="47991"/>
                </a:lnTo>
                <a:lnTo>
                  <a:pt x="627824" y="74612"/>
                </a:lnTo>
                <a:lnTo>
                  <a:pt x="655324" y="108726"/>
                </a:lnTo>
                <a:lnTo>
                  <a:pt x="672968" y="148512"/>
                </a:lnTo>
                <a:lnTo>
                  <a:pt x="679196" y="192150"/>
                </a:lnTo>
                <a:lnTo>
                  <a:pt x="679196" y="212598"/>
                </a:lnTo>
                <a:lnTo>
                  <a:pt x="683513" y="216662"/>
                </a:lnTo>
                <a:lnTo>
                  <a:pt x="687831" y="220852"/>
                </a:lnTo>
                <a:lnTo>
                  <a:pt x="725775" y="238823"/>
                </a:lnTo>
                <a:lnTo>
                  <a:pt x="754395" y="266795"/>
                </a:lnTo>
                <a:lnTo>
                  <a:pt x="772467" y="302434"/>
                </a:lnTo>
                <a:lnTo>
                  <a:pt x="778763" y="343408"/>
                </a:lnTo>
                <a:lnTo>
                  <a:pt x="771875" y="385733"/>
                </a:lnTo>
                <a:lnTo>
                  <a:pt x="752734" y="422749"/>
                </a:lnTo>
                <a:lnTo>
                  <a:pt x="723625" y="452102"/>
                </a:lnTo>
                <a:lnTo>
                  <a:pt x="686836" y="471440"/>
                </a:lnTo>
                <a:lnTo>
                  <a:pt x="644651" y="478409"/>
                </a:lnTo>
                <a:lnTo>
                  <a:pt x="725210" y="478409"/>
                </a:lnTo>
                <a:lnTo>
                  <a:pt x="738341" y="471497"/>
                </a:lnTo>
                <a:lnTo>
                  <a:pt x="773253" y="436644"/>
                </a:lnTo>
                <a:lnTo>
                  <a:pt x="796332" y="392964"/>
                </a:lnTo>
                <a:lnTo>
                  <a:pt x="804672" y="343408"/>
                </a:lnTo>
                <a:lnTo>
                  <a:pt x="797635" y="298632"/>
                </a:lnTo>
                <a:lnTo>
                  <a:pt x="777621" y="258095"/>
                </a:lnTo>
                <a:lnTo>
                  <a:pt x="746271" y="224464"/>
                </a:lnTo>
                <a:lnTo>
                  <a:pt x="705230" y="200405"/>
                </a:lnTo>
                <a:lnTo>
                  <a:pt x="705230" y="192150"/>
                </a:lnTo>
                <a:lnTo>
                  <a:pt x="699865" y="148036"/>
                </a:lnTo>
                <a:lnTo>
                  <a:pt x="684579" y="107570"/>
                </a:lnTo>
                <a:lnTo>
                  <a:pt x="660584" y="71896"/>
                </a:lnTo>
                <a:lnTo>
                  <a:pt x="629093" y="42157"/>
                </a:lnTo>
                <a:lnTo>
                  <a:pt x="599674" y="24511"/>
                </a:lnTo>
                <a:close/>
              </a:path>
              <a:path w="805179" h="502919">
                <a:moveTo>
                  <a:pt x="341756" y="114426"/>
                </a:moveTo>
                <a:lnTo>
                  <a:pt x="333121" y="114426"/>
                </a:lnTo>
                <a:lnTo>
                  <a:pt x="337438" y="118617"/>
                </a:lnTo>
                <a:lnTo>
                  <a:pt x="341756" y="114426"/>
                </a:lnTo>
                <a:close/>
              </a:path>
              <a:path w="805179" h="502919">
                <a:moveTo>
                  <a:pt x="501776" y="0"/>
                </a:moveTo>
                <a:lnTo>
                  <a:pt x="453582" y="5949"/>
                </a:lnTo>
                <a:lnTo>
                  <a:pt x="407781" y="23018"/>
                </a:lnTo>
                <a:lnTo>
                  <a:pt x="366813" y="50041"/>
                </a:lnTo>
                <a:lnTo>
                  <a:pt x="333121" y="85851"/>
                </a:lnTo>
                <a:lnTo>
                  <a:pt x="246634" y="85851"/>
                </a:lnTo>
                <a:lnTo>
                  <a:pt x="269188" y="87441"/>
                </a:lnTo>
                <a:lnTo>
                  <a:pt x="290957" y="92471"/>
                </a:lnTo>
                <a:lnTo>
                  <a:pt x="311106" y="101336"/>
                </a:lnTo>
                <a:lnTo>
                  <a:pt x="328802" y="114426"/>
                </a:lnTo>
                <a:lnTo>
                  <a:pt x="346075" y="114426"/>
                </a:lnTo>
                <a:lnTo>
                  <a:pt x="350392" y="110362"/>
                </a:lnTo>
                <a:lnTo>
                  <a:pt x="378350" y="74552"/>
                </a:lnTo>
                <a:lnTo>
                  <a:pt x="414797" y="47529"/>
                </a:lnTo>
                <a:lnTo>
                  <a:pt x="456888" y="30460"/>
                </a:lnTo>
                <a:lnTo>
                  <a:pt x="501776" y="24511"/>
                </a:lnTo>
                <a:lnTo>
                  <a:pt x="599674" y="24511"/>
                </a:lnTo>
                <a:lnTo>
                  <a:pt x="591319" y="19499"/>
                </a:lnTo>
                <a:lnTo>
                  <a:pt x="548476" y="5065"/>
                </a:lnTo>
                <a:lnTo>
                  <a:pt x="501776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6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74796" y="2198370"/>
            <a:ext cx="1522095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163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Internet</a:t>
            </a:r>
            <a:endParaRPr sz="1200" spc="-5" dirty="0">
              <a:solidFill>
                <a:schemeClr val="accent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586471" y="4069080"/>
            <a:ext cx="318516" cy="316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7347966" y="4392225"/>
            <a:ext cx="726440" cy="52006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1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</a:t>
            </a:r>
            <a:endParaRPr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sz="11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核心交换机</a:t>
            </a:r>
            <a:endParaRPr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91580" y="3578225"/>
            <a:ext cx="1294765" cy="365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ctr">
              <a:spcBef>
                <a:spcPts val="105"/>
              </a:spcBef>
              <a:buClrTx/>
              <a:buSzTx/>
              <a:buFontTx/>
            </a:pPr>
            <a:r>
              <a: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NatShell</a:t>
            </a:r>
            <a:endParaRPr sz="1100" b="1" dirty="0">
              <a:solidFill>
                <a:srgbClr val="006F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2700" lvl="0" algn="ctr">
              <a:spcBef>
                <a:spcPts val="105"/>
              </a:spcBef>
              <a:buClrTx/>
              <a:buSzTx/>
              <a:buFontTx/>
            </a:pPr>
            <a:r>
              <a: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5G</a:t>
            </a:r>
            <a:r>
              <a: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专网 认证网关</a:t>
            </a:r>
            <a:endParaRPr sz="1100" b="1" dirty="0">
              <a:solidFill>
                <a:srgbClr val="006F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8" name="object 28"/>
          <p:cNvSpPr/>
          <p:nvPr/>
        </p:nvSpPr>
        <p:spPr>
          <a:xfrm rot="5400000">
            <a:off x="6866381" y="4709286"/>
            <a:ext cx="311150" cy="0"/>
          </a:xfrm>
          <a:custGeom>
            <a:avLst/>
            <a:gdLst/>
            <a:ahLst/>
            <a:cxnLst/>
            <a:rect l="l" t="t" r="r" b="b"/>
            <a:pathLst>
              <a:path w="311150">
                <a:moveTo>
                  <a:pt x="0" y="0"/>
                </a:moveTo>
                <a:lnTo>
                  <a:pt x="310896" y="0"/>
                </a:lnTo>
              </a:path>
            </a:pathLst>
          </a:custGeom>
          <a:ln w="28575">
            <a:solidFill>
              <a:srgbClr val="89C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6588378" y="5271642"/>
            <a:ext cx="866775" cy="181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AAA</a:t>
            </a:r>
            <a:r>
              <a: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</a:t>
            </a:r>
            <a:endParaRPr sz="1100" b="1" dirty="0">
              <a:solidFill>
                <a:srgbClr val="006F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760714" y="3673601"/>
            <a:ext cx="481965" cy="247015"/>
          </a:xfrm>
          <a:custGeom>
            <a:avLst/>
            <a:gdLst/>
            <a:ahLst/>
            <a:cxnLst/>
            <a:rect l="l" t="t" r="r" b="b"/>
            <a:pathLst>
              <a:path w="481965" h="247014">
                <a:moveTo>
                  <a:pt x="0" y="246887"/>
                </a:moveTo>
                <a:lnTo>
                  <a:pt x="481583" y="0"/>
                </a:lnTo>
              </a:path>
            </a:pathLst>
          </a:custGeom>
          <a:ln w="28575">
            <a:solidFill>
              <a:srgbClr val="89C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9658604" y="3578097"/>
            <a:ext cx="1149985" cy="182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校园统一身份平台</a:t>
            </a:r>
            <a:endParaRPr sz="1100" b="1" dirty="0">
              <a:solidFill>
                <a:srgbClr val="006F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425433" y="3371850"/>
            <a:ext cx="9525" cy="457200"/>
          </a:xfrm>
          <a:custGeom>
            <a:avLst/>
            <a:gdLst/>
            <a:ahLst/>
            <a:cxnLst/>
            <a:rect l="l" t="t" r="r" b="b"/>
            <a:pathLst>
              <a:path w="9525" h="457200">
                <a:moveTo>
                  <a:pt x="0" y="457199"/>
                </a:moveTo>
                <a:lnTo>
                  <a:pt x="9144" y="0"/>
                </a:lnTo>
              </a:path>
            </a:pathLst>
          </a:custGeom>
          <a:ln w="28575">
            <a:solidFill>
              <a:srgbClr val="89C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760714" y="4452365"/>
            <a:ext cx="510540" cy="315595"/>
          </a:xfrm>
          <a:custGeom>
            <a:avLst/>
            <a:gdLst/>
            <a:ahLst/>
            <a:cxnLst/>
            <a:rect l="l" t="t" r="r" b="b"/>
            <a:pathLst>
              <a:path w="510540" h="315595">
                <a:moveTo>
                  <a:pt x="510539" y="315468"/>
                </a:moveTo>
                <a:lnTo>
                  <a:pt x="0" y="0"/>
                </a:lnTo>
              </a:path>
            </a:pathLst>
          </a:custGeom>
          <a:ln w="28575">
            <a:solidFill>
              <a:srgbClr val="89C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9673590" y="4704080"/>
            <a:ext cx="866775" cy="181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校园应用系统</a:t>
            </a:r>
            <a:endParaRPr sz="1100" b="1" dirty="0">
              <a:solidFill>
                <a:srgbClr val="006F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763381" y="3200146"/>
            <a:ext cx="728345" cy="182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校园网出口</a:t>
            </a:r>
            <a:endParaRPr sz="1100" dirty="0">
              <a:solidFill>
                <a:srgbClr val="006F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34541" y="866648"/>
            <a:ext cx="913892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9575">
              <a:lnSpc>
                <a:spcPct val="150000"/>
              </a:lnSpc>
              <a:spcBef>
                <a:spcPts val="100"/>
              </a:spcBef>
            </a:pPr>
            <a:r>
              <a:rPr sz="1800" b="1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对于5G校园</a:t>
            </a:r>
            <a:r>
              <a:rPr sz="1800" b="1" spc="-5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</a:t>
            </a:r>
            <a:r>
              <a:rPr sz="1800" b="1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，如果说运营商是学校外包的大门门卫，</a:t>
            </a:r>
            <a:r>
              <a:rPr sz="1800" b="1" spc="-95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4471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那么5G专网安全认证系统，则 是学校自己管理的各部门的安全门禁。</a:t>
            </a:r>
            <a:endParaRPr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37616" y="5271515"/>
            <a:ext cx="3519170" cy="649605"/>
          </a:xfrm>
          <a:prstGeom prst="rect">
            <a:avLst/>
          </a:prstGeom>
          <a:ln w="9525">
            <a:solidFill>
              <a:schemeClr val="accent6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marL="377825" marR="165100" indent="-287020">
              <a:lnSpc>
                <a:spcPct val="150000"/>
              </a:lnSpc>
              <a:spcBef>
                <a:spcPts val="30"/>
              </a:spcBef>
              <a:buFont typeface="Arial" panose="020B0604020202020204"/>
              <a:buChar char="•"/>
              <a:tabLst>
                <a:tab pos="377825" algn="l"/>
                <a:tab pos="378460" algn="l"/>
              </a:tabLst>
            </a:pPr>
            <a:r>
              <a:rPr sz="1400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获得大量校内师生5</a:t>
            </a:r>
            <a:r>
              <a:rPr sz="1400" spc="-5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400" spc="-15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1400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户，</a:t>
            </a:r>
            <a:r>
              <a:rPr sz="1400" spc="-15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</a:t>
            </a:r>
            <a:r>
              <a:rPr sz="1400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升5</a:t>
            </a:r>
            <a:r>
              <a:rPr sz="1400" spc="-15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400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 号业绩</a:t>
            </a:r>
            <a:endParaRPr sz="1400" dirty="0">
              <a:solidFill>
                <a:schemeClr val="accent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732779" y="5506008"/>
            <a:ext cx="534670" cy="320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共赢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390132" y="5660135"/>
            <a:ext cx="1254125" cy="76200"/>
          </a:xfrm>
          <a:custGeom>
            <a:avLst/>
            <a:gdLst/>
            <a:ahLst/>
            <a:cxnLst/>
            <a:rect l="l" t="t" r="r" b="b"/>
            <a:pathLst>
              <a:path w="1254125" h="76200">
                <a:moveTo>
                  <a:pt x="50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0800" y="44450"/>
                </a:lnTo>
                <a:lnTo>
                  <a:pt x="50800" y="31750"/>
                </a:lnTo>
                <a:close/>
              </a:path>
              <a:path w="1254125" h="76200">
                <a:moveTo>
                  <a:pt x="139699" y="31750"/>
                </a:moveTo>
                <a:lnTo>
                  <a:pt x="88900" y="31750"/>
                </a:lnTo>
                <a:lnTo>
                  <a:pt x="88900" y="44450"/>
                </a:lnTo>
                <a:lnTo>
                  <a:pt x="139699" y="44450"/>
                </a:lnTo>
                <a:lnTo>
                  <a:pt x="139699" y="31750"/>
                </a:lnTo>
                <a:close/>
              </a:path>
              <a:path w="1254125" h="76200">
                <a:moveTo>
                  <a:pt x="228599" y="31750"/>
                </a:moveTo>
                <a:lnTo>
                  <a:pt x="177799" y="31750"/>
                </a:lnTo>
                <a:lnTo>
                  <a:pt x="177799" y="44450"/>
                </a:lnTo>
                <a:lnTo>
                  <a:pt x="228599" y="44450"/>
                </a:lnTo>
                <a:lnTo>
                  <a:pt x="228599" y="31750"/>
                </a:lnTo>
                <a:close/>
              </a:path>
              <a:path w="1254125" h="76200">
                <a:moveTo>
                  <a:pt x="317499" y="31750"/>
                </a:moveTo>
                <a:lnTo>
                  <a:pt x="266699" y="31750"/>
                </a:lnTo>
                <a:lnTo>
                  <a:pt x="266699" y="44450"/>
                </a:lnTo>
                <a:lnTo>
                  <a:pt x="317499" y="44450"/>
                </a:lnTo>
                <a:lnTo>
                  <a:pt x="317499" y="31750"/>
                </a:lnTo>
                <a:close/>
              </a:path>
              <a:path w="1254125" h="76200">
                <a:moveTo>
                  <a:pt x="406399" y="31750"/>
                </a:moveTo>
                <a:lnTo>
                  <a:pt x="355599" y="31750"/>
                </a:lnTo>
                <a:lnTo>
                  <a:pt x="355599" y="44450"/>
                </a:lnTo>
                <a:lnTo>
                  <a:pt x="406399" y="44450"/>
                </a:lnTo>
                <a:lnTo>
                  <a:pt x="406399" y="31750"/>
                </a:lnTo>
                <a:close/>
              </a:path>
              <a:path w="1254125" h="76200">
                <a:moveTo>
                  <a:pt x="495299" y="31750"/>
                </a:moveTo>
                <a:lnTo>
                  <a:pt x="444499" y="31750"/>
                </a:lnTo>
                <a:lnTo>
                  <a:pt x="444499" y="44450"/>
                </a:lnTo>
                <a:lnTo>
                  <a:pt x="495299" y="44450"/>
                </a:lnTo>
                <a:lnTo>
                  <a:pt x="495299" y="31750"/>
                </a:lnTo>
                <a:close/>
              </a:path>
              <a:path w="1254125" h="76200">
                <a:moveTo>
                  <a:pt x="584199" y="31750"/>
                </a:moveTo>
                <a:lnTo>
                  <a:pt x="533399" y="31750"/>
                </a:lnTo>
                <a:lnTo>
                  <a:pt x="533399" y="44450"/>
                </a:lnTo>
                <a:lnTo>
                  <a:pt x="584199" y="44450"/>
                </a:lnTo>
                <a:lnTo>
                  <a:pt x="584199" y="31750"/>
                </a:lnTo>
                <a:close/>
              </a:path>
              <a:path w="1254125" h="76200">
                <a:moveTo>
                  <a:pt x="673099" y="31750"/>
                </a:moveTo>
                <a:lnTo>
                  <a:pt x="622299" y="31750"/>
                </a:lnTo>
                <a:lnTo>
                  <a:pt x="622299" y="44450"/>
                </a:lnTo>
                <a:lnTo>
                  <a:pt x="673099" y="44450"/>
                </a:lnTo>
                <a:lnTo>
                  <a:pt x="673099" y="31750"/>
                </a:lnTo>
                <a:close/>
              </a:path>
              <a:path w="1254125" h="76200">
                <a:moveTo>
                  <a:pt x="761999" y="31750"/>
                </a:moveTo>
                <a:lnTo>
                  <a:pt x="711199" y="31750"/>
                </a:lnTo>
                <a:lnTo>
                  <a:pt x="711199" y="44450"/>
                </a:lnTo>
                <a:lnTo>
                  <a:pt x="761999" y="44450"/>
                </a:lnTo>
                <a:lnTo>
                  <a:pt x="761999" y="31750"/>
                </a:lnTo>
                <a:close/>
              </a:path>
              <a:path w="1254125" h="76200">
                <a:moveTo>
                  <a:pt x="850899" y="31750"/>
                </a:moveTo>
                <a:lnTo>
                  <a:pt x="800099" y="31750"/>
                </a:lnTo>
                <a:lnTo>
                  <a:pt x="800099" y="44450"/>
                </a:lnTo>
                <a:lnTo>
                  <a:pt x="850899" y="44450"/>
                </a:lnTo>
                <a:lnTo>
                  <a:pt x="850899" y="31750"/>
                </a:lnTo>
                <a:close/>
              </a:path>
              <a:path w="1254125" h="76200">
                <a:moveTo>
                  <a:pt x="939799" y="31750"/>
                </a:moveTo>
                <a:lnTo>
                  <a:pt x="888999" y="31750"/>
                </a:lnTo>
                <a:lnTo>
                  <a:pt x="888999" y="44450"/>
                </a:lnTo>
                <a:lnTo>
                  <a:pt x="939799" y="44450"/>
                </a:lnTo>
                <a:lnTo>
                  <a:pt x="939799" y="31750"/>
                </a:lnTo>
                <a:close/>
              </a:path>
              <a:path w="1254125" h="76200">
                <a:moveTo>
                  <a:pt x="1028699" y="31750"/>
                </a:moveTo>
                <a:lnTo>
                  <a:pt x="977899" y="31750"/>
                </a:lnTo>
                <a:lnTo>
                  <a:pt x="977899" y="44450"/>
                </a:lnTo>
                <a:lnTo>
                  <a:pt x="1028699" y="44450"/>
                </a:lnTo>
                <a:lnTo>
                  <a:pt x="1028699" y="31750"/>
                </a:lnTo>
                <a:close/>
              </a:path>
              <a:path w="1254125" h="76200">
                <a:moveTo>
                  <a:pt x="1117599" y="31750"/>
                </a:moveTo>
                <a:lnTo>
                  <a:pt x="1066799" y="31750"/>
                </a:lnTo>
                <a:lnTo>
                  <a:pt x="1066799" y="44450"/>
                </a:lnTo>
                <a:lnTo>
                  <a:pt x="1117599" y="44450"/>
                </a:lnTo>
                <a:lnTo>
                  <a:pt x="1117599" y="31750"/>
                </a:lnTo>
                <a:close/>
              </a:path>
              <a:path w="1254125" h="76200">
                <a:moveTo>
                  <a:pt x="1177670" y="0"/>
                </a:moveTo>
                <a:lnTo>
                  <a:pt x="1177670" y="76200"/>
                </a:lnTo>
                <a:lnTo>
                  <a:pt x="1241170" y="44450"/>
                </a:lnTo>
                <a:lnTo>
                  <a:pt x="1190370" y="44450"/>
                </a:lnTo>
                <a:lnTo>
                  <a:pt x="1190370" y="31750"/>
                </a:lnTo>
                <a:lnTo>
                  <a:pt x="1241170" y="31750"/>
                </a:lnTo>
                <a:lnTo>
                  <a:pt x="1177670" y="0"/>
                </a:lnTo>
                <a:close/>
              </a:path>
              <a:path w="1254125" h="76200">
                <a:moveTo>
                  <a:pt x="1177670" y="31750"/>
                </a:moveTo>
                <a:lnTo>
                  <a:pt x="1155699" y="31750"/>
                </a:lnTo>
                <a:lnTo>
                  <a:pt x="1155699" y="44450"/>
                </a:lnTo>
                <a:lnTo>
                  <a:pt x="1177670" y="44450"/>
                </a:lnTo>
                <a:lnTo>
                  <a:pt x="1177670" y="31750"/>
                </a:lnTo>
                <a:close/>
              </a:path>
              <a:path w="1254125" h="76200">
                <a:moveTo>
                  <a:pt x="1241170" y="31750"/>
                </a:moveTo>
                <a:lnTo>
                  <a:pt x="1190370" y="31750"/>
                </a:lnTo>
                <a:lnTo>
                  <a:pt x="1190370" y="44450"/>
                </a:lnTo>
                <a:lnTo>
                  <a:pt x="1241170" y="44450"/>
                </a:lnTo>
                <a:lnTo>
                  <a:pt x="1253870" y="38100"/>
                </a:lnTo>
                <a:lnTo>
                  <a:pt x="1241170" y="3175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360164" y="5660135"/>
            <a:ext cx="1211580" cy="76200"/>
          </a:xfrm>
          <a:custGeom>
            <a:avLst/>
            <a:gdLst/>
            <a:ahLst/>
            <a:cxnLst/>
            <a:rect l="l" t="t" r="r" b="b"/>
            <a:pathLst>
              <a:path w="1211579" h="76200">
                <a:moveTo>
                  <a:pt x="1211326" y="31750"/>
                </a:moveTo>
                <a:lnTo>
                  <a:pt x="1160526" y="31750"/>
                </a:lnTo>
                <a:lnTo>
                  <a:pt x="1160526" y="44450"/>
                </a:lnTo>
                <a:lnTo>
                  <a:pt x="1211326" y="44450"/>
                </a:lnTo>
                <a:lnTo>
                  <a:pt x="1211326" y="31750"/>
                </a:lnTo>
                <a:close/>
              </a:path>
              <a:path w="1211579" h="76200">
                <a:moveTo>
                  <a:pt x="1122426" y="31750"/>
                </a:moveTo>
                <a:lnTo>
                  <a:pt x="1071626" y="31750"/>
                </a:lnTo>
                <a:lnTo>
                  <a:pt x="1071626" y="44450"/>
                </a:lnTo>
                <a:lnTo>
                  <a:pt x="1122426" y="44450"/>
                </a:lnTo>
                <a:lnTo>
                  <a:pt x="1122426" y="31750"/>
                </a:lnTo>
                <a:close/>
              </a:path>
              <a:path w="1211579" h="76200">
                <a:moveTo>
                  <a:pt x="1033526" y="31750"/>
                </a:moveTo>
                <a:lnTo>
                  <a:pt x="982726" y="31750"/>
                </a:lnTo>
                <a:lnTo>
                  <a:pt x="982726" y="44450"/>
                </a:lnTo>
                <a:lnTo>
                  <a:pt x="1033526" y="44450"/>
                </a:lnTo>
                <a:lnTo>
                  <a:pt x="1033526" y="31750"/>
                </a:lnTo>
                <a:close/>
              </a:path>
              <a:path w="1211579" h="76200">
                <a:moveTo>
                  <a:pt x="944626" y="31750"/>
                </a:moveTo>
                <a:lnTo>
                  <a:pt x="893826" y="31750"/>
                </a:lnTo>
                <a:lnTo>
                  <a:pt x="893826" y="44450"/>
                </a:lnTo>
                <a:lnTo>
                  <a:pt x="944626" y="44450"/>
                </a:lnTo>
                <a:lnTo>
                  <a:pt x="944626" y="31750"/>
                </a:lnTo>
                <a:close/>
              </a:path>
              <a:path w="1211579" h="76200">
                <a:moveTo>
                  <a:pt x="855726" y="31750"/>
                </a:moveTo>
                <a:lnTo>
                  <a:pt x="804926" y="31750"/>
                </a:lnTo>
                <a:lnTo>
                  <a:pt x="804926" y="44450"/>
                </a:lnTo>
                <a:lnTo>
                  <a:pt x="855726" y="44450"/>
                </a:lnTo>
                <a:lnTo>
                  <a:pt x="855726" y="31750"/>
                </a:lnTo>
                <a:close/>
              </a:path>
              <a:path w="1211579" h="76200">
                <a:moveTo>
                  <a:pt x="766826" y="31750"/>
                </a:moveTo>
                <a:lnTo>
                  <a:pt x="716026" y="31750"/>
                </a:lnTo>
                <a:lnTo>
                  <a:pt x="716026" y="44450"/>
                </a:lnTo>
                <a:lnTo>
                  <a:pt x="766826" y="44450"/>
                </a:lnTo>
                <a:lnTo>
                  <a:pt x="766826" y="31750"/>
                </a:lnTo>
                <a:close/>
              </a:path>
              <a:path w="1211579" h="76200">
                <a:moveTo>
                  <a:pt x="677926" y="31750"/>
                </a:moveTo>
                <a:lnTo>
                  <a:pt x="627126" y="31750"/>
                </a:lnTo>
                <a:lnTo>
                  <a:pt x="627126" y="44450"/>
                </a:lnTo>
                <a:lnTo>
                  <a:pt x="677926" y="44450"/>
                </a:lnTo>
                <a:lnTo>
                  <a:pt x="677926" y="31750"/>
                </a:lnTo>
                <a:close/>
              </a:path>
              <a:path w="1211579" h="76200">
                <a:moveTo>
                  <a:pt x="589026" y="31750"/>
                </a:moveTo>
                <a:lnTo>
                  <a:pt x="538226" y="31750"/>
                </a:lnTo>
                <a:lnTo>
                  <a:pt x="538226" y="44450"/>
                </a:lnTo>
                <a:lnTo>
                  <a:pt x="589026" y="44450"/>
                </a:lnTo>
                <a:lnTo>
                  <a:pt x="589026" y="31750"/>
                </a:lnTo>
                <a:close/>
              </a:path>
              <a:path w="1211579" h="76200">
                <a:moveTo>
                  <a:pt x="500125" y="31750"/>
                </a:moveTo>
                <a:lnTo>
                  <a:pt x="449325" y="31750"/>
                </a:lnTo>
                <a:lnTo>
                  <a:pt x="449325" y="44450"/>
                </a:lnTo>
                <a:lnTo>
                  <a:pt x="500125" y="44450"/>
                </a:lnTo>
                <a:lnTo>
                  <a:pt x="500125" y="31750"/>
                </a:lnTo>
                <a:close/>
              </a:path>
              <a:path w="1211579" h="76200">
                <a:moveTo>
                  <a:pt x="411225" y="31750"/>
                </a:moveTo>
                <a:lnTo>
                  <a:pt x="360425" y="31750"/>
                </a:lnTo>
                <a:lnTo>
                  <a:pt x="360425" y="44450"/>
                </a:lnTo>
                <a:lnTo>
                  <a:pt x="411225" y="44450"/>
                </a:lnTo>
                <a:lnTo>
                  <a:pt x="411225" y="31750"/>
                </a:lnTo>
                <a:close/>
              </a:path>
              <a:path w="1211579" h="76200">
                <a:moveTo>
                  <a:pt x="322325" y="31750"/>
                </a:moveTo>
                <a:lnTo>
                  <a:pt x="271525" y="31750"/>
                </a:lnTo>
                <a:lnTo>
                  <a:pt x="271525" y="44450"/>
                </a:lnTo>
                <a:lnTo>
                  <a:pt x="322325" y="44450"/>
                </a:lnTo>
                <a:lnTo>
                  <a:pt x="322325" y="31750"/>
                </a:lnTo>
                <a:close/>
              </a:path>
              <a:path w="1211579" h="76200">
                <a:moveTo>
                  <a:pt x="233425" y="31750"/>
                </a:moveTo>
                <a:lnTo>
                  <a:pt x="182625" y="31750"/>
                </a:lnTo>
                <a:lnTo>
                  <a:pt x="182625" y="44450"/>
                </a:lnTo>
                <a:lnTo>
                  <a:pt x="233425" y="44450"/>
                </a:lnTo>
                <a:lnTo>
                  <a:pt x="233425" y="31750"/>
                </a:lnTo>
                <a:close/>
              </a:path>
              <a:path w="1211579" h="76200">
                <a:moveTo>
                  <a:pt x="144525" y="31750"/>
                </a:moveTo>
                <a:lnTo>
                  <a:pt x="93725" y="31750"/>
                </a:lnTo>
                <a:lnTo>
                  <a:pt x="93725" y="44450"/>
                </a:lnTo>
                <a:lnTo>
                  <a:pt x="144525" y="44450"/>
                </a:lnTo>
                <a:lnTo>
                  <a:pt x="144525" y="31750"/>
                </a:lnTo>
                <a:close/>
              </a:path>
              <a:path w="1211579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7612380" y="2453640"/>
            <a:ext cx="665987" cy="4434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660892" y="2471928"/>
            <a:ext cx="667511" cy="4450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8036814" y="2859785"/>
            <a:ext cx="398145" cy="417830"/>
          </a:xfrm>
          <a:custGeom>
            <a:avLst/>
            <a:gdLst/>
            <a:ahLst/>
            <a:cxnLst/>
            <a:rect l="l" t="t" r="r" b="b"/>
            <a:pathLst>
              <a:path w="398145" h="417830">
                <a:moveTo>
                  <a:pt x="397763" y="417576"/>
                </a:moveTo>
                <a:lnTo>
                  <a:pt x="0" y="0"/>
                </a:lnTo>
              </a:path>
            </a:pathLst>
          </a:custGeom>
          <a:ln w="28575">
            <a:solidFill>
              <a:srgbClr val="89C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8526018" y="2814065"/>
            <a:ext cx="459105" cy="445134"/>
          </a:xfrm>
          <a:custGeom>
            <a:avLst/>
            <a:gdLst/>
            <a:ahLst/>
            <a:cxnLst/>
            <a:rect l="l" t="t" r="r" b="b"/>
            <a:pathLst>
              <a:path w="459104" h="445135">
                <a:moveTo>
                  <a:pt x="0" y="445008"/>
                </a:moveTo>
                <a:lnTo>
                  <a:pt x="458724" y="0"/>
                </a:lnTo>
              </a:path>
            </a:pathLst>
          </a:custGeom>
          <a:ln w="28574">
            <a:solidFill>
              <a:srgbClr val="89C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8206740" y="3165347"/>
            <a:ext cx="422148" cy="3108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pic>
        <p:nvPicPr>
          <p:cNvPr id="433" name="picture 4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272905" y="3413760"/>
            <a:ext cx="317500" cy="471170"/>
          </a:xfrm>
          <a:prstGeom prst="rect">
            <a:avLst/>
          </a:prstGeom>
        </p:spPr>
      </p:pic>
      <p:pic>
        <p:nvPicPr>
          <p:cNvPr id="51" name="picture 4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862445" y="4800600"/>
            <a:ext cx="317500" cy="471170"/>
          </a:xfrm>
          <a:prstGeom prst="rect">
            <a:avLst/>
          </a:prstGeom>
        </p:spPr>
      </p:pic>
      <p:pic>
        <p:nvPicPr>
          <p:cNvPr id="52" name="picture 4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271000" y="4559300"/>
            <a:ext cx="317500" cy="471170"/>
          </a:xfrm>
          <a:prstGeom prst="rect">
            <a:avLst/>
          </a:prstGeom>
        </p:spPr>
      </p:pic>
      <p:pic>
        <p:nvPicPr>
          <p:cNvPr id="256" name="picture 25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776846" y="3991482"/>
            <a:ext cx="489204" cy="562355"/>
          </a:xfrm>
          <a:prstGeom prst="rect">
            <a:avLst/>
          </a:prstGeom>
        </p:spPr>
      </p:pic>
      <p:pic>
        <p:nvPicPr>
          <p:cNvPr id="487431" name="图片 487430"/>
          <p:cNvPicPr/>
          <p:nvPr/>
        </p:nvPicPr>
        <p:blipFill>
          <a:blip r:embed="rId8"/>
          <a:stretch>
            <a:fillRect/>
          </a:stretch>
        </p:blipFill>
        <p:spPr>
          <a:xfrm>
            <a:off x="1813560" y="3371850"/>
            <a:ext cx="511175" cy="908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" name="图片 56" descr="templates\docerresourceshop\icons\\32313535373238333b32313535373236383b3547bbf9d5be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53055" y="4013835"/>
            <a:ext cx="401320" cy="4013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0" y="2713355"/>
            <a:ext cx="1449070" cy="252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72085">
              <a:lnSpc>
                <a:spcPct val="100000"/>
              </a:lnSpc>
              <a:spcBef>
                <a:spcPts val="1345"/>
              </a:spcBef>
            </a:pPr>
            <a:r>
              <a:rPr sz="1050" b="1" spc="5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运营商</a:t>
            </a:r>
            <a:r>
              <a:rPr sz="1050" b="1" spc="-5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5G</a:t>
            </a:r>
            <a:r>
              <a:rPr sz="1050" b="1" spc="5" dirty="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核心网</a:t>
            </a:r>
            <a:endParaRPr lang="zh-CN" altLang="en-US" sz="1050" b="1" spc="5" dirty="0">
              <a:solidFill>
                <a:schemeClr val="accent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object 22"/>
          <p:cNvSpPr txBox="1"/>
          <p:nvPr/>
        </p:nvSpPr>
        <p:spPr>
          <a:xfrm>
            <a:off x="3574796" y="3034030"/>
            <a:ext cx="1522095" cy="166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>
              <a:lnSpc>
                <a:spcPct val="100000"/>
              </a:lnSpc>
              <a:spcBef>
                <a:spcPts val="580"/>
              </a:spcBef>
              <a:tabLst>
                <a:tab pos="749935" algn="l"/>
              </a:tabLst>
            </a:pPr>
            <a:r>
              <a:rPr sz="1000" spc="-1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SM</a:t>
            </a:r>
            <a:r>
              <a:rPr sz="10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sz="10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0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业务运营平台</a:t>
            </a:r>
            <a:endParaRPr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54405" y="715010"/>
            <a:ext cx="10815955" cy="6060440"/>
            <a:chOff x="855" y="127"/>
            <a:chExt cx="17033" cy="9544"/>
          </a:xfrm>
        </p:grpSpPr>
        <p:sp>
          <p:nvSpPr>
            <p:cNvPr id="6" name="object 6"/>
            <p:cNvSpPr/>
            <p:nvPr/>
          </p:nvSpPr>
          <p:spPr>
            <a:xfrm>
              <a:off x="7588" y="3714"/>
              <a:ext cx="5614" cy="120"/>
            </a:xfrm>
            <a:custGeom>
              <a:avLst/>
              <a:gdLst/>
              <a:ahLst/>
              <a:cxnLst/>
              <a:rect l="l" t="t" r="r" b="b"/>
              <a:pathLst>
                <a:path w="3167379">
                  <a:moveTo>
                    <a:pt x="0" y="0"/>
                  </a:moveTo>
                  <a:lnTo>
                    <a:pt x="3166872" y="0"/>
                  </a:lnTo>
                </a:path>
              </a:pathLst>
            </a:custGeom>
            <a:ln w="28575">
              <a:solidFill>
                <a:srgbClr val="89C8F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1391" y="2083"/>
              <a:ext cx="1268" cy="792"/>
            </a:xfrm>
            <a:custGeom>
              <a:avLst/>
              <a:gdLst/>
              <a:ahLst/>
              <a:cxnLst/>
              <a:rect l="l" t="t" r="r" b="b"/>
              <a:pathLst>
                <a:path w="805179" h="502919">
                  <a:moveTo>
                    <a:pt x="246634" y="61340"/>
                  </a:moveTo>
                  <a:lnTo>
                    <a:pt x="199240" y="68342"/>
                  </a:lnTo>
                  <a:lnTo>
                    <a:pt x="157473" y="87907"/>
                  </a:lnTo>
                  <a:lnTo>
                    <a:pt x="123820" y="117878"/>
                  </a:lnTo>
                  <a:lnTo>
                    <a:pt x="100768" y="156097"/>
                  </a:lnTo>
                  <a:lnTo>
                    <a:pt x="90804" y="200405"/>
                  </a:lnTo>
                  <a:lnTo>
                    <a:pt x="52935" y="224464"/>
                  </a:lnTo>
                  <a:lnTo>
                    <a:pt x="24352" y="258095"/>
                  </a:lnTo>
                  <a:lnTo>
                    <a:pt x="6294" y="298632"/>
                  </a:lnTo>
                  <a:lnTo>
                    <a:pt x="0" y="343408"/>
                  </a:lnTo>
                  <a:lnTo>
                    <a:pt x="7890" y="392964"/>
                  </a:lnTo>
                  <a:lnTo>
                    <a:pt x="29898" y="436644"/>
                  </a:lnTo>
                  <a:lnTo>
                    <a:pt x="63532" y="471497"/>
                  </a:lnTo>
                  <a:lnTo>
                    <a:pt x="106297" y="494572"/>
                  </a:lnTo>
                  <a:lnTo>
                    <a:pt x="155701" y="502919"/>
                  </a:lnTo>
                  <a:lnTo>
                    <a:pt x="644651" y="502919"/>
                  </a:lnTo>
                  <a:lnTo>
                    <a:pt x="694505" y="494572"/>
                  </a:lnTo>
                  <a:lnTo>
                    <a:pt x="725210" y="478409"/>
                  </a:lnTo>
                  <a:lnTo>
                    <a:pt x="155701" y="478409"/>
                  </a:lnTo>
                  <a:lnTo>
                    <a:pt x="113966" y="471440"/>
                  </a:lnTo>
                  <a:lnTo>
                    <a:pt x="78248" y="452102"/>
                  </a:lnTo>
                  <a:lnTo>
                    <a:pt x="50417" y="422749"/>
                  </a:lnTo>
                  <a:lnTo>
                    <a:pt x="32347" y="385733"/>
                  </a:lnTo>
                  <a:lnTo>
                    <a:pt x="25907" y="343408"/>
                  </a:lnTo>
                  <a:lnTo>
                    <a:pt x="31462" y="304738"/>
                  </a:lnTo>
                  <a:lnTo>
                    <a:pt x="47577" y="269890"/>
                  </a:lnTo>
                  <a:lnTo>
                    <a:pt x="73431" y="241163"/>
                  </a:lnTo>
                  <a:lnTo>
                    <a:pt x="108203" y="220852"/>
                  </a:lnTo>
                  <a:lnTo>
                    <a:pt x="112522" y="220852"/>
                  </a:lnTo>
                  <a:lnTo>
                    <a:pt x="116839" y="212598"/>
                  </a:lnTo>
                  <a:lnTo>
                    <a:pt x="116839" y="208534"/>
                  </a:lnTo>
                  <a:lnTo>
                    <a:pt x="126779" y="160057"/>
                  </a:lnTo>
                  <a:lnTo>
                    <a:pt x="154162" y="121142"/>
                  </a:lnTo>
                  <a:lnTo>
                    <a:pt x="195331" y="95251"/>
                  </a:lnTo>
                  <a:lnTo>
                    <a:pt x="246634" y="85851"/>
                  </a:lnTo>
                  <a:lnTo>
                    <a:pt x="333121" y="85851"/>
                  </a:lnTo>
                  <a:lnTo>
                    <a:pt x="312927" y="75110"/>
                  </a:lnTo>
                  <a:lnTo>
                    <a:pt x="291496" y="67452"/>
                  </a:lnTo>
                  <a:lnTo>
                    <a:pt x="269255" y="62866"/>
                  </a:lnTo>
                  <a:lnTo>
                    <a:pt x="246634" y="61340"/>
                  </a:lnTo>
                  <a:close/>
                </a:path>
                <a:path w="805179" h="502919">
                  <a:moveTo>
                    <a:pt x="599674" y="24511"/>
                  </a:moveTo>
                  <a:lnTo>
                    <a:pt x="501776" y="24511"/>
                  </a:lnTo>
                  <a:lnTo>
                    <a:pt x="549491" y="30684"/>
                  </a:lnTo>
                  <a:lnTo>
                    <a:pt x="592026" y="47991"/>
                  </a:lnTo>
                  <a:lnTo>
                    <a:pt x="627824" y="74612"/>
                  </a:lnTo>
                  <a:lnTo>
                    <a:pt x="655324" y="108726"/>
                  </a:lnTo>
                  <a:lnTo>
                    <a:pt x="672968" y="148512"/>
                  </a:lnTo>
                  <a:lnTo>
                    <a:pt x="679196" y="192150"/>
                  </a:lnTo>
                  <a:lnTo>
                    <a:pt x="679196" y="212598"/>
                  </a:lnTo>
                  <a:lnTo>
                    <a:pt x="683513" y="216662"/>
                  </a:lnTo>
                  <a:lnTo>
                    <a:pt x="687831" y="220852"/>
                  </a:lnTo>
                  <a:lnTo>
                    <a:pt x="725775" y="238823"/>
                  </a:lnTo>
                  <a:lnTo>
                    <a:pt x="754395" y="266795"/>
                  </a:lnTo>
                  <a:lnTo>
                    <a:pt x="772467" y="302434"/>
                  </a:lnTo>
                  <a:lnTo>
                    <a:pt x="778763" y="343408"/>
                  </a:lnTo>
                  <a:lnTo>
                    <a:pt x="771875" y="385733"/>
                  </a:lnTo>
                  <a:lnTo>
                    <a:pt x="752734" y="422749"/>
                  </a:lnTo>
                  <a:lnTo>
                    <a:pt x="723625" y="452102"/>
                  </a:lnTo>
                  <a:lnTo>
                    <a:pt x="686836" y="471440"/>
                  </a:lnTo>
                  <a:lnTo>
                    <a:pt x="644651" y="478409"/>
                  </a:lnTo>
                  <a:lnTo>
                    <a:pt x="725210" y="478409"/>
                  </a:lnTo>
                  <a:lnTo>
                    <a:pt x="738341" y="471497"/>
                  </a:lnTo>
                  <a:lnTo>
                    <a:pt x="773253" y="436644"/>
                  </a:lnTo>
                  <a:lnTo>
                    <a:pt x="796332" y="392964"/>
                  </a:lnTo>
                  <a:lnTo>
                    <a:pt x="804672" y="343408"/>
                  </a:lnTo>
                  <a:lnTo>
                    <a:pt x="797635" y="298632"/>
                  </a:lnTo>
                  <a:lnTo>
                    <a:pt x="777621" y="258095"/>
                  </a:lnTo>
                  <a:lnTo>
                    <a:pt x="746271" y="224464"/>
                  </a:lnTo>
                  <a:lnTo>
                    <a:pt x="705230" y="200405"/>
                  </a:lnTo>
                  <a:lnTo>
                    <a:pt x="705230" y="192150"/>
                  </a:lnTo>
                  <a:lnTo>
                    <a:pt x="699865" y="148036"/>
                  </a:lnTo>
                  <a:lnTo>
                    <a:pt x="684579" y="107570"/>
                  </a:lnTo>
                  <a:lnTo>
                    <a:pt x="660584" y="71896"/>
                  </a:lnTo>
                  <a:lnTo>
                    <a:pt x="629093" y="42157"/>
                  </a:lnTo>
                  <a:lnTo>
                    <a:pt x="599674" y="24511"/>
                  </a:lnTo>
                  <a:close/>
                </a:path>
                <a:path w="805179" h="502919">
                  <a:moveTo>
                    <a:pt x="341756" y="114426"/>
                  </a:moveTo>
                  <a:lnTo>
                    <a:pt x="333121" y="114426"/>
                  </a:lnTo>
                  <a:lnTo>
                    <a:pt x="337438" y="118617"/>
                  </a:lnTo>
                  <a:lnTo>
                    <a:pt x="341756" y="114426"/>
                  </a:lnTo>
                  <a:close/>
                </a:path>
                <a:path w="805179" h="502919">
                  <a:moveTo>
                    <a:pt x="501776" y="0"/>
                  </a:moveTo>
                  <a:lnTo>
                    <a:pt x="453582" y="5949"/>
                  </a:lnTo>
                  <a:lnTo>
                    <a:pt x="407781" y="23018"/>
                  </a:lnTo>
                  <a:lnTo>
                    <a:pt x="366813" y="50041"/>
                  </a:lnTo>
                  <a:lnTo>
                    <a:pt x="333121" y="85851"/>
                  </a:lnTo>
                  <a:lnTo>
                    <a:pt x="246634" y="85851"/>
                  </a:lnTo>
                  <a:lnTo>
                    <a:pt x="269188" y="87441"/>
                  </a:lnTo>
                  <a:lnTo>
                    <a:pt x="290957" y="92471"/>
                  </a:lnTo>
                  <a:lnTo>
                    <a:pt x="311106" y="101336"/>
                  </a:lnTo>
                  <a:lnTo>
                    <a:pt x="328802" y="114426"/>
                  </a:lnTo>
                  <a:lnTo>
                    <a:pt x="346075" y="114426"/>
                  </a:lnTo>
                  <a:lnTo>
                    <a:pt x="350392" y="110362"/>
                  </a:lnTo>
                  <a:lnTo>
                    <a:pt x="378350" y="74552"/>
                  </a:lnTo>
                  <a:lnTo>
                    <a:pt x="414797" y="47529"/>
                  </a:lnTo>
                  <a:lnTo>
                    <a:pt x="456888" y="30460"/>
                  </a:lnTo>
                  <a:lnTo>
                    <a:pt x="501776" y="24511"/>
                  </a:lnTo>
                  <a:lnTo>
                    <a:pt x="599674" y="24511"/>
                  </a:lnTo>
                  <a:lnTo>
                    <a:pt x="591319" y="19499"/>
                  </a:lnTo>
                  <a:lnTo>
                    <a:pt x="548476" y="5065"/>
                  </a:lnTo>
                  <a:lnTo>
                    <a:pt x="501776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 lang="en-US" sz="1000">
                <a:latin typeface="微软雅黑" panose="020B0503020204020204" charset="-122"/>
                <a:ea typeface="微软雅黑" panose="020B0503020204020204" charset="-122"/>
              </a:endParaRPr>
            </a:p>
            <a:p>
              <a:endParaRPr lang="en-US" sz="100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en-US" sz="1000" b="1" i="1">
                  <a:solidFill>
                    <a:schemeClr val="accent6"/>
                  </a:solidFill>
                  <a:latin typeface="微软雅黑" panose="020B0503020204020204" charset="-122"/>
                  <a:ea typeface="微软雅黑" panose="020B0503020204020204" charset="-122"/>
                </a:rPr>
                <a:t>INTERNET</a:t>
              </a:r>
              <a:endParaRPr lang="en-US" sz="1000" b="1" i="1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13505" y="5307"/>
              <a:ext cx="2039" cy="57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lvl="0" algn="ctr">
                <a:spcBef>
                  <a:spcPts val="105"/>
                </a:spcBef>
                <a:buClrTx/>
                <a:buSzTx/>
                <a:buFontTx/>
              </a:pPr>
              <a:r>
                <a:rPr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NatShell</a:t>
              </a:r>
              <a:endPara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  <a:p>
              <a:pPr marL="12700" lvl="0" algn="ctr">
                <a:spcBef>
                  <a:spcPts val="105"/>
                </a:spcBef>
                <a:buClrTx/>
                <a:buSzTx/>
                <a:buFontTx/>
              </a:pPr>
              <a:r>
                <a:rPr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5G</a:t>
              </a:r>
              <a:r>
                <a:rPr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专网 认证网关</a:t>
              </a:r>
              <a:endPara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9" name="object 29"/>
            <p:cNvSpPr txBox="1"/>
            <p:nvPr/>
          </p:nvSpPr>
          <p:spPr>
            <a:xfrm>
              <a:off x="10474" y="6296"/>
              <a:ext cx="1365" cy="28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US"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AAA</a:t>
              </a:r>
              <a:r>
                <a:rPr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系统</a:t>
              </a:r>
              <a:endPara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3" name="object 33"/>
            <p:cNvSpPr txBox="1"/>
            <p:nvPr/>
          </p:nvSpPr>
          <p:spPr>
            <a:xfrm>
              <a:off x="12282" y="9384"/>
              <a:ext cx="1811" cy="287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校园统一身份平台</a:t>
              </a:r>
              <a:endPara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13638" y="7553"/>
              <a:ext cx="1291" cy="1068"/>
            </a:xfrm>
            <a:custGeom>
              <a:avLst/>
              <a:gdLst/>
              <a:ahLst/>
              <a:cxnLst/>
              <a:rect l="l" t="t" r="r" b="b"/>
              <a:pathLst>
                <a:path w="510540" h="315595">
                  <a:moveTo>
                    <a:pt x="510539" y="315468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89C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 txBox="1"/>
            <p:nvPr/>
          </p:nvSpPr>
          <p:spPr>
            <a:xfrm>
              <a:off x="14411" y="9385"/>
              <a:ext cx="1365" cy="28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校园应用系统</a:t>
              </a:r>
              <a:endParaRPr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433" name="picture 43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10891" y="5543"/>
              <a:ext cx="500" cy="742"/>
            </a:xfrm>
            <a:prstGeom prst="rect">
              <a:avLst/>
            </a:prstGeom>
          </p:spPr>
        </p:pic>
        <p:pic>
          <p:nvPicPr>
            <p:cNvPr id="51" name="picture 43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12946" y="8446"/>
              <a:ext cx="500" cy="742"/>
            </a:xfrm>
            <a:prstGeom prst="rect">
              <a:avLst/>
            </a:prstGeom>
          </p:spPr>
        </p:pic>
        <p:pic>
          <p:nvPicPr>
            <p:cNvPr id="52" name="picture 43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14843" y="8446"/>
              <a:ext cx="500" cy="742"/>
            </a:xfrm>
            <a:prstGeom prst="rect">
              <a:avLst/>
            </a:prstGeom>
          </p:spPr>
        </p:pic>
        <p:pic>
          <p:nvPicPr>
            <p:cNvPr id="487431" name="图片 48743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499" y="8442"/>
              <a:ext cx="563" cy="106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0" name="object 6"/>
            <p:cNvSpPr/>
            <p:nvPr/>
          </p:nvSpPr>
          <p:spPr>
            <a:xfrm rot="5400000">
              <a:off x="4034" y="3329"/>
              <a:ext cx="4717" cy="1264"/>
            </a:xfrm>
            <a:custGeom>
              <a:avLst/>
              <a:gdLst/>
              <a:ahLst/>
              <a:cxnLst/>
              <a:rect l="l" t="t" r="r" b="b"/>
              <a:pathLst>
                <a:path w="3167379">
                  <a:moveTo>
                    <a:pt x="0" y="0"/>
                  </a:moveTo>
                  <a:lnTo>
                    <a:pt x="3166872" y="0"/>
                  </a:lnTo>
                </a:path>
              </a:pathLst>
            </a:custGeom>
            <a:solidFill>
              <a:schemeClr val="accent6"/>
            </a:solidFill>
            <a:ln w="28575">
              <a:solidFill>
                <a:schemeClr val="accent6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sp>
          <p:nvSpPr>
            <p:cNvPr id="26" name="object 35"/>
            <p:cNvSpPr/>
            <p:nvPr/>
          </p:nvSpPr>
          <p:spPr>
            <a:xfrm flipH="1">
              <a:off x="11391" y="5762"/>
              <a:ext cx="1678" cy="120"/>
            </a:xfrm>
            <a:custGeom>
              <a:avLst/>
              <a:gdLst/>
              <a:ahLst/>
              <a:cxnLst/>
              <a:rect l="l" t="t" r="r" b="b"/>
              <a:pathLst>
                <a:path w="510540" h="315595">
                  <a:moveTo>
                    <a:pt x="510539" y="315468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89C8F8"/>
              </a:solidFill>
            </a:ln>
          </p:spPr>
          <p:txBody>
            <a:bodyPr wrap="square" lIns="0" tIns="0" rIns="0" bIns="0" rtlCol="0"/>
            <a:p/>
          </p:txBody>
        </p:sp>
        <p:grpSp>
          <p:nvGrpSpPr>
            <p:cNvPr id="58" name="组合 57"/>
            <p:cNvGrpSpPr/>
            <p:nvPr/>
          </p:nvGrpSpPr>
          <p:grpSpPr>
            <a:xfrm>
              <a:off x="5349" y="127"/>
              <a:ext cx="3284" cy="1476"/>
              <a:chOff x="5125" y="3628"/>
              <a:chExt cx="3284" cy="1476"/>
            </a:xfrm>
          </p:grpSpPr>
          <p:sp>
            <p:nvSpPr>
              <p:cNvPr id="15" name="object 15"/>
              <p:cNvSpPr/>
              <p:nvPr/>
            </p:nvSpPr>
            <p:spPr>
              <a:xfrm>
                <a:off x="5125" y="4165"/>
                <a:ext cx="3284" cy="939"/>
              </a:xfrm>
              <a:custGeom>
                <a:avLst/>
                <a:gdLst/>
                <a:ahLst/>
                <a:cxnLst/>
                <a:rect l="l" t="t" r="r" b="b"/>
                <a:pathLst>
                  <a:path w="2085339" h="596264">
                    <a:moveTo>
                      <a:pt x="2025396" y="0"/>
                    </a:moveTo>
                    <a:lnTo>
                      <a:pt x="59436" y="0"/>
                    </a:lnTo>
                    <a:lnTo>
                      <a:pt x="36325" y="4679"/>
                    </a:lnTo>
                    <a:lnTo>
                      <a:pt x="17430" y="17430"/>
                    </a:lnTo>
                    <a:lnTo>
                      <a:pt x="4679" y="36325"/>
                    </a:lnTo>
                    <a:lnTo>
                      <a:pt x="0" y="59436"/>
                    </a:lnTo>
                    <a:lnTo>
                      <a:pt x="0" y="536448"/>
                    </a:lnTo>
                    <a:lnTo>
                      <a:pt x="4679" y="559558"/>
                    </a:lnTo>
                    <a:lnTo>
                      <a:pt x="17430" y="578453"/>
                    </a:lnTo>
                    <a:lnTo>
                      <a:pt x="36325" y="591204"/>
                    </a:lnTo>
                    <a:lnTo>
                      <a:pt x="59436" y="595884"/>
                    </a:lnTo>
                    <a:lnTo>
                      <a:pt x="2025396" y="595884"/>
                    </a:lnTo>
                    <a:lnTo>
                      <a:pt x="2048506" y="591204"/>
                    </a:lnTo>
                    <a:lnTo>
                      <a:pt x="2067401" y="578453"/>
                    </a:lnTo>
                    <a:lnTo>
                      <a:pt x="2080152" y="559558"/>
                    </a:lnTo>
                    <a:lnTo>
                      <a:pt x="2084832" y="536448"/>
                    </a:lnTo>
                    <a:lnTo>
                      <a:pt x="2084832" y="59436"/>
                    </a:lnTo>
                    <a:lnTo>
                      <a:pt x="2080152" y="36325"/>
                    </a:lnTo>
                    <a:lnTo>
                      <a:pt x="2067401" y="17430"/>
                    </a:lnTo>
                    <a:lnTo>
                      <a:pt x="2048506" y="4679"/>
                    </a:lnTo>
                    <a:lnTo>
                      <a:pt x="2025396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6" name="object 16"/>
              <p:cNvSpPr/>
              <p:nvPr/>
            </p:nvSpPr>
            <p:spPr>
              <a:xfrm>
                <a:off x="5125" y="3628"/>
                <a:ext cx="3284" cy="1476"/>
              </a:xfrm>
              <a:custGeom>
                <a:avLst/>
                <a:gdLst/>
                <a:ahLst/>
                <a:cxnLst/>
                <a:rect l="l" t="t" r="r" b="b"/>
                <a:pathLst>
                  <a:path w="2085339" h="596264">
                    <a:moveTo>
                      <a:pt x="0" y="59436"/>
                    </a:moveTo>
                    <a:lnTo>
                      <a:pt x="4679" y="36325"/>
                    </a:lnTo>
                    <a:lnTo>
                      <a:pt x="17430" y="17430"/>
                    </a:lnTo>
                    <a:lnTo>
                      <a:pt x="36325" y="4679"/>
                    </a:lnTo>
                    <a:lnTo>
                      <a:pt x="59436" y="0"/>
                    </a:lnTo>
                    <a:lnTo>
                      <a:pt x="2025396" y="0"/>
                    </a:lnTo>
                    <a:lnTo>
                      <a:pt x="2048506" y="4679"/>
                    </a:lnTo>
                    <a:lnTo>
                      <a:pt x="2067401" y="17430"/>
                    </a:lnTo>
                    <a:lnTo>
                      <a:pt x="2080152" y="36325"/>
                    </a:lnTo>
                    <a:lnTo>
                      <a:pt x="2084832" y="59436"/>
                    </a:lnTo>
                    <a:lnTo>
                      <a:pt x="2084832" y="536448"/>
                    </a:lnTo>
                    <a:lnTo>
                      <a:pt x="2080152" y="559558"/>
                    </a:lnTo>
                    <a:lnTo>
                      <a:pt x="2067401" y="578453"/>
                    </a:lnTo>
                    <a:lnTo>
                      <a:pt x="2048506" y="591204"/>
                    </a:lnTo>
                    <a:lnTo>
                      <a:pt x="2025396" y="595884"/>
                    </a:lnTo>
                    <a:lnTo>
                      <a:pt x="59436" y="595884"/>
                    </a:lnTo>
                    <a:lnTo>
                      <a:pt x="36325" y="591204"/>
                    </a:lnTo>
                    <a:lnTo>
                      <a:pt x="17430" y="578453"/>
                    </a:lnTo>
                    <a:lnTo>
                      <a:pt x="4679" y="559558"/>
                    </a:lnTo>
                    <a:lnTo>
                      <a:pt x="0" y="536448"/>
                    </a:lnTo>
                    <a:lnTo>
                      <a:pt x="0" y="59436"/>
                    </a:lnTo>
                    <a:close/>
                  </a:path>
                </a:pathLst>
              </a:custGeom>
              <a:ln w="28575">
                <a:solidFill>
                  <a:schemeClr val="accent6"/>
                </a:solidFill>
                <a:prstDash val="lgDash"/>
              </a:ln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7" name="object 17"/>
              <p:cNvSpPr/>
              <p:nvPr/>
            </p:nvSpPr>
            <p:spPr>
              <a:xfrm>
                <a:off x="5302" y="4632"/>
                <a:ext cx="1112" cy="324"/>
              </a:xfrm>
              <a:custGeom>
                <a:avLst/>
                <a:gdLst/>
                <a:ahLst/>
                <a:cxnLst/>
                <a:rect l="l" t="t" r="r" b="b"/>
                <a:pathLst>
                  <a:path w="706120" h="205739">
                    <a:moveTo>
                      <a:pt x="671322" y="0"/>
                    </a:moveTo>
                    <a:lnTo>
                      <a:pt x="34289" y="0"/>
                    </a:lnTo>
                    <a:lnTo>
                      <a:pt x="20949" y="2696"/>
                    </a:lnTo>
                    <a:lnTo>
                      <a:pt x="10048" y="10048"/>
                    </a:lnTo>
                    <a:lnTo>
                      <a:pt x="2696" y="20949"/>
                    </a:lnTo>
                    <a:lnTo>
                      <a:pt x="0" y="34289"/>
                    </a:lnTo>
                    <a:lnTo>
                      <a:pt x="0" y="171450"/>
                    </a:lnTo>
                    <a:lnTo>
                      <a:pt x="2696" y="184790"/>
                    </a:lnTo>
                    <a:lnTo>
                      <a:pt x="10048" y="195691"/>
                    </a:lnTo>
                    <a:lnTo>
                      <a:pt x="20949" y="203043"/>
                    </a:lnTo>
                    <a:lnTo>
                      <a:pt x="34289" y="205739"/>
                    </a:lnTo>
                    <a:lnTo>
                      <a:pt x="671322" y="205739"/>
                    </a:lnTo>
                    <a:lnTo>
                      <a:pt x="684662" y="203043"/>
                    </a:lnTo>
                    <a:lnTo>
                      <a:pt x="695563" y="195691"/>
                    </a:lnTo>
                    <a:lnTo>
                      <a:pt x="702915" y="184790"/>
                    </a:lnTo>
                    <a:lnTo>
                      <a:pt x="705612" y="171450"/>
                    </a:lnTo>
                    <a:lnTo>
                      <a:pt x="705612" y="34289"/>
                    </a:lnTo>
                    <a:lnTo>
                      <a:pt x="702915" y="20949"/>
                    </a:lnTo>
                    <a:lnTo>
                      <a:pt x="695563" y="10048"/>
                    </a:lnTo>
                    <a:lnTo>
                      <a:pt x="684662" y="2696"/>
                    </a:lnTo>
                    <a:lnTo>
                      <a:pt x="671322" y="0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sz="14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PCF</a:t>
                </a:r>
                <a:endParaRPr lang="en-US" sz="1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18" name="object 18"/>
              <p:cNvSpPr/>
              <p:nvPr/>
            </p:nvSpPr>
            <p:spPr>
              <a:xfrm>
                <a:off x="6564" y="4632"/>
                <a:ext cx="1690" cy="324"/>
              </a:xfrm>
              <a:custGeom>
                <a:avLst/>
                <a:gdLst/>
                <a:ahLst/>
                <a:cxnLst/>
                <a:rect l="l" t="t" r="r" b="b"/>
                <a:pathLst>
                  <a:path w="1073150" h="205739">
                    <a:moveTo>
                      <a:pt x="1038606" y="0"/>
                    </a:moveTo>
                    <a:lnTo>
                      <a:pt x="34289" y="0"/>
                    </a:lnTo>
                    <a:lnTo>
                      <a:pt x="20949" y="2696"/>
                    </a:lnTo>
                    <a:lnTo>
                      <a:pt x="10048" y="10048"/>
                    </a:lnTo>
                    <a:lnTo>
                      <a:pt x="2696" y="20949"/>
                    </a:lnTo>
                    <a:lnTo>
                      <a:pt x="0" y="34289"/>
                    </a:lnTo>
                    <a:lnTo>
                      <a:pt x="0" y="171450"/>
                    </a:lnTo>
                    <a:lnTo>
                      <a:pt x="2696" y="184790"/>
                    </a:lnTo>
                    <a:lnTo>
                      <a:pt x="10048" y="195691"/>
                    </a:lnTo>
                    <a:lnTo>
                      <a:pt x="20949" y="203043"/>
                    </a:lnTo>
                    <a:lnTo>
                      <a:pt x="34289" y="205739"/>
                    </a:lnTo>
                    <a:lnTo>
                      <a:pt x="1038606" y="205739"/>
                    </a:lnTo>
                    <a:lnTo>
                      <a:pt x="1051946" y="203043"/>
                    </a:lnTo>
                    <a:lnTo>
                      <a:pt x="1062847" y="195691"/>
                    </a:lnTo>
                    <a:lnTo>
                      <a:pt x="1070199" y="184790"/>
                    </a:lnTo>
                    <a:lnTo>
                      <a:pt x="1072896" y="171450"/>
                    </a:lnTo>
                    <a:lnTo>
                      <a:pt x="1072896" y="34289"/>
                    </a:lnTo>
                    <a:lnTo>
                      <a:pt x="1070199" y="20949"/>
                    </a:lnTo>
                    <a:lnTo>
                      <a:pt x="1062847" y="10048"/>
                    </a:lnTo>
                    <a:lnTo>
                      <a:pt x="1051946" y="2696"/>
                    </a:lnTo>
                    <a:lnTo>
                      <a:pt x="1038606" y="0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sz="14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业务平台</a:t>
                </a:r>
                <a:endParaRPr lang="en-US" sz="1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22" name="object 22"/>
              <p:cNvSpPr txBox="1"/>
              <p:nvPr/>
            </p:nvSpPr>
            <p:spPr>
              <a:xfrm>
                <a:off x="5441" y="3714"/>
                <a:ext cx="2397" cy="27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sz="1050" b="1" spc="5" dirty="0">
                    <a:solidFill>
                      <a:schemeClr val="accent6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运营商</a:t>
                </a:r>
                <a:r>
                  <a:rPr sz="1050" b="1" spc="-5" dirty="0">
                    <a:solidFill>
                      <a:schemeClr val="accent6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5G</a:t>
                </a:r>
                <a:r>
                  <a:rPr sz="1050" b="1" spc="5" dirty="0">
                    <a:solidFill>
                      <a:schemeClr val="accent6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核心网</a:t>
                </a:r>
                <a:endParaRPr sz="1050" b="1" spc="5" dirty="0">
                  <a:solidFill>
                    <a:schemeClr val="accent6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31" name="object 17"/>
              <p:cNvSpPr/>
              <p:nvPr/>
            </p:nvSpPr>
            <p:spPr>
              <a:xfrm>
                <a:off x="5302" y="4138"/>
                <a:ext cx="886" cy="324"/>
              </a:xfrm>
              <a:custGeom>
                <a:avLst/>
                <a:gdLst/>
                <a:ahLst/>
                <a:cxnLst/>
                <a:rect l="l" t="t" r="r" b="b"/>
                <a:pathLst>
                  <a:path w="706120" h="205739">
                    <a:moveTo>
                      <a:pt x="671322" y="0"/>
                    </a:moveTo>
                    <a:lnTo>
                      <a:pt x="34289" y="0"/>
                    </a:lnTo>
                    <a:lnTo>
                      <a:pt x="20949" y="2696"/>
                    </a:lnTo>
                    <a:lnTo>
                      <a:pt x="10048" y="10048"/>
                    </a:lnTo>
                    <a:lnTo>
                      <a:pt x="2696" y="20949"/>
                    </a:lnTo>
                    <a:lnTo>
                      <a:pt x="0" y="34289"/>
                    </a:lnTo>
                    <a:lnTo>
                      <a:pt x="0" y="171450"/>
                    </a:lnTo>
                    <a:lnTo>
                      <a:pt x="2696" y="184790"/>
                    </a:lnTo>
                    <a:lnTo>
                      <a:pt x="10048" y="195691"/>
                    </a:lnTo>
                    <a:lnTo>
                      <a:pt x="20949" y="203043"/>
                    </a:lnTo>
                    <a:lnTo>
                      <a:pt x="34289" y="205739"/>
                    </a:lnTo>
                    <a:lnTo>
                      <a:pt x="671322" y="205739"/>
                    </a:lnTo>
                    <a:lnTo>
                      <a:pt x="684662" y="203043"/>
                    </a:lnTo>
                    <a:lnTo>
                      <a:pt x="695563" y="195691"/>
                    </a:lnTo>
                    <a:lnTo>
                      <a:pt x="702915" y="184790"/>
                    </a:lnTo>
                    <a:lnTo>
                      <a:pt x="705612" y="171450"/>
                    </a:lnTo>
                    <a:lnTo>
                      <a:pt x="705612" y="34289"/>
                    </a:lnTo>
                    <a:lnTo>
                      <a:pt x="702915" y="20949"/>
                    </a:lnTo>
                    <a:lnTo>
                      <a:pt x="695563" y="10048"/>
                    </a:lnTo>
                    <a:lnTo>
                      <a:pt x="684662" y="2696"/>
                    </a:lnTo>
                    <a:lnTo>
                      <a:pt x="671322" y="0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p>
                <a:pPr algn="ctr"/>
                <a:r>
                  <a:rPr lang="en-US" sz="14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SMF</a:t>
                </a:r>
                <a:endParaRPr lang="en-US" sz="1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6" name="object 17"/>
              <p:cNvSpPr/>
              <p:nvPr/>
            </p:nvSpPr>
            <p:spPr>
              <a:xfrm>
                <a:off x="6324" y="4138"/>
                <a:ext cx="886" cy="324"/>
              </a:xfrm>
              <a:custGeom>
                <a:avLst/>
                <a:gdLst/>
                <a:ahLst/>
                <a:cxnLst/>
                <a:rect l="l" t="t" r="r" b="b"/>
                <a:pathLst>
                  <a:path w="706120" h="205739">
                    <a:moveTo>
                      <a:pt x="671322" y="0"/>
                    </a:moveTo>
                    <a:lnTo>
                      <a:pt x="34289" y="0"/>
                    </a:lnTo>
                    <a:lnTo>
                      <a:pt x="20949" y="2696"/>
                    </a:lnTo>
                    <a:lnTo>
                      <a:pt x="10048" y="10048"/>
                    </a:lnTo>
                    <a:lnTo>
                      <a:pt x="2696" y="20949"/>
                    </a:lnTo>
                    <a:lnTo>
                      <a:pt x="0" y="34289"/>
                    </a:lnTo>
                    <a:lnTo>
                      <a:pt x="0" y="171450"/>
                    </a:lnTo>
                    <a:lnTo>
                      <a:pt x="2696" y="184790"/>
                    </a:lnTo>
                    <a:lnTo>
                      <a:pt x="10048" y="195691"/>
                    </a:lnTo>
                    <a:lnTo>
                      <a:pt x="20949" y="203043"/>
                    </a:lnTo>
                    <a:lnTo>
                      <a:pt x="34289" y="205739"/>
                    </a:lnTo>
                    <a:lnTo>
                      <a:pt x="671322" y="205739"/>
                    </a:lnTo>
                    <a:lnTo>
                      <a:pt x="684662" y="203043"/>
                    </a:lnTo>
                    <a:lnTo>
                      <a:pt x="695563" y="195691"/>
                    </a:lnTo>
                    <a:lnTo>
                      <a:pt x="702915" y="184790"/>
                    </a:lnTo>
                    <a:lnTo>
                      <a:pt x="705612" y="171450"/>
                    </a:lnTo>
                    <a:lnTo>
                      <a:pt x="705612" y="34289"/>
                    </a:lnTo>
                    <a:lnTo>
                      <a:pt x="702915" y="20949"/>
                    </a:lnTo>
                    <a:lnTo>
                      <a:pt x="695563" y="10048"/>
                    </a:lnTo>
                    <a:lnTo>
                      <a:pt x="684662" y="2696"/>
                    </a:lnTo>
                    <a:lnTo>
                      <a:pt x="671322" y="0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p>
                <a:pPr lvl="0" algn="ctr">
                  <a:buClrTx/>
                  <a:buSzTx/>
                  <a:buFontTx/>
                </a:pPr>
                <a:r>
                  <a:rPr lang="en-US" sz="14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UDM</a:t>
                </a:r>
                <a:endParaRPr lang="en-US" sz="1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53" name="object 17"/>
              <p:cNvSpPr/>
              <p:nvPr/>
            </p:nvSpPr>
            <p:spPr>
              <a:xfrm>
                <a:off x="7368" y="4138"/>
                <a:ext cx="886" cy="324"/>
              </a:xfrm>
              <a:custGeom>
                <a:avLst/>
                <a:gdLst/>
                <a:ahLst/>
                <a:cxnLst/>
                <a:rect l="l" t="t" r="r" b="b"/>
                <a:pathLst>
                  <a:path w="706120" h="205739">
                    <a:moveTo>
                      <a:pt x="671322" y="0"/>
                    </a:moveTo>
                    <a:lnTo>
                      <a:pt x="34289" y="0"/>
                    </a:lnTo>
                    <a:lnTo>
                      <a:pt x="20949" y="2696"/>
                    </a:lnTo>
                    <a:lnTo>
                      <a:pt x="10048" y="10048"/>
                    </a:lnTo>
                    <a:lnTo>
                      <a:pt x="2696" y="20949"/>
                    </a:lnTo>
                    <a:lnTo>
                      <a:pt x="0" y="34289"/>
                    </a:lnTo>
                    <a:lnTo>
                      <a:pt x="0" y="171450"/>
                    </a:lnTo>
                    <a:lnTo>
                      <a:pt x="2696" y="184790"/>
                    </a:lnTo>
                    <a:lnTo>
                      <a:pt x="10048" y="195691"/>
                    </a:lnTo>
                    <a:lnTo>
                      <a:pt x="20949" y="203043"/>
                    </a:lnTo>
                    <a:lnTo>
                      <a:pt x="34289" y="205739"/>
                    </a:lnTo>
                    <a:lnTo>
                      <a:pt x="671322" y="205739"/>
                    </a:lnTo>
                    <a:lnTo>
                      <a:pt x="684662" y="203043"/>
                    </a:lnTo>
                    <a:lnTo>
                      <a:pt x="695563" y="195691"/>
                    </a:lnTo>
                    <a:lnTo>
                      <a:pt x="702915" y="184790"/>
                    </a:lnTo>
                    <a:lnTo>
                      <a:pt x="705612" y="171450"/>
                    </a:lnTo>
                    <a:lnTo>
                      <a:pt x="705612" y="34289"/>
                    </a:lnTo>
                    <a:lnTo>
                      <a:pt x="702915" y="20949"/>
                    </a:lnTo>
                    <a:lnTo>
                      <a:pt x="695563" y="10048"/>
                    </a:lnTo>
                    <a:lnTo>
                      <a:pt x="684662" y="2696"/>
                    </a:lnTo>
                    <a:lnTo>
                      <a:pt x="671322" y="0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p>
                <a:pPr lvl="0" algn="ctr">
                  <a:buClrTx/>
                  <a:buSzTx/>
                  <a:buFontTx/>
                </a:pPr>
                <a:r>
                  <a:rPr lang="en-US" sz="14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AMF</a:t>
                </a:r>
                <a:endParaRPr lang="en-US" sz="1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  <p:pic>
          <p:nvPicPr>
            <p:cNvPr id="57" name="图片 56" descr="templates\docerresourceshop\icons\\32313535373238333b32313535373236383b3547bbf9d5be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76" y="6221"/>
              <a:ext cx="1030" cy="1030"/>
            </a:xfrm>
            <a:prstGeom prst="rect">
              <a:avLst/>
            </a:prstGeom>
          </p:spPr>
        </p:pic>
        <p:sp>
          <p:nvSpPr>
            <p:cNvPr id="61" name="object 14"/>
            <p:cNvSpPr txBox="1"/>
            <p:nvPr/>
          </p:nvSpPr>
          <p:spPr>
            <a:xfrm>
              <a:off x="7587" y="6376"/>
              <a:ext cx="840" cy="62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5</a:t>
              </a:r>
              <a:r>
                <a:rPr sz="1200" spc="-5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G</a:t>
              </a:r>
              <a:r>
                <a:rPr lang="zh-CN" sz="1200" spc="-5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基站</a:t>
              </a:r>
              <a:endParaRPr lang="zh-CN" sz="12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zh-CN" sz="1200" spc="-5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（共享）</a:t>
              </a:r>
              <a:endParaRPr lang="zh-CN" sz="12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62" name="object 6"/>
            <p:cNvSpPr/>
            <p:nvPr/>
          </p:nvSpPr>
          <p:spPr>
            <a:xfrm rot="5400000">
              <a:off x="5804" y="7041"/>
              <a:ext cx="1176" cy="1264"/>
            </a:xfrm>
            <a:custGeom>
              <a:avLst/>
              <a:gdLst/>
              <a:ahLst/>
              <a:cxnLst/>
              <a:rect l="l" t="t" r="r" b="b"/>
              <a:pathLst>
                <a:path w="3167379">
                  <a:moveTo>
                    <a:pt x="0" y="0"/>
                  </a:moveTo>
                  <a:lnTo>
                    <a:pt x="3166872" y="0"/>
                  </a:lnTo>
                </a:path>
              </a:pathLst>
            </a:custGeom>
            <a:solidFill>
              <a:schemeClr val="accent6"/>
            </a:solidFill>
            <a:ln w="28575" cmpd="sng">
              <a:solidFill>
                <a:schemeClr val="accent6"/>
              </a:solidFill>
              <a:prstDash val="sysDash"/>
            </a:ln>
          </p:spPr>
          <p:txBody>
            <a:bodyPr wrap="square" lIns="0" tIns="0" rIns="0" bIns="0" rtlCol="0">
              <a:noAutofit/>
            </a:bodyPr>
            <a:lstStyle/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sp>
          <p:nvSpPr>
            <p:cNvPr id="63" name="object 14"/>
            <p:cNvSpPr txBox="1"/>
            <p:nvPr/>
          </p:nvSpPr>
          <p:spPr>
            <a:xfrm>
              <a:off x="6977" y="9070"/>
              <a:ext cx="2043" cy="5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lvl="0" algn="ctr">
                <a:spcBef>
                  <a:spcPts val="100"/>
                </a:spcBef>
                <a:buClrTx/>
                <a:buSzTx/>
                <a:buFontTx/>
              </a:pPr>
              <a:r>
                <a:rPr sz="11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校园用户（校内）</a:t>
              </a:r>
              <a:endParaRPr sz="11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  <a:p>
              <a:pPr marL="12700" lvl="0" algn="ctr">
                <a:spcBef>
                  <a:spcPts val="100"/>
                </a:spcBef>
                <a:buClrTx/>
                <a:buSzTx/>
                <a:buFontTx/>
              </a:pPr>
              <a:r>
                <a:rPr sz="11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通用DNN</a:t>
              </a:r>
              <a:endParaRPr sz="11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6" name="图片 65" descr="templates\docerresourceshop\icons\\32313534383534363b32313534383534383b3547cad6bbfa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062" y="8488"/>
              <a:ext cx="525" cy="525"/>
            </a:xfrm>
            <a:prstGeom prst="rect">
              <a:avLst/>
            </a:prstGeom>
          </p:spPr>
        </p:pic>
        <p:pic>
          <p:nvPicPr>
            <p:cNvPr id="68" name="图片 67" descr="templates\docerresourceshop\icons\\32303137373532373b32303137393535313bc9e3cff1cdb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600" y="6012"/>
              <a:ext cx="615" cy="615"/>
            </a:xfrm>
            <a:prstGeom prst="rect">
              <a:avLst/>
            </a:prstGeom>
          </p:spPr>
        </p:pic>
        <p:grpSp>
          <p:nvGrpSpPr>
            <p:cNvPr id="71" name="组合 70"/>
            <p:cNvGrpSpPr/>
            <p:nvPr/>
          </p:nvGrpSpPr>
          <p:grpSpPr>
            <a:xfrm>
              <a:off x="4999" y="7296"/>
              <a:ext cx="256" cy="466"/>
              <a:chOff x="4908" y="7444"/>
              <a:chExt cx="464" cy="674"/>
            </a:xfrm>
          </p:grpSpPr>
          <p:sp>
            <p:nvSpPr>
              <p:cNvPr id="69" name="圆角矩形 68"/>
              <p:cNvSpPr/>
              <p:nvPr/>
            </p:nvSpPr>
            <p:spPr>
              <a:xfrm>
                <a:off x="4908" y="7444"/>
                <a:ext cx="465" cy="675"/>
              </a:xfrm>
              <a:prstGeom prst="roundRect">
                <a:avLst/>
              </a:prstGeom>
              <a:noFill/>
              <a:ln w="19050">
                <a:solidFill>
                  <a:srgbClr val="BE282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0" name="圆角矩形 69"/>
              <p:cNvSpPr/>
              <p:nvPr/>
            </p:nvSpPr>
            <p:spPr>
              <a:xfrm>
                <a:off x="4983" y="7552"/>
                <a:ext cx="316" cy="459"/>
              </a:xfrm>
              <a:prstGeom prst="roundRect">
                <a:avLst/>
              </a:prstGeom>
              <a:noFill/>
              <a:ln w="19050">
                <a:solidFill>
                  <a:srgbClr val="BE282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72" name="object 14"/>
            <p:cNvSpPr txBox="1"/>
            <p:nvPr/>
          </p:nvSpPr>
          <p:spPr>
            <a:xfrm>
              <a:off x="2997" y="6176"/>
              <a:ext cx="2043" cy="28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 lvl="0" algn="ctr">
                <a:spcBef>
                  <a:spcPts val="100"/>
                </a:spcBef>
                <a:buClrTx/>
                <a:buSzTx/>
                <a:buFontTx/>
              </a:pPr>
              <a:r>
                <a:rPr lang="en-US"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IOT</a:t>
              </a:r>
              <a:r>
                <a:rPr lang="zh-CN" altLang="en-US"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设备</a:t>
              </a:r>
              <a:endParaRPr lang="zh-CN" altLang="en-US"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73" name="object 14"/>
            <p:cNvSpPr txBox="1"/>
            <p:nvPr/>
          </p:nvSpPr>
          <p:spPr>
            <a:xfrm>
              <a:off x="3558" y="7402"/>
              <a:ext cx="1698" cy="28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 lvl="0" algn="ctr">
                <a:spcBef>
                  <a:spcPts val="100"/>
                </a:spcBef>
                <a:buClrTx/>
                <a:buSzTx/>
                <a:buFontTx/>
              </a:pPr>
              <a:r>
                <a:rPr lang="en-US" altLang="zh-CN" sz="1100" b="1" dirty="0">
                  <a:solidFill>
                    <a:srgbClr val="BE282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5G CPE</a:t>
              </a:r>
              <a:endParaRPr lang="en-US" altLang="zh-CN" sz="1100" b="1" dirty="0">
                <a:solidFill>
                  <a:srgbClr val="BE282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1726" y="6946"/>
              <a:ext cx="1698" cy="1176"/>
              <a:chOff x="2981" y="7085"/>
              <a:chExt cx="1698" cy="1176"/>
            </a:xfrm>
          </p:grpSpPr>
          <p:pic>
            <p:nvPicPr>
              <p:cNvPr id="74" name="图片 73" descr="templates\docerresourceshop\icons\\32303231353833303b32303235303039393bb1cabcc7b1beb5e7c4d4"/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282" y="7085"/>
                <a:ext cx="1096" cy="1096"/>
              </a:xfrm>
              <a:prstGeom prst="rect">
                <a:avLst/>
              </a:prstGeom>
            </p:spPr>
          </p:pic>
          <p:sp>
            <p:nvSpPr>
              <p:cNvPr id="75" name="object 14"/>
              <p:cNvSpPr txBox="1"/>
              <p:nvPr/>
            </p:nvSpPr>
            <p:spPr>
              <a:xfrm>
                <a:off x="2981" y="7975"/>
                <a:ext cx="1698" cy="28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p>
                <a:pPr marL="12700" lvl="0" algn="ctr">
                  <a:spcBef>
                    <a:spcPts val="100"/>
                  </a:spcBef>
                  <a:buClrTx/>
                  <a:buSzTx/>
                  <a:buFontTx/>
                </a:pPr>
                <a:r>
                  <a:rPr lang="zh-CN" altLang="en-US" sz="1100" b="1" dirty="0">
                    <a:solidFill>
                      <a:srgbClr val="006FC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笔记本电脑</a:t>
                </a:r>
                <a:endParaRPr lang="zh-CN" altLang="en-US"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p:grpSp>
        <p:sp>
          <p:nvSpPr>
            <p:cNvPr id="77" name="object 35"/>
            <p:cNvSpPr/>
            <p:nvPr/>
          </p:nvSpPr>
          <p:spPr>
            <a:xfrm flipH="1">
              <a:off x="5256" y="6626"/>
              <a:ext cx="1323" cy="886"/>
            </a:xfrm>
            <a:custGeom>
              <a:avLst/>
              <a:gdLst/>
              <a:ahLst/>
              <a:cxnLst/>
              <a:rect l="l" t="t" r="r" b="b"/>
              <a:pathLst>
                <a:path w="510540" h="315595">
                  <a:moveTo>
                    <a:pt x="510539" y="315468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w="28575">
              <a:solidFill>
                <a:schemeClr val="accent6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sp>
          <p:nvSpPr>
            <p:cNvPr id="78" name="object 35"/>
            <p:cNvSpPr/>
            <p:nvPr/>
          </p:nvSpPr>
          <p:spPr>
            <a:xfrm flipH="1" flipV="1">
              <a:off x="5216" y="6319"/>
              <a:ext cx="1363" cy="306"/>
            </a:xfrm>
            <a:custGeom>
              <a:avLst/>
              <a:gdLst/>
              <a:ahLst/>
              <a:cxnLst/>
              <a:rect l="l" t="t" r="r" b="b"/>
              <a:pathLst>
                <a:path w="510540" h="315595">
                  <a:moveTo>
                    <a:pt x="510539" y="315468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w="28575">
              <a:solidFill>
                <a:schemeClr val="accent6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pic>
          <p:nvPicPr>
            <p:cNvPr id="80" name="图片 79" descr="templates\docerresourceshop\icons\\32303231323331383b32303231353539323bcedecfdfcdf857694669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6200000">
              <a:off x="3290" y="7244"/>
              <a:ext cx="601" cy="601"/>
            </a:xfrm>
            <a:prstGeom prst="rect">
              <a:avLst/>
            </a:prstGeom>
          </p:spPr>
        </p:pic>
        <p:grpSp>
          <p:nvGrpSpPr>
            <p:cNvPr id="86" name="组合 85"/>
            <p:cNvGrpSpPr/>
            <p:nvPr/>
          </p:nvGrpSpPr>
          <p:grpSpPr>
            <a:xfrm>
              <a:off x="1592" y="3002"/>
              <a:ext cx="1772" cy="1488"/>
              <a:chOff x="1652" y="3122"/>
              <a:chExt cx="1772" cy="1488"/>
            </a:xfrm>
          </p:grpSpPr>
          <p:pic>
            <p:nvPicPr>
              <p:cNvPr id="81" name="图片 80"/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52" y="3122"/>
                <a:ext cx="563" cy="106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82" name="object 14"/>
              <p:cNvSpPr txBox="1"/>
              <p:nvPr/>
            </p:nvSpPr>
            <p:spPr>
              <a:xfrm>
                <a:off x="2130" y="3750"/>
                <a:ext cx="1294" cy="8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p>
                <a:pPr marL="12700" lvl="0" algn="ctr">
                  <a:spcBef>
                    <a:spcPts val="100"/>
                  </a:spcBef>
                  <a:buClrTx/>
                  <a:buSzTx/>
                  <a:buFontTx/>
                </a:pPr>
                <a:r>
                  <a:rPr sz="11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校园用户</a:t>
                </a:r>
                <a:endParaRPr sz="11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  <a:p>
                <a:pPr marL="12700" lvl="0" algn="ctr">
                  <a:spcBef>
                    <a:spcPts val="100"/>
                  </a:spcBef>
                  <a:buClrTx/>
                  <a:buSzTx/>
                  <a:buFontTx/>
                </a:pPr>
                <a:r>
                  <a:rPr sz="11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（校</a:t>
                </a:r>
                <a:r>
                  <a:rPr lang="zh-CN" sz="11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外</a:t>
                </a:r>
                <a:r>
                  <a:rPr sz="11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）</a:t>
                </a:r>
                <a:endParaRPr sz="11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  <a:p>
                <a:pPr marL="12700" lvl="0" algn="ctr">
                  <a:spcBef>
                    <a:spcPts val="100"/>
                  </a:spcBef>
                  <a:buClrTx/>
                  <a:buSzTx/>
                  <a:buFontTx/>
                </a:pPr>
                <a:endParaRPr sz="11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  <p:pic>
            <p:nvPicPr>
              <p:cNvPr id="83" name="图片 82" descr="templates\docerresourceshop\icons\\32313534383534363b32313534383534383b3547cad6bbfa"/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215" y="3168"/>
                <a:ext cx="525" cy="525"/>
              </a:xfrm>
              <a:prstGeom prst="rect">
                <a:avLst/>
              </a:prstGeom>
            </p:spPr>
          </p:pic>
        </p:grpSp>
        <p:pic>
          <p:nvPicPr>
            <p:cNvPr id="85" name="图片 84" descr="templates\docerresourceshop\icons\\32313535373238333b32313535373236383b3547bbf9d5be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91" y="3093"/>
              <a:ext cx="832" cy="83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414" y="3213"/>
              <a:ext cx="1154" cy="715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sz="1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公</a:t>
              </a:r>
              <a:r>
                <a:rPr lang="zh-CN" altLang="en-US" sz="1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共</a:t>
              </a:r>
              <a:endParaRPr 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en-US" sz="1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UPF</a:t>
              </a:r>
              <a:endParaRPr 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7" name="object 6"/>
            <p:cNvSpPr/>
            <p:nvPr/>
          </p:nvSpPr>
          <p:spPr>
            <a:xfrm>
              <a:off x="4474" y="3589"/>
              <a:ext cx="1938" cy="1264"/>
            </a:xfrm>
            <a:custGeom>
              <a:avLst/>
              <a:gdLst/>
              <a:ahLst/>
              <a:cxnLst/>
              <a:rect l="l" t="t" r="r" b="b"/>
              <a:pathLst>
                <a:path w="3167379">
                  <a:moveTo>
                    <a:pt x="0" y="0"/>
                  </a:moveTo>
                  <a:lnTo>
                    <a:pt x="3166872" y="0"/>
                  </a:lnTo>
                </a:path>
              </a:pathLst>
            </a:custGeom>
            <a:solidFill>
              <a:schemeClr val="accent6"/>
            </a:solidFill>
            <a:ln w="28575">
              <a:solidFill>
                <a:schemeClr val="accent6"/>
              </a:solidFill>
            </a:ln>
          </p:spPr>
          <p:txBody>
            <a:bodyPr wrap="square" lIns="0" tIns="0" rIns="0" bIns="0" rtlCol="0">
              <a:noAutofit/>
            </a:bodyPr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sp>
          <p:nvSpPr>
            <p:cNvPr id="88" name="object 6"/>
            <p:cNvSpPr/>
            <p:nvPr/>
          </p:nvSpPr>
          <p:spPr>
            <a:xfrm>
              <a:off x="7568" y="3569"/>
              <a:ext cx="4498" cy="1264"/>
            </a:xfrm>
            <a:custGeom>
              <a:avLst/>
              <a:gdLst/>
              <a:ahLst/>
              <a:cxnLst/>
              <a:rect l="l" t="t" r="r" b="b"/>
              <a:pathLst>
                <a:path w="3167379">
                  <a:moveTo>
                    <a:pt x="0" y="0"/>
                  </a:moveTo>
                  <a:lnTo>
                    <a:pt x="3166872" y="0"/>
                  </a:lnTo>
                </a:path>
              </a:pathLst>
            </a:custGeom>
            <a:solidFill>
              <a:schemeClr val="accent6"/>
            </a:solidFill>
            <a:ln w="28575">
              <a:solidFill>
                <a:schemeClr val="accent6"/>
              </a:solidFill>
            </a:ln>
          </p:spPr>
          <p:txBody>
            <a:bodyPr wrap="square" lIns="0" tIns="0" rIns="0" bIns="0" rtlCol="0">
              <a:noAutofit/>
            </a:bodyPr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sp>
          <p:nvSpPr>
            <p:cNvPr id="89" name="object 6"/>
            <p:cNvSpPr/>
            <p:nvPr/>
          </p:nvSpPr>
          <p:spPr>
            <a:xfrm rot="5400000">
              <a:off x="11085" y="2593"/>
              <a:ext cx="700" cy="1264"/>
            </a:xfrm>
            <a:custGeom>
              <a:avLst/>
              <a:gdLst/>
              <a:ahLst/>
              <a:cxnLst/>
              <a:rect l="l" t="t" r="r" b="b"/>
              <a:pathLst>
                <a:path w="3167379">
                  <a:moveTo>
                    <a:pt x="0" y="0"/>
                  </a:moveTo>
                  <a:lnTo>
                    <a:pt x="3166872" y="0"/>
                  </a:lnTo>
                </a:path>
              </a:pathLst>
            </a:custGeom>
            <a:solidFill>
              <a:schemeClr val="accent6"/>
            </a:solidFill>
            <a:ln w="28575">
              <a:solidFill>
                <a:schemeClr val="accent6"/>
              </a:solidFill>
            </a:ln>
          </p:spPr>
          <p:txBody>
            <a:bodyPr wrap="square" lIns="0" tIns="0" rIns="0" bIns="0" rtlCol="0">
              <a:noAutofit/>
            </a:bodyPr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sp>
          <p:nvSpPr>
            <p:cNvPr id="90" name="object 6"/>
            <p:cNvSpPr/>
            <p:nvPr/>
          </p:nvSpPr>
          <p:spPr>
            <a:xfrm>
              <a:off x="1036" y="1983"/>
              <a:ext cx="16712" cy="120"/>
            </a:xfrm>
            <a:custGeom>
              <a:avLst/>
              <a:gdLst/>
              <a:ahLst/>
              <a:cxnLst/>
              <a:rect l="l" t="t" r="r" b="b"/>
              <a:pathLst>
                <a:path w="3167379">
                  <a:moveTo>
                    <a:pt x="0" y="0"/>
                  </a:moveTo>
                  <a:lnTo>
                    <a:pt x="3166872" y="0"/>
                  </a:lnTo>
                </a:path>
              </a:pathLst>
            </a:custGeom>
            <a:ln w="19050">
              <a:solidFill>
                <a:schemeClr val="bg2">
                  <a:lumMod val="90000"/>
                </a:schemeClr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sp>
          <p:nvSpPr>
            <p:cNvPr id="91" name="object 6"/>
            <p:cNvSpPr/>
            <p:nvPr/>
          </p:nvSpPr>
          <p:spPr>
            <a:xfrm>
              <a:off x="855" y="4817"/>
              <a:ext cx="16712" cy="120"/>
            </a:xfrm>
            <a:custGeom>
              <a:avLst/>
              <a:gdLst/>
              <a:ahLst/>
              <a:cxnLst/>
              <a:rect l="l" t="t" r="r" b="b"/>
              <a:pathLst>
                <a:path w="3167379">
                  <a:moveTo>
                    <a:pt x="0" y="0"/>
                  </a:moveTo>
                  <a:lnTo>
                    <a:pt x="3166872" y="0"/>
                  </a:lnTo>
                </a:path>
              </a:pathLst>
            </a:custGeom>
            <a:ln w="19050">
              <a:solidFill>
                <a:schemeClr val="bg2">
                  <a:lumMod val="90000"/>
                </a:schemeClr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sp>
          <p:nvSpPr>
            <p:cNvPr id="92" name="object 14"/>
            <p:cNvSpPr txBox="1"/>
            <p:nvPr/>
          </p:nvSpPr>
          <p:spPr>
            <a:xfrm>
              <a:off x="992" y="821"/>
              <a:ext cx="3263" cy="4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 lvl="0" algn="l">
                <a:spcBef>
                  <a:spcPts val="100"/>
                </a:spcBef>
                <a:buClrTx/>
                <a:buSzTx/>
                <a:buFontTx/>
              </a:pPr>
              <a:r>
                <a:rPr lang="zh-CN" altLang="en-US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运营商</a:t>
              </a:r>
              <a:r>
                <a:rPr lang="en-US" altLang="zh-CN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5G</a:t>
              </a:r>
              <a:r>
                <a:rPr lang="zh-CN" altLang="en-US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核心网</a:t>
              </a:r>
              <a:endParaRPr lang="zh-CN" altLang="en-US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93" name="object 14"/>
            <p:cNvSpPr txBox="1"/>
            <p:nvPr/>
          </p:nvSpPr>
          <p:spPr>
            <a:xfrm>
              <a:off x="995" y="2184"/>
              <a:ext cx="3263" cy="4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 lvl="0" algn="l">
                <a:spcBef>
                  <a:spcPts val="100"/>
                </a:spcBef>
                <a:buClrTx/>
                <a:buSzTx/>
                <a:buFontTx/>
              </a:pPr>
              <a:r>
                <a:rPr lang="zh-CN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所在城市</a:t>
              </a:r>
              <a:endParaRPr lang="zh-CN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94" name="object 14"/>
            <p:cNvSpPr txBox="1"/>
            <p:nvPr/>
          </p:nvSpPr>
          <p:spPr>
            <a:xfrm>
              <a:off x="994" y="4912"/>
              <a:ext cx="3263" cy="4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 lvl="0" algn="l">
                <a:spcBef>
                  <a:spcPts val="100"/>
                </a:spcBef>
                <a:buClrTx/>
                <a:buSzTx/>
                <a:buFontTx/>
              </a:pPr>
              <a:r>
                <a:rPr lang="zh-CN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学校</a:t>
              </a:r>
              <a:endParaRPr lang="zh-CN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 flipV="1">
              <a:off x="14093" y="7091"/>
              <a:ext cx="836" cy="120"/>
            </a:xfrm>
            <a:custGeom>
              <a:avLst/>
              <a:gdLst/>
              <a:ahLst/>
              <a:cxnLst/>
              <a:rect l="l" t="t" r="r" b="b"/>
              <a:pathLst>
                <a:path w="311150">
                  <a:moveTo>
                    <a:pt x="0" y="0"/>
                  </a:moveTo>
                  <a:lnTo>
                    <a:pt x="310896" y="0"/>
                  </a:lnTo>
                </a:path>
              </a:pathLst>
            </a:custGeom>
            <a:ln w="28575">
              <a:solidFill>
                <a:srgbClr val="89C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5776" y="7363"/>
              <a:ext cx="799" cy="658"/>
            </a:xfrm>
            <a:custGeom>
              <a:avLst/>
              <a:gdLst/>
              <a:ahLst/>
              <a:cxnLst/>
              <a:rect l="l" t="t" r="r" b="b"/>
              <a:pathLst>
                <a:path w="398145" h="417830">
                  <a:moveTo>
                    <a:pt x="397763" y="417576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89C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5776" y="6686"/>
              <a:ext cx="800" cy="506"/>
            </a:xfrm>
            <a:custGeom>
              <a:avLst/>
              <a:gdLst/>
              <a:ahLst/>
              <a:cxnLst/>
              <a:rect l="l" t="t" r="r" b="b"/>
              <a:pathLst>
                <a:path w="459104" h="445135">
                  <a:moveTo>
                    <a:pt x="0" y="445008"/>
                  </a:moveTo>
                  <a:lnTo>
                    <a:pt x="458724" y="0"/>
                  </a:lnTo>
                </a:path>
              </a:pathLst>
            </a:custGeom>
            <a:ln w="28574">
              <a:solidFill>
                <a:srgbClr val="89C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9"/>
            <p:cNvSpPr txBox="1"/>
            <p:nvPr/>
          </p:nvSpPr>
          <p:spPr>
            <a:xfrm>
              <a:off x="14646" y="7585"/>
              <a:ext cx="1365" cy="28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zh-CN" altLang="en-US" sz="1100" b="1" dirty="0">
                  <a:solidFill>
                    <a:srgbClr val="006F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校园网出口</a:t>
              </a:r>
              <a:endParaRPr lang="zh-CN" altLang="en-US" sz="11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247" name="picture 24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14670" y="6801"/>
              <a:ext cx="1106" cy="701"/>
            </a:xfrm>
            <a:prstGeom prst="rect">
              <a:avLst/>
            </a:prstGeom>
          </p:spPr>
        </p:pic>
        <p:sp>
          <p:nvSpPr>
            <p:cNvPr id="55" name="object 21"/>
            <p:cNvSpPr/>
            <p:nvPr/>
          </p:nvSpPr>
          <p:spPr>
            <a:xfrm>
              <a:off x="16585" y="7705"/>
              <a:ext cx="1042" cy="672"/>
            </a:xfrm>
            <a:custGeom>
              <a:avLst/>
              <a:gdLst/>
              <a:ahLst/>
              <a:cxnLst/>
              <a:rect l="l" t="t" r="r" b="b"/>
              <a:pathLst>
                <a:path w="805179" h="502919">
                  <a:moveTo>
                    <a:pt x="246634" y="61340"/>
                  </a:moveTo>
                  <a:lnTo>
                    <a:pt x="199240" y="68342"/>
                  </a:lnTo>
                  <a:lnTo>
                    <a:pt x="157473" y="87907"/>
                  </a:lnTo>
                  <a:lnTo>
                    <a:pt x="123820" y="117878"/>
                  </a:lnTo>
                  <a:lnTo>
                    <a:pt x="100768" y="156097"/>
                  </a:lnTo>
                  <a:lnTo>
                    <a:pt x="90804" y="200405"/>
                  </a:lnTo>
                  <a:lnTo>
                    <a:pt x="52935" y="224464"/>
                  </a:lnTo>
                  <a:lnTo>
                    <a:pt x="24352" y="258095"/>
                  </a:lnTo>
                  <a:lnTo>
                    <a:pt x="6294" y="298632"/>
                  </a:lnTo>
                  <a:lnTo>
                    <a:pt x="0" y="343408"/>
                  </a:lnTo>
                  <a:lnTo>
                    <a:pt x="7890" y="392964"/>
                  </a:lnTo>
                  <a:lnTo>
                    <a:pt x="29898" y="436644"/>
                  </a:lnTo>
                  <a:lnTo>
                    <a:pt x="63532" y="471497"/>
                  </a:lnTo>
                  <a:lnTo>
                    <a:pt x="106297" y="494572"/>
                  </a:lnTo>
                  <a:lnTo>
                    <a:pt x="155701" y="502919"/>
                  </a:lnTo>
                  <a:lnTo>
                    <a:pt x="644651" y="502919"/>
                  </a:lnTo>
                  <a:lnTo>
                    <a:pt x="694505" y="494572"/>
                  </a:lnTo>
                  <a:lnTo>
                    <a:pt x="725210" y="478409"/>
                  </a:lnTo>
                  <a:lnTo>
                    <a:pt x="155701" y="478409"/>
                  </a:lnTo>
                  <a:lnTo>
                    <a:pt x="113966" y="471440"/>
                  </a:lnTo>
                  <a:lnTo>
                    <a:pt x="78248" y="452102"/>
                  </a:lnTo>
                  <a:lnTo>
                    <a:pt x="50417" y="422749"/>
                  </a:lnTo>
                  <a:lnTo>
                    <a:pt x="32347" y="385733"/>
                  </a:lnTo>
                  <a:lnTo>
                    <a:pt x="25907" y="343408"/>
                  </a:lnTo>
                  <a:lnTo>
                    <a:pt x="31462" y="304738"/>
                  </a:lnTo>
                  <a:lnTo>
                    <a:pt x="47577" y="269890"/>
                  </a:lnTo>
                  <a:lnTo>
                    <a:pt x="73431" y="241163"/>
                  </a:lnTo>
                  <a:lnTo>
                    <a:pt x="108203" y="220852"/>
                  </a:lnTo>
                  <a:lnTo>
                    <a:pt x="112522" y="220852"/>
                  </a:lnTo>
                  <a:lnTo>
                    <a:pt x="116839" y="212598"/>
                  </a:lnTo>
                  <a:lnTo>
                    <a:pt x="116839" y="208534"/>
                  </a:lnTo>
                  <a:lnTo>
                    <a:pt x="126779" y="160057"/>
                  </a:lnTo>
                  <a:lnTo>
                    <a:pt x="154162" y="121142"/>
                  </a:lnTo>
                  <a:lnTo>
                    <a:pt x="195331" y="95251"/>
                  </a:lnTo>
                  <a:lnTo>
                    <a:pt x="246634" y="85851"/>
                  </a:lnTo>
                  <a:lnTo>
                    <a:pt x="333121" y="85851"/>
                  </a:lnTo>
                  <a:lnTo>
                    <a:pt x="312927" y="75110"/>
                  </a:lnTo>
                  <a:lnTo>
                    <a:pt x="291496" y="67452"/>
                  </a:lnTo>
                  <a:lnTo>
                    <a:pt x="269255" y="62866"/>
                  </a:lnTo>
                  <a:lnTo>
                    <a:pt x="246634" y="61340"/>
                  </a:lnTo>
                  <a:close/>
                </a:path>
                <a:path w="805179" h="502919">
                  <a:moveTo>
                    <a:pt x="599674" y="24511"/>
                  </a:moveTo>
                  <a:lnTo>
                    <a:pt x="501776" y="24511"/>
                  </a:lnTo>
                  <a:lnTo>
                    <a:pt x="549491" y="30684"/>
                  </a:lnTo>
                  <a:lnTo>
                    <a:pt x="592026" y="47991"/>
                  </a:lnTo>
                  <a:lnTo>
                    <a:pt x="627824" y="74612"/>
                  </a:lnTo>
                  <a:lnTo>
                    <a:pt x="655324" y="108726"/>
                  </a:lnTo>
                  <a:lnTo>
                    <a:pt x="672968" y="148512"/>
                  </a:lnTo>
                  <a:lnTo>
                    <a:pt x="679196" y="192150"/>
                  </a:lnTo>
                  <a:lnTo>
                    <a:pt x="679196" y="212598"/>
                  </a:lnTo>
                  <a:lnTo>
                    <a:pt x="683513" y="216662"/>
                  </a:lnTo>
                  <a:lnTo>
                    <a:pt x="687831" y="220852"/>
                  </a:lnTo>
                  <a:lnTo>
                    <a:pt x="725775" y="238823"/>
                  </a:lnTo>
                  <a:lnTo>
                    <a:pt x="754395" y="266795"/>
                  </a:lnTo>
                  <a:lnTo>
                    <a:pt x="772467" y="302434"/>
                  </a:lnTo>
                  <a:lnTo>
                    <a:pt x="778763" y="343408"/>
                  </a:lnTo>
                  <a:lnTo>
                    <a:pt x="771875" y="385733"/>
                  </a:lnTo>
                  <a:lnTo>
                    <a:pt x="752734" y="422749"/>
                  </a:lnTo>
                  <a:lnTo>
                    <a:pt x="723625" y="452102"/>
                  </a:lnTo>
                  <a:lnTo>
                    <a:pt x="686836" y="471440"/>
                  </a:lnTo>
                  <a:lnTo>
                    <a:pt x="644651" y="478409"/>
                  </a:lnTo>
                  <a:lnTo>
                    <a:pt x="725210" y="478409"/>
                  </a:lnTo>
                  <a:lnTo>
                    <a:pt x="738341" y="471497"/>
                  </a:lnTo>
                  <a:lnTo>
                    <a:pt x="773253" y="436644"/>
                  </a:lnTo>
                  <a:lnTo>
                    <a:pt x="796332" y="392964"/>
                  </a:lnTo>
                  <a:lnTo>
                    <a:pt x="804672" y="343408"/>
                  </a:lnTo>
                  <a:lnTo>
                    <a:pt x="797635" y="298632"/>
                  </a:lnTo>
                  <a:lnTo>
                    <a:pt x="777621" y="258095"/>
                  </a:lnTo>
                  <a:lnTo>
                    <a:pt x="746271" y="224464"/>
                  </a:lnTo>
                  <a:lnTo>
                    <a:pt x="705230" y="200405"/>
                  </a:lnTo>
                  <a:lnTo>
                    <a:pt x="705230" y="192150"/>
                  </a:lnTo>
                  <a:lnTo>
                    <a:pt x="699865" y="148036"/>
                  </a:lnTo>
                  <a:lnTo>
                    <a:pt x="684579" y="107570"/>
                  </a:lnTo>
                  <a:lnTo>
                    <a:pt x="660584" y="71896"/>
                  </a:lnTo>
                  <a:lnTo>
                    <a:pt x="629093" y="42157"/>
                  </a:lnTo>
                  <a:lnTo>
                    <a:pt x="599674" y="24511"/>
                  </a:lnTo>
                  <a:close/>
                </a:path>
                <a:path w="805179" h="502919">
                  <a:moveTo>
                    <a:pt x="341756" y="114426"/>
                  </a:moveTo>
                  <a:lnTo>
                    <a:pt x="333121" y="114426"/>
                  </a:lnTo>
                  <a:lnTo>
                    <a:pt x="337438" y="118617"/>
                  </a:lnTo>
                  <a:lnTo>
                    <a:pt x="341756" y="114426"/>
                  </a:lnTo>
                  <a:close/>
                </a:path>
                <a:path w="805179" h="502919">
                  <a:moveTo>
                    <a:pt x="501776" y="0"/>
                  </a:moveTo>
                  <a:lnTo>
                    <a:pt x="453582" y="5949"/>
                  </a:lnTo>
                  <a:lnTo>
                    <a:pt x="407781" y="23018"/>
                  </a:lnTo>
                  <a:lnTo>
                    <a:pt x="366813" y="50041"/>
                  </a:lnTo>
                  <a:lnTo>
                    <a:pt x="333121" y="85851"/>
                  </a:lnTo>
                  <a:lnTo>
                    <a:pt x="246634" y="85851"/>
                  </a:lnTo>
                  <a:lnTo>
                    <a:pt x="269188" y="87441"/>
                  </a:lnTo>
                  <a:lnTo>
                    <a:pt x="290957" y="92471"/>
                  </a:lnTo>
                  <a:lnTo>
                    <a:pt x="311106" y="101336"/>
                  </a:lnTo>
                  <a:lnTo>
                    <a:pt x="328802" y="114426"/>
                  </a:lnTo>
                  <a:lnTo>
                    <a:pt x="346075" y="114426"/>
                  </a:lnTo>
                  <a:lnTo>
                    <a:pt x="350392" y="110362"/>
                  </a:lnTo>
                  <a:lnTo>
                    <a:pt x="378350" y="74552"/>
                  </a:lnTo>
                  <a:lnTo>
                    <a:pt x="414797" y="47529"/>
                  </a:lnTo>
                  <a:lnTo>
                    <a:pt x="456888" y="30460"/>
                  </a:lnTo>
                  <a:lnTo>
                    <a:pt x="501776" y="24511"/>
                  </a:lnTo>
                  <a:lnTo>
                    <a:pt x="599674" y="24511"/>
                  </a:lnTo>
                  <a:lnTo>
                    <a:pt x="591319" y="19499"/>
                  </a:lnTo>
                  <a:lnTo>
                    <a:pt x="548476" y="5065"/>
                  </a:lnTo>
                  <a:lnTo>
                    <a:pt x="501776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lIns="0" tIns="0" rIns="0" bIns="0" rtlCol="0"/>
            <a:p>
              <a:endParaRPr lang="en-US" sz="800">
                <a:latin typeface="微软雅黑" panose="020B0503020204020204" charset="-122"/>
                <a:ea typeface="微软雅黑" panose="020B0503020204020204" charset="-122"/>
              </a:endParaRPr>
            </a:p>
            <a:p>
              <a:endParaRPr lang="en-US" sz="80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en-US" sz="800" b="1" i="1">
                  <a:solidFill>
                    <a:schemeClr val="accent6"/>
                  </a:solidFill>
                  <a:latin typeface="微软雅黑" panose="020B0503020204020204" charset="-122"/>
                  <a:ea typeface="微软雅黑" panose="020B0503020204020204" charset="-122"/>
                </a:rPr>
                <a:t>INTERNET</a:t>
              </a:r>
              <a:endParaRPr lang="en-US" sz="800" b="1" i="1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6" name="object 21"/>
            <p:cNvSpPr/>
            <p:nvPr/>
          </p:nvSpPr>
          <p:spPr>
            <a:xfrm>
              <a:off x="16585" y="6285"/>
              <a:ext cx="1042" cy="672"/>
            </a:xfrm>
            <a:custGeom>
              <a:avLst/>
              <a:gdLst/>
              <a:ahLst/>
              <a:cxnLst/>
              <a:rect l="l" t="t" r="r" b="b"/>
              <a:pathLst>
                <a:path w="805179" h="502919">
                  <a:moveTo>
                    <a:pt x="246634" y="61340"/>
                  </a:moveTo>
                  <a:lnTo>
                    <a:pt x="199240" y="68342"/>
                  </a:lnTo>
                  <a:lnTo>
                    <a:pt x="157473" y="87907"/>
                  </a:lnTo>
                  <a:lnTo>
                    <a:pt x="123820" y="117878"/>
                  </a:lnTo>
                  <a:lnTo>
                    <a:pt x="100768" y="156097"/>
                  </a:lnTo>
                  <a:lnTo>
                    <a:pt x="90804" y="200405"/>
                  </a:lnTo>
                  <a:lnTo>
                    <a:pt x="52935" y="224464"/>
                  </a:lnTo>
                  <a:lnTo>
                    <a:pt x="24352" y="258095"/>
                  </a:lnTo>
                  <a:lnTo>
                    <a:pt x="6294" y="298632"/>
                  </a:lnTo>
                  <a:lnTo>
                    <a:pt x="0" y="343408"/>
                  </a:lnTo>
                  <a:lnTo>
                    <a:pt x="7890" y="392964"/>
                  </a:lnTo>
                  <a:lnTo>
                    <a:pt x="29898" y="436644"/>
                  </a:lnTo>
                  <a:lnTo>
                    <a:pt x="63532" y="471497"/>
                  </a:lnTo>
                  <a:lnTo>
                    <a:pt x="106297" y="494572"/>
                  </a:lnTo>
                  <a:lnTo>
                    <a:pt x="155701" y="502919"/>
                  </a:lnTo>
                  <a:lnTo>
                    <a:pt x="644651" y="502919"/>
                  </a:lnTo>
                  <a:lnTo>
                    <a:pt x="694505" y="494572"/>
                  </a:lnTo>
                  <a:lnTo>
                    <a:pt x="725210" y="478409"/>
                  </a:lnTo>
                  <a:lnTo>
                    <a:pt x="155701" y="478409"/>
                  </a:lnTo>
                  <a:lnTo>
                    <a:pt x="113966" y="471440"/>
                  </a:lnTo>
                  <a:lnTo>
                    <a:pt x="78248" y="452102"/>
                  </a:lnTo>
                  <a:lnTo>
                    <a:pt x="50417" y="422749"/>
                  </a:lnTo>
                  <a:lnTo>
                    <a:pt x="32347" y="385733"/>
                  </a:lnTo>
                  <a:lnTo>
                    <a:pt x="25907" y="343408"/>
                  </a:lnTo>
                  <a:lnTo>
                    <a:pt x="31462" y="304738"/>
                  </a:lnTo>
                  <a:lnTo>
                    <a:pt x="47577" y="269890"/>
                  </a:lnTo>
                  <a:lnTo>
                    <a:pt x="73431" y="241163"/>
                  </a:lnTo>
                  <a:lnTo>
                    <a:pt x="108203" y="220852"/>
                  </a:lnTo>
                  <a:lnTo>
                    <a:pt x="112522" y="220852"/>
                  </a:lnTo>
                  <a:lnTo>
                    <a:pt x="116839" y="212598"/>
                  </a:lnTo>
                  <a:lnTo>
                    <a:pt x="116839" y="208534"/>
                  </a:lnTo>
                  <a:lnTo>
                    <a:pt x="126779" y="160057"/>
                  </a:lnTo>
                  <a:lnTo>
                    <a:pt x="154162" y="121142"/>
                  </a:lnTo>
                  <a:lnTo>
                    <a:pt x="195331" y="95251"/>
                  </a:lnTo>
                  <a:lnTo>
                    <a:pt x="246634" y="85851"/>
                  </a:lnTo>
                  <a:lnTo>
                    <a:pt x="333121" y="85851"/>
                  </a:lnTo>
                  <a:lnTo>
                    <a:pt x="312927" y="75110"/>
                  </a:lnTo>
                  <a:lnTo>
                    <a:pt x="291496" y="67452"/>
                  </a:lnTo>
                  <a:lnTo>
                    <a:pt x="269255" y="62866"/>
                  </a:lnTo>
                  <a:lnTo>
                    <a:pt x="246634" y="61340"/>
                  </a:lnTo>
                  <a:close/>
                </a:path>
                <a:path w="805179" h="502919">
                  <a:moveTo>
                    <a:pt x="599674" y="24511"/>
                  </a:moveTo>
                  <a:lnTo>
                    <a:pt x="501776" y="24511"/>
                  </a:lnTo>
                  <a:lnTo>
                    <a:pt x="549491" y="30684"/>
                  </a:lnTo>
                  <a:lnTo>
                    <a:pt x="592026" y="47991"/>
                  </a:lnTo>
                  <a:lnTo>
                    <a:pt x="627824" y="74612"/>
                  </a:lnTo>
                  <a:lnTo>
                    <a:pt x="655324" y="108726"/>
                  </a:lnTo>
                  <a:lnTo>
                    <a:pt x="672968" y="148512"/>
                  </a:lnTo>
                  <a:lnTo>
                    <a:pt x="679196" y="192150"/>
                  </a:lnTo>
                  <a:lnTo>
                    <a:pt x="679196" y="212598"/>
                  </a:lnTo>
                  <a:lnTo>
                    <a:pt x="683513" y="216662"/>
                  </a:lnTo>
                  <a:lnTo>
                    <a:pt x="687831" y="220852"/>
                  </a:lnTo>
                  <a:lnTo>
                    <a:pt x="725775" y="238823"/>
                  </a:lnTo>
                  <a:lnTo>
                    <a:pt x="754395" y="266795"/>
                  </a:lnTo>
                  <a:lnTo>
                    <a:pt x="772467" y="302434"/>
                  </a:lnTo>
                  <a:lnTo>
                    <a:pt x="778763" y="343408"/>
                  </a:lnTo>
                  <a:lnTo>
                    <a:pt x="771875" y="385733"/>
                  </a:lnTo>
                  <a:lnTo>
                    <a:pt x="752734" y="422749"/>
                  </a:lnTo>
                  <a:lnTo>
                    <a:pt x="723625" y="452102"/>
                  </a:lnTo>
                  <a:lnTo>
                    <a:pt x="686836" y="471440"/>
                  </a:lnTo>
                  <a:lnTo>
                    <a:pt x="644651" y="478409"/>
                  </a:lnTo>
                  <a:lnTo>
                    <a:pt x="725210" y="478409"/>
                  </a:lnTo>
                  <a:lnTo>
                    <a:pt x="738341" y="471497"/>
                  </a:lnTo>
                  <a:lnTo>
                    <a:pt x="773253" y="436644"/>
                  </a:lnTo>
                  <a:lnTo>
                    <a:pt x="796332" y="392964"/>
                  </a:lnTo>
                  <a:lnTo>
                    <a:pt x="804672" y="343408"/>
                  </a:lnTo>
                  <a:lnTo>
                    <a:pt x="797635" y="298632"/>
                  </a:lnTo>
                  <a:lnTo>
                    <a:pt x="777621" y="258095"/>
                  </a:lnTo>
                  <a:lnTo>
                    <a:pt x="746271" y="224464"/>
                  </a:lnTo>
                  <a:lnTo>
                    <a:pt x="705230" y="200405"/>
                  </a:lnTo>
                  <a:lnTo>
                    <a:pt x="705230" y="192150"/>
                  </a:lnTo>
                  <a:lnTo>
                    <a:pt x="699865" y="148036"/>
                  </a:lnTo>
                  <a:lnTo>
                    <a:pt x="684579" y="107570"/>
                  </a:lnTo>
                  <a:lnTo>
                    <a:pt x="660584" y="71896"/>
                  </a:lnTo>
                  <a:lnTo>
                    <a:pt x="629093" y="42157"/>
                  </a:lnTo>
                  <a:lnTo>
                    <a:pt x="599674" y="24511"/>
                  </a:lnTo>
                  <a:close/>
                </a:path>
                <a:path w="805179" h="502919">
                  <a:moveTo>
                    <a:pt x="341756" y="114426"/>
                  </a:moveTo>
                  <a:lnTo>
                    <a:pt x="333121" y="114426"/>
                  </a:lnTo>
                  <a:lnTo>
                    <a:pt x="337438" y="118617"/>
                  </a:lnTo>
                  <a:lnTo>
                    <a:pt x="341756" y="114426"/>
                  </a:lnTo>
                  <a:close/>
                </a:path>
                <a:path w="805179" h="502919">
                  <a:moveTo>
                    <a:pt x="501776" y="0"/>
                  </a:moveTo>
                  <a:lnTo>
                    <a:pt x="453582" y="5949"/>
                  </a:lnTo>
                  <a:lnTo>
                    <a:pt x="407781" y="23018"/>
                  </a:lnTo>
                  <a:lnTo>
                    <a:pt x="366813" y="50041"/>
                  </a:lnTo>
                  <a:lnTo>
                    <a:pt x="333121" y="85851"/>
                  </a:lnTo>
                  <a:lnTo>
                    <a:pt x="246634" y="85851"/>
                  </a:lnTo>
                  <a:lnTo>
                    <a:pt x="269188" y="87441"/>
                  </a:lnTo>
                  <a:lnTo>
                    <a:pt x="290957" y="92471"/>
                  </a:lnTo>
                  <a:lnTo>
                    <a:pt x="311106" y="101336"/>
                  </a:lnTo>
                  <a:lnTo>
                    <a:pt x="328802" y="114426"/>
                  </a:lnTo>
                  <a:lnTo>
                    <a:pt x="346075" y="114426"/>
                  </a:lnTo>
                  <a:lnTo>
                    <a:pt x="350392" y="110362"/>
                  </a:lnTo>
                  <a:lnTo>
                    <a:pt x="378350" y="74552"/>
                  </a:lnTo>
                  <a:lnTo>
                    <a:pt x="414797" y="47529"/>
                  </a:lnTo>
                  <a:lnTo>
                    <a:pt x="456888" y="30460"/>
                  </a:lnTo>
                  <a:lnTo>
                    <a:pt x="501776" y="24511"/>
                  </a:lnTo>
                  <a:lnTo>
                    <a:pt x="599674" y="24511"/>
                  </a:lnTo>
                  <a:lnTo>
                    <a:pt x="591319" y="19499"/>
                  </a:lnTo>
                  <a:lnTo>
                    <a:pt x="548476" y="5065"/>
                  </a:lnTo>
                  <a:lnTo>
                    <a:pt x="501776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lIns="0" tIns="0" rIns="0" bIns="0" rtlCol="0"/>
            <a:p>
              <a:endParaRPr lang="en-US" sz="800">
                <a:latin typeface="微软雅黑" panose="020B0503020204020204" charset="-122"/>
                <a:ea typeface="微软雅黑" panose="020B0503020204020204" charset="-122"/>
              </a:endParaRPr>
            </a:p>
            <a:p>
              <a:endParaRPr lang="en-US" sz="80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en-US" sz="800" b="1" i="1">
                  <a:solidFill>
                    <a:schemeClr val="accent6"/>
                  </a:solidFill>
                  <a:latin typeface="微软雅黑" panose="020B0503020204020204" charset="-122"/>
                  <a:ea typeface="微软雅黑" panose="020B0503020204020204" charset="-122"/>
                </a:rPr>
                <a:t>CERNET</a:t>
              </a:r>
              <a:endParaRPr lang="en-US" sz="800" b="1" i="1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12378" y="6459"/>
              <a:ext cx="1750" cy="1095"/>
              <a:chOff x="12398" y="5839"/>
              <a:chExt cx="1750" cy="1095"/>
            </a:xfrm>
          </p:grpSpPr>
          <p:sp>
            <p:nvSpPr>
              <p:cNvPr id="9" name="object 9"/>
              <p:cNvSpPr txBox="1"/>
              <p:nvPr/>
            </p:nvSpPr>
            <p:spPr>
              <a:xfrm>
                <a:off x="12832" y="6472"/>
                <a:ext cx="883" cy="359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400" b="1" dirty="0">
                    <a:solidFill>
                      <a:srgbClr val="89C8F8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校园网</a:t>
                </a:r>
                <a:endParaRPr sz="1400" b="1" dirty="0">
                  <a:solidFill>
                    <a:srgbClr val="89C8F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12398" y="5839"/>
                <a:ext cx="1750" cy="1095"/>
              </a:xfrm>
              <a:custGeom>
                <a:avLst/>
                <a:gdLst/>
                <a:ahLst/>
                <a:cxnLst/>
                <a:rect l="l" t="t" r="r" b="b"/>
                <a:pathLst>
                  <a:path w="1111250" h="695325">
                    <a:moveTo>
                      <a:pt x="340487" y="84708"/>
                    </a:moveTo>
                    <a:lnTo>
                      <a:pt x="293140" y="89721"/>
                    </a:lnTo>
                    <a:lnTo>
                      <a:pt x="249252" y="104030"/>
                    </a:lnTo>
                    <a:lnTo>
                      <a:pt x="210075" y="126546"/>
                    </a:lnTo>
                    <a:lnTo>
                      <a:pt x="176857" y="156178"/>
                    </a:lnTo>
                    <a:lnTo>
                      <a:pt x="150851" y="191835"/>
                    </a:lnTo>
                    <a:lnTo>
                      <a:pt x="133307" y="232425"/>
                    </a:lnTo>
                    <a:lnTo>
                      <a:pt x="125475" y="276859"/>
                    </a:lnTo>
                    <a:lnTo>
                      <a:pt x="82580" y="302313"/>
                    </a:lnTo>
                    <a:lnTo>
                      <a:pt x="47731" y="336716"/>
                    </a:lnTo>
                    <a:lnTo>
                      <a:pt x="21783" y="378166"/>
                    </a:lnTo>
                    <a:lnTo>
                      <a:pt x="5587" y="424761"/>
                    </a:lnTo>
                    <a:lnTo>
                      <a:pt x="0" y="474598"/>
                    </a:lnTo>
                    <a:lnTo>
                      <a:pt x="5645" y="524153"/>
                    </a:lnTo>
                    <a:lnTo>
                      <a:pt x="21743" y="570156"/>
                    </a:lnTo>
                    <a:lnTo>
                      <a:pt x="47036" y="611122"/>
                    </a:lnTo>
                    <a:lnTo>
                      <a:pt x="80266" y="645568"/>
                    </a:lnTo>
                    <a:lnTo>
                      <a:pt x="120177" y="672009"/>
                    </a:lnTo>
                    <a:lnTo>
                      <a:pt x="165511" y="688963"/>
                    </a:lnTo>
                    <a:lnTo>
                      <a:pt x="215011" y="694943"/>
                    </a:lnTo>
                    <a:lnTo>
                      <a:pt x="890016" y="694943"/>
                    </a:lnTo>
                    <a:lnTo>
                      <a:pt x="933786" y="690341"/>
                    </a:lnTo>
                    <a:lnTo>
                      <a:pt x="974907" y="677195"/>
                    </a:lnTo>
                    <a:lnTo>
                      <a:pt x="1004184" y="661034"/>
                    </a:lnTo>
                    <a:lnTo>
                      <a:pt x="215011" y="661034"/>
                    </a:lnTo>
                    <a:lnTo>
                      <a:pt x="166503" y="654289"/>
                    </a:lnTo>
                    <a:lnTo>
                      <a:pt x="123453" y="635305"/>
                    </a:lnTo>
                    <a:lnTo>
                      <a:pt x="87360" y="605964"/>
                    </a:lnTo>
                    <a:lnTo>
                      <a:pt x="59722" y="568146"/>
                    </a:lnTo>
                    <a:lnTo>
                      <a:pt x="42041" y="523730"/>
                    </a:lnTo>
                    <a:lnTo>
                      <a:pt x="35814" y="474598"/>
                    </a:lnTo>
                    <a:lnTo>
                      <a:pt x="40733" y="431497"/>
                    </a:lnTo>
                    <a:lnTo>
                      <a:pt x="55113" y="391364"/>
                    </a:lnTo>
                    <a:lnTo>
                      <a:pt x="78388" y="355827"/>
                    </a:lnTo>
                    <a:lnTo>
                      <a:pt x="109990" y="326514"/>
                    </a:lnTo>
                    <a:lnTo>
                      <a:pt x="149351" y="305053"/>
                    </a:lnTo>
                    <a:lnTo>
                      <a:pt x="155321" y="305053"/>
                    </a:lnTo>
                    <a:lnTo>
                      <a:pt x="161290" y="293750"/>
                    </a:lnTo>
                    <a:lnTo>
                      <a:pt x="161290" y="288162"/>
                    </a:lnTo>
                    <a:lnTo>
                      <a:pt x="167508" y="242266"/>
                    </a:lnTo>
                    <a:lnTo>
                      <a:pt x="185170" y="201534"/>
                    </a:lnTo>
                    <a:lnTo>
                      <a:pt x="212788" y="167385"/>
                    </a:lnTo>
                    <a:lnTo>
                      <a:pt x="248872" y="141238"/>
                    </a:lnTo>
                    <a:lnTo>
                      <a:pt x="291935" y="124509"/>
                    </a:lnTo>
                    <a:lnTo>
                      <a:pt x="340487" y="118617"/>
                    </a:lnTo>
                    <a:lnTo>
                      <a:pt x="459867" y="118617"/>
                    </a:lnTo>
                    <a:lnTo>
                      <a:pt x="431980" y="103782"/>
                    </a:lnTo>
                    <a:lnTo>
                      <a:pt x="402415" y="93186"/>
                    </a:lnTo>
                    <a:lnTo>
                      <a:pt x="371730" y="86828"/>
                    </a:lnTo>
                    <a:lnTo>
                      <a:pt x="340487" y="84708"/>
                    </a:lnTo>
                    <a:close/>
                  </a:path>
                  <a:path w="1111250" h="695325">
                    <a:moveTo>
                      <a:pt x="829611" y="33908"/>
                    </a:moveTo>
                    <a:lnTo>
                      <a:pt x="692912" y="33908"/>
                    </a:lnTo>
                    <a:lnTo>
                      <a:pt x="742849" y="38763"/>
                    </a:lnTo>
                    <a:lnTo>
                      <a:pt x="789088" y="52619"/>
                    </a:lnTo>
                    <a:lnTo>
                      <a:pt x="830717" y="74420"/>
                    </a:lnTo>
                    <a:lnTo>
                      <a:pt x="866822" y="103108"/>
                    </a:lnTo>
                    <a:lnTo>
                      <a:pt x="896492" y="137623"/>
                    </a:lnTo>
                    <a:lnTo>
                      <a:pt x="918815" y="176909"/>
                    </a:lnTo>
                    <a:lnTo>
                      <a:pt x="932877" y="219906"/>
                    </a:lnTo>
                    <a:lnTo>
                      <a:pt x="937768" y="265556"/>
                    </a:lnTo>
                    <a:lnTo>
                      <a:pt x="937768" y="293750"/>
                    </a:lnTo>
                    <a:lnTo>
                      <a:pt x="943737" y="299465"/>
                    </a:lnTo>
                    <a:lnTo>
                      <a:pt x="949706" y="305053"/>
                    </a:lnTo>
                    <a:lnTo>
                      <a:pt x="992601" y="323771"/>
                    </a:lnTo>
                    <a:lnTo>
                      <a:pt x="1027450" y="351712"/>
                    </a:lnTo>
                    <a:lnTo>
                      <a:pt x="1053398" y="387249"/>
                    </a:lnTo>
                    <a:lnTo>
                      <a:pt x="1069594" y="428754"/>
                    </a:lnTo>
                    <a:lnTo>
                      <a:pt x="1075182" y="474598"/>
                    </a:lnTo>
                    <a:lnTo>
                      <a:pt x="1068512" y="523730"/>
                    </a:lnTo>
                    <a:lnTo>
                      <a:pt x="1049725" y="568146"/>
                    </a:lnTo>
                    <a:lnTo>
                      <a:pt x="1020651" y="605964"/>
                    </a:lnTo>
                    <a:lnTo>
                      <a:pt x="983121" y="635305"/>
                    </a:lnTo>
                    <a:lnTo>
                      <a:pt x="938965" y="654289"/>
                    </a:lnTo>
                    <a:lnTo>
                      <a:pt x="890016" y="661034"/>
                    </a:lnTo>
                    <a:lnTo>
                      <a:pt x="1004184" y="661034"/>
                    </a:lnTo>
                    <a:lnTo>
                      <a:pt x="1045273" y="629253"/>
                    </a:lnTo>
                    <a:lnTo>
                      <a:pt x="1072553" y="596444"/>
                    </a:lnTo>
                    <a:lnTo>
                      <a:pt x="1093255" y="559069"/>
                    </a:lnTo>
                    <a:lnTo>
                      <a:pt x="1106397" y="518123"/>
                    </a:lnTo>
                    <a:lnTo>
                      <a:pt x="1110996" y="474598"/>
                    </a:lnTo>
                    <a:lnTo>
                      <a:pt x="1104739" y="424761"/>
                    </a:lnTo>
                    <a:lnTo>
                      <a:pt x="1086729" y="378166"/>
                    </a:lnTo>
                    <a:lnTo>
                      <a:pt x="1058107" y="336716"/>
                    </a:lnTo>
                    <a:lnTo>
                      <a:pt x="1020011" y="302313"/>
                    </a:lnTo>
                    <a:lnTo>
                      <a:pt x="973582" y="276859"/>
                    </a:lnTo>
                    <a:lnTo>
                      <a:pt x="973582" y="265556"/>
                    </a:lnTo>
                    <a:lnTo>
                      <a:pt x="969070" y="217750"/>
                    </a:lnTo>
                    <a:lnTo>
                      <a:pt x="956058" y="172784"/>
                    </a:lnTo>
                    <a:lnTo>
                      <a:pt x="935331" y="131402"/>
                    </a:lnTo>
                    <a:lnTo>
                      <a:pt x="907674" y="94348"/>
                    </a:lnTo>
                    <a:lnTo>
                      <a:pt x="873872" y="62364"/>
                    </a:lnTo>
                    <a:lnTo>
                      <a:pt x="834709" y="36194"/>
                    </a:lnTo>
                    <a:lnTo>
                      <a:pt x="829611" y="33908"/>
                    </a:lnTo>
                    <a:close/>
                  </a:path>
                  <a:path w="1111250" h="695325">
                    <a:moveTo>
                      <a:pt x="471932" y="158241"/>
                    </a:moveTo>
                    <a:lnTo>
                      <a:pt x="459867" y="158241"/>
                    </a:lnTo>
                    <a:lnTo>
                      <a:pt x="465963" y="163829"/>
                    </a:lnTo>
                    <a:lnTo>
                      <a:pt x="471932" y="158241"/>
                    </a:lnTo>
                    <a:close/>
                  </a:path>
                  <a:path w="1111250" h="695325">
                    <a:moveTo>
                      <a:pt x="692912" y="0"/>
                    </a:moveTo>
                    <a:lnTo>
                      <a:pt x="648256" y="3688"/>
                    </a:lnTo>
                    <a:lnTo>
                      <a:pt x="604609" y="14440"/>
                    </a:lnTo>
                    <a:lnTo>
                      <a:pt x="562959" y="31781"/>
                    </a:lnTo>
                    <a:lnTo>
                      <a:pt x="524293" y="55240"/>
                    </a:lnTo>
                    <a:lnTo>
                      <a:pt x="489600" y="84343"/>
                    </a:lnTo>
                    <a:lnTo>
                      <a:pt x="459867" y="118617"/>
                    </a:lnTo>
                    <a:lnTo>
                      <a:pt x="340487" y="118617"/>
                    </a:lnTo>
                    <a:lnTo>
                      <a:pt x="371637" y="120826"/>
                    </a:lnTo>
                    <a:lnTo>
                      <a:pt x="401669" y="127809"/>
                    </a:lnTo>
                    <a:lnTo>
                      <a:pt x="429462" y="140102"/>
                    </a:lnTo>
                    <a:lnTo>
                      <a:pt x="453898" y="158241"/>
                    </a:lnTo>
                    <a:lnTo>
                      <a:pt x="477900" y="158241"/>
                    </a:lnTo>
                    <a:lnTo>
                      <a:pt x="483870" y="152526"/>
                    </a:lnTo>
                    <a:lnTo>
                      <a:pt x="513620" y="112002"/>
                    </a:lnTo>
                    <a:lnTo>
                      <a:pt x="551399" y="79062"/>
                    </a:lnTo>
                    <a:lnTo>
                      <a:pt x="595207" y="54521"/>
                    </a:lnTo>
                    <a:lnTo>
                      <a:pt x="643044" y="39198"/>
                    </a:lnTo>
                    <a:lnTo>
                      <a:pt x="692912" y="33908"/>
                    </a:lnTo>
                    <a:lnTo>
                      <a:pt x="829611" y="33908"/>
                    </a:lnTo>
                    <a:lnTo>
                      <a:pt x="790972" y="16582"/>
                    </a:lnTo>
                    <a:lnTo>
                      <a:pt x="743444" y="4269"/>
                    </a:lnTo>
                    <a:lnTo>
                      <a:pt x="692912" y="0"/>
                    </a:lnTo>
                    <a:close/>
                  </a:path>
                </a:pathLst>
              </a:custGeom>
              <a:solidFill>
                <a:srgbClr val="89C8F8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95" name="object 6"/>
            <p:cNvSpPr/>
            <p:nvPr/>
          </p:nvSpPr>
          <p:spPr>
            <a:xfrm rot="5400000">
              <a:off x="11114" y="4538"/>
              <a:ext cx="2911" cy="1264"/>
            </a:xfrm>
            <a:custGeom>
              <a:avLst/>
              <a:gdLst/>
              <a:ahLst/>
              <a:cxnLst/>
              <a:rect l="l" t="t" r="r" b="b"/>
              <a:pathLst>
                <a:path w="3167379">
                  <a:moveTo>
                    <a:pt x="0" y="0"/>
                  </a:moveTo>
                  <a:lnTo>
                    <a:pt x="3166872" y="0"/>
                  </a:lnTo>
                </a:path>
              </a:pathLst>
            </a:custGeom>
            <a:ln w="28575">
              <a:solidFill>
                <a:srgbClr val="89C8F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pic>
          <p:nvPicPr>
            <p:cNvPr id="256" name="picture 25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21600000">
              <a:off x="12868" y="5126"/>
              <a:ext cx="770" cy="886"/>
            </a:xfrm>
            <a:prstGeom prst="rect">
              <a:avLst/>
            </a:prstGeom>
          </p:spPr>
        </p:pic>
        <p:sp>
          <p:nvSpPr>
            <p:cNvPr id="96" name="object 6"/>
            <p:cNvSpPr/>
            <p:nvPr/>
          </p:nvSpPr>
          <p:spPr>
            <a:xfrm rot="5400000">
              <a:off x="12113" y="7316"/>
              <a:ext cx="892" cy="1264"/>
            </a:xfrm>
            <a:custGeom>
              <a:avLst/>
              <a:gdLst/>
              <a:ahLst/>
              <a:cxnLst/>
              <a:rect l="l" t="t" r="r" b="b"/>
              <a:pathLst>
                <a:path w="3167379">
                  <a:moveTo>
                    <a:pt x="0" y="0"/>
                  </a:moveTo>
                  <a:lnTo>
                    <a:pt x="3166872" y="0"/>
                  </a:lnTo>
                </a:path>
              </a:pathLst>
            </a:custGeom>
            <a:ln w="28575">
              <a:solidFill>
                <a:srgbClr val="89C8F8"/>
              </a:solidFill>
            </a:ln>
          </p:spPr>
          <p:txBody>
            <a:bodyPr wrap="square" lIns="0" tIns="0" rIns="0" bIns="0" rtlCol="0">
              <a:noAutofit/>
            </a:bodyPr>
            <a:p>
              <a:pPr lvl="0" algn="l">
                <a:buClrTx/>
                <a:buSzTx/>
                <a:buFontTx/>
              </a:pPr>
              <a:endParaRPr>
                <a:sym typeface="+mn-ea"/>
              </a:endParaRPr>
            </a:p>
          </p:txBody>
        </p:sp>
        <p:cxnSp>
          <p:nvCxnSpPr>
            <p:cNvPr id="100" name="曲线连接符 99"/>
            <p:cNvCxnSpPr/>
            <p:nvPr/>
          </p:nvCxnSpPr>
          <p:spPr>
            <a:xfrm rot="16200000" flipH="1">
              <a:off x="9763" y="3448"/>
              <a:ext cx="797" cy="6343"/>
            </a:xfrm>
            <a:prstGeom prst="curvedConnector4">
              <a:avLst>
                <a:gd name="adj1" fmla="val -248306"/>
                <a:gd name="adj2" fmla="val 93725"/>
              </a:avLst>
            </a:prstGeom>
            <a:ln w="25400">
              <a:solidFill>
                <a:schemeClr val="accent6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曲线连接符 106"/>
            <p:cNvCxnSpPr/>
            <p:nvPr/>
          </p:nvCxnSpPr>
          <p:spPr>
            <a:xfrm flipV="1">
              <a:off x="6671" y="2480"/>
              <a:ext cx="5000" cy="3720"/>
            </a:xfrm>
            <a:prstGeom prst="curvedConnector3">
              <a:avLst>
                <a:gd name="adj1" fmla="val -2220"/>
              </a:avLst>
            </a:prstGeom>
            <a:ln w="28575">
              <a:solidFill>
                <a:srgbClr val="FF0000"/>
              </a:solidFill>
              <a:prstDash val="dash"/>
              <a:tailEnd type="arrow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8" name="曲线连接符 107"/>
            <p:cNvCxnSpPr>
              <a:endCxn id="9" idx="3"/>
            </p:cNvCxnSpPr>
            <p:nvPr/>
          </p:nvCxnSpPr>
          <p:spPr>
            <a:xfrm>
              <a:off x="3991" y="3428"/>
              <a:ext cx="9704" cy="3843"/>
            </a:xfrm>
            <a:prstGeom prst="curvedConnector3">
              <a:avLst>
                <a:gd name="adj1" fmla="val 97681"/>
              </a:avLst>
            </a:prstGeom>
            <a:ln w="25400">
              <a:solidFill>
                <a:schemeClr val="accent6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2" name="组合 111"/>
            <p:cNvGrpSpPr/>
            <p:nvPr/>
          </p:nvGrpSpPr>
          <p:grpSpPr>
            <a:xfrm>
              <a:off x="13965" y="487"/>
              <a:ext cx="3923" cy="863"/>
              <a:chOff x="13965" y="253"/>
              <a:chExt cx="3923" cy="863"/>
            </a:xfrm>
          </p:grpSpPr>
          <p:cxnSp>
            <p:nvCxnSpPr>
              <p:cNvPr id="109" name="直接箭头连接符 108"/>
              <p:cNvCxnSpPr/>
              <p:nvPr/>
            </p:nvCxnSpPr>
            <p:spPr>
              <a:xfrm>
                <a:off x="13965" y="420"/>
                <a:ext cx="164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prstDash val="dash"/>
                <a:tailEnd type="arrow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0" name="直接箭头连接符 109"/>
              <p:cNvCxnSpPr/>
              <p:nvPr/>
            </p:nvCxnSpPr>
            <p:spPr>
              <a:xfrm>
                <a:off x="13965" y="961"/>
                <a:ext cx="1640" cy="0"/>
              </a:xfrm>
              <a:prstGeom prst="straightConnector1">
                <a:avLst/>
              </a:prstGeom>
              <a:ln w="25400">
                <a:solidFill>
                  <a:schemeClr val="accent6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bject 27"/>
              <p:cNvSpPr txBox="1"/>
              <p:nvPr/>
            </p:nvSpPr>
            <p:spPr>
              <a:xfrm>
                <a:off x="15849" y="253"/>
                <a:ext cx="2039" cy="863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p>
                <a:pPr marL="12700" lvl="0" algn="l">
                  <a:spcBef>
                    <a:spcPts val="105"/>
                  </a:spcBef>
                  <a:buClrTx/>
                  <a:buSzTx/>
                  <a:buFontTx/>
                </a:pPr>
                <a:r>
                  <a:rPr lang="en-US" sz="11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INTERNET</a:t>
                </a:r>
                <a:r>
                  <a:rPr lang="zh-CN" altLang="en-US" sz="11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数据流</a:t>
                </a:r>
                <a:endParaRPr lang="zh-CN" altLang="en-US" sz="11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  <a:p>
                <a:pPr marL="12700" lvl="0" algn="l">
                  <a:spcBef>
                    <a:spcPts val="105"/>
                  </a:spcBef>
                  <a:buClrTx/>
                  <a:buSzTx/>
                  <a:buFontTx/>
                </a:pPr>
                <a:endParaRPr lang="zh-CN" altLang="en-US" sz="11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  <a:p>
                <a:pPr marL="12700" lvl="0" algn="l">
                  <a:spcBef>
                    <a:spcPts val="105"/>
                  </a:spcBef>
                  <a:buClrTx/>
                  <a:buSzTx/>
                  <a:buFontTx/>
                </a:pPr>
                <a:r>
                  <a:rPr lang="zh-CN" altLang="en-US" sz="11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校园网数据流量</a:t>
                </a:r>
                <a:endParaRPr lang="zh-CN" altLang="en-US" sz="11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p:grpSp>
      </p:grpSp>
      <p:sp>
        <p:nvSpPr>
          <p:cNvPr id="4" name="object 2"/>
          <p:cNvSpPr txBox="1">
            <a:spLocks noGrp="1"/>
          </p:cNvSpPr>
          <p:nvPr/>
        </p:nvSpPr>
        <p:spPr>
          <a:xfrm>
            <a:off x="719455" y="271145"/>
            <a:ext cx="8549640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5G专网</a:t>
            </a:r>
            <a:r>
              <a:rPr lang="zh-CN"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拓扑</a:t>
            </a:r>
            <a:endParaRPr lang="zh-CN" sz="3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/>
        </p:nvSpPr>
        <p:spPr>
          <a:xfrm>
            <a:off x="719455" y="271145"/>
            <a:ext cx="8549640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5G专网</a:t>
            </a:r>
            <a:r>
              <a:rPr lang="zh-CN" sz="3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认证流</a:t>
            </a:r>
            <a:endParaRPr lang="zh-CN" sz="3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1113" y="4304791"/>
            <a:ext cx="912494" cy="181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1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校园网用户</a:t>
            </a:r>
            <a:endParaRPr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17"/>
          <p:cNvSpPr/>
          <p:nvPr/>
        </p:nvSpPr>
        <p:spPr>
          <a:xfrm>
            <a:off x="3269615" y="2237740"/>
            <a:ext cx="826135" cy="231775"/>
          </a:xfrm>
          <a:custGeom>
            <a:avLst/>
            <a:gdLst/>
            <a:ahLst/>
            <a:cxnLst/>
            <a:rect l="l" t="t" r="r" b="b"/>
            <a:pathLst>
              <a:path w="706120" h="205739">
                <a:moveTo>
                  <a:pt x="671322" y="0"/>
                </a:moveTo>
                <a:lnTo>
                  <a:pt x="34289" y="0"/>
                </a:lnTo>
                <a:lnTo>
                  <a:pt x="20949" y="2696"/>
                </a:lnTo>
                <a:lnTo>
                  <a:pt x="10048" y="10048"/>
                </a:lnTo>
                <a:lnTo>
                  <a:pt x="2696" y="20949"/>
                </a:lnTo>
                <a:lnTo>
                  <a:pt x="0" y="34289"/>
                </a:lnTo>
                <a:lnTo>
                  <a:pt x="0" y="171450"/>
                </a:lnTo>
                <a:lnTo>
                  <a:pt x="2696" y="184790"/>
                </a:lnTo>
                <a:lnTo>
                  <a:pt x="10048" y="195691"/>
                </a:lnTo>
                <a:lnTo>
                  <a:pt x="20949" y="203043"/>
                </a:lnTo>
                <a:lnTo>
                  <a:pt x="34289" y="205739"/>
                </a:lnTo>
                <a:lnTo>
                  <a:pt x="671322" y="205739"/>
                </a:lnTo>
                <a:lnTo>
                  <a:pt x="684662" y="203043"/>
                </a:lnTo>
                <a:lnTo>
                  <a:pt x="695563" y="195691"/>
                </a:lnTo>
                <a:lnTo>
                  <a:pt x="702915" y="184790"/>
                </a:lnTo>
                <a:lnTo>
                  <a:pt x="705612" y="171450"/>
                </a:lnTo>
                <a:lnTo>
                  <a:pt x="705612" y="34289"/>
                </a:lnTo>
                <a:lnTo>
                  <a:pt x="702915" y="20949"/>
                </a:lnTo>
                <a:lnTo>
                  <a:pt x="695563" y="10048"/>
                </a:lnTo>
                <a:lnTo>
                  <a:pt x="684662" y="2696"/>
                </a:lnTo>
                <a:lnTo>
                  <a:pt x="671322" y="0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p>
            <a:pPr algn="ctr"/>
            <a:r>
              <a:rPr lang="zh-CN" sz="1000"/>
              <a:t>核心网</a:t>
            </a:r>
            <a:r>
              <a:rPr lang="en-US" altLang="zh-CN" sz="1000"/>
              <a:t>AAA</a:t>
            </a:r>
            <a:endParaRPr lang="en-US" altLang="zh-CN" sz="1000"/>
          </a:p>
        </p:txBody>
      </p:sp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672465" y="3241040"/>
            <a:ext cx="511175" cy="908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圆角矩形 7"/>
          <p:cNvSpPr/>
          <p:nvPr/>
        </p:nvSpPr>
        <p:spPr>
          <a:xfrm>
            <a:off x="3269615" y="3412490"/>
            <a:ext cx="826135" cy="2178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SMF</a:t>
            </a:r>
            <a:r>
              <a:rPr lang="zh-CN" altLang="en-US" sz="1200"/>
              <a:t>设备</a:t>
            </a:r>
            <a:endParaRPr lang="zh-CN" altLang="en-US" sz="1200"/>
          </a:p>
        </p:txBody>
      </p:sp>
      <p:sp>
        <p:nvSpPr>
          <p:cNvPr id="11" name="圆角矩形 10"/>
          <p:cNvSpPr/>
          <p:nvPr/>
        </p:nvSpPr>
        <p:spPr>
          <a:xfrm>
            <a:off x="3269615" y="4754880"/>
            <a:ext cx="826135" cy="21780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UPF</a:t>
            </a:r>
            <a:r>
              <a:rPr lang="zh-CN" altLang="en-US" sz="1200"/>
              <a:t>设备</a:t>
            </a:r>
            <a:endParaRPr lang="zh-CN" altLang="en-US" sz="1200"/>
          </a:p>
        </p:txBody>
      </p:sp>
      <p:cxnSp>
        <p:nvCxnSpPr>
          <p:cNvPr id="14" name="直接箭头连接符 13"/>
          <p:cNvCxnSpPr>
            <a:stCxn id="7" idx="3"/>
            <a:endCxn id="11" idx="1"/>
          </p:cNvCxnSpPr>
          <p:nvPr/>
        </p:nvCxnSpPr>
        <p:spPr>
          <a:xfrm>
            <a:off x="1183640" y="3695065"/>
            <a:ext cx="2085975" cy="11690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V="1">
            <a:off x="3886835" y="2480945"/>
            <a:ext cx="0" cy="9201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>
            <a:off x="3500755" y="2472055"/>
            <a:ext cx="4445" cy="9245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COMBINE_RELATE_SLIDE_ID" val="background20177529_1"/>
  <p:tag name="KSO_WM_TEMPLATE_THUMBS_INDEX" val="1、12"/>
  <p:tag name="KSO_WM_SLIDE_ID" val="custom20196577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96577"/>
  <p:tag name="KSO_WM_SLIDE_LAYOUT" val="a_b"/>
  <p:tag name="KSO_WM_SLIDE_LAYOUT_CNT" val="1_1"/>
  <p:tag name="KSO_WM_SPECIAL_SOURCE" val="bdnull"/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2.xml><?xml version="1.0" encoding="utf-8"?>
<p:tagLst xmlns:p="http://schemas.openxmlformats.org/presentationml/2006/main">
  <p:tag name="COMMONDATA" val="eyJoZGlkIjoiZDQxNTFkZTU3NTExOGE1MTFkZTIwMjIxYWVkM2I0MmIifQ=="/>
  <p:tag name="FULLTEXTBEAUTIFYED" val="1"/>
  <p:tag name="KSO_WPP_MARK_KEY" val="039dd008-cfe8-4131-9c65-ce2c3f651ca8"/>
  <p:tag name="commondata" val="eyJoZGlkIjoiZGJhZGRjNmVmYjZlMjY1ZmRjNWJkMTZlMTFkMzMzZjgifQ=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2102</Words>
  <Application>WPS 演示</Application>
  <PresentationFormat>宽屏</PresentationFormat>
  <Paragraphs>396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Arial</vt:lpstr>
      <vt:lpstr>Wingdings</vt:lpstr>
      <vt:lpstr>Times New Roman</vt:lpstr>
      <vt:lpstr>等线</vt:lpstr>
      <vt:lpstr>΢</vt:lpstr>
      <vt:lpstr>Arial Unicode MS</vt:lpstr>
      <vt:lpstr>Calibri</vt:lpstr>
      <vt:lpstr>Segoe Print</vt:lpstr>
      <vt:lpstr>Office 主题</vt:lpstr>
      <vt:lpstr>1_Office 主题</vt:lpstr>
      <vt:lpstr>PowerPoint 演示文稿</vt:lpstr>
      <vt:lpstr>问题及需求</vt:lpstr>
      <vt:lpstr>方案的实现——代拨技术</vt:lpstr>
      <vt:lpstr>方案建议：四网融合代拨统一运营</vt:lpstr>
      <vt:lpstr>四网融合代拨平台</vt:lpstr>
      <vt:lpstr>四网融合代拨统一运营为学校带来的价值</vt:lpstr>
      <vt:lpstr>高校5G校园网安全融合解决方案</vt:lpstr>
      <vt:lpstr>PowerPoint 演示文稿</vt:lpstr>
      <vt:lpstr>PowerPoint 演示文稿</vt:lpstr>
      <vt:lpstr>NatShell 5G专网安全认证系统解决方案</vt:lpstr>
      <vt:lpstr>可信接入三次鉴权</vt:lpstr>
      <vt:lpstr>融合号码认证，实现“人、卡、号”在线实名一致的接入身份鉴权</vt:lpstr>
      <vt:lpstr>融合校园统一管理5G校园网用户</vt:lpstr>
      <vt:lpstr>校园5G专网用户生命周期管理</vt:lpstr>
      <vt:lpstr>5G CPE统一认证解决方案</vt:lpstr>
      <vt:lpstr>5G CPE统一认证解决方案价值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ITSW</dc:creator>
  <cp:lastModifiedBy>itsw163com</cp:lastModifiedBy>
  <cp:revision>16</cp:revision>
  <dcterms:created xsi:type="dcterms:W3CDTF">2022-12-02T00:47:00Z</dcterms:created>
  <dcterms:modified xsi:type="dcterms:W3CDTF">2024-06-06T08:07:09Z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56A4D6C8D2B042C1ACF328C7BB8DFBBA</vt:lpwstr>
  </property>
  <property fmtid="{D5CDD505-2E9C-101B-9397-08002B2CF9AE}" pid="3" name="KSOProductBuildVer">
    <vt:lpwstr>2052-12.1.0.16929</vt:lpwstr>
  </property>
</Properties>
</file>