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40"/>
  </p:handoutMasterIdLst>
  <p:sldIdLst>
    <p:sldId id="256" r:id="rId3"/>
    <p:sldId id="257" r:id="rId4"/>
    <p:sldId id="258" r:id="rId5"/>
    <p:sldId id="259" r:id="rId6"/>
    <p:sldId id="260" r:id="rId8"/>
    <p:sldId id="261" r:id="rId9"/>
    <p:sldId id="262" r:id="rId10"/>
    <p:sldId id="263" r:id="rId11"/>
    <p:sldId id="536" r:id="rId12"/>
    <p:sldId id="537" r:id="rId13"/>
    <p:sldId id="535" r:id="rId14"/>
    <p:sldId id="264" r:id="rId15"/>
    <p:sldId id="538" r:id="rId16"/>
    <p:sldId id="577" r:id="rId17"/>
    <p:sldId id="273" r:id="rId18"/>
    <p:sldId id="267" r:id="rId19"/>
    <p:sldId id="269" r:id="rId20"/>
    <p:sldId id="270" r:id="rId21"/>
    <p:sldId id="579" r:id="rId22"/>
    <p:sldId id="549" r:id="rId23"/>
    <p:sldId id="551" r:id="rId24"/>
    <p:sldId id="552" r:id="rId25"/>
    <p:sldId id="557" r:id="rId26"/>
    <p:sldId id="553" r:id="rId27"/>
    <p:sldId id="282" r:id="rId28"/>
    <p:sldId id="564" r:id="rId29"/>
    <p:sldId id="558" r:id="rId30"/>
    <p:sldId id="560" r:id="rId31"/>
    <p:sldId id="561" r:id="rId32"/>
    <p:sldId id="527" r:id="rId33"/>
    <p:sldId id="295" r:id="rId34"/>
    <p:sldId id="562" r:id="rId35"/>
    <p:sldId id="563" r:id="rId36"/>
    <p:sldId id="296" r:id="rId37"/>
    <p:sldId id="297" r:id="rId38"/>
    <p:sldId id="290" r:id="rId39"/>
  </p:sldIdLst>
  <p:sldSz cx="12852400" cy="7232650"/>
  <p:notesSz cx="12852400" cy="723265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78" userDrawn="1">
          <p15:clr>
            <a:srgbClr val="A4A3A4"/>
          </p15:clr>
        </p15:guide>
        <p15:guide id="2" pos="22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/>
  <p:cmAuthor id="0" name="杨君" initials="" lastIdx="17" clrIdx="0"/>
  <p:cmAuthor id="2" name="作者" initials="A" lastIdx="1" clrIdx="1"/>
  <p:cmAuthor id="3" name="林波" initials="林波" lastIdx="4" clrIdx="2"/>
  <p:cmAuthor id="4" name="Xu Huimin" initials="XH" lastIdx="2" clrIdx="3"/>
  <p:cmAuthor id="5" name="哈" initials="哈" lastIdx="1" clrIdx="4"/>
  <p:cmAuthor id="6" name="于帅" initials="于" lastIdx="1" clrIdx="5"/>
  <p:cmAuthor id="8" name="86152" initials="8" lastIdx="1" clrIdx="7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3A38"/>
    <a:srgbClr val="151515"/>
    <a:srgbClr val="7A7A7A"/>
    <a:srgbClr val="5C5C5C"/>
    <a:srgbClr val="006F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91" autoAdjust="0"/>
    <p:restoredTop sz="94660"/>
  </p:normalViewPr>
  <p:slideViewPr>
    <p:cSldViewPr showGuides="1">
      <p:cViewPr varScale="1">
        <p:scale>
          <a:sx n="77" d="100"/>
          <a:sy n="77" d="100"/>
        </p:scale>
        <p:origin x="763" y="58"/>
      </p:cViewPr>
      <p:guideLst>
        <p:guide orient="horz" pos="2978"/>
        <p:guide pos="222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gs" Target="tags/tag233.xml"/><Relationship Id="rId44" Type="http://schemas.openxmlformats.org/officeDocument/2006/relationships/commentAuthors" Target="commentAuthors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0437418" cy="2870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75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13643358" y="0"/>
            <a:ext cx="10437418" cy="2870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75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5433791"/>
            <a:ext cx="10437418" cy="2870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5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13643358" y="5433791"/>
            <a:ext cx="10437418" cy="2870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5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568950" cy="361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7280275" y="0"/>
            <a:ext cx="5568950" cy="361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3A642-8030-4AF0-92D3-8A452A3DB74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57675" y="904875"/>
            <a:ext cx="4337050" cy="2439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85875" y="3481388"/>
            <a:ext cx="10280650" cy="28479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870700"/>
            <a:ext cx="5568950" cy="361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7280275" y="6870700"/>
            <a:ext cx="5568950" cy="361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DE190-1001-4DC2-BF71-109EB97A52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DE190-1001-4DC2-BF71-109EB97A52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DE190-1001-4DC2-BF71-109EB97A52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DE190-1001-4DC2-BF71-109EB97A52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6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微软雅黑 Light" panose="020B0502040204020203" pitchFamily="34" charset="-122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png"/><Relationship Id="rId8" Type="http://schemas.openxmlformats.org/officeDocument/2006/relationships/image" Target="../media/image42.png"/><Relationship Id="rId7" Type="http://schemas.openxmlformats.org/officeDocument/2006/relationships/image" Target="../media/image41.png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7" Type="http://schemas.openxmlformats.org/officeDocument/2006/relationships/notesSlide" Target="../notesSlides/notesSlide2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image" Target="../media/image47.png"/><Relationship Id="rId12" Type="http://schemas.openxmlformats.org/officeDocument/2006/relationships/image" Target="../media/image46.png"/><Relationship Id="rId11" Type="http://schemas.openxmlformats.org/officeDocument/2006/relationships/image" Target="../media/image45.png"/><Relationship Id="rId10" Type="http://schemas.openxmlformats.org/officeDocument/2006/relationships/image" Target="../media/image44.png"/><Relationship Id="rId1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image" Target="../media/image49.png"/><Relationship Id="rId3" Type="http://schemas.openxmlformats.org/officeDocument/2006/relationships/tags" Target="../tags/tag13.xml"/><Relationship Id="rId2" Type="http://schemas.openxmlformats.org/officeDocument/2006/relationships/image" Target="../media/image48.png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25.xml"/><Relationship Id="rId15" Type="http://schemas.openxmlformats.org/officeDocument/2006/relationships/tags" Target="../tags/tag24.xml"/><Relationship Id="rId14" Type="http://schemas.openxmlformats.org/officeDocument/2006/relationships/tags" Target="../tags/tag23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26.xml"/><Relationship Id="rId4" Type="http://schemas.openxmlformats.org/officeDocument/2006/relationships/image" Target="../media/image53.pn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image" Target="../media/image61.png"/><Relationship Id="rId7" Type="http://schemas.openxmlformats.org/officeDocument/2006/relationships/image" Target="../media/image60.png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4" Type="http://schemas.openxmlformats.org/officeDocument/2006/relationships/slideLayout" Target="../slideLayouts/slideLayout5.xml"/><Relationship Id="rId13" Type="http://schemas.openxmlformats.org/officeDocument/2006/relationships/tags" Target="../tags/tag27.xml"/><Relationship Id="rId12" Type="http://schemas.openxmlformats.org/officeDocument/2006/relationships/image" Target="../media/image65.png"/><Relationship Id="rId11" Type="http://schemas.openxmlformats.org/officeDocument/2006/relationships/image" Target="../media/image64.png"/><Relationship Id="rId10" Type="http://schemas.openxmlformats.org/officeDocument/2006/relationships/image" Target="../media/image63.png"/><Relationship Id="rId1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png"/><Relationship Id="rId8" Type="http://schemas.openxmlformats.org/officeDocument/2006/relationships/image" Target="../media/image73.png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3" Type="http://schemas.openxmlformats.org/officeDocument/2006/relationships/image" Target="../media/image68.png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30.xml"/><Relationship Id="rId2" Type="http://schemas.openxmlformats.org/officeDocument/2006/relationships/image" Target="../media/image67.png"/><Relationship Id="rId19" Type="http://schemas.openxmlformats.org/officeDocument/2006/relationships/image" Target="../media/image84.png"/><Relationship Id="rId18" Type="http://schemas.openxmlformats.org/officeDocument/2006/relationships/image" Target="../media/image83.png"/><Relationship Id="rId17" Type="http://schemas.openxmlformats.org/officeDocument/2006/relationships/image" Target="../media/image82.png"/><Relationship Id="rId16" Type="http://schemas.openxmlformats.org/officeDocument/2006/relationships/image" Target="../media/image81.png"/><Relationship Id="rId15" Type="http://schemas.openxmlformats.org/officeDocument/2006/relationships/image" Target="../media/image80.png"/><Relationship Id="rId14" Type="http://schemas.openxmlformats.org/officeDocument/2006/relationships/image" Target="../media/image79.png"/><Relationship Id="rId13" Type="http://schemas.openxmlformats.org/officeDocument/2006/relationships/image" Target="../media/image78.png"/><Relationship Id="rId12" Type="http://schemas.openxmlformats.org/officeDocument/2006/relationships/image" Target="../media/image77.png"/><Relationship Id="rId11" Type="http://schemas.openxmlformats.org/officeDocument/2006/relationships/image" Target="../media/image76.png"/><Relationship Id="rId10" Type="http://schemas.openxmlformats.org/officeDocument/2006/relationships/image" Target="../media/image75.png"/><Relationship Id="rId1" Type="http://schemas.openxmlformats.org/officeDocument/2006/relationships/image" Target="../media/image66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image" Target="../media/image86.png"/><Relationship Id="rId3" Type="http://schemas.openxmlformats.org/officeDocument/2006/relationships/tags" Target="../tags/tag32.xml"/><Relationship Id="rId2" Type="http://schemas.openxmlformats.org/officeDocument/2006/relationships/image" Target="../media/image85.png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41.xml"/><Relationship Id="rId12" Type="http://schemas.openxmlformats.org/officeDocument/2006/relationships/tags" Target="../tags/tag40.xml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tags" Target="../tags/tag3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4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3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7" Type="http://schemas.openxmlformats.org/officeDocument/2006/relationships/slideLayout" Target="../slideLayouts/slideLayout3.xml"/><Relationship Id="rId16" Type="http://schemas.openxmlformats.org/officeDocument/2006/relationships/tags" Target="../tags/tag63.xml"/><Relationship Id="rId15" Type="http://schemas.openxmlformats.org/officeDocument/2006/relationships/tags" Target="../tags/tag62.xml"/><Relationship Id="rId14" Type="http://schemas.openxmlformats.org/officeDocument/2006/relationships/tags" Target="../tags/tag61.xml"/><Relationship Id="rId13" Type="http://schemas.openxmlformats.org/officeDocument/2006/relationships/tags" Target="../tags/tag60.xml"/><Relationship Id="rId12" Type="http://schemas.openxmlformats.org/officeDocument/2006/relationships/tags" Target="../tags/tag59.xml"/><Relationship Id="rId11" Type="http://schemas.openxmlformats.org/officeDocument/2006/relationships/tags" Target="../tags/tag58.xml"/><Relationship Id="rId10" Type="http://schemas.openxmlformats.org/officeDocument/2006/relationships/tags" Target="../tags/tag57.xml"/><Relationship Id="rId1" Type="http://schemas.openxmlformats.org/officeDocument/2006/relationships/tags" Target="../tags/tag48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1" Type="http://schemas.openxmlformats.org/officeDocument/2006/relationships/slideLayout" Target="../slideLayouts/slideLayout3.xml"/><Relationship Id="rId30" Type="http://schemas.openxmlformats.org/officeDocument/2006/relationships/tags" Target="../tags/tag93.xml"/><Relationship Id="rId3" Type="http://schemas.openxmlformats.org/officeDocument/2006/relationships/tags" Target="../tags/tag66.xml"/><Relationship Id="rId29" Type="http://schemas.openxmlformats.org/officeDocument/2006/relationships/tags" Target="../tags/tag92.xml"/><Relationship Id="rId28" Type="http://schemas.openxmlformats.org/officeDocument/2006/relationships/tags" Target="../tags/tag91.xml"/><Relationship Id="rId27" Type="http://schemas.openxmlformats.org/officeDocument/2006/relationships/tags" Target="../tags/tag90.xml"/><Relationship Id="rId26" Type="http://schemas.openxmlformats.org/officeDocument/2006/relationships/tags" Target="../tags/tag89.xml"/><Relationship Id="rId25" Type="http://schemas.openxmlformats.org/officeDocument/2006/relationships/tags" Target="../tags/tag88.xml"/><Relationship Id="rId24" Type="http://schemas.openxmlformats.org/officeDocument/2006/relationships/tags" Target="../tags/tag87.xml"/><Relationship Id="rId23" Type="http://schemas.openxmlformats.org/officeDocument/2006/relationships/tags" Target="../tags/tag86.xml"/><Relationship Id="rId22" Type="http://schemas.openxmlformats.org/officeDocument/2006/relationships/tags" Target="../tags/tag85.xml"/><Relationship Id="rId21" Type="http://schemas.openxmlformats.org/officeDocument/2006/relationships/tags" Target="../tags/tag84.xml"/><Relationship Id="rId20" Type="http://schemas.openxmlformats.org/officeDocument/2006/relationships/tags" Target="../tags/tag83.xml"/><Relationship Id="rId2" Type="http://schemas.openxmlformats.org/officeDocument/2006/relationships/tags" Target="../tags/tag65.xml"/><Relationship Id="rId19" Type="http://schemas.openxmlformats.org/officeDocument/2006/relationships/tags" Target="../tags/tag82.xml"/><Relationship Id="rId18" Type="http://schemas.openxmlformats.org/officeDocument/2006/relationships/tags" Target="../tags/tag81.xml"/><Relationship Id="rId17" Type="http://schemas.openxmlformats.org/officeDocument/2006/relationships/tags" Target="../tags/tag80.xml"/><Relationship Id="rId16" Type="http://schemas.openxmlformats.org/officeDocument/2006/relationships/tags" Target="../tags/tag79.xml"/><Relationship Id="rId15" Type="http://schemas.openxmlformats.org/officeDocument/2006/relationships/tags" Target="../tags/tag78.xml"/><Relationship Id="rId14" Type="http://schemas.openxmlformats.org/officeDocument/2006/relationships/tags" Target="../tags/tag77.xml"/><Relationship Id="rId13" Type="http://schemas.openxmlformats.org/officeDocument/2006/relationships/tags" Target="../tags/tag76.xml"/><Relationship Id="rId12" Type="http://schemas.openxmlformats.org/officeDocument/2006/relationships/tags" Target="../tags/tag75.xml"/><Relationship Id="rId11" Type="http://schemas.openxmlformats.org/officeDocument/2006/relationships/tags" Target="../tags/tag74.xml"/><Relationship Id="rId10" Type="http://schemas.openxmlformats.org/officeDocument/2006/relationships/tags" Target="../tags/tag73.xml"/><Relationship Id="rId1" Type="http://schemas.openxmlformats.org/officeDocument/2006/relationships/tags" Target="../tags/tag64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tags" Target="../tags/tag101.xml"/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1" Type="http://schemas.openxmlformats.org/officeDocument/2006/relationships/slideLayout" Target="../slideLayouts/slideLayout3.xml"/><Relationship Id="rId30" Type="http://schemas.openxmlformats.org/officeDocument/2006/relationships/tags" Target="../tags/tag123.xml"/><Relationship Id="rId3" Type="http://schemas.openxmlformats.org/officeDocument/2006/relationships/tags" Target="../tags/tag96.xml"/><Relationship Id="rId29" Type="http://schemas.openxmlformats.org/officeDocument/2006/relationships/tags" Target="../tags/tag122.xml"/><Relationship Id="rId28" Type="http://schemas.openxmlformats.org/officeDocument/2006/relationships/tags" Target="../tags/tag121.xml"/><Relationship Id="rId27" Type="http://schemas.openxmlformats.org/officeDocument/2006/relationships/tags" Target="../tags/tag120.xml"/><Relationship Id="rId26" Type="http://schemas.openxmlformats.org/officeDocument/2006/relationships/tags" Target="../tags/tag119.xml"/><Relationship Id="rId25" Type="http://schemas.openxmlformats.org/officeDocument/2006/relationships/tags" Target="../tags/tag118.xml"/><Relationship Id="rId24" Type="http://schemas.openxmlformats.org/officeDocument/2006/relationships/tags" Target="../tags/tag117.xml"/><Relationship Id="rId23" Type="http://schemas.openxmlformats.org/officeDocument/2006/relationships/tags" Target="../tags/tag116.xml"/><Relationship Id="rId22" Type="http://schemas.openxmlformats.org/officeDocument/2006/relationships/tags" Target="../tags/tag115.xml"/><Relationship Id="rId21" Type="http://schemas.openxmlformats.org/officeDocument/2006/relationships/tags" Target="../tags/tag114.xml"/><Relationship Id="rId20" Type="http://schemas.openxmlformats.org/officeDocument/2006/relationships/tags" Target="../tags/tag113.xml"/><Relationship Id="rId2" Type="http://schemas.openxmlformats.org/officeDocument/2006/relationships/tags" Target="../tags/tag95.xml"/><Relationship Id="rId19" Type="http://schemas.openxmlformats.org/officeDocument/2006/relationships/tags" Target="../tags/tag112.xml"/><Relationship Id="rId18" Type="http://schemas.openxmlformats.org/officeDocument/2006/relationships/tags" Target="../tags/tag111.xml"/><Relationship Id="rId17" Type="http://schemas.openxmlformats.org/officeDocument/2006/relationships/tags" Target="../tags/tag110.xml"/><Relationship Id="rId16" Type="http://schemas.openxmlformats.org/officeDocument/2006/relationships/tags" Target="../tags/tag109.xml"/><Relationship Id="rId15" Type="http://schemas.openxmlformats.org/officeDocument/2006/relationships/tags" Target="../tags/tag108.xml"/><Relationship Id="rId14" Type="http://schemas.openxmlformats.org/officeDocument/2006/relationships/tags" Target="../tags/tag107.xml"/><Relationship Id="rId13" Type="http://schemas.openxmlformats.org/officeDocument/2006/relationships/tags" Target="../tags/tag106.xml"/><Relationship Id="rId12" Type="http://schemas.openxmlformats.org/officeDocument/2006/relationships/tags" Target="../tags/tag105.xml"/><Relationship Id="rId11" Type="http://schemas.openxmlformats.org/officeDocument/2006/relationships/tags" Target="../tags/tag104.xml"/><Relationship Id="rId10" Type="http://schemas.openxmlformats.org/officeDocument/2006/relationships/tags" Target="../tags/tag103.xml"/><Relationship Id="rId1" Type="http://schemas.openxmlformats.org/officeDocument/2006/relationships/tags" Target="../tags/tag94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1" Type="http://schemas.openxmlformats.org/officeDocument/2006/relationships/slideLayout" Target="../slideLayouts/slideLayout3.xml"/><Relationship Id="rId30" Type="http://schemas.openxmlformats.org/officeDocument/2006/relationships/tags" Target="../tags/tag153.xml"/><Relationship Id="rId3" Type="http://schemas.openxmlformats.org/officeDocument/2006/relationships/tags" Target="../tags/tag126.xml"/><Relationship Id="rId29" Type="http://schemas.openxmlformats.org/officeDocument/2006/relationships/tags" Target="../tags/tag152.xml"/><Relationship Id="rId28" Type="http://schemas.openxmlformats.org/officeDocument/2006/relationships/tags" Target="../tags/tag151.xml"/><Relationship Id="rId27" Type="http://schemas.openxmlformats.org/officeDocument/2006/relationships/tags" Target="../tags/tag150.xml"/><Relationship Id="rId26" Type="http://schemas.openxmlformats.org/officeDocument/2006/relationships/tags" Target="../tags/tag149.xml"/><Relationship Id="rId25" Type="http://schemas.openxmlformats.org/officeDocument/2006/relationships/tags" Target="../tags/tag148.xml"/><Relationship Id="rId24" Type="http://schemas.openxmlformats.org/officeDocument/2006/relationships/tags" Target="../tags/tag147.xml"/><Relationship Id="rId23" Type="http://schemas.openxmlformats.org/officeDocument/2006/relationships/tags" Target="../tags/tag146.xml"/><Relationship Id="rId22" Type="http://schemas.openxmlformats.org/officeDocument/2006/relationships/tags" Target="../tags/tag145.xml"/><Relationship Id="rId21" Type="http://schemas.openxmlformats.org/officeDocument/2006/relationships/tags" Target="../tags/tag144.xml"/><Relationship Id="rId20" Type="http://schemas.openxmlformats.org/officeDocument/2006/relationships/tags" Target="../tags/tag143.xml"/><Relationship Id="rId2" Type="http://schemas.openxmlformats.org/officeDocument/2006/relationships/tags" Target="../tags/tag125.xml"/><Relationship Id="rId19" Type="http://schemas.openxmlformats.org/officeDocument/2006/relationships/tags" Target="../tags/tag142.xml"/><Relationship Id="rId18" Type="http://schemas.openxmlformats.org/officeDocument/2006/relationships/tags" Target="../tags/tag141.xml"/><Relationship Id="rId17" Type="http://schemas.openxmlformats.org/officeDocument/2006/relationships/tags" Target="../tags/tag140.xml"/><Relationship Id="rId16" Type="http://schemas.openxmlformats.org/officeDocument/2006/relationships/tags" Target="../tags/tag139.xml"/><Relationship Id="rId15" Type="http://schemas.openxmlformats.org/officeDocument/2006/relationships/tags" Target="../tags/tag138.xml"/><Relationship Id="rId14" Type="http://schemas.openxmlformats.org/officeDocument/2006/relationships/tags" Target="../tags/tag137.xml"/><Relationship Id="rId13" Type="http://schemas.openxmlformats.org/officeDocument/2006/relationships/tags" Target="../tags/tag136.xml"/><Relationship Id="rId12" Type="http://schemas.openxmlformats.org/officeDocument/2006/relationships/tags" Target="../tags/tag135.xml"/><Relationship Id="rId11" Type="http://schemas.openxmlformats.org/officeDocument/2006/relationships/tags" Target="../tags/tag134.xml"/><Relationship Id="rId10" Type="http://schemas.openxmlformats.org/officeDocument/2006/relationships/tags" Target="../tags/tag133.xml"/><Relationship Id="rId1" Type="http://schemas.openxmlformats.org/officeDocument/2006/relationships/tags" Target="../tags/tag1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93.png"/><Relationship Id="rId1" Type="http://schemas.openxmlformats.org/officeDocument/2006/relationships/tags" Target="../tags/tag154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163.xml"/><Relationship Id="rId8" Type="http://schemas.openxmlformats.org/officeDocument/2006/relationships/tags" Target="../tags/tag162.xml"/><Relationship Id="rId7" Type="http://schemas.openxmlformats.org/officeDocument/2006/relationships/tags" Target="../tags/tag161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1" Type="http://schemas.openxmlformats.org/officeDocument/2006/relationships/slideLayout" Target="../slideLayouts/slideLayout3.xml"/><Relationship Id="rId40" Type="http://schemas.openxmlformats.org/officeDocument/2006/relationships/tags" Target="../tags/tag194.xml"/><Relationship Id="rId4" Type="http://schemas.openxmlformats.org/officeDocument/2006/relationships/tags" Target="../tags/tag158.xml"/><Relationship Id="rId39" Type="http://schemas.openxmlformats.org/officeDocument/2006/relationships/tags" Target="../tags/tag193.xml"/><Relationship Id="rId38" Type="http://schemas.openxmlformats.org/officeDocument/2006/relationships/tags" Target="../tags/tag192.xml"/><Relationship Id="rId37" Type="http://schemas.openxmlformats.org/officeDocument/2006/relationships/tags" Target="../tags/tag191.xml"/><Relationship Id="rId36" Type="http://schemas.openxmlformats.org/officeDocument/2006/relationships/tags" Target="../tags/tag190.xml"/><Relationship Id="rId35" Type="http://schemas.openxmlformats.org/officeDocument/2006/relationships/tags" Target="../tags/tag189.xml"/><Relationship Id="rId34" Type="http://schemas.openxmlformats.org/officeDocument/2006/relationships/tags" Target="../tags/tag188.xml"/><Relationship Id="rId33" Type="http://schemas.openxmlformats.org/officeDocument/2006/relationships/tags" Target="../tags/tag187.xml"/><Relationship Id="rId32" Type="http://schemas.openxmlformats.org/officeDocument/2006/relationships/tags" Target="../tags/tag186.xml"/><Relationship Id="rId31" Type="http://schemas.openxmlformats.org/officeDocument/2006/relationships/tags" Target="../tags/tag185.xml"/><Relationship Id="rId30" Type="http://schemas.openxmlformats.org/officeDocument/2006/relationships/tags" Target="../tags/tag184.xml"/><Relationship Id="rId3" Type="http://schemas.openxmlformats.org/officeDocument/2006/relationships/tags" Target="../tags/tag157.xml"/><Relationship Id="rId29" Type="http://schemas.openxmlformats.org/officeDocument/2006/relationships/tags" Target="../tags/tag183.xml"/><Relationship Id="rId28" Type="http://schemas.openxmlformats.org/officeDocument/2006/relationships/tags" Target="../tags/tag182.xml"/><Relationship Id="rId27" Type="http://schemas.openxmlformats.org/officeDocument/2006/relationships/tags" Target="../tags/tag181.xml"/><Relationship Id="rId26" Type="http://schemas.openxmlformats.org/officeDocument/2006/relationships/tags" Target="../tags/tag180.xml"/><Relationship Id="rId25" Type="http://schemas.openxmlformats.org/officeDocument/2006/relationships/tags" Target="../tags/tag179.xml"/><Relationship Id="rId24" Type="http://schemas.openxmlformats.org/officeDocument/2006/relationships/tags" Target="../tags/tag178.xml"/><Relationship Id="rId23" Type="http://schemas.openxmlformats.org/officeDocument/2006/relationships/tags" Target="../tags/tag177.xml"/><Relationship Id="rId22" Type="http://schemas.openxmlformats.org/officeDocument/2006/relationships/tags" Target="../tags/tag176.xml"/><Relationship Id="rId21" Type="http://schemas.openxmlformats.org/officeDocument/2006/relationships/tags" Target="../tags/tag175.xml"/><Relationship Id="rId20" Type="http://schemas.openxmlformats.org/officeDocument/2006/relationships/tags" Target="../tags/tag174.xml"/><Relationship Id="rId2" Type="http://schemas.openxmlformats.org/officeDocument/2006/relationships/tags" Target="../tags/tag156.xml"/><Relationship Id="rId19" Type="http://schemas.openxmlformats.org/officeDocument/2006/relationships/tags" Target="../tags/tag173.xml"/><Relationship Id="rId18" Type="http://schemas.openxmlformats.org/officeDocument/2006/relationships/tags" Target="../tags/tag172.xml"/><Relationship Id="rId17" Type="http://schemas.openxmlformats.org/officeDocument/2006/relationships/tags" Target="../tags/tag171.xml"/><Relationship Id="rId16" Type="http://schemas.openxmlformats.org/officeDocument/2006/relationships/tags" Target="../tags/tag170.xml"/><Relationship Id="rId15" Type="http://schemas.openxmlformats.org/officeDocument/2006/relationships/tags" Target="../tags/tag169.xml"/><Relationship Id="rId14" Type="http://schemas.openxmlformats.org/officeDocument/2006/relationships/tags" Target="../tags/tag168.xml"/><Relationship Id="rId13" Type="http://schemas.openxmlformats.org/officeDocument/2006/relationships/tags" Target="../tags/tag167.xml"/><Relationship Id="rId12" Type="http://schemas.openxmlformats.org/officeDocument/2006/relationships/tags" Target="../tags/tag166.xml"/><Relationship Id="rId11" Type="http://schemas.openxmlformats.org/officeDocument/2006/relationships/tags" Target="../tags/tag165.xml"/><Relationship Id="rId10" Type="http://schemas.openxmlformats.org/officeDocument/2006/relationships/tags" Target="../tags/tag164.xml"/><Relationship Id="rId1" Type="http://schemas.openxmlformats.org/officeDocument/2006/relationships/tags" Target="../tags/tag155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200.xml"/><Relationship Id="rId8" Type="http://schemas.openxmlformats.org/officeDocument/2006/relationships/image" Target="../media/image96.png"/><Relationship Id="rId7" Type="http://schemas.openxmlformats.org/officeDocument/2006/relationships/tags" Target="../tags/tag199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image" Target="../media/image95.png"/><Relationship Id="rId3" Type="http://schemas.openxmlformats.org/officeDocument/2006/relationships/tags" Target="../tags/tag196.xml"/><Relationship Id="rId24" Type="http://schemas.openxmlformats.org/officeDocument/2006/relationships/slideLayout" Target="../slideLayouts/slideLayout3.xml"/><Relationship Id="rId23" Type="http://schemas.openxmlformats.org/officeDocument/2006/relationships/tags" Target="../tags/tag212.xml"/><Relationship Id="rId22" Type="http://schemas.openxmlformats.org/officeDocument/2006/relationships/tags" Target="../tags/tag211.xml"/><Relationship Id="rId21" Type="http://schemas.openxmlformats.org/officeDocument/2006/relationships/tags" Target="../tags/tag210.xml"/><Relationship Id="rId20" Type="http://schemas.openxmlformats.org/officeDocument/2006/relationships/tags" Target="../tags/tag209.xml"/><Relationship Id="rId2" Type="http://schemas.openxmlformats.org/officeDocument/2006/relationships/image" Target="../media/image94.png"/><Relationship Id="rId19" Type="http://schemas.openxmlformats.org/officeDocument/2006/relationships/tags" Target="../tags/tag208.xml"/><Relationship Id="rId18" Type="http://schemas.openxmlformats.org/officeDocument/2006/relationships/tags" Target="../tags/tag207.xml"/><Relationship Id="rId17" Type="http://schemas.openxmlformats.org/officeDocument/2006/relationships/tags" Target="../tags/tag206.xml"/><Relationship Id="rId16" Type="http://schemas.openxmlformats.org/officeDocument/2006/relationships/image" Target="../media/image98.png"/><Relationship Id="rId15" Type="http://schemas.openxmlformats.org/officeDocument/2006/relationships/tags" Target="../tags/tag205.xml"/><Relationship Id="rId14" Type="http://schemas.openxmlformats.org/officeDocument/2006/relationships/tags" Target="../tags/tag204.xml"/><Relationship Id="rId13" Type="http://schemas.openxmlformats.org/officeDocument/2006/relationships/tags" Target="../tags/tag203.xml"/><Relationship Id="rId12" Type="http://schemas.openxmlformats.org/officeDocument/2006/relationships/image" Target="../media/image97.png"/><Relationship Id="rId11" Type="http://schemas.openxmlformats.org/officeDocument/2006/relationships/tags" Target="../tags/tag202.xml"/><Relationship Id="rId10" Type="http://schemas.openxmlformats.org/officeDocument/2006/relationships/tags" Target="../tags/tag201.xml"/><Relationship Id="rId1" Type="http://schemas.openxmlformats.org/officeDocument/2006/relationships/tags" Target="../tags/tag19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ags" Target="../tags/tag218.xml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Relationship Id="rId3" Type="http://schemas.openxmlformats.org/officeDocument/2006/relationships/tags" Target="../tags/tag214.xml"/><Relationship Id="rId2" Type="http://schemas.openxmlformats.org/officeDocument/2006/relationships/image" Target="../media/image99.png"/><Relationship Id="rId1" Type="http://schemas.openxmlformats.org/officeDocument/2006/relationships/tags" Target="../tags/tag2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223.xml"/><Relationship Id="rId7" Type="http://schemas.openxmlformats.org/officeDocument/2006/relationships/tags" Target="../tags/tag222.xml"/><Relationship Id="rId6" Type="http://schemas.openxmlformats.org/officeDocument/2006/relationships/image" Target="../media/image102.png"/><Relationship Id="rId5" Type="http://schemas.openxmlformats.org/officeDocument/2006/relationships/tags" Target="../tags/tag221.xml"/><Relationship Id="rId4" Type="http://schemas.openxmlformats.org/officeDocument/2006/relationships/image" Target="../media/image101.png"/><Relationship Id="rId3" Type="http://schemas.openxmlformats.org/officeDocument/2006/relationships/tags" Target="../tags/tag220.xml"/><Relationship Id="rId2" Type="http://schemas.openxmlformats.org/officeDocument/2006/relationships/image" Target="../media/image100.png"/><Relationship Id="rId1" Type="http://schemas.openxmlformats.org/officeDocument/2006/relationships/tags" Target="../tags/tag219.xml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228.xml"/><Relationship Id="rId5" Type="http://schemas.openxmlformats.org/officeDocument/2006/relationships/tags" Target="../tags/tag227.xml"/><Relationship Id="rId4" Type="http://schemas.openxmlformats.org/officeDocument/2006/relationships/tags" Target="../tags/tag226.xml"/><Relationship Id="rId3" Type="http://schemas.openxmlformats.org/officeDocument/2006/relationships/image" Target="../media/image103.png"/><Relationship Id="rId2" Type="http://schemas.openxmlformats.org/officeDocument/2006/relationships/tags" Target="../tags/tag225.xml"/><Relationship Id="rId1" Type="http://schemas.openxmlformats.org/officeDocument/2006/relationships/tags" Target="../tags/tag2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04.png"/><Relationship Id="rId1" Type="http://schemas.openxmlformats.org/officeDocument/2006/relationships/tags" Target="../tags/tag229.xml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108.png"/><Relationship Id="rId5" Type="http://schemas.openxmlformats.org/officeDocument/2006/relationships/tags" Target="../tags/tag231.xml"/><Relationship Id="rId4" Type="http://schemas.openxmlformats.org/officeDocument/2006/relationships/image" Target="../media/image107.png"/><Relationship Id="rId3" Type="http://schemas.openxmlformats.org/officeDocument/2006/relationships/tags" Target="../tags/tag230.xml"/><Relationship Id="rId2" Type="http://schemas.openxmlformats.org/officeDocument/2006/relationships/image" Target="../media/image106.png"/><Relationship Id="rId1" Type="http://schemas.openxmlformats.org/officeDocument/2006/relationships/image" Target="../media/image105.pn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10.png"/><Relationship Id="rId3" Type="http://schemas.openxmlformats.org/officeDocument/2006/relationships/tags" Target="../tags/tag232.xml"/><Relationship Id="rId2" Type="http://schemas.openxmlformats.org/officeDocument/2006/relationships/image" Target="../media/image109.png"/><Relationship Id="rId1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openxmlformats.org/officeDocument/2006/relationships/image" Target="../media/image112.jpeg"/><Relationship Id="rId2" Type="http://schemas.openxmlformats.org/officeDocument/2006/relationships/image" Target="../media/image111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5.xml"/><Relationship Id="rId10" Type="http://schemas.openxmlformats.org/officeDocument/2006/relationships/image" Target="../media/image13.pn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8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image" Target="../media/image26.png"/><Relationship Id="rId7" Type="http://schemas.openxmlformats.org/officeDocument/2006/relationships/image" Target="../media/image25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8" Type="http://schemas.openxmlformats.org/officeDocument/2006/relationships/slideLayout" Target="../slideLayouts/slideLayout3.xml"/><Relationship Id="rId17" Type="http://schemas.openxmlformats.org/officeDocument/2006/relationships/tags" Target="../tags/tag9.xml"/><Relationship Id="rId16" Type="http://schemas.openxmlformats.org/officeDocument/2006/relationships/image" Target="../media/image34.png"/><Relationship Id="rId15" Type="http://schemas.openxmlformats.org/officeDocument/2006/relationships/image" Target="../media/image33.png"/><Relationship Id="rId14" Type="http://schemas.openxmlformats.org/officeDocument/2006/relationships/image" Target="../media/image32.png"/><Relationship Id="rId13" Type="http://schemas.openxmlformats.org/officeDocument/2006/relationships/image" Target="../media/image31.png"/><Relationship Id="rId12" Type="http://schemas.openxmlformats.org/officeDocument/2006/relationships/image" Target="../media/image30.png"/><Relationship Id="rId11" Type="http://schemas.openxmlformats.org/officeDocument/2006/relationships/image" Target="../media/image29.jpeg"/><Relationship Id="rId10" Type="http://schemas.openxmlformats.org/officeDocument/2006/relationships/image" Target="../media/image28.pn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1600" y="2549525"/>
            <a:ext cx="7569200" cy="628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zh-CN" sz="4000" dirty="0" err="1">
                <a:solidFill>
                  <a:schemeClr val="bg1"/>
                </a:solidFill>
                <a:ea typeface="微软雅黑" panose="020B0503020204020204" charset="-122"/>
              </a:rPr>
              <a:t>蓝海卓越</a:t>
            </a:r>
            <a:r>
              <a:rPr sz="4000" dirty="0" err="1">
                <a:solidFill>
                  <a:schemeClr val="bg1"/>
                </a:solidFill>
                <a:ea typeface="微软雅黑" panose="020B0503020204020204" charset="-122"/>
              </a:rPr>
              <a:t>全光网络</a:t>
            </a:r>
            <a:r>
              <a:rPr lang="zh-CN" sz="4000" dirty="0" err="1">
                <a:solidFill>
                  <a:schemeClr val="bg1"/>
                </a:solidFill>
                <a:ea typeface="微软雅黑" panose="020B0503020204020204" charset="-122"/>
              </a:rPr>
              <a:t>建设</a:t>
            </a:r>
            <a:r>
              <a:rPr sz="4000" dirty="0" err="1">
                <a:solidFill>
                  <a:schemeClr val="bg1"/>
                </a:solidFill>
                <a:ea typeface="微软雅黑" panose="020B0503020204020204" charset="-122"/>
              </a:rPr>
              <a:t>方案</a:t>
            </a:r>
            <a:endParaRPr sz="4000" dirty="0" err="1">
              <a:solidFill>
                <a:schemeClr val="bg1"/>
              </a:solidFill>
              <a:ea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84146" y="3584085"/>
            <a:ext cx="7484109" cy="687070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20"/>
              </a:spcBef>
              <a:tabLst>
                <a:tab pos="892810" algn="l"/>
                <a:tab pos="6834505" algn="l"/>
              </a:tabLst>
            </a:pP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—</a:t>
            </a:r>
            <a:r>
              <a:rPr sz="2000" spc="7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—	创</a:t>
            </a:r>
            <a:r>
              <a:rPr sz="2000" spc="7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新</a:t>
            </a:r>
            <a:r>
              <a:rPr sz="2000" spc="7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融</a:t>
            </a:r>
            <a:r>
              <a:rPr sz="2000" spc="7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合</a:t>
            </a:r>
            <a:r>
              <a:rPr sz="2000" spc="7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7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打</a:t>
            </a:r>
            <a:r>
              <a:rPr sz="2000" spc="7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造</a:t>
            </a:r>
            <a:r>
              <a:rPr sz="2000" spc="7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智</a:t>
            </a:r>
            <a:r>
              <a:rPr sz="2000" spc="8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简</a:t>
            </a:r>
            <a:r>
              <a:rPr sz="2000" spc="8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全</a:t>
            </a:r>
            <a:r>
              <a:rPr sz="2000" spc="8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光</a:t>
            </a:r>
            <a:r>
              <a:rPr lang="zh-CN" sz="2000" spc="8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校园</a:t>
            </a:r>
            <a:r>
              <a:rPr sz="2000" spc="8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网</a:t>
            </a:r>
            <a:r>
              <a:rPr sz="2000" spc="8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络</a:t>
            </a:r>
            <a:r>
              <a:rPr lang="en-US"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—</a:t>
            </a:r>
            <a:r>
              <a:rPr sz="20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—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440690" algn="ctr">
              <a:lnSpc>
                <a:spcPct val="100000"/>
              </a:lnSpc>
              <a:spcBef>
                <a:spcPts val="550"/>
              </a:spcBef>
            </a:pPr>
            <a:r>
              <a:rPr sz="10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INNOVATION AND INTEGRATION TO BUILD A SMART AND SIMPLE ALL-OPTICAL NETWORK</a:t>
            </a:r>
            <a:endParaRPr sz="1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 descr="卡通画&#10;&#10;中度可信度描述已自动生成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200" y="720725"/>
            <a:ext cx="2404877" cy="7040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88"/>
            <a:ext cx="12852400" cy="7229475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5143500"/>
                </a:moveTo>
                <a:lnTo>
                  <a:pt x="9144000" y="5143500"/>
                </a:lnTo>
                <a:lnTo>
                  <a:pt x="9144000" y="0"/>
                </a:lnTo>
                <a:lnTo>
                  <a:pt x="0" y="0"/>
                </a:lnTo>
                <a:lnTo>
                  <a:pt x="0" y="514350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7687347"/>
            <a:ext cx="12852400" cy="7711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6937" y="1636010"/>
            <a:ext cx="3530840" cy="5364092"/>
          </a:xfrm>
          <a:custGeom>
            <a:avLst/>
            <a:gdLst/>
            <a:ahLst/>
            <a:cxnLst/>
            <a:rect l="l" t="t" r="r" b="b"/>
            <a:pathLst>
              <a:path w="2512060" h="3816350">
                <a:moveTo>
                  <a:pt x="0" y="56641"/>
                </a:moveTo>
                <a:lnTo>
                  <a:pt x="4451" y="34611"/>
                </a:lnTo>
                <a:lnTo>
                  <a:pt x="16594" y="16605"/>
                </a:lnTo>
                <a:lnTo>
                  <a:pt x="34606" y="4456"/>
                </a:lnTo>
                <a:lnTo>
                  <a:pt x="56667" y="0"/>
                </a:lnTo>
                <a:lnTo>
                  <a:pt x="2454910" y="0"/>
                </a:lnTo>
                <a:lnTo>
                  <a:pt x="2476940" y="4456"/>
                </a:lnTo>
                <a:lnTo>
                  <a:pt x="2494946" y="16605"/>
                </a:lnTo>
                <a:lnTo>
                  <a:pt x="2507095" y="34611"/>
                </a:lnTo>
                <a:lnTo>
                  <a:pt x="2511552" y="56641"/>
                </a:lnTo>
                <a:lnTo>
                  <a:pt x="2511552" y="3759428"/>
                </a:lnTo>
                <a:lnTo>
                  <a:pt x="2507095" y="3781484"/>
                </a:lnTo>
                <a:lnTo>
                  <a:pt x="2494946" y="3799497"/>
                </a:lnTo>
                <a:lnTo>
                  <a:pt x="2476940" y="3811642"/>
                </a:lnTo>
                <a:lnTo>
                  <a:pt x="2454910" y="3816096"/>
                </a:lnTo>
                <a:lnTo>
                  <a:pt x="56667" y="3816096"/>
                </a:lnTo>
                <a:lnTo>
                  <a:pt x="34606" y="3811642"/>
                </a:lnTo>
                <a:lnTo>
                  <a:pt x="16594" y="3799497"/>
                </a:lnTo>
                <a:lnTo>
                  <a:pt x="4451" y="3781484"/>
                </a:lnTo>
                <a:lnTo>
                  <a:pt x="0" y="3759428"/>
                </a:lnTo>
                <a:lnTo>
                  <a:pt x="0" y="56641"/>
                </a:lnTo>
                <a:close/>
              </a:path>
            </a:pathLst>
          </a:custGeom>
          <a:ln w="9144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6937" y="1636010"/>
            <a:ext cx="3530840" cy="437339"/>
          </a:xfrm>
          <a:custGeom>
            <a:avLst/>
            <a:gdLst/>
            <a:ahLst/>
            <a:cxnLst/>
            <a:rect l="l" t="t" r="r" b="b"/>
            <a:pathLst>
              <a:path w="2512060" h="311150">
                <a:moveTo>
                  <a:pt x="2459736" y="0"/>
                </a:moveTo>
                <a:lnTo>
                  <a:pt x="51816" y="0"/>
                </a:lnTo>
                <a:lnTo>
                  <a:pt x="31648" y="4077"/>
                </a:lnTo>
                <a:lnTo>
                  <a:pt x="15178" y="15192"/>
                </a:lnTo>
                <a:lnTo>
                  <a:pt x="4072" y="31664"/>
                </a:lnTo>
                <a:lnTo>
                  <a:pt x="0" y="51815"/>
                </a:lnTo>
                <a:lnTo>
                  <a:pt x="0" y="259079"/>
                </a:lnTo>
                <a:lnTo>
                  <a:pt x="4072" y="279231"/>
                </a:lnTo>
                <a:lnTo>
                  <a:pt x="15178" y="295703"/>
                </a:lnTo>
                <a:lnTo>
                  <a:pt x="31648" y="306818"/>
                </a:lnTo>
                <a:lnTo>
                  <a:pt x="51816" y="310896"/>
                </a:lnTo>
                <a:lnTo>
                  <a:pt x="2459736" y="310896"/>
                </a:lnTo>
                <a:lnTo>
                  <a:pt x="2479887" y="306818"/>
                </a:lnTo>
                <a:lnTo>
                  <a:pt x="2496359" y="295703"/>
                </a:lnTo>
                <a:lnTo>
                  <a:pt x="2507474" y="279231"/>
                </a:lnTo>
                <a:lnTo>
                  <a:pt x="2511552" y="259079"/>
                </a:lnTo>
                <a:lnTo>
                  <a:pt x="2511552" y="51815"/>
                </a:lnTo>
                <a:lnTo>
                  <a:pt x="2507474" y="31664"/>
                </a:lnTo>
                <a:lnTo>
                  <a:pt x="2496359" y="15192"/>
                </a:lnTo>
                <a:lnTo>
                  <a:pt x="2479887" y="4077"/>
                </a:lnTo>
                <a:lnTo>
                  <a:pt x="245973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06120" y="1636010"/>
            <a:ext cx="3532625" cy="437339"/>
          </a:xfrm>
          <a:custGeom>
            <a:avLst/>
            <a:gdLst/>
            <a:ahLst/>
            <a:cxnLst/>
            <a:rect l="l" t="t" r="r" b="b"/>
            <a:pathLst>
              <a:path w="2513329" h="311150">
                <a:moveTo>
                  <a:pt x="2461260" y="0"/>
                </a:moveTo>
                <a:lnTo>
                  <a:pt x="51816" y="0"/>
                </a:lnTo>
                <a:lnTo>
                  <a:pt x="31664" y="4077"/>
                </a:lnTo>
                <a:lnTo>
                  <a:pt x="15192" y="15192"/>
                </a:lnTo>
                <a:lnTo>
                  <a:pt x="4077" y="31664"/>
                </a:lnTo>
                <a:lnTo>
                  <a:pt x="0" y="51815"/>
                </a:lnTo>
                <a:lnTo>
                  <a:pt x="0" y="259079"/>
                </a:lnTo>
                <a:lnTo>
                  <a:pt x="4077" y="279231"/>
                </a:lnTo>
                <a:lnTo>
                  <a:pt x="15192" y="295703"/>
                </a:lnTo>
                <a:lnTo>
                  <a:pt x="31664" y="306818"/>
                </a:lnTo>
                <a:lnTo>
                  <a:pt x="51816" y="310896"/>
                </a:lnTo>
                <a:lnTo>
                  <a:pt x="2461260" y="310896"/>
                </a:lnTo>
                <a:lnTo>
                  <a:pt x="2481411" y="306818"/>
                </a:lnTo>
                <a:lnTo>
                  <a:pt x="2497883" y="295703"/>
                </a:lnTo>
                <a:lnTo>
                  <a:pt x="2508998" y="279231"/>
                </a:lnTo>
                <a:lnTo>
                  <a:pt x="2513076" y="259079"/>
                </a:lnTo>
                <a:lnTo>
                  <a:pt x="2513076" y="51815"/>
                </a:lnTo>
                <a:lnTo>
                  <a:pt x="2508998" y="31664"/>
                </a:lnTo>
                <a:lnTo>
                  <a:pt x="2497883" y="15192"/>
                </a:lnTo>
                <a:lnTo>
                  <a:pt x="2481411" y="4077"/>
                </a:lnTo>
                <a:lnTo>
                  <a:pt x="246126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50342" y="1636010"/>
            <a:ext cx="3532625" cy="437339"/>
          </a:xfrm>
          <a:custGeom>
            <a:avLst/>
            <a:gdLst/>
            <a:ahLst/>
            <a:cxnLst/>
            <a:rect l="l" t="t" r="r" b="b"/>
            <a:pathLst>
              <a:path w="2513329" h="311150">
                <a:moveTo>
                  <a:pt x="2461260" y="0"/>
                </a:moveTo>
                <a:lnTo>
                  <a:pt x="51815" y="0"/>
                </a:lnTo>
                <a:lnTo>
                  <a:pt x="31664" y="4077"/>
                </a:lnTo>
                <a:lnTo>
                  <a:pt x="15192" y="15192"/>
                </a:lnTo>
                <a:lnTo>
                  <a:pt x="4077" y="31664"/>
                </a:lnTo>
                <a:lnTo>
                  <a:pt x="0" y="51815"/>
                </a:lnTo>
                <a:lnTo>
                  <a:pt x="0" y="259079"/>
                </a:lnTo>
                <a:lnTo>
                  <a:pt x="4077" y="279231"/>
                </a:lnTo>
                <a:lnTo>
                  <a:pt x="15192" y="295703"/>
                </a:lnTo>
                <a:lnTo>
                  <a:pt x="31664" y="306818"/>
                </a:lnTo>
                <a:lnTo>
                  <a:pt x="51815" y="310896"/>
                </a:lnTo>
                <a:lnTo>
                  <a:pt x="2461260" y="310896"/>
                </a:lnTo>
                <a:lnTo>
                  <a:pt x="2481411" y="306818"/>
                </a:lnTo>
                <a:lnTo>
                  <a:pt x="2497883" y="295703"/>
                </a:lnTo>
                <a:lnTo>
                  <a:pt x="2508998" y="279231"/>
                </a:lnTo>
                <a:lnTo>
                  <a:pt x="2513076" y="259079"/>
                </a:lnTo>
                <a:lnTo>
                  <a:pt x="2513076" y="51815"/>
                </a:lnTo>
                <a:lnTo>
                  <a:pt x="2508998" y="31664"/>
                </a:lnTo>
                <a:lnTo>
                  <a:pt x="2497883" y="15192"/>
                </a:lnTo>
                <a:lnTo>
                  <a:pt x="2481411" y="4077"/>
                </a:lnTo>
                <a:lnTo>
                  <a:pt x="246126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08263" y="1636010"/>
            <a:ext cx="3530840" cy="5364092"/>
          </a:xfrm>
          <a:custGeom>
            <a:avLst/>
            <a:gdLst/>
            <a:ahLst/>
            <a:cxnLst/>
            <a:rect l="l" t="t" r="r" b="b"/>
            <a:pathLst>
              <a:path w="2512060" h="3816350">
                <a:moveTo>
                  <a:pt x="0" y="56641"/>
                </a:moveTo>
                <a:lnTo>
                  <a:pt x="4456" y="34611"/>
                </a:lnTo>
                <a:lnTo>
                  <a:pt x="16605" y="16605"/>
                </a:lnTo>
                <a:lnTo>
                  <a:pt x="34611" y="4456"/>
                </a:lnTo>
                <a:lnTo>
                  <a:pt x="56642" y="0"/>
                </a:lnTo>
                <a:lnTo>
                  <a:pt x="2454910" y="0"/>
                </a:lnTo>
                <a:lnTo>
                  <a:pt x="2476940" y="4456"/>
                </a:lnTo>
                <a:lnTo>
                  <a:pt x="2494946" y="16605"/>
                </a:lnTo>
                <a:lnTo>
                  <a:pt x="2507095" y="34611"/>
                </a:lnTo>
                <a:lnTo>
                  <a:pt x="2511552" y="56641"/>
                </a:lnTo>
                <a:lnTo>
                  <a:pt x="2511552" y="3759428"/>
                </a:lnTo>
                <a:lnTo>
                  <a:pt x="2507095" y="3781484"/>
                </a:lnTo>
                <a:lnTo>
                  <a:pt x="2494946" y="3799497"/>
                </a:lnTo>
                <a:lnTo>
                  <a:pt x="2476940" y="3811642"/>
                </a:lnTo>
                <a:lnTo>
                  <a:pt x="2454910" y="3816096"/>
                </a:lnTo>
                <a:lnTo>
                  <a:pt x="56642" y="3816096"/>
                </a:lnTo>
                <a:lnTo>
                  <a:pt x="34611" y="3811642"/>
                </a:lnTo>
                <a:lnTo>
                  <a:pt x="16605" y="3799497"/>
                </a:lnTo>
                <a:lnTo>
                  <a:pt x="4456" y="3781484"/>
                </a:lnTo>
                <a:lnTo>
                  <a:pt x="0" y="3759428"/>
                </a:lnTo>
                <a:lnTo>
                  <a:pt x="0" y="56641"/>
                </a:lnTo>
                <a:close/>
              </a:path>
            </a:pathLst>
          </a:custGeom>
          <a:ln w="9144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752484" y="1636010"/>
            <a:ext cx="3530840" cy="5364092"/>
          </a:xfrm>
          <a:custGeom>
            <a:avLst/>
            <a:gdLst/>
            <a:ahLst/>
            <a:cxnLst/>
            <a:rect l="l" t="t" r="r" b="b"/>
            <a:pathLst>
              <a:path w="2512059" h="3816350">
                <a:moveTo>
                  <a:pt x="0" y="56641"/>
                </a:moveTo>
                <a:lnTo>
                  <a:pt x="4456" y="34611"/>
                </a:lnTo>
                <a:lnTo>
                  <a:pt x="16605" y="16605"/>
                </a:lnTo>
                <a:lnTo>
                  <a:pt x="34611" y="4456"/>
                </a:lnTo>
                <a:lnTo>
                  <a:pt x="56641" y="0"/>
                </a:lnTo>
                <a:lnTo>
                  <a:pt x="2454910" y="0"/>
                </a:lnTo>
                <a:lnTo>
                  <a:pt x="2476940" y="4456"/>
                </a:lnTo>
                <a:lnTo>
                  <a:pt x="2494946" y="16605"/>
                </a:lnTo>
                <a:lnTo>
                  <a:pt x="2507095" y="34611"/>
                </a:lnTo>
                <a:lnTo>
                  <a:pt x="2511552" y="56641"/>
                </a:lnTo>
                <a:lnTo>
                  <a:pt x="2511552" y="3759428"/>
                </a:lnTo>
                <a:lnTo>
                  <a:pt x="2507095" y="3781484"/>
                </a:lnTo>
                <a:lnTo>
                  <a:pt x="2494946" y="3799497"/>
                </a:lnTo>
                <a:lnTo>
                  <a:pt x="2476940" y="3811642"/>
                </a:lnTo>
                <a:lnTo>
                  <a:pt x="2454910" y="3816096"/>
                </a:lnTo>
                <a:lnTo>
                  <a:pt x="56641" y="3816096"/>
                </a:lnTo>
                <a:lnTo>
                  <a:pt x="34611" y="3811642"/>
                </a:lnTo>
                <a:lnTo>
                  <a:pt x="16605" y="3799497"/>
                </a:lnTo>
                <a:lnTo>
                  <a:pt x="4456" y="3781484"/>
                </a:lnTo>
                <a:lnTo>
                  <a:pt x="0" y="3759428"/>
                </a:lnTo>
                <a:lnTo>
                  <a:pt x="0" y="56641"/>
                </a:lnTo>
                <a:close/>
              </a:path>
            </a:pathLst>
          </a:custGeom>
          <a:ln w="9144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98313" y="2512114"/>
            <a:ext cx="1086028" cy="10196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11054" y="4054403"/>
            <a:ext cx="2833953" cy="11845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78924" y="5380343"/>
            <a:ext cx="2883222" cy="13794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31445" y="1507985"/>
            <a:ext cx="2923028" cy="1813560"/>
          </a:xfrm>
          <a:prstGeom prst="rect">
            <a:avLst/>
          </a:prstGeom>
        </p:spPr>
        <p:txBody>
          <a:bodyPr vert="horz" wrap="square" lIns="0" tIns="186533" rIns="0" bIns="0" rtlCol="0">
            <a:spAutoFit/>
          </a:bodyPr>
          <a:lstStyle/>
          <a:p>
            <a:pPr marL="437515">
              <a:spcBef>
                <a:spcPts val="1395"/>
              </a:spcBef>
            </a:pPr>
            <a:r>
              <a:rPr sz="200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减少重量、节省空间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">
              <a:spcBef>
                <a:spcPts val="1265"/>
              </a:spcBef>
            </a:pPr>
            <a:r>
              <a:rPr sz="2005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重量对比：光纤节省</a:t>
            </a:r>
            <a:r>
              <a:rPr sz="2005" b="1" spc="-7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90%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03960">
              <a:spcBef>
                <a:spcPts val="1785"/>
              </a:spcBef>
            </a:pPr>
            <a:r>
              <a:rPr sz="200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POL:</a:t>
            </a:r>
            <a:r>
              <a:rPr sz="2005" spc="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5" spc="-7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142kg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03960">
              <a:spcBef>
                <a:spcPts val="5"/>
              </a:spcBef>
            </a:pPr>
            <a:r>
              <a:rPr sz="200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铜缆</a:t>
            </a:r>
            <a:r>
              <a:rPr sz="2005" spc="-7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：2597kg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1520" y="3663950"/>
            <a:ext cx="3277870" cy="32639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17145">
              <a:spcBef>
                <a:spcPts val="135"/>
              </a:spcBef>
            </a:pPr>
            <a:r>
              <a:rPr sz="2005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空间对比：光纤节省</a:t>
            </a:r>
            <a:r>
              <a:rPr sz="2005" b="1" spc="-7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90%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18184" y="5011906"/>
            <a:ext cx="3243089" cy="12102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14689" y="1676353"/>
            <a:ext cx="3517452" cy="5257800"/>
          </a:xfrm>
          <a:prstGeom prst="rect">
            <a:avLst/>
          </a:prstGeom>
        </p:spPr>
        <p:txBody>
          <a:bodyPr vert="horz" wrap="square" lIns="0" tIns="18743" rIns="0" bIns="0" rtlCol="0">
            <a:spAutoFit/>
          </a:bodyPr>
          <a:lstStyle/>
          <a:p>
            <a:pPr algn="ctr">
              <a:spcBef>
                <a:spcPts val="140"/>
              </a:spcBef>
            </a:pPr>
            <a:r>
              <a:rPr sz="200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超长使用寿命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9705">
              <a:spcBef>
                <a:spcPts val="2035"/>
              </a:spcBef>
            </a:pPr>
            <a:r>
              <a:rPr sz="2005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光纤寿命</a:t>
            </a:r>
            <a:r>
              <a:rPr sz="2005" b="1" spc="-7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：30</a:t>
            </a:r>
            <a:r>
              <a:rPr sz="2005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</a:pPr>
            <a:endParaRPr sz="25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</a:pPr>
            <a:endParaRPr sz="25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5"/>
              </a:spcBef>
            </a:pPr>
            <a:endParaRPr sz="25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133985" algn="ctr"/>
            <a:r>
              <a:rPr sz="1370" spc="-7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玻璃芯</a:t>
            </a:r>
            <a:r>
              <a:rPr sz="1370" spc="-13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sz="1370" spc="-7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塑料芯，耐腐蚀</a:t>
            </a:r>
            <a:endParaRPr sz="137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135255" algn="ctr"/>
            <a:r>
              <a:rPr sz="1370" spc="-7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即使在海边等环境也能长期使用</a:t>
            </a:r>
            <a:endParaRPr sz="137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55"/>
              </a:spcBef>
            </a:pPr>
            <a:endParaRPr sz="263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60020">
              <a:spcBef>
                <a:spcPts val="5"/>
              </a:spcBef>
            </a:pPr>
            <a:r>
              <a:rPr sz="2005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铜缆弱电：最多</a:t>
            </a:r>
            <a:r>
              <a:rPr sz="2005" b="1" spc="-7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sz="2005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</a:pPr>
            <a:endParaRPr sz="25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</a:pPr>
            <a:endParaRPr sz="25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</a:pPr>
            <a:endParaRPr sz="253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35"/>
              </a:spcBef>
            </a:pPr>
            <a:endParaRPr sz="369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9225"/>
            <a:r>
              <a:rPr sz="2005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铜缆老化严重，重新部署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918184" y="2749883"/>
            <a:ext cx="3033165" cy="8611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093072" y="2567810"/>
            <a:ext cx="2846806" cy="13794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011673" y="2563543"/>
            <a:ext cx="3005320" cy="157868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086648" y="2567808"/>
            <a:ext cx="2862337" cy="1435185"/>
          </a:xfrm>
          <a:custGeom>
            <a:avLst/>
            <a:gdLst/>
            <a:ahLst/>
            <a:cxnLst/>
            <a:rect l="l" t="t" r="r" b="b"/>
            <a:pathLst>
              <a:path w="2036445" h="1021080">
                <a:moveTo>
                  <a:pt x="0" y="1021080"/>
                </a:moveTo>
                <a:lnTo>
                  <a:pt x="2036064" y="1021080"/>
                </a:lnTo>
                <a:lnTo>
                  <a:pt x="2036064" y="0"/>
                </a:lnTo>
                <a:lnTo>
                  <a:pt x="0" y="0"/>
                </a:lnTo>
                <a:lnTo>
                  <a:pt x="0" y="1021080"/>
                </a:lnTo>
                <a:close/>
              </a:path>
            </a:pathLst>
          </a:custGeom>
          <a:solidFill>
            <a:srgbClr val="FFFFFF">
              <a:alpha val="50195"/>
            </a:srgbClr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949732" y="3094756"/>
            <a:ext cx="1642785" cy="3191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611453" y="2974086"/>
            <a:ext cx="515881" cy="226695"/>
          </a:xfrm>
          <a:prstGeom prst="rect">
            <a:avLst/>
          </a:prstGeom>
        </p:spPr>
        <p:txBody>
          <a:bodyPr vert="horz" wrap="square" lIns="0" tIns="1695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1370" b="1" spc="-7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1370" b="1" spc="-13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sz="1370" b="1" spc="-2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sz="1370" b="1" spc="-7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endParaRPr sz="137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50550" y="4215235"/>
            <a:ext cx="2944448" cy="536575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487680" marR="6985" indent="-488315">
              <a:spcBef>
                <a:spcPts val="135"/>
              </a:spcBef>
            </a:pPr>
            <a:r>
              <a:rPr sz="168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1685" spc="-13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sz="168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m为半径的全光无源网络， 网线有效距离</a:t>
            </a:r>
            <a:r>
              <a:rPr sz="1685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100米</a:t>
            </a:r>
            <a:endParaRPr sz="168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969189" y="1676353"/>
            <a:ext cx="2319678" cy="897255"/>
          </a:xfrm>
          <a:prstGeom prst="rect">
            <a:avLst/>
          </a:prstGeom>
        </p:spPr>
        <p:txBody>
          <a:bodyPr vert="horz" wrap="square" lIns="0" tIns="18743" rIns="0" bIns="0" rtlCol="0">
            <a:spAutoFit/>
          </a:bodyPr>
          <a:lstStyle/>
          <a:p>
            <a:pPr marL="756285">
              <a:spcBef>
                <a:spcPts val="140"/>
              </a:spcBef>
            </a:pPr>
            <a:r>
              <a:rPr sz="200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超长传输距离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ts val="2035"/>
              </a:spcBef>
            </a:pPr>
            <a:r>
              <a:rPr sz="2005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光纤覆盖：20km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893862" y="3435523"/>
            <a:ext cx="514989" cy="162560"/>
          </a:xfrm>
          <a:prstGeom prst="rect">
            <a:avLst/>
          </a:prstGeom>
        </p:spPr>
        <p:txBody>
          <a:bodyPr vert="horz" wrap="square" lIns="0" tIns="1695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950" spc="-7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视频监控</a:t>
            </a:r>
            <a:endParaRPr sz="950" spc="-7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164453" y="5804473"/>
            <a:ext cx="263473" cy="2870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0028085" y="5550637"/>
            <a:ext cx="1362889" cy="0"/>
          </a:xfrm>
          <a:custGeom>
            <a:avLst/>
            <a:gdLst/>
            <a:ahLst/>
            <a:cxnLst/>
            <a:rect l="l" t="t" r="r" b="b"/>
            <a:pathLst>
              <a:path w="969645">
                <a:moveTo>
                  <a:pt x="0" y="0"/>
                </a:moveTo>
                <a:lnTo>
                  <a:pt x="969264" y="0"/>
                </a:lnTo>
              </a:path>
            </a:pathLst>
          </a:custGeom>
          <a:ln w="3200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514334" y="5180059"/>
            <a:ext cx="749723" cy="371291"/>
          </a:xfrm>
          <a:custGeom>
            <a:avLst/>
            <a:gdLst/>
            <a:ahLst/>
            <a:cxnLst/>
            <a:rect l="l" t="t" r="r" b="b"/>
            <a:pathLst>
              <a:path w="533400" h="264160">
                <a:moveTo>
                  <a:pt x="0" y="263651"/>
                </a:moveTo>
                <a:lnTo>
                  <a:pt x="533400" y="0"/>
                </a:lnTo>
              </a:path>
            </a:pathLst>
          </a:custGeom>
          <a:ln w="3200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0514335" y="5550637"/>
            <a:ext cx="711344" cy="0"/>
          </a:xfrm>
          <a:custGeom>
            <a:avLst/>
            <a:gdLst/>
            <a:ahLst/>
            <a:cxnLst/>
            <a:rect l="l" t="t" r="r" b="b"/>
            <a:pathLst>
              <a:path w="506095">
                <a:moveTo>
                  <a:pt x="0" y="0"/>
                </a:moveTo>
                <a:lnTo>
                  <a:pt x="505968" y="0"/>
                </a:lnTo>
              </a:path>
            </a:pathLst>
          </a:custGeom>
          <a:ln w="3200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514335" y="5550637"/>
            <a:ext cx="711344" cy="362367"/>
          </a:xfrm>
          <a:custGeom>
            <a:avLst/>
            <a:gdLst/>
            <a:ahLst/>
            <a:cxnLst/>
            <a:rect l="l" t="t" r="r" b="b"/>
            <a:pathLst>
              <a:path w="506095" h="257810">
                <a:moveTo>
                  <a:pt x="0" y="0"/>
                </a:moveTo>
                <a:lnTo>
                  <a:pt x="505968" y="257555"/>
                </a:lnTo>
              </a:path>
            </a:pathLst>
          </a:custGeom>
          <a:ln w="3200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424023" y="5550637"/>
            <a:ext cx="452512" cy="0"/>
          </a:xfrm>
          <a:custGeom>
            <a:avLst/>
            <a:gdLst/>
            <a:ahLst/>
            <a:cxnLst/>
            <a:rect l="l" t="t" r="r" b="b"/>
            <a:pathLst>
              <a:path w="321945">
                <a:moveTo>
                  <a:pt x="0" y="0"/>
                </a:moveTo>
                <a:lnTo>
                  <a:pt x="321563" y="0"/>
                </a:lnTo>
              </a:path>
            </a:pathLst>
          </a:custGeom>
          <a:ln w="32004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467377" y="5069922"/>
            <a:ext cx="754186" cy="970915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7620">
              <a:spcBef>
                <a:spcPts val="135"/>
              </a:spcBef>
            </a:pPr>
            <a:r>
              <a:rPr sz="1160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GPON</a:t>
            </a:r>
            <a:endParaRPr sz="116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>
              <a:spcBef>
                <a:spcPts val="45"/>
              </a:spcBef>
            </a:pPr>
            <a:endParaRPr sz="1265" dirty="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>
              <a:spcBef>
                <a:spcPts val="5"/>
              </a:spcBef>
            </a:pPr>
            <a:r>
              <a:rPr sz="1160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10G</a:t>
            </a:r>
            <a:r>
              <a:rPr sz="1160" spc="-67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 </a:t>
            </a:r>
            <a:r>
              <a:rPr sz="1160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GPON</a:t>
            </a:r>
            <a:endParaRPr sz="116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>
              <a:spcBef>
                <a:spcPts val="55"/>
              </a:spcBef>
            </a:pPr>
            <a:endParaRPr sz="1370" dirty="0">
              <a:latin typeface="微软雅黑" panose="020B0503020204020204" charset="-122"/>
              <a:ea typeface="微软雅黑" panose="020B0503020204020204" charset="-122"/>
              <a:cs typeface="Times New Roman" panose="02020603050405020304"/>
            </a:endParaRPr>
          </a:p>
          <a:p>
            <a:pPr marL="13335"/>
            <a:r>
              <a:rPr sz="1160" spc="-7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40G-PON</a:t>
            </a:r>
            <a:endParaRPr sz="116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883495" y="5309654"/>
            <a:ext cx="169581" cy="489105"/>
          </a:xfrm>
          <a:custGeom>
            <a:avLst/>
            <a:gdLst/>
            <a:ahLst/>
            <a:cxnLst/>
            <a:rect l="l" t="t" r="r" b="b"/>
            <a:pathLst>
              <a:path w="120650" h="347979">
                <a:moveTo>
                  <a:pt x="0" y="347471"/>
                </a:moveTo>
                <a:lnTo>
                  <a:pt x="120396" y="347471"/>
                </a:lnTo>
                <a:lnTo>
                  <a:pt x="120396" y="0"/>
                </a:lnTo>
                <a:lnTo>
                  <a:pt x="0" y="0"/>
                </a:lnTo>
                <a:lnTo>
                  <a:pt x="0" y="347471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907059" y="5352495"/>
            <a:ext cx="25883" cy="45518"/>
          </a:xfrm>
          <a:custGeom>
            <a:avLst/>
            <a:gdLst/>
            <a:ahLst/>
            <a:cxnLst/>
            <a:rect l="l" t="t" r="r" b="b"/>
            <a:pathLst>
              <a:path w="18415" h="32385">
                <a:moveTo>
                  <a:pt x="14224" y="0"/>
                </a:moveTo>
                <a:lnTo>
                  <a:pt x="4064" y="0"/>
                </a:lnTo>
                <a:lnTo>
                  <a:pt x="0" y="7112"/>
                </a:lnTo>
                <a:lnTo>
                  <a:pt x="0" y="24892"/>
                </a:lnTo>
                <a:lnTo>
                  <a:pt x="4064" y="32004"/>
                </a:lnTo>
                <a:lnTo>
                  <a:pt x="14224" y="32004"/>
                </a:lnTo>
                <a:lnTo>
                  <a:pt x="18288" y="24892"/>
                </a:lnTo>
                <a:lnTo>
                  <a:pt x="18288" y="7112"/>
                </a:lnTo>
                <a:lnTo>
                  <a:pt x="14224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907059" y="5352495"/>
            <a:ext cx="25883" cy="45518"/>
          </a:xfrm>
          <a:custGeom>
            <a:avLst/>
            <a:gdLst/>
            <a:ahLst/>
            <a:cxnLst/>
            <a:rect l="l" t="t" r="r" b="b"/>
            <a:pathLst>
              <a:path w="18415" h="32385">
                <a:moveTo>
                  <a:pt x="0" y="16001"/>
                </a:moveTo>
                <a:lnTo>
                  <a:pt x="0" y="7112"/>
                </a:lnTo>
                <a:lnTo>
                  <a:pt x="4064" y="0"/>
                </a:lnTo>
                <a:lnTo>
                  <a:pt x="9144" y="0"/>
                </a:lnTo>
                <a:lnTo>
                  <a:pt x="14224" y="0"/>
                </a:lnTo>
                <a:lnTo>
                  <a:pt x="18288" y="7112"/>
                </a:lnTo>
                <a:lnTo>
                  <a:pt x="18288" y="16001"/>
                </a:lnTo>
                <a:lnTo>
                  <a:pt x="18288" y="24892"/>
                </a:lnTo>
                <a:lnTo>
                  <a:pt x="14224" y="32004"/>
                </a:lnTo>
                <a:lnTo>
                  <a:pt x="9144" y="32004"/>
                </a:lnTo>
                <a:lnTo>
                  <a:pt x="4064" y="32004"/>
                </a:lnTo>
                <a:lnTo>
                  <a:pt x="0" y="24892"/>
                </a:lnTo>
                <a:lnTo>
                  <a:pt x="0" y="1600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956327" y="5352495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12953" y="0"/>
                </a:moveTo>
                <a:lnTo>
                  <a:pt x="3809" y="0"/>
                </a:lnTo>
                <a:lnTo>
                  <a:pt x="0" y="7112"/>
                </a:lnTo>
                <a:lnTo>
                  <a:pt x="0" y="24892"/>
                </a:lnTo>
                <a:lnTo>
                  <a:pt x="3809" y="32004"/>
                </a:lnTo>
                <a:lnTo>
                  <a:pt x="12953" y="32004"/>
                </a:lnTo>
                <a:lnTo>
                  <a:pt x="16764" y="24892"/>
                </a:lnTo>
                <a:lnTo>
                  <a:pt x="16764" y="7112"/>
                </a:lnTo>
                <a:lnTo>
                  <a:pt x="1295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56327" y="5352495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0" y="16001"/>
                </a:moveTo>
                <a:lnTo>
                  <a:pt x="0" y="7112"/>
                </a:lnTo>
                <a:lnTo>
                  <a:pt x="3809" y="0"/>
                </a:lnTo>
                <a:lnTo>
                  <a:pt x="8381" y="0"/>
                </a:lnTo>
                <a:lnTo>
                  <a:pt x="12953" y="0"/>
                </a:lnTo>
                <a:lnTo>
                  <a:pt x="16764" y="7112"/>
                </a:lnTo>
                <a:lnTo>
                  <a:pt x="16764" y="16001"/>
                </a:lnTo>
                <a:lnTo>
                  <a:pt x="16764" y="24892"/>
                </a:lnTo>
                <a:lnTo>
                  <a:pt x="12953" y="32004"/>
                </a:lnTo>
                <a:lnTo>
                  <a:pt x="8381" y="32004"/>
                </a:lnTo>
                <a:lnTo>
                  <a:pt x="3809" y="32004"/>
                </a:lnTo>
                <a:lnTo>
                  <a:pt x="0" y="24892"/>
                </a:lnTo>
                <a:lnTo>
                  <a:pt x="0" y="1600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0005594" y="5352495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12953" y="0"/>
                </a:moveTo>
                <a:lnTo>
                  <a:pt x="3810" y="0"/>
                </a:lnTo>
                <a:lnTo>
                  <a:pt x="0" y="7112"/>
                </a:lnTo>
                <a:lnTo>
                  <a:pt x="0" y="24892"/>
                </a:lnTo>
                <a:lnTo>
                  <a:pt x="3810" y="32004"/>
                </a:lnTo>
                <a:lnTo>
                  <a:pt x="12953" y="32004"/>
                </a:lnTo>
                <a:lnTo>
                  <a:pt x="16764" y="24892"/>
                </a:lnTo>
                <a:lnTo>
                  <a:pt x="16764" y="7112"/>
                </a:lnTo>
                <a:lnTo>
                  <a:pt x="1295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0005594" y="5352495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0" y="16001"/>
                </a:moveTo>
                <a:lnTo>
                  <a:pt x="0" y="7112"/>
                </a:lnTo>
                <a:lnTo>
                  <a:pt x="3810" y="0"/>
                </a:lnTo>
                <a:lnTo>
                  <a:pt x="8381" y="0"/>
                </a:lnTo>
                <a:lnTo>
                  <a:pt x="12953" y="0"/>
                </a:lnTo>
                <a:lnTo>
                  <a:pt x="16764" y="7112"/>
                </a:lnTo>
                <a:lnTo>
                  <a:pt x="16764" y="16001"/>
                </a:lnTo>
                <a:lnTo>
                  <a:pt x="16764" y="24892"/>
                </a:lnTo>
                <a:lnTo>
                  <a:pt x="12953" y="32004"/>
                </a:lnTo>
                <a:lnTo>
                  <a:pt x="8381" y="32004"/>
                </a:lnTo>
                <a:lnTo>
                  <a:pt x="3810" y="32004"/>
                </a:lnTo>
                <a:lnTo>
                  <a:pt x="0" y="24892"/>
                </a:lnTo>
                <a:lnTo>
                  <a:pt x="0" y="1600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909199" y="5442462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12953" y="0"/>
                </a:moveTo>
                <a:lnTo>
                  <a:pt x="3809" y="0"/>
                </a:lnTo>
                <a:lnTo>
                  <a:pt x="0" y="7112"/>
                </a:lnTo>
                <a:lnTo>
                  <a:pt x="0" y="24892"/>
                </a:lnTo>
                <a:lnTo>
                  <a:pt x="3809" y="32004"/>
                </a:lnTo>
                <a:lnTo>
                  <a:pt x="12953" y="32004"/>
                </a:lnTo>
                <a:lnTo>
                  <a:pt x="16764" y="24892"/>
                </a:lnTo>
                <a:lnTo>
                  <a:pt x="16764" y="7112"/>
                </a:lnTo>
                <a:lnTo>
                  <a:pt x="1295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9909199" y="5442462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0" y="16002"/>
                </a:moveTo>
                <a:lnTo>
                  <a:pt x="0" y="7112"/>
                </a:lnTo>
                <a:lnTo>
                  <a:pt x="3809" y="0"/>
                </a:lnTo>
                <a:lnTo>
                  <a:pt x="8381" y="0"/>
                </a:lnTo>
                <a:lnTo>
                  <a:pt x="12953" y="0"/>
                </a:lnTo>
                <a:lnTo>
                  <a:pt x="16764" y="7112"/>
                </a:lnTo>
                <a:lnTo>
                  <a:pt x="16764" y="16002"/>
                </a:lnTo>
                <a:lnTo>
                  <a:pt x="16764" y="24892"/>
                </a:lnTo>
                <a:lnTo>
                  <a:pt x="12953" y="32004"/>
                </a:lnTo>
                <a:lnTo>
                  <a:pt x="8381" y="32004"/>
                </a:lnTo>
                <a:lnTo>
                  <a:pt x="3809" y="32004"/>
                </a:lnTo>
                <a:lnTo>
                  <a:pt x="0" y="24892"/>
                </a:lnTo>
                <a:lnTo>
                  <a:pt x="0" y="1600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9956327" y="5442462"/>
            <a:ext cx="25883" cy="45518"/>
          </a:xfrm>
          <a:custGeom>
            <a:avLst/>
            <a:gdLst/>
            <a:ahLst/>
            <a:cxnLst/>
            <a:rect l="l" t="t" r="r" b="b"/>
            <a:pathLst>
              <a:path w="18415" h="32385">
                <a:moveTo>
                  <a:pt x="14224" y="0"/>
                </a:moveTo>
                <a:lnTo>
                  <a:pt x="4064" y="0"/>
                </a:lnTo>
                <a:lnTo>
                  <a:pt x="0" y="7112"/>
                </a:lnTo>
                <a:lnTo>
                  <a:pt x="0" y="24892"/>
                </a:lnTo>
                <a:lnTo>
                  <a:pt x="4064" y="32004"/>
                </a:lnTo>
                <a:lnTo>
                  <a:pt x="14224" y="32004"/>
                </a:lnTo>
                <a:lnTo>
                  <a:pt x="18288" y="24892"/>
                </a:lnTo>
                <a:lnTo>
                  <a:pt x="18288" y="7112"/>
                </a:lnTo>
                <a:lnTo>
                  <a:pt x="14224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9956327" y="5442462"/>
            <a:ext cx="25883" cy="45518"/>
          </a:xfrm>
          <a:custGeom>
            <a:avLst/>
            <a:gdLst/>
            <a:ahLst/>
            <a:cxnLst/>
            <a:rect l="l" t="t" r="r" b="b"/>
            <a:pathLst>
              <a:path w="18415" h="32385">
                <a:moveTo>
                  <a:pt x="0" y="16002"/>
                </a:moveTo>
                <a:lnTo>
                  <a:pt x="0" y="7112"/>
                </a:lnTo>
                <a:lnTo>
                  <a:pt x="4064" y="0"/>
                </a:lnTo>
                <a:lnTo>
                  <a:pt x="9144" y="0"/>
                </a:lnTo>
                <a:lnTo>
                  <a:pt x="14224" y="0"/>
                </a:lnTo>
                <a:lnTo>
                  <a:pt x="18288" y="7112"/>
                </a:lnTo>
                <a:lnTo>
                  <a:pt x="18288" y="16002"/>
                </a:lnTo>
                <a:lnTo>
                  <a:pt x="18288" y="24892"/>
                </a:lnTo>
                <a:lnTo>
                  <a:pt x="14224" y="32004"/>
                </a:lnTo>
                <a:lnTo>
                  <a:pt x="9144" y="32004"/>
                </a:lnTo>
                <a:lnTo>
                  <a:pt x="4064" y="32004"/>
                </a:lnTo>
                <a:lnTo>
                  <a:pt x="0" y="24892"/>
                </a:lnTo>
                <a:lnTo>
                  <a:pt x="0" y="1600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0005594" y="5442462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12953" y="0"/>
                </a:moveTo>
                <a:lnTo>
                  <a:pt x="3810" y="0"/>
                </a:lnTo>
                <a:lnTo>
                  <a:pt x="0" y="7112"/>
                </a:lnTo>
                <a:lnTo>
                  <a:pt x="0" y="24892"/>
                </a:lnTo>
                <a:lnTo>
                  <a:pt x="3810" y="32004"/>
                </a:lnTo>
                <a:lnTo>
                  <a:pt x="12953" y="32004"/>
                </a:lnTo>
                <a:lnTo>
                  <a:pt x="16764" y="24892"/>
                </a:lnTo>
                <a:lnTo>
                  <a:pt x="16764" y="7112"/>
                </a:lnTo>
                <a:lnTo>
                  <a:pt x="12953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0005594" y="5442462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0" y="16002"/>
                </a:moveTo>
                <a:lnTo>
                  <a:pt x="0" y="7112"/>
                </a:lnTo>
                <a:lnTo>
                  <a:pt x="3810" y="0"/>
                </a:lnTo>
                <a:lnTo>
                  <a:pt x="8381" y="0"/>
                </a:lnTo>
                <a:lnTo>
                  <a:pt x="12953" y="0"/>
                </a:lnTo>
                <a:lnTo>
                  <a:pt x="16764" y="7112"/>
                </a:lnTo>
                <a:lnTo>
                  <a:pt x="16764" y="16002"/>
                </a:lnTo>
                <a:lnTo>
                  <a:pt x="16764" y="24892"/>
                </a:lnTo>
                <a:lnTo>
                  <a:pt x="12953" y="32004"/>
                </a:lnTo>
                <a:lnTo>
                  <a:pt x="8381" y="32004"/>
                </a:lnTo>
                <a:lnTo>
                  <a:pt x="3810" y="32004"/>
                </a:lnTo>
                <a:lnTo>
                  <a:pt x="0" y="24892"/>
                </a:lnTo>
                <a:lnTo>
                  <a:pt x="0" y="1600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909199" y="5532428"/>
            <a:ext cx="24098" cy="42841"/>
          </a:xfrm>
          <a:custGeom>
            <a:avLst/>
            <a:gdLst/>
            <a:ahLst/>
            <a:cxnLst/>
            <a:rect l="l" t="t" r="r" b="b"/>
            <a:pathLst>
              <a:path w="17145" h="30479">
                <a:moveTo>
                  <a:pt x="0" y="15240"/>
                </a:moveTo>
                <a:lnTo>
                  <a:pt x="0" y="6858"/>
                </a:lnTo>
                <a:lnTo>
                  <a:pt x="3809" y="0"/>
                </a:lnTo>
                <a:lnTo>
                  <a:pt x="8381" y="0"/>
                </a:lnTo>
                <a:lnTo>
                  <a:pt x="12953" y="0"/>
                </a:lnTo>
                <a:lnTo>
                  <a:pt x="16764" y="6858"/>
                </a:lnTo>
                <a:lnTo>
                  <a:pt x="16764" y="15240"/>
                </a:lnTo>
                <a:lnTo>
                  <a:pt x="16764" y="23622"/>
                </a:lnTo>
                <a:lnTo>
                  <a:pt x="12953" y="30480"/>
                </a:lnTo>
                <a:lnTo>
                  <a:pt x="8381" y="30480"/>
                </a:lnTo>
                <a:lnTo>
                  <a:pt x="3809" y="30480"/>
                </a:lnTo>
                <a:lnTo>
                  <a:pt x="0" y="23622"/>
                </a:lnTo>
                <a:lnTo>
                  <a:pt x="0" y="1524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9956327" y="5532428"/>
            <a:ext cx="25883" cy="42841"/>
          </a:xfrm>
          <a:custGeom>
            <a:avLst/>
            <a:gdLst/>
            <a:ahLst/>
            <a:cxnLst/>
            <a:rect l="l" t="t" r="r" b="b"/>
            <a:pathLst>
              <a:path w="18415" h="30479">
                <a:moveTo>
                  <a:pt x="0" y="15240"/>
                </a:moveTo>
                <a:lnTo>
                  <a:pt x="0" y="6858"/>
                </a:lnTo>
                <a:lnTo>
                  <a:pt x="4064" y="0"/>
                </a:lnTo>
                <a:lnTo>
                  <a:pt x="9144" y="0"/>
                </a:lnTo>
                <a:lnTo>
                  <a:pt x="14224" y="0"/>
                </a:lnTo>
                <a:lnTo>
                  <a:pt x="18288" y="6858"/>
                </a:lnTo>
                <a:lnTo>
                  <a:pt x="18288" y="15240"/>
                </a:lnTo>
                <a:lnTo>
                  <a:pt x="18288" y="23622"/>
                </a:lnTo>
                <a:lnTo>
                  <a:pt x="14224" y="30480"/>
                </a:lnTo>
                <a:lnTo>
                  <a:pt x="9144" y="30480"/>
                </a:lnTo>
                <a:lnTo>
                  <a:pt x="4064" y="30480"/>
                </a:lnTo>
                <a:lnTo>
                  <a:pt x="0" y="23622"/>
                </a:lnTo>
                <a:lnTo>
                  <a:pt x="0" y="1524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0005594" y="5532428"/>
            <a:ext cx="24098" cy="42841"/>
          </a:xfrm>
          <a:custGeom>
            <a:avLst/>
            <a:gdLst/>
            <a:ahLst/>
            <a:cxnLst/>
            <a:rect l="l" t="t" r="r" b="b"/>
            <a:pathLst>
              <a:path w="17145" h="30479">
                <a:moveTo>
                  <a:pt x="0" y="15240"/>
                </a:moveTo>
                <a:lnTo>
                  <a:pt x="0" y="6858"/>
                </a:lnTo>
                <a:lnTo>
                  <a:pt x="3810" y="0"/>
                </a:lnTo>
                <a:lnTo>
                  <a:pt x="8381" y="0"/>
                </a:lnTo>
                <a:lnTo>
                  <a:pt x="12953" y="0"/>
                </a:lnTo>
                <a:lnTo>
                  <a:pt x="16764" y="6858"/>
                </a:lnTo>
                <a:lnTo>
                  <a:pt x="16764" y="15240"/>
                </a:lnTo>
                <a:lnTo>
                  <a:pt x="16764" y="23622"/>
                </a:lnTo>
                <a:lnTo>
                  <a:pt x="12953" y="30480"/>
                </a:lnTo>
                <a:lnTo>
                  <a:pt x="8381" y="30480"/>
                </a:lnTo>
                <a:lnTo>
                  <a:pt x="3810" y="30480"/>
                </a:lnTo>
                <a:lnTo>
                  <a:pt x="0" y="23622"/>
                </a:lnTo>
                <a:lnTo>
                  <a:pt x="0" y="1524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9909199" y="5620254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12953" y="0"/>
                </a:moveTo>
                <a:lnTo>
                  <a:pt x="3809" y="0"/>
                </a:lnTo>
                <a:lnTo>
                  <a:pt x="0" y="7112"/>
                </a:lnTo>
                <a:lnTo>
                  <a:pt x="0" y="24892"/>
                </a:lnTo>
                <a:lnTo>
                  <a:pt x="3809" y="32004"/>
                </a:lnTo>
                <a:lnTo>
                  <a:pt x="12953" y="32004"/>
                </a:lnTo>
                <a:lnTo>
                  <a:pt x="16764" y="24892"/>
                </a:lnTo>
                <a:lnTo>
                  <a:pt x="16764" y="7112"/>
                </a:lnTo>
                <a:lnTo>
                  <a:pt x="129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9909199" y="5620254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0" y="16002"/>
                </a:moveTo>
                <a:lnTo>
                  <a:pt x="0" y="7112"/>
                </a:lnTo>
                <a:lnTo>
                  <a:pt x="3809" y="0"/>
                </a:lnTo>
                <a:lnTo>
                  <a:pt x="8381" y="0"/>
                </a:lnTo>
                <a:lnTo>
                  <a:pt x="12953" y="0"/>
                </a:lnTo>
                <a:lnTo>
                  <a:pt x="16764" y="7112"/>
                </a:lnTo>
                <a:lnTo>
                  <a:pt x="16764" y="16002"/>
                </a:lnTo>
                <a:lnTo>
                  <a:pt x="16764" y="24892"/>
                </a:lnTo>
                <a:lnTo>
                  <a:pt x="12953" y="32004"/>
                </a:lnTo>
                <a:lnTo>
                  <a:pt x="8381" y="32004"/>
                </a:lnTo>
                <a:lnTo>
                  <a:pt x="3809" y="32004"/>
                </a:lnTo>
                <a:lnTo>
                  <a:pt x="0" y="24892"/>
                </a:lnTo>
                <a:lnTo>
                  <a:pt x="0" y="1600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9956327" y="5620254"/>
            <a:ext cx="25883" cy="45518"/>
          </a:xfrm>
          <a:custGeom>
            <a:avLst/>
            <a:gdLst/>
            <a:ahLst/>
            <a:cxnLst/>
            <a:rect l="l" t="t" r="r" b="b"/>
            <a:pathLst>
              <a:path w="18415" h="32385">
                <a:moveTo>
                  <a:pt x="14224" y="0"/>
                </a:moveTo>
                <a:lnTo>
                  <a:pt x="4064" y="0"/>
                </a:lnTo>
                <a:lnTo>
                  <a:pt x="0" y="7112"/>
                </a:lnTo>
                <a:lnTo>
                  <a:pt x="0" y="24892"/>
                </a:lnTo>
                <a:lnTo>
                  <a:pt x="4064" y="32004"/>
                </a:lnTo>
                <a:lnTo>
                  <a:pt x="14224" y="32004"/>
                </a:lnTo>
                <a:lnTo>
                  <a:pt x="18288" y="24892"/>
                </a:lnTo>
                <a:lnTo>
                  <a:pt x="18288" y="7112"/>
                </a:lnTo>
                <a:lnTo>
                  <a:pt x="142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9956327" y="5620254"/>
            <a:ext cx="25883" cy="45518"/>
          </a:xfrm>
          <a:custGeom>
            <a:avLst/>
            <a:gdLst/>
            <a:ahLst/>
            <a:cxnLst/>
            <a:rect l="l" t="t" r="r" b="b"/>
            <a:pathLst>
              <a:path w="18415" h="32385">
                <a:moveTo>
                  <a:pt x="0" y="16002"/>
                </a:moveTo>
                <a:lnTo>
                  <a:pt x="0" y="7112"/>
                </a:lnTo>
                <a:lnTo>
                  <a:pt x="4064" y="0"/>
                </a:lnTo>
                <a:lnTo>
                  <a:pt x="9144" y="0"/>
                </a:lnTo>
                <a:lnTo>
                  <a:pt x="14224" y="0"/>
                </a:lnTo>
                <a:lnTo>
                  <a:pt x="18288" y="7112"/>
                </a:lnTo>
                <a:lnTo>
                  <a:pt x="18288" y="16002"/>
                </a:lnTo>
                <a:lnTo>
                  <a:pt x="18288" y="24892"/>
                </a:lnTo>
                <a:lnTo>
                  <a:pt x="14224" y="32004"/>
                </a:lnTo>
                <a:lnTo>
                  <a:pt x="9144" y="32004"/>
                </a:lnTo>
                <a:lnTo>
                  <a:pt x="4064" y="32004"/>
                </a:lnTo>
                <a:lnTo>
                  <a:pt x="0" y="24892"/>
                </a:lnTo>
                <a:lnTo>
                  <a:pt x="0" y="1600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0005594" y="5620254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12953" y="0"/>
                </a:moveTo>
                <a:lnTo>
                  <a:pt x="3810" y="0"/>
                </a:lnTo>
                <a:lnTo>
                  <a:pt x="0" y="7112"/>
                </a:lnTo>
                <a:lnTo>
                  <a:pt x="0" y="24892"/>
                </a:lnTo>
                <a:lnTo>
                  <a:pt x="3810" y="32004"/>
                </a:lnTo>
                <a:lnTo>
                  <a:pt x="12953" y="32004"/>
                </a:lnTo>
                <a:lnTo>
                  <a:pt x="16764" y="24892"/>
                </a:lnTo>
                <a:lnTo>
                  <a:pt x="16764" y="7112"/>
                </a:lnTo>
                <a:lnTo>
                  <a:pt x="129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0005594" y="5620254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0" y="16002"/>
                </a:moveTo>
                <a:lnTo>
                  <a:pt x="0" y="7112"/>
                </a:lnTo>
                <a:lnTo>
                  <a:pt x="3810" y="0"/>
                </a:lnTo>
                <a:lnTo>
                  <a:pt x="8381" y="0"/>
                </a:lnTo>
                <a:lnTo>
                  <a:pt x="12953" y="0"/>
                </a:lnTo>
                <a:lnTo>
                  <a:pt x="16764" y="7112"/>
                </a:lnTo>
                <a:lnTo>
                  <a:pt x="16764" y="16002"/>
                </a:lnTo>
                <a:lnTo>
                  <a:pt x="16764" y="24892"/>
                </a:lnTo>
                <a:lnTo>
                  <a:pt x="12953" y="32004"/>
                </a:lnTo>
                <a:lnTo>
                  <a:pt x="8381" y="32004"/>
                </a:lnTo>
                <a:lnTo>
                  <a:pt x="3810" y="32004"/>
                </a:lnTo>
                <a:lnTo>
                  <a:pt x="0" y="24892"/>
                </a:lnTo>
                <a:lnTo>
                  <a:pt x="0" y="1600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9909199" y="5712363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12953" y="0"/>
                </a:moveTo>
                <a:lnTo>
                  <a:pt x="3809" y="0"/>
                </a:lnTo>
                <a:lnTo>
                  <a:pt x="0" y="7111"/>
                </a:lnTo>
                <a:lnTo>
                  <a:pt x="0" y="24891"/>
                </a:lnTo>
                <a:lnTo>
                  <a:pt x="3809" y="32003"/>
                </a:lnTo>
                <a:lnTo>
                  <a:pt x="12953" y="32003"/>
                </a:lnTo>
                <a:lnTo>
                  <a:pt x="16764" y="24891"/>
                </a:lnTo>
                <a:lnTo>
                  <a:pt x="16764" y="7111"/>
                </a:lnTo>
                <a:lnTo>
                  <a:pt x="129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9909199" y="5712363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0" y="16001"/>
                </a:moveTo>
                <a:lnTo>
                  <a:pt x="0" y="7111"/>
                </a:lnTo>
                <a:lnTo>
                  <a:pt x="3809" y="0"/>
                </a:lnTo>
                <a:lnTo>
                  <a:pt x="8381" y="0"/>
                </a:lnTo>
                <a:lnTo>
                  <a:pt x="12953" y="0"/>
                </a:lnTo>
                <a:lnTo>
                  <a:pt x="16764" y="7111"/>
                </a:lnTo>
                <a:lnTo>
                  <a:pt x="16764" y="16001"/>
                </a:lnTo>
                <a:lnTo>
                  <a:pt x="16764" y="24891"/>
                </a:lnTo>
                <a:lnTo>
                  <a:pt x="12953" y="32003"/>
                </a:lnTo>
                <a:lnTo>
                  <a:pt x="8381" y="32003"/>
                </a:lnTo>
                <a:lnTo>
                  <a:pt x="3809" y="32003"/>
                </a:lnTo>
                <a:lnTo>
                  <a:pt x="0" y="24891"/>
                </a:lnTo>
                <a:lnTo>
                  <a:pt x="0" y="1600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9956327" y="5712363"/>
            <a:ext cx="25883" cy="45518"/>
          </a:xfrm>
          <a:custGeom>
            <a:avLst/>
            <a:gdLst/>
            <a:ahLst/>
            <a:cxnLst/>
            <a:rect l="l" t="t" r="r" b="b"/>
            <a:pathLst>
              <a:path w="18415" h="32385">
                <a:moveTo>
                  <a:pt x="14224" y="0"/>
                </a:moveTo>
                <a:lnTo>
                  <a:pt x="4064" y="0"/>
                </a:lnTo>
                <a:lnTo>
                  <a:pt x="0" y="7111"/>
                </a:lnTo>
                <a:lnTo>
                  <a:pt x="0" y="24891"/>
                </a:lnTo>
                <a:lnTo>
                  <a:pt x="4064" y="32003"/>
                </a:lnTo>
                <a:lnTo>
                  <a:pt x="14224" y="32003"/>
                </a:lnTo>
                <a:lnTo>
                  <a:pt x="18288" y="24891"/>
                </a:lnTo>
                <a:lnTo>
                  <a:pt x="18288" y="7111"/>
                </a:lnTo>
                <a:lnTo>
                  <a:pt x="142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9956327" y="5712363"/>
            <a:ext cx="25883" cy="45518"/>
          </a:xfrm>
          <a:custGeom>
            <a:avLst/>
            <a:gdLst/>
            <a:ahLst/>
            <a:cxnLst/>
            <a:rect l="l" t="t" r="r" b="b"/>
            <a:pathLst>
              <a:path w="18415" h="32385">
                <a:moveTo>
                  <a:pt x="0" y="16001"/>
                </a:moveTo>
                <a:lnTo>
                  <a:pt x="0" y="7111"/>
                </a:lnTo>
                <a:lnTo>
                  <a:pt x="4064" y="0"/>
                </a:lnTo>
                <a:lnTo>
                  <a:pt x="9144" y="0"/>
                </a:lnTo>
                <a:lnTo>
                  <a:pt x="14224" y="0"/>
                </a:lnTo>
                <a:lnTo>
                  <a:pt x="18288" y="7111"/>
                </a:lnTo>
                <a:lnTo>
                  <a:pt x="18288" y="16001"/>
                </a:lnTo>
                <a:lnTo>
                  <a:pt x="18288" y="24891"/>
                </a:lnTo>
                <a:lnTo>
                  <a:pt x="14224" y="32003"/>
                </a:lnTo>
                <a:lnTo>
                  <a:pt x="9144" y="32003"/>
                </a:lnTo>
                <a:lnTo>
                  <a:pt x="4064" y="32003"/>
                </a:lnTo>
                <a:lnTo>
                  <a:pt x="0" y="24891"/>
                </a:lnTo>
                <a:lnTo>
                  <a:pt x="0" y="1600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0005594" y="5712363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12953" y="0"/>
                </a:moveTo>
                <a:lnTo>
                  <a:pt x="3810" y="0"/>
                </a:lnTo>
                <a:lnTo>
                  <a:pt x="0" y="7111"/>
                </a:lnTo>
                <a:lnTo>
                  <a:pt x="0" y="24891"/>
                </a:lnTo>
                <a:lnTo>
                  <a:pt x="3810" y="32003"/>
                </a:lnTo>
                <a:lnTo>
                  <a:pt x="12953" y="32003"/>
                </a:lnTo>
                <a:lnTo>
                  <a:pt x="16764" y="24891"/>
                </a:lnTo>
                <a:lnTo>
                  <a:pt x="16764" y="7111"/>
                </a:lnTo>
                <a:lnTo>
                  <a:pt x="129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10005594" y="5712363"/>
            <a:ext cx="24098" cy="45518"/>
          </a:xfrm>
          <a:custGeom>
            <a:avLst/>
            <a:gdLst/>
            <a:ahLst/>
            <a:cxnLst/>
            <a:rect l="l" t="t" r="r" b="b"/>
            <a:pathLst>
              <a:path w="17145" h="32385">
                <a:moveTo>
                  <a:pt x="0" y="16001"/>
                </a:moveTo>
                <a:lnTo>
                  <a:pt x="0" y="7111"/>
                </a:lnTo>
                <a:lnTo>
                  <a:pt x="3810" y="0"/>
                </a:lnTo>
                <a:lnTo>
                  <a:pt x="8381" y="0"/>
                </a:lnTo>
                <a:lnTo>
                  <a:pt x="12953" y="0"/>
                </a:lnTo>
                <a:lnTo>
                  <a:pt x="16764" y="7111"/>
                </a:lnTo>
                <a:lnTo>
                  <a:pt x="16764" y="16001"/>
                </a:lnTo>
                <a:lnTo>
                  <a:pt x="16764" y="24891"/>
                </a:lnTo>
                <a:lnTo>
                  <a:pt x="12953" y="32003"/>
                </a:lnTo>
                <a:lnTo>
                  <a:pt x="8381" y="32003"/>
                </a:lnTo>
                <a:lnTo>
                  <a:pt x="3810" y="32003"/>
                </a:lnTo>
                <a:lnTo>
                  <a:pt x="0" y="24891"/>
                </a:lnTo>
                <a:lnTo>
                  <a:pt x="0" y="1600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11145172" y="5384625"/>
            <a:ext cx="282753" cy="25490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11145172" y="5035470"/>
            <a:ext cx="282753" cy="2570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9729266" y="5053677"/>
            <a:ext cx="1033547" cy="19558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>
              <a:spcBef>
                <a:spcPts val="135"/>
              </a:spcBef>
              <a:tabLst>
                <a:tab pos="659765" algn="l"/>
              </a:tabLst>
            </a:pPr>
            <a:r>
              <a:rPr sz="1685" baseline="3000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合波器	</a:t>
            </a:r>
            <a:r>
              <a:rPr sz="1160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160" spc="-13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sz="1160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endParaRPr sz="116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8782473" y="5335360"/>
            <a:ext cx="670467" cy="4198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969725" y="5062960"/>
            <a:ext cx="296319" cy="19558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>
              <a:spcBef>
                <a:spcPts val="135"/>
              </a:spcBef>
            </a:pPr>
            <a:r>
              <a:rPr sz="1160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O</a:t>
            </a:r>
            <a:r>
              <a:rPr sz="1160" spc="-7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L</a:t>
            </a:r>
            <a:r>
              <a:rPr sz="1160" dirty="0">
                <a:solidFill>
                  <a:srgbClr val="C0504D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T</a:t>
            </a:r>
            <a:endParaRPr sz="116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10397591" y="5418900"/>
            <a:ext cx="231343" cy="23776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886825" y="6419215"/>
            <a:ext cx="3491865" cy="32639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>
              <a:spcBef>
                <a:spcPts val="135"/>
              </a:spcBef>
            </a:pPr>
            <a:r>
              <a:rPr sz="2005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一次部署，预留带宽升</a:t>
            </a:r>
            <a:r>
              <a:rPr sz="2005" b="1" spc="-2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级</a:t>
            </a:r>
            <a:r>
              <a:rPr sz="2005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空间</a:t>
            </a:r>
            <a:endParaRPr sz="2005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" name="object 3"/>
          <p:cNvSpPr txBox="1">
            <a:spLocks noGrp="1"/>
          </p:cNvSpPr>
          <p:nvPr>
            <p:custDataLst>
              <p:tags r:id="rId14"/>
            </p:custDataLst>
          </p:nvPr>
        </p:nvSpPr>
        <p:spPr>
          <a:xfrm>
            <a:off x="592455" y="226695"/>
            <a:ext cx="5415280" cy="822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lang="zh-CN" sz="3200" spc="-5" dirty="0">
                <a:solidFill>
                  <a:srgbClr val="006FC0"/>
                </a:solidFill>
                <a:ea typeface="微软雅黑" panose="020B0503020204020204" charset="-122"/>
              </a:rPr>
              <a:t>光纤是网络部署的最佳</a:t>
            </a:r>
            <a:r>
              <a:rPr lang="zh-CN" sz="3200" spc="5" dirty="0">
                <a:solidFill>
                  <a:srgbClr val="006FC0"/>
                </a:solidFill>
                <a:ea typeface="微软雅黑" panose="020B0503020204020204" charset="-122"/>
              </a:rPr>
              <a:t>应用</a:t>
            </a:r>
            <a:endParaRPr sz="3200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dirty="0">
              <a:ea typeface="微软雅黑" panose="020B0503020204020204" charset="-122"/>
            </a:endParaRPr>
          </a:p>
        </p:txBody>
      </p:sp>
      <p:sp>
        <p:nvSpPr>
          <p:cNvPr id="71" name="矩形 70"/>
          <p:cNvSpPr/>
          <p:nvPr userDrawn="1">
            <p:custDataLst>
              <p:tags r:id="rId15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2455" y="226695"/>
            <a:ext cx="6903720" cy="822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lang="zh-CN" sz="3200" b="1" spc="5" dirty="0">
                <a:solidFill>
                  <a:srgbClr val="006FC0"/>
                </a:solidFill>
                <a:ea typeface="微软雅黑" panose="020B0503020204020204" charset="-122"/>
                <a:sym typeface="+mn-ea"/>
              </a:rPr>
              <a:t>传统网络</a:t>
            </a:r>
            <a:r>
              <a:rPr lang="en-US" altLang="zh-CN" sz="3200" b="1" spc="5" dirty="0">
                <a:solidFill>
                  <a:srgbClr val="006FC0"/>
                </a:solidFill>
                <a:ea typeface="微软雅黑" panose="020B0503020204020204" charset="-122"/>
                <a:sym typeface="+mn-ea"/>
              </a:rPr>
              <a:t> vs </a:t>
            </a:r>
            <a:r>
              <a:rPr sz="3200" b="1" spc="-5" dirty="0">
                <a:solidFill>
                  <a:srgbClr val="006FC0"/>
                </a:solidFill>
                <a:ea typeface="微软雅黑" panose="020B0503020204020204" charset="-122"/>
              </a:rPr>
              <a:t>POL</a:t>
            </a: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全光</a:t>
            </a:r>
            <a:r>
              <a:rPr sz="3200" b="1" spc="5" dirty="0">
                <a:solidFill>
                  <a:srgbClr val="006FC0"/>
                </a:solidFill>
                <a:ea typeface="微软雅黑" panose="020B0503020204020204" charset="-122"/>
              </a:rPr>
              <a:t>网</a:t>
            </a:r>
            <a:endParaRPr sz="3200" b="1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b="1" dirty="0">
              <a:ea typeface="微软雅黑" panose="020B0503020204020204" charset="-122"/>
            </a:endParaRPr>
          </a:p>
        </p:txBody>
      </p:sp>
      <p:sp>
        <p:nvSpPr>
          <p:cNvPr id="21" name="object 2"/>
          <p:cNvSpPr/>
          <p:nvPr>
            <p:custDataLst>
              <p:tags r:id="rId1"/>
            </p:custDataLst>
          </p:nvPr>
        </p:nvSpPr>
        <p:spPr>
          <a:xfrm>
            <a:off x="1053033" y="1593088"/>
            <a:ext cx="4429303" cy="4248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object 3"/>
          <p:cNvSpPr/>
          <p:nvPr>
            <p:custDataLst>
              <p:tags r:id="rId3"/>
            </p:custDataLst>
          </p:nvPr>
        </p:nvSpPr>
        <p:spPr>
          <a:xfrm>
            <a:off x="6262623" y="1595119"/>
            <a:ext cx="2952496" cy="4248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object 4"/>
          <p:cNvSpPr txBox="1"/>
          <p:nvPr>
            <p:custDataLst>
              <p:tags r:id="rId5"/>
            </p:custDataLst>
          </p:nvPr>
        </p:nvSpPr>
        <p:spPr>
          <a:xfrm>
            <a:off x="1051492" y="3740233"/>
            <a:ext cx="643467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p>
            <a:pPr marL="17145">
              <a:spcBef>
                <a:spcPts val="135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楼层机房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object 5"/>
          <p:cNvSpPr txBox="1"/>
          <p:nvPr>
            <p:custDataLst>
              <p:tags r:id="rId6"/>
            </p:custDataLst>
          </p:nvPr>
        </p:nvSpPr>
        <p:spPr>
          <a:xfrm>
            <a:off x="1047021" y="2637197"/>
            <a:ext cx="643467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p>
            <a:pPr marL="17145">
              <a:spcBef>
                <a:spcPts val="135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数据中心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object 6"/>
          <p:cNvSpPr txBox="1"/>
          <p:nvPr>
            <p:custDataLst>
              <p:tags r:id="rId7"/>
            </p:custDataLst>
          </p:nvPr>
        </p:nvSpPr>
        <p:spPr>
          <a:xfrm>
            <a:off x="4778587" y="2589785"/>
            <a:ext cx="714587" cy="35565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p>
            <a:pPr marL="17145">
              <a:spcBef>
                <a:spcPts val="135"/>
              </a:spcBef>
            </a:pPr>
            <a:r>
              <a:rPr sz="11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核心交换机</a:t>
            </a:r>
            <a:endParaRPr sz="11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object 7"/>
          <p:cNvSpPr txBox="1"/>
          <p:nvPr>
            <p:custDataLst>
              <p:tags r:id="rId8"/>
            </p:custDataLst>
          </p:nvPr>
        </p:nvSpPr>
        <p:spPr>
          <a:xfrm>
            <a:off x="8811768" y="4923367"/>
            <a:ext cx="409787" cy="216298"/>
          </a:xfrm>
          <a:prstGeom prst="rect">
            <a:avLst/>
          </a:prstGeom>
        </p:spPr>
        <p:txBody>
          <a:bodyPr vert="horz" wrap="square" lIns="0" tIns="16086" rIns="0" bIns="0" rtlCol="0">
            <a:spAutoFit/>
          </a:bodyPr>
          <a:p>
            <a:pPr marL="17145">
              <a:spcBef>
                <a:spcPts val="125"/>
              </a:spcBef>
            </a:pPr>
            <a:r>
              <a:rPr sz="1300" b="1" spc="-7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ONU</a:t>
            </a:r>
            <a:endParaRPr sz="1300" b="1" spc="-7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27" name="object 8"/>
          <p:cNvSpPr txBox="1"/>
          <p:nvPr>
            <p:custDataLst>
              <p:tags r:id="rId9"/>
            </p:custDataLst>
          </p:nvPr>
        </p:nvSpPr>
        <p:spPr>
          <a:xfrm>
            <a:off x="2647865" y="1854538"/>
            <a:ext cx="1557867" cy="632651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p>
            <a:pPr marL="17145" algn="ctr">
              <a:spcBef>
                <a:spcPts val="135"/>
              </a:spcBef>
            </a:pPr>
            <a:r>
              <a:rPr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</a:t>
            </a:r>
            <a:r>
              <a:rPr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（贵）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object 9"/>
          <p:cNvSpPr txBox="1"/>
          <p:nvPr>
            <p:custDataLst>
              <p:tags r:id="rId10"/>
            </p:custDataLst>
          </p:nvPr>
        </p:nvSpPr>
        <p:spPr>
          <a:xfrm>
            <a:off x="6600445" y="1887008"/>
            <a:ext cx="2127673" cy="64547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p>
            <a:pPr marL="17145">
              <a:spcBef>
                <a:spcPts val="135"/>
              </a:spcBef>
            </a:pPr>
            <a:r>
              <a:rPr sz="2000" spc="-7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POL</a:t>
            </a:r>
            <a:r>
              <a:rPr sz="2000" spc="-167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全光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</a:t>
            </a:r>
            <a:r>
              <a:rPr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</a:t>
            </a:r>
            <a:endParaRPr lang="en-US" sz="2000" dirty="0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" algn="ctr">
              <a:spcBef>
                <a:spcPts val="135"/>
              </a:spcBef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（便宜）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object 10"/>
          <p:cNvSpPr txBox="1"/>
          <p:nvPr>
            <p:custDataLst>
              <p:tags r:id="rId11"/>
            </p:custDataLst>
          </p:nvPr>
        </p:nvSpPr>
        <p:spPr>
          <a:xfrm>
            <a:off x="4874937" y="3684185"/>
            <a:ext cx="623145" cy="154743"/>
          </a:xfrm>
          <a:prstGeom prst="rect">
            <a:avLst/>
          </a:prstGeom>
        </p:spPr>
        <p:txBody>
          <a:bodyPr vert="horz" wrap="square" lIns="0" tIns="16086" rIns="0" bIns="0" rtlCol="0">
            <a:spAutoFit/>
          </a:bodyPr>
          <a:p>
            <a:pPr marL="17145">
              <a:spcBef>
                <a:spcPts val="125"/>
              </a:spcBef>
            </a:pPr>
            <a:r>
              <a:rPr sz="900" b="1" spc="-13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汇聚交换机</a:t>
            </a:r>
            <a:endParaRPr sz="900" b="1" spc="-13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object 11"/>
          <p:cNvSpPr txBox="1"/>
          <p:nvPr>
            <p:custDataLst>
              <p:tags r:id="rId12"/>
            </p:custDataLst>
          </p:nvPr>
        </p:nvSpPr>
        <p:spPr>
          <a:xfrm>
            <a:off x="4874429" y="4889500"/>
            <a:ext cx="623145" cy="154743"/>
          </a:xfrm>
          <a:prstGeom prst="rect">
            <a:avLst/>
          </a:prstGeom>
        </p:spPr>
        <p:txBody>
          <a:bodyPr vert="horz" wrap="square" lIns="0" tIns="16086" rIns="0" bIns="0" rtlCol="0">
            <a:spAutoFit/>
          </a:bodyPr>
          <a:p>
            <a:pPr marL="17145">
              <a:spcBef>
                <a:spcPts val="125"/>
              </a:spcBef>
            </a:pPr>
            <a:r>
              <a:rPr sz="900" b="1" spc="-7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接入交换机</a:t>
            </a:r>
            <a:endParaRPr sz="900" b="1" spc="-7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object 12"/>
          <p:cNvSpPr/>
          <p:nvPr>
            <p:custDataLst>
              <p:tags r:id="rId13"/>
            </p:custDataLst>
          </p:nvPr>
        </p:nvSpPr>
        <p:spPr>
          <a:xfrm>
            <a:off x="5701793" y="3427984"/>
            <a:ext cx="419100" cy="542712"/>
          </a:xfrm>
          <a:custGeom>
            <a:avLst/>
            <a:gdLst/>
            <a:ahLst/>
            <a:cxnLst/>
            <a:rect l="l" t="t" r="r" b="b"/>
            <a:pathLst>
              <a:path w="314325" h="407035">
                <a:moveTo>
                  <a:pt x="156971" y="0"/>
                </a:moveTo>
                <a:lnTo>
                  <a:pt x="156971" y="101726"/>
                </a:lnTo>
                <a:lnTo>
                  <a:pt x="0" y="101726"/>
                </a:lnTo>
                <a:lnTo>
                  <a:pt x="0" y="305181"/>
                </a:lnTo>
                <a:lnTo>
                  <a:pt x="156971" y="305181"/>
                </a:lnTo>
                <a:lnTo>
                  <a:pt x="156971" y="406907"/>
                </a:lnTo>
                <a:lnTo>
                  <a:pt x="313943" y="203454"/>
                </a:lnTo>
                <a:lnTo>
                  <a:pt x="156971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object 13"/>
          <p:cNvSpPr txBox="1"/>
          <p:nvPr>
            <p:custDataLst>
              <p:tags r:id="rId14"/>
            </p:custDataLst>
          </p:nvPr>
        </p:nvSpPr>
        <p:spPr>
          <a:xfrm>
            <a:off x="8715756" y="2724233"/>
            <a:ext cx="372533" cy="216298"/>
          </a:xfrm>
          <a:prstGeom prst="rect">
            <a:avLst/>
          </a:prstGeom>
        </p:spPr>
        <p:txBody>
          <a:bodyPr vert="horz" wrap="square" lIns="0" tIns="16086" rIns="0" bIns="0" rtlCol="0">
            <a:spAutoFit/>
          </a:bodyPr>
          <a:p>
            <a:pPr marL="17145">
              <a:spcBef>
                <a:spcPts val="125"/>
              </a:spcBef>
            </a:pPr>
            <a:r>
              <a:rPr sz="1300" b="1" spc="-7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OLT</a:t>
            </a:r>
            <a:endParaRPr sz="1300" b="1" spc="-7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33" name="object 14"/>
          <p:cNvSpPr txBox="1"/>
          <p:nvPr>
            <p:custDataLst>
              <p:tags r:id="rId15"/>
            </p:custDataLst>
          </p:nvPr>
        </p:nvSpPr>
        <p:spPr>
          <a:xfrm>
            <a:off x="1036455" y="5027303"/>
            <a:ext cx="643467" cy="201764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p>
            <a:pPr marL="17145">
              <a:spcBef>
                <a:spcPts val="135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楼道机房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object 16"/>
          <p:cNvSpPr txBox="1"/>
          <p:nvPr>
            <p:custDataLst>
              <p:tags r:id="rId16"/>
            </p:custDataLst>
          </p:nvPr>
        </p:nvSpPr>
        <p:spPr>
          <a:xfrm>
            <a:off x="9345930" y="2677160"/>
            <a:ext cx="2836545" cy="2189480"/>
          </a:xfrm>
          <a:prstGeom prst="rect">
            <a:avLst/>
          </a:prstGeom>
        </p:spPr>
        <p:txBody>
          <a:bodyPr vert="horz" wrap="square" lIns="0" tIns="90591" rIns="0" bIns="0" rtlCol="0">
            <a:spAutoFit/>
          </a:bodyPr>
          <a:p>
            <a:pPr marL="374015" indent="-357505">
              <a:lnSpc>
                <a:spcPct val="150000"/>
              </a:lnSpc>
              <a:spcBef>
                <a:spcPts val="715"/>
              </a:spcBef>
              <a:buFont typeface="Segoe UI Symbol" panose="020B0502040204020203"/>
              <a:buChar char="✓"/>
              <a:tabLst>
                <a:tab pos="374015" algn="l"/>
                <a:tab pos="374650" algn="l"/>
              </a:tabLst>
            </a:pPr>
            <a:r>
              <a:rPr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双机备份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4015" indent="-357505">
              <a:lnSpc>
                <a:spcPct val="150000"/>
              </a:lnSpc>
              <a:spcBef>
                <a:spcPts val="575"/>
              </a:spcBef>
              <a:buFont typeface="Segoe UI Symbol" panose="020B0502040204020203"/>
              <a:buChar char="✓"/>
              <a:tabLst>
                <a:tab pos="374015" algn="l"/>
                <a:tab pos="374650" algn="l"/>
              </a:tabLst>
            </a:pPr>
            <a:r>
              <a:rPr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扁平化低时延网络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4015" indent="-357505">
              <a:lnSpc>
                <a:spcPct val="150000"/>
              </a:lnSpc>
              <a:spcBef>
                <a:spcPts val="580"/>
              </a:spcBef>
              <a:buFont typeface="Segoe UI Symbol" panose="020B0502040204020203"/>
              <a:buChar char="✓"/>
              <a:tabLst>
                <a:tab pos="374015" algn="l"/>
                <a:tab pos="374650" algn="l"/>
              </a:tabLst>
            </a:pPr>
            <a:r>
              <a:rPr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点到多点无源分光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4015" indent="-357505">
              <a:lnSpc>
                <a:spcPct val="150000"/>
              </a:lnSpc>
              <a:spcBef>
                <a:spcPts val="575"/>
              </a:spcBef>
              <a:buFont typeface="Segoe UI Symbol" panose="020B0502040204020203"/>
              <a:buChar char="✓"/>
              <a:tabLst>
                <a:tab pos="374015" algn="l"/>
                <a:tab pos="374650" algn="l"/>
              </a:tabLst>
            </a:pPr>
            <a:r>
              <a:rPr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1G/10G</a:t>
            </a:r>
            <a:r>
              <a:rPr sz="1600" b="1" spc="-87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ONU</a:t>
            </a:r>
            <a:r>
              <a:rPr sz="1600" b="1" spc="-53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即插即用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4015" indent="-357505">
              <a:lnSpc>
                <a:spcPct val="150000"/>
              </a:lnSpc>
              <a:spcBef>
                <a:spcPts val="240"/>
              </a:spcBef>
              <a:buFont typeface="Segoe UI Symbol" panose="020B0502040204020203"/>
              <a:buChar char="✓"/>
              <a:tabLst>
                <a:tab pos="374015" algn="l"/>
                <a:tab pos="374650" algn="l"/>
              </a:tabLst>
            </a:pPr>
            <a:r>
              <a:rPr sz="1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多业务承载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6669"/>
            <a:ext cx="6034405" cy="822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lang="zh-CN" altLang="en-US" sz="3200" b="1" spc="-5" dirty="0">
                <a:solidFill>
                  <a:srgbClr val="006FC0"/>
                </a:solidFill>
                <a:ea typeface="微软雅黑" panose="020B0503020204020204" charset="-122"/>
                <a:cs typeface="Arial" panose="020B0604020202020204"/>
              </a:rPr>
              <a:t>蓝海卓越</a:t>
            </a:r>
            <a:r>
              <a:rPr sz="3200" b="1" spc="-5" dirty="0" err="1">
                <a:solidFill>
                  <a:srgbClr val="006FC0"/>
                </a:solidFill>
                <a:ea typeface="微软雅黑" panose="020B0503020204020204" charset="-122"/>
                <a:cs typeface="Arial" panose="020B0604020202020204"/>
              </a:rPr>
              <a:t>POL</a:t>
            </a:r>
            <a:r>
              <a:rPr sz="3200" b="1" dirty="0" err="1">
                <a:solidFill>
                  <a:srgbClr val="006FC0"/>
                </a:solidFill>
                <a:ea typeface="微软雅黑" panose="020B0503020204020204" charset="-122"/>
              </a:rPr>
              <a:t>全光网解决方</a:t>
            </a:r>
            <a:r>
              <a:rPr sz="3200" b="1" spc="5" dirty="0" err="1">
                <a:solidFill>
                  <a:srgbClr val="006FC0"/>
                </a:solidFill>
                <a:ea typeface="微软雅黑" panose="020B0503020204020204" charset="-122"/>
              </a:rPr>
              <a:t>案</a:t>
            </a:r>
            <a:endParaRPr sz="3200" b="1" dirty="0">
              <a:ea typeface="微软雅黑" panose="020B0503020204020204" charset="-122"/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b="1" dirty="0">
              <a:ea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01852" y="6114288"/>
            <a:ext cx="10515600" cy="756285"/>
          </a:xfrm>
          <a:custGeom>
            <a:avLst/>
            <a:gdLst/>
            <a:ahLst/>
            <a:cxnLst/>
            <a:rect l="l" t="t" r="r" b="b"/>
            <a:pathLst>
              <a:path w="10515600" h="756284">
                <a:moveTo>
                  <a:pt x="10515600" y="755904"/>
                </a:moveTo>
                <a:lnTo>
                  <a:pt x="0" y="755904"/>
                </a:lnTo>
                <a:lnTo>
                  <a:pt x="0" y="0"/>
                </a:lnTo>
                <a:lnTo>
                  <a:pt x="10515600" y="0"/>
                </a:lnTo>
                <a:lnTo>
                  <a:pt x="10515600" y="755904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804651" y="1868512"/>
            <a:ext cx="4475480" cy="3509010"/>
            <a:chOff x="3804651" y="1868512"/>
            <a:chExt cx="4475480" cy="3509010"/>
          </a:xfrm>
        </p:grpSpPr>
        <p:pic>
          <p:nvPicPr>
            <p:cNvPr id="7" name="object 7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032624" y="2118601"/>
              <a:ext cx="4247305" cy="325857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04651" y="1868512"/>
              <a:ext cx="352325" cy="351116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52713" y="4245318"/>
            <a:ext cx="200177" cy="26602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49754" y="1896986"/>
            <a:ext cx="301985" cy="31810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769745" y="2186939"/>
            <a:ext cx="20085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无源光网+全业务承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载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=网络简单，部署方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93850" y="4194175"/>
            <a:ext cx="2190750" cy="504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1600" b="1" dirty="0" err="1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大容量</a:t>
            </a: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超大</a:t>
            </a:r>
            <a:r>
              <a:rPr sz="1600" b="1" dirty="0" err="1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</a:t>
            </a:r>
            <a:r>
              <a:rPr sz="1600" b="1" spc="-5" dirty="0" err="1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R="5080" algn="r">
              <a:lnSpc>
                <a:spcPct val="100000"/>
              </a:lnSpc>
            </a:pP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=适应</a:t>
            </a:r>
            <a:r>
              <a:rPr lang="zh-CN"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</a:t>
            </a: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运营需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47455" y="2231389"/>
            <a:ext cx="200850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简单网络+统一网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=易于管理，成本低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廉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53805" y="4238625"/>
            <a:ext cx="2305685" cy="504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年光纤+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</a:t>
            </a: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年技术演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=适应</a:t>
            </a:r>
            <a:r>
              <a:rPr lang="zh-CN"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现在，</a:t>
            </a: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投资未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43295" y="3338194"/>
            <a:ext cx="583565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</a:t>
            </a:r>
            <a:r>
              <a:rPr sz="22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 </a:t>
            </a:r>
            <a:r>
              <a:rPr sz="22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</a:t>
            </a:r>
            <a:r>
              <a:rPr sz="22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势</a:t>
            </a:r>
            <a:endParaRPr sz="2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69373" y="6324467"/>
            <a:ext cx="6514974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spcBef>
                <a:spcPts val="105"/>
              </a:spcBef>
            </a:pPr>
            <a:r>
              <a:rPr b="1" spc="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r>
              <a:rPr lang="en-US" b="1" spc="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Gotham" panose="02000504050000020004" pitchFamily="2" charset="0"/>
              </a:rPr>
              <a:t>网络一次部署，可面向未来平滑演进到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  <a:sym typeface="Gotham" panose="02000504050000020004" pitchFamily="2" charset="0"/>
              </a:rPr>
              <a:t>10GPON </a:t>
            </a:r>
            <a:r>
              <a:rPr b="1" spc="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endParaRPr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" name="矩形 53"/>
          <p:cNvSpPr/>
          <p:nvPr userDrawn="1">
            <p:custDataLst>
              <p:tags r:id="rId5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1111250" y="1129030"/>
            <a:ext cx="10749280" cy="6061710"/>
            <a:chOff x="266" y="155"/>
            <a:chExt cx="19413" cy="11139"/>
          </a:xfrm>
        </p:grpSpPr>
        <p:sp>
          <p:nvSpPr>
            <p:cNvPr id="6" name="文本框 5"/>
            <p:cNvSpPr txBox="1"/>
            <p:nvPr/>
          </p:nvSpPr>
          <p:spPr>
            <a:xfrm>
              <a:off x="479" y="9634"/>
              <a:ext cx="1202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en-US" sz="650" dirty="0" smtClean="0"/>
                <a:t>ONU</a:t>
              </a:r>
              <a:r>
                <a:rPr lang="zh-CN" altLang="en-US" sz="650" dirty="0" smtClean="0"/>
                <a:t>光猫</a:t>
              </a:r>
              <a:endParaRPr lang="zh-CN" altLang="en-US" sz="650" dirty="0" smtClean="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8222" y="4730"/>
              <a:ext cx="4931" cy="438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525">
                  <a:solidFill>
                    <a:schemeClr val="bg1">
                      <a:lumMod val="50000"/>
                    </a:schemeClr>
                  </a:solidFill>
                  <a:latin typeface="方正兰亭中黑简体" panose="02000000000000000000" pitchFamily="2" charset="-122"/>
                  <a:ea typeface="方正兰亭中黑简体" panose="02000000000000000000" pitchFamily="2" charset="-122"/>
                </a:defRPr>
              </a:lvl1pPr>
            </a:lstStyle>
            <a:p>
              <a:r>
                <a:rPr lang="en-US" sz="1000" b="1" dirty="0" smtClean="0">
                  <a:latin typeface="微软雅黑" panose="020B0503020204020204" charset="-122"/>
                  <a:ea typeface="微软雅黑" panose="020B0503020204020204" charset="-122"/>
                </a:rPr>
                <a:t>OLT</a:t>
              </a:r>
              <a:r>
                <a:rPr lang="zh-CN" altLang="en-US" sz="1000" b="1" dirty="0" smtClean="0">
                  <a:latin typeface="微软雅黑" panose="020B0503020204020204" charset="-122"/>
                  <a:ea typeface="微软雅黑" panose="020B0503020204020204" charset="-122"/>
                </a:rPr>
                <a:t>汇聚设备机房</a:t>
              </a:r>
              <a:r>
                <a:rPr lang="zh-CN" altLang="en-US" sz="1000" b="1" dirty="0" smtClean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（</a:t>
              </a:r>
              <a:r>
                <a:rPr lang="en-US" altLang="zh-CN" sz="1000" b="1" dirty="0" smtClean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20</a:t>
              </a:r>
              <a:r>
                <a:rPr lang="zh-CN" altLang="en-US" sz="1000" b="1" dirty="0" smtClean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个）</a:t>
              </a:r>
              <a:endParaRPr lang="zh-CN" altLang="en-US" sz="1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Line 198"/>
            <p:cNvSpPr>
              <a:spLocks noChangeShapeType="1"/>
            </p:cNvSpPr>
            <p:nvPr/>
          </p:nvSpPr>
          <p:spPr bwMode="auto">
            <a:xfrm flipV="1">
              <a:off x="10214" y="1549"/>
              <a:ext cx="1019" cy="742"/>
            </a:xfrm>
            <a:prstGeom prst="line">
              <a:avLst/>
            </a:prstGeom>
            <a:noFill/>
            <a:ln w="12700">
              <a:solidFill>
                <a:srgbClr val="4472C4">
                  <a:lumMod val="40000"/>
                  <a:lumOff val="60000"/>
                </a:srgbClr>
              </a:solidFill>
              <a:round/>
            </a:ln>
            <a:effectLst/>
          </p:spPr>
          <p:txBody>
            <a:bodyPr wrap="square" lIns="83490" tIns="41745" rIns="83490" bIns="41745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3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5" name="Line 198"/>
            <p:cNvSpPr>
              <a:spLocks noChangeShapeType="1"/>
            </p:cNvSpPr>
            <p:nvPr/>
          </p:nvSpPr>
          <p:spPr bwMode="auto">
            <a:xfrm flipV="1">
              <a:off x="10160" y="1746"/>
              <a:ext cx="1072" cy="742"/>
            </a:xfrm>
            <a:prstGeom prst="line">
              <a:avLst/>
            </a:prstGeom>
            <a:noFill/>
            <a:ln w="12700">
              <a:solidFill>
                <a:srgbClr val="4472C4">
                  <a:lumMod val="40000"/>
                  <a:lumOff val="60000"/>
                </a:srgbClr>
              </a:solidFill>
              <a:round/>
            </a:ln>
            <a:effectLst/>
          </p:spPr>
          <p:txBody>
            <a:bodyPr wrap="square" lIns="83490" tIns="41745" rIns="83490" bIns="41745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3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6" name="Line 201"/>
            <p:cNvSpPr>
              <a:spLocks noChangeShapeType="1"/>
            </p:cNvSpPr>
            <p:nvPr/>
          </p:nvSpPr>
          <p:spPr bwMode="auto">
            <a:xfrm flipH="1">
              <a:off x="2761" y="8428"/>
              <a:ext cx="560" cy="1090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grpSp>
          <p:nvGrpSpPr>
            <p:cNvPr id="57" name="组合 24832"/>
            <p:cNvGrpSpPr/>
            <p:nvPr/>
          </p:nvGrpSpPr>
          <p:grpSpPr bwMode="auto">
            <a:xfrm>
              <a:off x="3188" y="7894"/>
              <a:ext cx="605" cy="464"/>
              <a:chOff x="2178050" y="3503613"/>
              <a:chExt cx="581025" cy="606425"/>
            </a:xfrm>
            <a:solidFill>
              <a:srgbClr val="FFC000"/>
            </a:solidFill>
          </p:grpSpPr>
          <p:sp>
            <p:nvSpPr>
              <p:cNvPr id="58" name="Freeform 271"/>
              <p:cNvSpPr>
                <a:spLocks noEditPoints="1"/>
              </p:cNvSpPr>
              <p:nvPr/>
            </p:nvSpPr>
            <p:spPr bwMode="auto">
              <a:xfrm>
                <a:off x="2344738" y="3570288"/>
                <a:ext cx="247650" cy="295275"/>
              </a:xfrm>
              <a:custGeom>
                <a:avLst/>
                <a:gdLst>
                  <a:gd name="T0" fmla="*/ 2147483646 w 525"/>
                  <a:gd name="T1" fmla="*/ 2147483646 h 630"/>
                  <a:gd name="T2" fmla="*/ 2147483646 w 525"/>
                  <a:gd name="T3" fmla="*/ 2147483646 h 630"/>
                  <a:gd name="T4" fmla="*/ 2147483646 w 525"/>
                  <a:gd name="T5" fmla="*/ 2147483646 h 630"/>
                  <a:gd name="T6" fmla="*/ 2147483646 w 525"/>
                  <a:gd name="T7" fmla="*/ 2147483646 h 630"/>
                  <a:gd name="T8" fmla="*/ 2147483646 w 525"/>
                  <a:gd name="T9" fmla="*/ 2147483646 h 630"/>
                  <a:gd name="T10" fmla="*/ 2147483646 w 525"/>
                  <a:gd name="T11" fmla="*/ 2147483646 h 630"/>
                  <a:gd name="T12" fmla="*/ 2147483646 w 525"/>
                  <a:gd name="T13" fmla="*/ 2147483646 h 630"/>
                  <a:gd name="T14" fmla="*/ 2147483646 w 525"/>
                  <a:gd name="T15" fmla="*/ 2147483646 h 630"/>
                  <a:gd name="T16" fmla="*/ 2147483646 w 525"/>
                  <a:gd name="T17" fmla="*/ 2147483646 h 630"/>
                  <a:gd name="T18" fmla="*/ 2147483646 w 525"/>
                  <a:gd name="T19" fmla="*/ 2147483646 h 630"/>
                  <a:gd name="T20" fmla="*/ 2147483646 w 525"/>
                  <a:gd name="T21" fmla="*/ 2147483646 h 630"/>
                  <a:gd name="T22" fmla="*/ 2147483646 w 525"/>
                  <a:gd name="T23" fmla="*/ 0 h 630"/>
                  <a:gd name="T24" fmla="*/ 2147483646 w 525"/>
                  <a:gd name="T25" fmla="*/ 2147483646 h 630"/>
                  <a:gd name="T26" fmla="*/ 2147483646 w 525"/>
                  <a:gd name="T27" fmla="*/ 2147483646 h 630"/>
                  <a:gd name="T28" fmla="*/ 2147483646 w 525"/>
                  <a:gd name="T29" fmla="*/ 2147483646 h 630"/>
                  <a:gd name="T30" fmla="*/ 2147483646 w 525"/>
                  <a:gd name="T31" fmla="*/ 2147483646 h 630"/>
                  <a:gd name="T32" fmla="*/ 2147483646 w 525"/>
                  <a:gd name="T33" fmla="*/ 2147483646 h 630"/>
                  <a:gd name="T34" fmla="*/ 2147483646 w 525"/>
                  <a:gd name="T35" fmla="*/ 2147483646 h 630"/>
                  <a:gd name="T36" fmla="*/ 2147483646 w 525"/>
                  <a:gd name="T37" fmla="*/ 2147483646 h 630"/>
                  <a:gd name="T38" fmla="*/ 2147483646 w 525"/>
                  <a:gd name="T39" fmla="*/ 2147483646 h 630"/>
                  <a:gd name="T40" fmla="*/ 2147483646 w 525"/>
                  <a:gd name="T41" fmla="*/ 2147483646 h 630"/>
                  <a:gd name="T42" fmla="*/ 2147483646 w 525"/>
                  <a:gd name="T43" fmla="*/ 2147483646 h 630"/>
                  <a:gd name="T44" fmla="*/ 2147483646 w 525"/>
                  <a:gd name="T45" fmla="*/ 2147483646 h 630"/>
                  <a:gd name="T46" fmla="*/ 2147483646 w 525"/>
                  <a:gd name="T47" fmla="*/ 2147483646 h 63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525" h="630">
                    <a:moveTo>
                      <a:pt x="75" y="568"/>
                    </a:moveTo>
                    <a:lnTo>
                      <a:pt x="75" y="568"/>
                    </a:lnTo>
                    <a:lnTo>
                      <a:pt x="143" y="358"/>
                    </a:lnTo>
                    <a:lnTo>
                      <a:pt x="383" y="358"/>
                    </a:lnTo>
                    <a:lnTo>
                      <a:pt x="451" y="568"/>
                    </a:lnTo>
                    <a:lnTo>
                      <a:pt x="75" y="568"/>
                    </a:lnTo>
                    <a:close/>
                    <a:moveTo>
                      <a:pt x="435" y="318"/>
                    </a:moveTo>
                    <a:lnTo>
                      <a:pt x="435" y="318"/>
                    </a:lnTo>
                    <a:cubicBezTo>
                      <a:pt x="431" y="305"/>
                      <a:pt x="419" y="296"/>
                      <a:pt x="406" y="296"/>
                    </a:cubicBezTo>
                    <a:lnTo>
                      <a:pt x="290" y="296"/>
                    </a:lnTo>
                    <a:lnTo>
                      <a:pt x="290" y="31"/>
                    </a:lnTo>
                    <a:cubicBezTo>
                      <a:pt x="290" y="14"/>
                      <a:pt x="276" y="0"/>
                      <a:pt x="259" y="0"/>
                    </a:cubicBezTo>
                    <a:cubicBezTo>
                      <a:pt x="242" y="0"/>
                      <a:pt x="228" y="14"/>
                      <a:pt x="228" y="31"/>
                    </a:cubicBezTo>
                    <a:lnTo>
                      <a:pt x="228" y="296"/>
                    </a:lnTo>
                    <a:lnTo>
                      <a:pt x="120" y="296"/>
                    </a:lnTo>
                    <a:cubicBezTo>
                      <a:pt x="107" y="296"/>
                      <a:pt x="95" y="305"/>
                      <a:pt x="91" y="318"/>
                    </a:cubicBezTo>
                    <a:lnTo>
                      <a:pt x="3" y="590"/>
                    </a:lnTo>
                    <a:cubicBezTo>
                      <a:pt x="0" y="599"/>
                      <a:pt x="1" y="609"/>
                      <a:pt x="7" y="617"/>
                    </a:cubicBezTo>
                    <a:cubicBezTo>
                      <a:pt x="13" y="626"/>
                      <a:pt x="22" y="630"/>
                      <a:pt x="32" y="630"/>
                    </a:cubicBezTo>
                    <a:lnTo>
                      <a:pt x="494" y="630"/>
                    </a:lnTo>
                    <a:cubicBezTo>
                      <a:pt x="494" y="630"/>
                      <a:pt x="494" y="630"/>
                      <a:pt x="494" y="630"/>
                    </a:cubicBezTo>
                    <a:cubicBezTo>
                      <a:pt x="511" y="630"/>
                      <a:pt x="525" y="616"/>
                      <a:pt x="525" y="599"/>
                    </a:cubicBezTo>
                    <a:cubicBezTo>
                      <a:pt x="525" y="595"/>
                      <a:pt x="524" y="590"/>
                      <a:pt x="522" y="586"/>
                    </a:cubicBezTo>
                    <a:lnTo>
                      <a:pt x="435" y="3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272"/>
              <p:cNvSpPr/>
              <p:nvPr/>
            </p:nvSpPr>
            <p:spPr bwMode="auto">
              <a:xfrm>
                <a:off x="2343150" y="3894138"/>
                <a:ext cx="76200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101" y="20"/>
                    </a:moveTo>
                    <a:lnTo>
                      <a:pt x="101" y="20"/>
                    </a:lnTo>
                    <a:lnTo>
                      <a:pt x="8" y="182"/>
                    </a:lnTo>
                    <a:cubicBezTo>
                      <a:pt x="0" y="196"/>
                      <a:pt x="5" y="215"/>
                      <a:pt x="20" y="224"/>
                    </a:cubicBezTo>
                    <a:cubicBezTo>
                      <a:pt x="24" y="227"/>
                      <a:pt x="30" y="228"/>
                      <a:pt x="35" y="228"/>
                    </a:cubicBezTo>
                    <a:cubicBezTo>
                      <a:pt x="46" y="228"/>
                      <a:pt x="56" y="222"/>
                      <a:pt x="62" y="213"/>
                    </a:cubicBezTo>
                    <a:lnTo>
                      <a:pt x="155" y="51"/>
                    </a:lnTo>
                    <a:cubicBezTo>
                      <a:pt x="164" y="36"/>
                      <a:pt x="159" y="17"/>
                      <a:pt x="144" y="9"/>
                    </a:cubicBezTo>
                    <a:cubicBezTo>
                      <a:pt x="129" y="0"/>
                      <a:pt x="110" y="5"/>
                      <a:pt x="101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273"/>
              <p:cNvSpPr/>
              <p:nvPr/>
            </p:nvSpPr>
            <p:spPr bwMode="auto">
              <a:xfrm>
                <a:off x="2513013" y="3894138"/>
                <a:ext cx="77788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62" y="20"/>
                    </a:moveTo>
                    <a:lnTo>
                      <a:pt x="62" y="20"/>
                    </a:lnTo>
                    <a:cubicBezTo>
                      <a:pt x="53" y="5"/>
                      <a:pt x="34" y="0"/>
                      <a:pt x="20" y="9"/>
                    </a:cubicBezTo>
                    <a:cubicBezTo>
                      <a:pt x="5" y="17"/>
                      <a:pt x="0" y="36"/>
                      <a:pt x="8" y="51"/>
                    </a:cubicBezTo>
                    <a:lnTo>
                      <a:pt x="101" y="213"/>
                    </a:lnTo>
                    <a:cubicBezTo>
                      <a:pt x="107" y="222"/>
                      <a:pt x="118" y="228"/>
                      <a:pt x="128" y="228"/>
                    </a:cubicBezTo>
                    <a:cubicBezTo>
                      <a:pt x="134" y="228"/>
                      <a:pt x="139" y="227"/>
                      <a:pt x="144" y="224"/>
                    </a:cubicBezTo>
                    <a:cubicBezTo>
                      <a:pt x="159" y="215"/>
                      <a:pt x="164" y="196"/>
                      <a:pt x="155" y="182"/>
                    </a:cubicBezTo>
                    <a:lnTo>
                      <a:pt x="62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274"/>
              <p:cNvSpPr/>
              <p:nvPr/>
            </p:nvSpPr>
            <p:spPr bwMode="auto">
              <a:xfrm>
                <a:off x="2452688" y="3914775"/>
                <a:ext cx="28575" cy="114300"/>
              </a:xfrm>
              <a:custGeom>
                <a:avLst/>
                <a:gdLst>
                  <a:gd name="T0" fmla="*/ 0 w 62"/>
                  <a:gd name="T1" fmla="*/ 2147483646 h 242"/>
                  <a:gd name="T2" fmla="*/ 0 w 62"/>
                  <a:gd name="T3" fmla="*/ 2147483646 h 242"/>
                  <a:gd name="T4" fmla="*/ 0 w 62"/>
                  <a:gd name="T5" fmla="*/ 2147483646 h 242"/>
                  <a:gd name="T6" fmla="*/ 2147483646 w 62"/>
                  <a:gd name="T7" fmla="*/ 2147483646 h 242"/>
                  <a:gd name="T8" fmla="*/ 2147483646 w 62"/>
                  <a:gd name="T9" fmla="*/ 2147483646 h 242"/>
                  <a:gd name="T10" fmla="*/ 2147483646 w 62"/>
                  <a:gd name="T11" fmla="*/ 2147483646 h 242"/>
                  <a:gd name="T12" fmla="*/ 2147483646 w 62"/>
                  <a:gd name="T13" fmla="*/ 0 h 242"/>
                  <a:gd name="T14" fmla="*/ 0 w 62"/>
                  <a:gd name="T15" fmla="*/ 2147483646 h 24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2" h="242">
                    <a:moveTo>
                      <a:pt x="0" y="31"/>
                    </a:moveTo>
                    <a:lnTo>
                      <a:pt x="0" y="31"/>
                    </a:lnTo>
                    <a:lnTo>
                      <a:pt x="0" y="211"/>
                    </a:lnTo>
                    <a:cubicBezTo>
                      <a:pt x="0" y="228"/>
                      <a:pt x="14" y="242"/>
                      <a:pt x="31" y="242"/>
                    </a:cubicBezTo>
                    <a:cubicBezTo>
                      <a:pt x="48" y="242"/>
                      <a:pt x="62" y="228"/>
                      <a:pt x="62" y="211"/>
                    </a:cubicBezTo>
                    <a:lnTo>
                      <a:pt x="62" y="31"/>
                    </a:lnTo>
                    <a:cubicBezTo>
                      <a:pt x="62" y="14"/>
                      <a:pt x="48" y="0"/>
                      <a:pt x="31" y="0"/>
                    </a:cubicBezTo>
                    <a:cubicBezTo>
                      <a:pt x="14" y="0"/>
                      <a:pt x="0" y="14"/>
                      <a:pt x="0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275"/>
              <p:cNvSpPr/>
              <p:nvPr/>
            </p:nvSpPr>
            <p:spPr bwMode="auto">
              <a:xfrm>
                <a:off x="2178050" y="3503613"/>
                <a:ext cx="581025" cy="606425"/>
              </a:xfrm>
              <a:custGeom>
                <a:avLst/>
                <a:gdLst>
                  <a:gd name="T0" fmla="*/ 2147483646 w 1236"/>
                  <a:gd name="T1" fmla="*/ 2147483646 h 1287"/>
                  <a:gd name="T2" fmla="*/ 2147483646 w 1236"/>
                  <a:gd name="T3" fmla="*/ 2147483646 h 1287"/>
                  <a:gd name="T4" fmla="*/ 2147483646 w 1236"/>
                  <a:gd name="T5" fmla="*/ 2147483646 h 1287"/>
                  <a:gd name="T6" fmla="*/ 2147483646 w 1236"/>
                  <a:gd name="T7" fmla="*/ 0 h 1287"/>
                  <a:gd name="T8" fmla="*/ 2147483646 w 1236"/>
                  <a:gd name="T9" fmla="*/ 0 h 1287"/>
                  <a:gd name="T10" fmla="*/ 2147483646 w 1236"/>
                  <a:gd name="T11" fmla="*/ 2147483646 h 1287"/>
                  <a:gd name="T12" fmla="*/ 2147483646 w 1236"/>
                  <a:gd name="T13" fmla="*/ 2147483646 h 1287"/>
                  <a:gd name="T14" fmla="*/ 2147483646 w 1236"/>
                  <a:gd name="T15" fmla="*/ 2147483646 h 1287"/>
                  <a:gd name="T16" fmla="*/ 2147483646 w 1236"/>
                  <a:gd name="T17" fmla="*/ 2147483646 h 1287"/>
                  <a:gd name="T18" fmla="*/ 2147483646 w 1236"/>
                  <a:gd name="T19" fmla="*/ 2147483646 h 1287"/>
                  <a:gd name="T20" fmla="*/ 2147483646 w 1236"/>
                  <a:gd name="T21" fmla="*/ 2147483646 h 1287"/>
                  <a:gd name="T22" fmla="*/ 2147483646 w 1236"/>
                  <a:gd name="T23" fmla="*/ 2147483646 h 1287"/>
                  <a:gd name="T24" fmla="*/ 2147483646 w 1236"/>
                  <a:gd name="T25" fmla="*/ 2147483646 h 1287"/>
                  <a:gd name="T26" fmla="*/ 2147483646 w 1236"/>
                  <a:gd name="T27" fmla="*/ 2147483646 h 1287"/>
                  <a:gd name="T28" fmla="*/ 2147483646 w 1236"/>
                  <a:gd name="T29" fmla="*/ 2147483646 h 1287"/>
                  <a:gd name="T30" fmla="*/ 2147483646 w 1236"/>
                  <a:gd name="T31" fmla="*/ 2147483646 h 1287"/>
                  <a:gd name="T32" fmla="*/ 2147483646 w 1236"/>
                  <a:gd name="T33" fmla="*/ 2147483646 h 1287"/>
                  <a:gd name="T34" fmla="*/ 2147483646 w 1236"/>
                  <a:gd name="T35" fmla="*/ 2147483646 h 1287"/>
                  <a:gd name="T36" fmla="*/ 2147483646 w 1236"/>
                  <a:gd name="T37" fmla="*/ 2147483646 h 1287"/>
                  <a:gd name="T38" fmla="*/ 2147483646 w 1236"/>
                  <a:gd name="T39" fmla="*/ 2147483646 h 1287"/>
                  <a:gd name="T40" fmla="*/ 2147483646 w 1236"/>
                  <a:gd name="T41" fmla="*/ 2147483646 h 1287"/>
                  <a:gd name="T42" fmla="*/ 2147483646 w 1236"/>
                  <a:gd name="T43" fmla="*/ 2147483646 h 1287"/>
                  <a:gd name="T44" fmla="*/ 2147483646 w 1236"/>
                  <a:gd name="T45" fmla="*/ 2147483646 h 1287"/>
                  <a:gd name="T46" fmla="*/ 2147483646 w 1236"/>
                  <a:gd name="T47" fmla="*/ 2147483646 h 1287"/>
                  <a:gd name="T48" fmla="*/ 2147483646 w 1236"/>
                  <a:gd name="T49" fmla="*/ 2147483646 h 1287"/>
                  <a:gd name="T50" fmla="*/ 2147483646 w 1236"/>
                  <a:gd name="T51" fmla="*/ 2147483646 h 1287"/>
                  <a:gd name="T52" fmla="*/ 2147483646 w 1236"/>
                  <a:gd name="T53" fmla="*/ 2147483646 h 1287"/>
                  <a:gd name="T54" fmla="*/ 2147483646 w 1236"/>
                  <a:gd name="T55" fmla="*/ 2147483646 h 1287"/>
                  <a:gd name="T56" fmla="*/ 2147483646 w 1236"/>
                  <a:gd name="T57" fmla="*/ 2147483646 h 1287"/>
                  <a:gd name="T58" fmla="*/ 2147483646 w 1236"/>
                  <a:gd name="T59" fmla="*/ 2147483646 h 1287"/>
                  <a:gd name="T60" fmla="*/ 2147483646 w 1236"/>
                  <a:gd name="T61" fmla="*/ 2147483646 h 1287"/>
                  <a:gd name="T62" fmla="*/ 2147483646 w 1236"/>
                  <a:gd name="T63" fmla="*/ 2147483646 h 128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236" h="1287">
                    <a:moveTo>
                      <a:pt x="1232" y="1145"/>
                    </a:moveTo>
                    <a:lnTo>
                      <a:pt x="1232" y="1145"/>
                    </a:lnTo>
                    <a:lnTo>
                      <a:pt x="1085" y="96"/>
                    </a:lnTo>
                    <a:cubicBezTo>
                      <a:pt x="1077" y="42"/>
                      <a:pt x="1029" y="0"/>
                      <a:pt x="974" y="0"/>
                    </a:cubicBezTo>
                    <a:lnTo>
                      <a:pt x="262" y="0"/>
                    </a:lnTo>
                    <a:cubicBezTo>
                      <a:pt x="207" y="0"/>
                      <a:pt x="159" y="42"/>
                      <a:pt x="151" y="96"/>
                    </a:cubicBezTo>
                    <a:lnTo>
                      <a:pt x="4" y="1145"/>
                    </a:lnTo>
                    <a:cubicBezTo>
                      <a:pt x="0" y="1172"/>
                      <a:pt x="8" y="1199"/>
                      <a:pt x="25" y="1219"/>
                    </a:cubicBezTo>
                    <a:cubicBezTo>
                      <a:pt x="43" y="1239"/>
                      <a:pt x="68" y="1250"/>
                      <a:pt x="96" y="1250"/>
                    </a:cubicBezTo>
                    <a:lnTo>
                      <a:pt x="687" y="1250"/>
                    </a:lnTo>
                    <a:cubicBezTo>
                      <a:pt x="698" y="1272"/>
                      <a:pt x="721" y="1287"/>
                      <a:pt x="748" y="1287"/>
                    </a:cubicBezTo>
                    <a:cubicBezTo>
                      <a:pt x="786" y="1287"/>
                      <a:pt x="817" y="1256"/>
                      <a:pt x="817" y="1218"/>
                    </a:cubicBezTo>
                    <a:cubicBezTo>
                      <a:pt x="817" y="1179"/>
                      <a:pt x="786" y="1148"/>
                      <a:pt x="748" y="1148"/>
                    </a:cubicBezTo>
                    <a:cubicBezTo>
                      <a:pt x="720" y="1148"/>
                      <a:pt x="696" y="1165"/>
                      <a:pt x="685" y="1188"/>
                    </a:cubicBezTo>
                    <a:lnTo>
                      <a:pt x="96" y="1188"/>
                    </a:lnTo>
                    <a:cubicBezTo>
                      <a:pt x="86" y="1188"/>
                      <a:pt x="78" y="1185"/>
                      <a:pt x="72" y="1178"/>
                    </a:cubicBezTo>
                    <a:cubicBezTo>
                      <a:pt x="67" y="1172"/>
                      <a:pt x="64" y="1163"/>
                      <a:pt x="66" y="1154"/>
                    </a:cubicBezTo>
                    <a:lnTo>
                      <a:pt x="212" y="105"/>
                    </a:lnTo>
                    <a:cubicBezTo>
                      <a:pt x="216" y="82"/>
                      <a:pt x="239" y="62"/>
                      <a:pt x="262" y="62"/>
                    </a:cubicBezTo>
                    <a:lnTo>
                      <a:pt x="974" y="62"/>
                    </a:lnTo>
                    <a:cubicBezTo>
                      <a:pt x="997" y="62"/>
                      <a:pt x="1020" y="82"/>
                      <a:pt x="1024" y="105"/>
                    </a:cubicBezTo>
                    <a:lnTo>
                      <a:pt x="1170" y="1154"/>
                    </a:lnTo>
                    <a:cubicBezTo>
                      <a:pt x="1172" y="1163"/>
                      <a:pt x="1169" y="1172"/>
                      <a:pt x="1164" y="1178"/>
                    </a:cubicBezTo>
                    <a:cubicBezTo>
                      <a:pt x="1158" y="1185"/>
                      <a:pt x="1150" y="1188"/>
                      <a:pt x="1140" y="1188"/>
                    </a:cubicBezTo>
                    <a:lnTo>
                      <a:pt x="1024" y="1188"/>
                    </a:lnTo>
                    <a:cubicBezTo>
                      <a:pt x="1013" y="1164"/>
                      <a:pt x="989" y="1148"/>
                      <a:pt x="962" y="1148"/>
                    </a:cubicBezTo>
                    <a:cubicBezTo>
                      <a:pt x="923" y="1148"/>
                      <a:pt x="892" y="1179"/>
                      <a:pt x="892" y="1217"/>
                    </a:cubicBezTo>
                    <a:cubicBezTo>
                      <a:pt x="892" y="1255"/>
                      <a:pt x="923" y="1286"/>
                      <a:pt x="962" y="1286"/>
                    </a:cubicBezTo>
                    <a:cubicBezTo>
                      <a:pt x="988" y="1286"/>
                      <a:pt x="1010" y="1272"/>
                      <a:pt x="1022" y="1250"/>
                    </a:cubicBezTo>
                    <a:lnTo>
                      <a:pt x="1140" y="1250"/>
                    </a:lnTo>
                    <a:cubicBezTo>
                      <a:pt x="1168" y="1250"/>
                      <a:pt x="1193" y="1239"/>
                      <a:pt x="1211" y="1219"/>
                    </a:cubicBezTo>
                    <a:cubicBezTo>
                      <a:pt x="1228" y="1199"/>
                      <a:pt x="1236" y="1172"/>
                      <a:pt x="1232" y="1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5" name="Line 201"/>
            <p:cNvSpPr>
              <a:spLocks noChangeShapeType="1"/>
            </p:cNvSpPr>
            <p:nvPr/>
          </p:nvSpPr>
          <p:spPr bwMode="auto">
            <a:xfrm flipH="1" flipV="1">
              <a:off x="10932" y="4607"/>
              <a:ext cx="4452" cy="1661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26" name="文本框 125"/>
            <p:cNvSpPr txBox="1"/>
            <p:nvPr/>
          </p:nvSpPr>
          <p:spPr>
            <a:xfrm>
              <a:off x="8762" y="6406"/>
              <a:ext cx="3647" cy="100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1000" b="1" dirty="0"/>
                <a:t>分光</a:t>
              </a:r>
              <a:r>
                <a:rPr lang="zh-CN" altLang="en-US" sz="1000" b="1" dirty="0" smtClean="0"/>
                <a:t>器（无需接电源）</a:t>
              </a:r>
              <a:endParaRPr lang="en-US" altLang="zh-CN" sz="1000" b="1" dirty="0" smtClean="0"/>
            </a:p>
            <a:p>
              <a:r>
                <a:rPr lang="zh-CN" altLang="en-US" sz="10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路边弱电箱就近分光即可</a:t>
              </a:r>
              <a:endParaRPr lang="zh-CN" altLang="en-US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35" name="文本框 134"/>
            <p:cNvSpPr txBox="1"/>
            <p:nvPr/>
          </p:nvSpPr>
          <p:spPr>
            <a:xfrm>
              <a:off x="11930" y="1459"/>
              <a:ext cx="1915" cy="448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525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1000" b="1" dirty="0"/>
                <a:t>核心</a:t>
              </a:r>
              <a:r>
                <a:rPr lang="zh-CN" altLang="en-US" sz="1000" b="1" dirty="0" smtClean="0"/>
                <a:t>交换机</a:t>
              </a:r>
              <a:endParaRPr lang="zh-CN" altLang="en-US" sz="1000" b="1" dirty="0" smtClean="0"/>
            </a:p>
          </p:txBody>
        </p:sp>
        <p:pic>
          <p:nvPicPr>
            <p:cNvPr id="238" name="图片 237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22" y="1203"/>
              <a:ext cx="888" cy="888"/>
            </a:xfrm>
            <a:prstGeom prst="rect">
              <a:avLst/>
            </a:prstGeom>
          </p:spPr>
        </p:pic>
        <p:pic>
          <p:nvPicPr>
            <p:cNvPr id="239" name="图片 238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08" y="1187"/>
              <a:ext cx="888" cy="888"/>
            </a:xfrm>
            <a:prstGeom prst="rect">
              <a:avLst/>
            </a:prstGeom>
          </p:spPr>
        </p:pic>
        <p:grpSp>
          <p:nvGrpSpPr>
            <p:cNvPr id="314" name="组合 24832"/>
            <p:cNvGrpSpPr/>
            <p:nvPr/>
          </p:nvGrpSpPr>
          <p:grpSpPr bwMode="auto">
            <a:xfrm>
              <a:off x="5609" y="6126"/>
              <a:ext cx="605" cy="464"/>
              <a:chOff x="2178050" y="3503613"/>
              <a:chExt cx="581025" cy="606425"/>
            </a:xfrm>
            <a:solidFill>
              <a:srgbClr val="FFC000"/>
            </a:solidFill>
          </p:grpSpPr>
          <p:sp>
            <p:nvSpPr>
              <p:cNvPr id="315" name="Freeform 271"/>
              <p:cNvSpPr>
                <a:spLocks noEditPoints="1"/>
              </p:cNvSpPr>
              <p:nvPr/>
            </p:nvSpPr>
            <p:spPr bwMode="auto">
              <a:xfrm>
                <a:off x="2344738" y="3570288"/>
                <a:ext cx="247650" cy="295275"/>
              </a:xfrm>
              <a:custGeom>
                <a:avLst/>
                <a:gdLst>
                  <a:gd name="T0" fmla="*/ 2147483646 w 525"/>
                  <a:gd name="T1" fmla="*/ 2147483646 h 630"/>
                  <a:gd name="T2" fmla="*/ 2147483646 w 525"/>
                  <a:gd name="T3" fmla="*/ 2147483646 h 630"/>
                  <a:gd name="T4" fmla="*/ 2147483646 w 525"/>
                  <a:gd name="T5" fmla="*/ 2147483646 h 630"/>
                  <a:gd name="T6" fmla="*/ 2147483646 w 525"/>
                  <a:gd name="T7" fmla="*/ 2147483646 h 630"/>
                  <a:gd name="T8" fmla="*/ 2147483646 w 525"/>
                  <a:gd name="T9" fmla="*/ 2147483646 h 630"/>
                  <a:gd name="T10" fmla="*/ 2147483646 w 525"/>
                  <a:gd name="T11" fmla="*/ 2147483646 h 630"/>
                  <a:gd name="T12" fmla="*/ 2147483646 w 525"/>
                  <a:gd name="T13" fmla="*/ 2147483646 h 630"/>
                  <a:gd name="T14" fmla="*/ 2147483646 w 525"/>
                  <a:gd name="T15" fmla="*/ 2147483646 h 630"/>
                  <a:gd name="T16" fmla="*/ 2147483646 w 525"/>
                  <a:gd name="T17" fmla="*/ 2147483646 h 630"/>
                  <a:gd name="T18" fmla="*/ 2147483646 w 525"/>
                  <a:gd name="T19" fmla="*/ 2147483646 h 630"/>
                  <a:gd name="T20" fmla="*/ 2147483646 w 525"/>
                  <a:gd name="T21" fmla="*/ 2147483646 h 630"/>
                  <a:gd name="T22" fmla="*/ 2147483646 w 525"/>
                  <a:gd name="T23" fmla="*/ 0 h 630"/>
                  <a:gd name="T24" fmla="*/ 2147483646 w 525"/>
                  <a:gd name="T25" fmla="*/ 2147483646 h 630"/>
                  <a:gd name="T26" fmla="*/ 2147483646 w 525"/>
                  <a:gd name="T27" fmla="*/ 2147483646 h 630"/>
                  <a:gd name="T28" fmla="*/ 2147483646 w 525"/>
                  <a:gd name="T29" fmla="*/ 2147483646 h 630"/>
                  <a:gd name="T30" fmla="*/ 2147483646 w 525"/>
                  <a:gd name="T31" fmla="*/ 2147483646 h 630"/>
                  <a:gd name="T32" fmla="*/ 2147483646 w 525"/>
                  <a:gd name="T33" fmla="*/ 2147483646 h 630"/>
                  <a:gd name="T34" fmla="*/ 2147483646 w 525"/>
                  <a:gd name="T35" fmla="*/ 2147483646 h 630"/>
                  <a:gd name="T36" fmla="*/ 2147483646 w 525"/>
                  <a:gd name="T37" fmla="*/ 2147483646 h 630"/>
                  <a:gd name="T38" fmla="*/ 2147483646 w 525"/>
                  <a:gd name="T39" fmla="*/ 2147483646 h 630"/>
                  <a:gd name="T40" fmla="*/ 2147483646 w 525"/>
                  <a:gd name="T41" fmla="*/ 2147483646 h 630"/>
                  <a:gd name="T42" fmla="*/ 2147483646 w 525"/>
                  <a:gd name="T43" fmla="*/ 2147483646 h 630"/>
                  <a:gd name="T44" fmla="*/ 2147483646 w 525"/>
                  <a:gd name="T45" fmla="*/ 2147483646 h 630"/>
                  <a:gd name="T46" fmla="*/ 2147483646 w 525"/>
                  <a:gd name="T47" fmla="*/ 2147483646 h 63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525" h="630">
                    <a:moveTo>
                      <a:pt x="75" y="568"/>
                    </a:moveTo>
                    <a:lnTo>
                      <a:pt x="75" y="568"/>
                    </a:lnTo>
                    <a:lnTo>
                      <a:pt x="143" y="358"/>
                    </a:lnTo>
                    <a:lnTo>
                      <a:pt x="383" y="358"/>
                    </a:lnTo>
                    <a:lnTo>
                      <a:pt x="451" y="568"/>
                    </a:lnTo>
                    <a:lnTo>
                      <a:pt x="75" y="568"/>
                    </a:lnTo>
                    <a:close/>
                    <a:moveTo>
                      <a:pt x="435" y="318"/>
                    </a:moveTo>
                    <a:lnTo>
                      <a:pt x="435" y="318"/>
                    </a:lnTo>
                    <a:cubicBezTo>
                      <a:pt x="431" y="305"/>
                      <a:pt x="419" y="296"/>
                      <a:pt x="406" y="296"/>
                    </a:cubicBezTo>
                    <a:lnTo>
                      <a:pt x="290" y="296"/>
                    </a:lnTo>
                    <a:lnTo>
                      <a:pt x="290" y="31"/>
                    </a:lnTo>
                    <a:cubicBezTo>
                      <a:pt x="290" y="14"/>
                      <a:pt x="276" y="0"/>
                      <a:pt x="259" y="0"/>
                    </a:cubicBezTo>
                    <a:cubicBezTo>
                      <a:pt x="242" y="0"/>
                      <a:pt x="228" y="14"/>
                      <a:pt x="228" y="31"/>
                    </a:cubicBezTo>
                    <a:lnTo>
                      <a:pt x="228" y="296"/>
                    </a:lnTo>
                    <a:lnTo>
                      <a:pt x="120" y="296"/>
                    </a:lnTo>
                    <a:cubicBezTo>
                      <a:pt x="107" y="296"/>
                      <a:pt x="95" y="305"/>
                      <a:pt x="91" y="318"/>
                    </a:cubicBezTo>
                    <a:lnTo>
                      <a:pt x="3" y="590"/>
                    </a:lnTo>
                    <a:cubicBezTo>
                      <a:pt x="0" y="599"/>
                      <a:pt x="1" y="609"/>
                      <a:pt x="7" y="617"/>
                    </a:cubicBezTo>
                    <a:cubicBezTo>
                      <a:pt x="13" y="626"/>
                      <a:pt x="22" y="630"/>
                      <a:pt x="32" y="630"/>
                    </a:cubicBezTo>
                    <a:lnTo>
                      <a:pt x="494" y="630"/>
                    </a:lnTo>
                    <a:cubicBezTo>
                      <a:pt x="494" y="630"/>
                      <a:pt x="494" y="630"/>
                      <a:pt x="494" y="630"/>
                    </a:cubicBezTo>
                    <a:cubicBezTo>
                      <a:pt x="511" y="630"/>
                      <a:pt x="525" y="616"/>
                      <a:pt x="525" y="599"/>
                    </a:cubicBezTo>
                    <a:cubicBezTo>
                      <a:pt x="525" y="595"/>
                      <a:pt x="524" y="590"/>
                      <a:pt x="522" y="586"/>
                    </a:cubicBezTo>
                    <a:lnTo>
                      <a:pt x="435" y="3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72"/>
              <p:cNvSpPr/>
              <p:nvPr/>
            </p:nvSpPr>
            <p:spPr bwMode="auto">
              <a:xfrm>
                <a:off x="2343150" y="3894138"/>
                <a:ext cx="76200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101" y="20"/>
                    </a:moveTo>
                    <a:lnTo>
                      <a:pt x="101" y="20"/>
                    </a:lnTo>
                    <a:lnTo>
                      <a:pt x="8" y="182"/>
                    </a:lnTo>
                    <a:cubicBezTo>
                      <a:pt x="0" y="196"/>
                      <a:pt x="5" y="215"/>
                      <a:pt x="20" y="224"/>
                    </a:cubicBezTo>
                    <a:cubicBezTo>
                      <a:pt x="24" y="227"/>
                      <a:pt x="30" y="228"/>
                      <a:pt x="35" y="228"/>
                    </a:cubicBezTo>
                    <a:cubicBezTo>
                      <a:pt x="46" y="228"/>
                      <a:pt x="56" y="222"/>
                      <a:pt x="62" y="213"/>
                    </a:cubicBezTo>
                    <a:lnTo>
                      <a:pt x="155" y="51"/>
                    </a:lnTo>
                    <a:cubicBezTo>
                      <a:pt x="164" y="36"/>
                      <a:pt x="159" y="17"/>
                      <a:pt x="144" y="9"/>
                    </a:cubicBezTo>
                    <a:cubicBezTo>
                      <a:pt x="129" y="0"/>
                      <a:pt x="110" y="5"/>
                      <a:pt x="101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273"/>
              <p:cNvSpPr/>
              <p:nvPr/>
            </p:nvSpPr>
            <p:spPr bwMode="auto">
              <a:xfrm>
                <a:off x="2513013" y="3894138"/>
                <a:ext cx="77788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62" y="20"/>
                    </a:moveTo>
                    <a:lnTo>
                      <a:pt x="62" y="20"/>
                    </a:lnTo>
                    <a:cubicBezTo>
                      <a:pt x="53" y="5"/>
                      <a:pt x="34" y="0"/>
                      <a:pt x="20" y="9"/>
                    </a:cubicBezTo>
                    <a:cubicBezTo>
                      <a:pt x="5" y="17"/>
                      <a:pt x="0" y="36"/>
                      <a:pt x="8" y="51"/>
                    </a:cubicBezTo>
                    <a:lnTo>
                      <a:pt x="101" y="213"/>
                    </a:lnTo>
                    <a:cubicBezTo>
                      <a:pt x="107" y="222"/>
                      <a:pt x="118" y="228"/>
                      <a:pt x="128" y="228"/>
                    </a:cubicBezTo>
                    <a:cubicBezTo>
                      <a:pt x="134" y="228"/>
                      <a:pt x="139" y="227"/>
                      <a:pt x="144" y="224"/>
                    </a:cubicBezTo>
                    <a:cubicBezTo>
                      <a:pt x="159" y="215"/>
                      <a:pt x="164" y="196"/>
                      <a:pt x="155" y="182"/>
                    </a:cubicBezTo>
                    <a:lnTo>
                      <a:pt x="62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274"/>
              <p:cNvSpPr/>
              <p:nvPr/>
            </p:nvSpPr>
            <p:spPr bwMode="auto">
              <a:xfrm>
                <a:off x="2452688" y="3914775"/>
                <a:ext cx="28575" cy="114300"/>
              </a:xfrm>
              <a:custGeom>
                <a:avLst/>
                <a:gdLst>
                  <a:gd name="T0" fmla="*/ 0 w 62"/>
                  <a:gd name="T1" fmla="*/ 2147483646 h 242"/>
                  <a:gd name="T2" fmla="*/ 0 w 62"/>
                  <a:gd name="T3" fmla="*/ 2147483646 h 242"/>
                  <a:gd name="T4" fmla="*/ 0 w 62"/>
                  <a:gd name="T5" fmla="*/ 2147483646 h 242"/>
                  <a:gd name="T6" fmla="*/ 2147483646 w 62"/>
                  <a:gd name="T7" fmla="*/ 2147483646 h 242"/>
                  <a:gd name="T8" fmla="*/ 2147483646 w 62"/>
                  <a:gd name="T9" fmla="*/ 2147483646 h 242"/>
                  <a:gd name="T10" fmla="*/ 2147483646 w 62"/>
                  <a:gd name="T11" fmla="*/ 2147483646 h 242"/>
                  <a:gd name="T12" fmla="*/ 2147483646 w 62"/>
                  <a:gd name="T13" fmla="*/ 0 h 242"/>
                  <a:gd name="T14" fmla="*/ 0 w 62"/>
                  <a:gd name="T15" fmla="*/ 2147483646 h 24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2" h="242">
                    <a:moveTo>
                      <a:pt x="0" y="31"/>
                    </a:moveTo>
                    <a:lnTo>
                      <a:pt x="0" y="31"/>
                    </a:lnTo>
                    <a:lnTo>
                      <a:pt x="0" y="211"/>
                    </a:lnTo>
                    <a:cubicBezTo>
                      <a:pt x="0" y="228"/>
                      <a:pt x="14" y="242"/>
                      <a:pt x="31" y="242"/>
                    </a:cubicBezTo>
                    <a:cubicBezTo>
                      <a:pt x="48" y="242"/>
                      <a:pt x="62" y="228"/>
                      <a:pt x="62" y="211"/>
                    </a:cubicBezTo>
                    <a:lnTo>
                      <a:pt x="62" y="31"/>
                    </a:lnTo>
                    <a:cubicBezTo>
                      <a:pt x="62" y="14"/>
                      <a:pt x="48" y="0"/>
                      <a:pt x="31" y="0"/>
                    </a:cubicBezTo>
                    <a:cubicBezTo>
                      <a:pt x="14" y="0"/>
                      <a:pt x="0" y="14"/>
                      <a:pt x="0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275"/>
              <p:cNvSpPr/>
              <p:nvPr/>
            </p:nvSpPr>
            <p:spPr bwMode="auto">
              <a:xfrm>
                <a:off x="2178050" y="3503613"/>
                <a:ext cx="581025" cy="606425"/>
              </a:xfrm>
              <a:custGeom>
                <a:avLst/>
                <a:gdLst>
                  <a:gd name="T0" fmla="*/ 2147483646 w 1236"/>
                  <a:gd name="T1" fmla="*/ 2147483646 h 1287"/>
                  <a:gd name="T2" fmla="*/ 2147483646 w 1236"/>
                  <a:gd name="T3" fmla="*/ 2147483646 h 1287"/>
                  <a:gd name="T4" fmla="*/ 2147483646 w 1236"/>
                  <a:gd name="T5" fmla="*/ 2147483646 h 1287"/>
                  <a:gd name="T6" fmla="*/ 2147483646 w 1236"/>
                  <a:gd name="T7" fmla="*/ 0 h 1287"/>
                  <a:gd name="T8" fmla="*/ 2147483646 w 1236"/>
                  <a:gd name="T9" fmla="*/ 0 h 1287"/>
                  <a:gd name="T10" fmla="*/ 2147483646 w 1236"/>
                  <a:gd name="T11" fmla="*/ 2147483646 h 1287"/>
                  <a:gd name="T12" fmla="*/ 2147483646 w 1236"/>
                  <a:gd name="T13" fmla="*/ 2147483646 h 1287"/>
                  <a:gd name="T14" fmla="*/ 2147483646 w 1236"/>
                  <a:gd name="T15" fmla="*/ 2147483646 h 1287"/>
                  <a:gd name="T16" fmla="*/ 2147483646 w 1236"/>
                  <a:gd name="T17" fmla="*/ 2147483646 h 1287"/>
                  <a:gd name="T18" fmla="*/ 2147483646 w 1236"/>
                  <a:gd name="T19" fmla="*/ 2147483646 h 1287"/>
                  <a:gd name="T20" fmla="*/ 2147483646 w 1236"/>
                  <a:gd name="T21" fmla="*/ 2147483646 h 1287"/>
                  <a:gd name="T22" fmla="*/ 2147483646 w 1236"/>
                  <a:gd name="T23" fmla="*/ 2147483646 h 1287"/>
                  <a:gd name="T24" fmla="*/ 2147483646 w 1236"/>
                  <a:gd name="T25" fmla="*/ 2147483646 h 1287"/>
                  <a:gd name="T26" fmla="*/ 2147483646 w 1236"/>
                  <a:gd name="T27" fmla="*/ 2147483646 h 1287"/>
                  <a:gd name="T28" fmla="*/ 2147483646 w 1236"/>
                  <a:gd name="T29" fmla="*/ 2147483646 h 1287"/>
                  <a:gd name="T30" fmla="*/ 2147483646 w 1236"/>
                  <a:gd name="T31" fmla="*/ 2147483646 h 1287"/>
                  <a:gd name="T32" fmla="*/ 2147483646 w 1236"/>
                  <a:gd name="T33" fmla="*/ 2147483646 h 1287"/>
                  <a:gd name="T34" fmla="*/ 2147483646 w 1236"/>
                  <a:gd name="T35" fmla="*/ 2147483646 h 1287"/>
                  <a:gd name="T36" fmla="*/ 2147483646 w 1236"/>
                  <a:gd name="T37" fmla="*/ 2147483646 h 1287"/>
                  <a:gd name="T38" fmla="*/ 2147483646 w 1236"/>
                  <a:gd name="T39" fmla="*/ 2147483646 h 1287"/>
                  <a:gd name="T40" fmla="*/ 2147483646 w 1236"/>
                  <a:gd name="T41" fmla="*/ 2147483646 h 1287"/>
                  <a:gd name="T42" fmla="*/ 2147483646 w 1236"/>
                  <a:gd name="T43" fmla="*/ 2147483646 h 1287"/>
                  <a:gd name="T44" fmla="*/ 2147483646 w 1236"/>
                  <a:gd name="T45" fmla="*/ 2147483646 h 1287"/>
                  <a:gd name="T46" fmla="*/ 2147483646 w 1236"/>
                  <a:gd name="T47" fmla="*/ 2147483646 h 1287"/>
                  <a:gd name="T48" fmla="*/ 2147483646 w 1236"/>
                  <a:gd name="T49" fmla="*/ 2147483646 h 1287"/>
                  <a:gd name="T50" fmla="*/ 2147483646 w 1236"/>
                  <a:gd name="T51" fmla="*/ 2147483646 h 1287"/>
                  <a:gd name="T52" fmla="*/ 2147483646 w 1236"/>
                  <a:gd name="T53" fmla="*/ 2147483646 h 1287"/>
                  <a:gd name="T54" fmla="*/ 2147483646 w 1236"/>
                  <a:gd name="T55" fmla="*/ 2147483646 h 1287"/>
                  <a:gd name="T56" fmla="*/ 2147483646 w 1236"/>
                  <a:gd name="T57" fmla="*/ 2147483646 h 1287"/>
                  <a:gd name="T58" fmla="*/ 2147483646 w 1236"/>
                  <a:gd name="T59" fmla="*/ 2147483646 h 1287"/>
                  <a:gd name="T60" fmla="*/ 2147483646 w 1236"/>
                  <a:gd name="T61" fmla="*/ 2147483646 h 1287"/>
                  <a:gd name="T62" fmla="*/ 2147483646 w 1236"/>
                  <a:gd name="T63" fmla="*/ 2147483646 h 128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236" h="1287">
                    <a:moveTo>
                      <a:pt x="1232" y="1145"/>
                    </a:moveTo>
                    <a:lnTo>
                      <a:pt x="1232" y="1145"/>
                    </a:lnTo>
                    <a:lnTo>
                      <a:pt x="1085" y="96"/>
                    </a:lnTo>
                    <a:cubicBezTo>
                      <a:pt x="1077" y="42"/>
                      <a:pt x="1029" y="0"/>
                      <a:pt x="974" y="0"/>
                    </a:cubicBezTo>
                    <a:lnTo>
                      <a:pt x="262" y="0"/>
                    </a:lnTo>
                    <a:cubicBezTo>
                      <a:pt x="207" y="0"/>
                      <a:pt x="159" y="42"/>
                      <a:pt x="151" y="96"/>
                    </a:cubicBezTo>
                    <a:lnTo>
                      <a:pt x="4" y="1145"/>
                    </a:lnTo>
                    <a:cubicBezTo>
                      <a:pt x="0" y="1172"/>
                      <a:pt x="8" y="1199"/>
                      <a:pt x="25" y="1219"/>
                    </a:cubicBezTo>
                    <a:cubicBezTo>
                      <a:pt x="43" y="1239"/>
                      <a:pt x="68" y="1250"/>
                      <a:pt x="96" y="1250"/>
                    </a:cubicBezTo>
                    <a:lnTo>
                      <a:pt x="687" y="1250"/>
                    </a:lnTo>
                    <a:cubicBezTo>
                      <a:pt x="698" y="1272"/>
                      <a:pt x="721" y="1287"/>
                      <a:pt x="748" y="1287"/>
                    </a:cubicBezTo>
                    <a:cubicBezTo>
                      <a:pt x="786" y="1287"/>
                      <a:pt x="817" y="1256"/>
                      <a:pt x="817" y="1218"/>
                    </a:cubicBezTo>
                    <a:cubicBezTo>
                      <a:pt x="817" y="1179"/>
                      <a:pt x="786" y="1148"/>
                      <a:pt x="748" y="1148"/>
                    </a:cubicBezTo>
                    <a:cubicBezTo>
                      <a:pt x="720" y="1148"/>
                      <a:pt x="696" y="1165"/>
                      <a:pt x="685" y="1188"/>
                    </a:cubicBezTo>
                    <a:lnTo>
                      <a:pt x="96" y="1188"/>
                    </a:lnTo>
                    <a:cubicBezTo>
                      <a:pt x="86" y="1188"/>
                      <a:pt x="78" y="1185"/>
                      <a:pt x="72" y="1178"/>
                    </a:cubicBezTo>
                    <a:cubicBezTo>
                      <a:pt x="67" y="1172"/>
                      <a:pt x="64" y="1163"/>
                      <a:pt x="66" y="1154"/>
                    </a:cubicBezTo>
                    <a:lnTo>
                      <a:pt x="212" y="105"/>
                    </a:lnTo>
                    <a:cubicBezTo>
                      <a:pt x="216" y="82"/>
                      <a:pt x="239" y="62"/>
                      <a:pt x="262" y="62"/>
                    </a:cubicBezTo>
                    <a:lnTo>
                      <a:pt x="974" y="62"/>
                    </a:lnTo>
                    <a:cubicBezTo>
                      <a:pt x="997" y="62"/>
                      <a:pt x="1020" y="82"/>
                      <a:pt x="1024" y="105"/>
                    </a:cubicBezTo>
                    <a:lnTo>
                      <a:pt x="1170" y="1154"/>
                    </a:lnTo>
                    <a:cubicBezTo>
                      <a:pt x="1172" y="1163"/>
                      <a:pt x="1169" y="1172"/>
                      <a:pt x="1164" y="1178"/>
                    </a:cubicBezTo>
                    <a:cubicBezTo>
                      <a:pt x="1158" y="1185"/>
                      <a:pt x="1150" y="1188"/>
                      <a:pt x="1140" y="1188"/>
                    </a:cubicBezTo>
                    <a:lnTo>
                      <a:pt x="1024" y="1188"/>
                    </a:lnTo>
                    <a:cubicBezTo>
                      <a:pt x="1013" y="1164"/>
                      <a:pt x="989" y="1148"/>
                      <a:pt x="962" y="1148"/>
                    </a:cubicBezTo>
                    <a:cubicBezTo>
                      <a:pt x="923" y="1148"/>
                      <a:pt x="892" y="1179"/>
                      <a:pt x="892" y="1217"/>
                    </a:cubicBezTo>
                    <a:cubicBezTo>
                      <a:pt x="892" y="1255"/>
                      <a:pt x="923" y="1286"/>
                      <a:pt x="962" y="1286"/>
                    </a:cubicBezTo>
                    <a:cubicBezTo>
                      <a:pt x="988" y="1286"/>
                      <a:pt x="1010" y="1272"/>
                      <a:pt x="1022" y="1250"/>
                    </a:cubicBezTo>
                    <a:lnTo>
                      <a:pt x="1140" y="1250"/>
                    </a:lnTo>
                    <a:cubicBezTo>
                      <a:pt x="1168" y="1250"/>
                      <a:pt x="1193" y="1239"/>
                      <a:pt x="1211" y="1219"/>
                    </a:cubicBezTo>
                    <a:cubicBezTo>
                      <a:pt x="1228" y="1199"/>
                      <a:pt x="1236" y="1172"/>
                      <a:pt x="1232" y="1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7" name="Line 201"/>
            <p:cNvSpPr>
              <a:spLocks noChangeShapeType="1"/>
            </p:cNvSpPr>
            <p:nvPr/>
          </p:nvSpPr>
          <p:spPr bwMode="auto">
            <a:xfrm flipH="1">
              <a:off x="6215" y="4638"/>
              <a:ext cx="4003" cy="1610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72" name="Line 201"/>
            <p:cNvSpPr>
              <a:spLocks noChangeShapeType="1"/>
            </p:cNvSpPr>
            <p:nvPr/>
          </p:nvSpPr>
          <p:spPr bwMode="auto">
            <a:xfrm>
              <a:off x="3668" y="8418"/>
              <a:ext cx="611" cy="1110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73" name="Line 201"/>
            <p:cNvSpPr>
              <a:spLocks noChangeShapeType="1"/>
            </p:cNvSpPr>
            <p:nvPr/>
          </p:nvSpPr>
          <p:spPr bwMode="auto">
            <a:xfrm>
              <a:off x="9760" y="2030"/>
              <a:ext cx="571" cy="1834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74" name="Line 201"/>
            <p:cNvSpPr>
              <a:spLocks noChangeShapeType="1"/>
            </p:cNvSpPr>
            <p:nvPr/>
          </p:nvSpPr>
          <p:spPr bwMode="auto">
            <a:xfrm>
              <a:off x="6184" y="6604"/>
              <a:ext cx="1915" cy="1355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05" name="矩形 595"/>
            <p:cNvSpPr/>
            <p:nvPr/>
          </p:nvSpPr>
          <p:spPr bwMode="auto">
            <a:xfrm>
              <a:off x="1732" y="5759"/>
              <a:ext cx="17411" cy="2995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grpSp>
          <p:nvGrpSpPr>
            <p:cNvPr id="420" name="组合 213"/>
            <p:cNvGrpSpPr/>
            <p:nvPr/>
          </p:nvGrpSpPr>
          <p:grpSpPr>
            <a:xfrm>
              <a:off x="8527" y="797"/>
              <a:ext cx="560" cy="458"/>
              <a:chOff x="7705725" y="1306513"/>
              <a:chExt cx="927101" cy="288925"/>
            </a:xfrm>
            <a:solidFill>
              <a:srgbClr val="3C3C3B"/>
            </a:solidFill>
          </p:grpSpPr>
          <p:sp>
            <p:nvSpPr>
              <p:cNvPr id="421" name="Freeform 34"/>
              <p:cNvSpPr/>
              <p:nvPr/>
            </p:nvSpPr>
            <p:spPr bwMode="auto">
              <a:xfrm>
                <a:off x="7821613" y="134461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8"/>
                  </a:cxn>
                  <a:cxn ang="0">
                    <a:pos x="265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8"/>
                  </a:cxn>
                </a:cxnLst>
                <a:rect l="0" t="0" r="r" b="b"/>
                <a:pathLst>
                  <a:path w="265" h="58">
                    <a:moveTo>
                      <a:pt x="265" y="58"/>
                    </a:moveTo>
                    <a:lnTo>
                      <a:pt x="265" y="58"/>
                    </a:lnTo>
                    <a:lnTo>
                      <a:pt x="0" y="58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22" name="Freeform 35"/>
              <p:cNvSpPr/>
              <p:nvPr/>
            </p:nvSpPr>
            <p:spPr bwMode="auto">
              <a:xfrm>
                <a:off x="7821613" y="137953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23" name="Freeform 36"/>
              <p:cNvSpPr/>
              <p:nvPr/>
            </p:nvSpPr>
            <p:spPr bwMode="auto">
              <a:xfrm>
                <a:off x="7821613" y="1412875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24" name="Freeform 37"/>
              <p:cNvSpPr/>
              <p:nvPr/>
            </p:nvSpPr>
            <p:spPr bwMode="auto">
              <a:xfrm>
                <a:off x="8010525" y="134461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8"/>
                  </a:cxn>
                  <a:cxn ang="0">
                    <a:pos x="265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8"/>
                  </a:cxn>
                </a:cxnLst>
                <a:rect l="0" t="0" r="r" b="b"/>
                <a:pathLst>
                  <a:path w="265" h="58">
                    <a:moveTo>
                      <a:pt x="265" y="58"/>
                    </a:moveTo>
                    <a:lnTo>
                      <a:pt x="265" y="58"/>
                    </a:lnTo>
                    <a:lnTo>
                      <a:pt x="0" y="58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25" name="Freeform 38"/>
              <p:cNvSpPr/>
              <p:nvPr/>
            </p:nvSpPr>
            <p:spPr bwMode="auto">
              <a:xfrm>
                <a:off x="8010525" y="137953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26" name="Freeform 39"/>
              <p:cNvSpPr/>
              <p:nvPr/>
            </p:nvSpPr>
            <p:spPr bwMode="auto">
              <a:xfrm>
                <a:off x="8010525" y="1412875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27" name="Freeform 40"/>
              <p:cNvSpPr/>
              <p:nvPr/>
            </p:nvSpPr>
            <p:spPr bwMode="auto">
              <a:xfrm>
                <a:off x="8199438" y="1344613"/>
                <a:ext cx="111125" cy="23813"/>
              </a:xfrm>
              <a:custGeom>
                <a:avLst/>
                <a:gdLst/>
                <a:ahLst/>
                <a:cxnLst>
                  <a:cxn ang="0">
                    <a:pos x="264" y="58"/>
                  </a:cxn>
                  <a:cxn ang="0">
                    <a:pos x="264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8"/>
                  </a:cxn>
                </a:cxnLst>
                <a:rect l="0" t="0" r="r" b="b"/>
                <a:pathLst>
                  <a:path w="264" h="58">
                    <a:moveTo>
                      <a:pt x="264" y="58"/>
                    </a:moveTo>
                    <a:lnTo>
                      <a:pt x="264" y="58"/>
                    </a:lnTo>
                    <a:lnTo>
                      <a:pt x="0" y="58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28" name="Freeform 41"/>
              <p:cNvSpPr/>
              <p:nvPr/>
            </p:nvSpPr>
            <p:spPr bwMode="auto">
              <a:xfrm>
                <a:off x="8199438" y="1379538"/>
                <a:ext cx="111125" cy="23813"/>
              </a:xfrm>
              <a:custGeom>
                <a:avLst/>
                <a:gdLst/>
                <a:ahLst/>
                <a:cxnLst>
                  <a:cxn ang="0">
                    <a:pos x="264" y="57"/>
                  </a:cxn>
                  <a:cxn ang="0">
                    <a:pos x="264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7"/>
                  </a:cxn>
                </a:cxnLst>
                <a:rect l="0" t="0" r="r" b="b"/>
                <a:pathLst>
                  <a:path w="264" h="57">
                    <a:moveTo>
                      <a:pt x="264" y="57"/>
                    </a:moveTo>
                    <a:lnTo>
                      <a:pt x="264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29" name="Freeform 42"/>
              <p:cNvSpPr/>
              <p:nvPr/>
            </p:nvSpPr>
            <p:spPr bwMode="auto">
              <a:xfrm>
                <a:off x="8199438" y="1412875"/>
                <a:ext cx="111125" cy="23813"/>
              </a:xfrm>
              <a:custGeom>
                <a:avLst/>
                <a:gdLst/>
                <a:ahLst/>
                <a:cxnLst>
                  <a:cxn ang="0">
                    <a:pos x="264" y="57"/>
                  </a:cxn>
                  <a:cxn ang="0">
                    <a:pos x="264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7"/>
                  </a:cxn>
                </a:cxnLst>
                <a:rect l="0" t="0" r="r" b="b"/>
                <a:pathLst>
                  <a:path w="264" h="57">
                    <a:moveTo>
                      <a:pt x="264" y="57"/>
                    </a:moveTo>
                    <a:lnTo>
                      <a:pt x="264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30" name="Freeform 43"/>
              <p:cNvSpPr/>
              <p:nvPr/>
            </p:nvSpPr>
            <p:spPr bwMode="auto">
              <a:xfrm>
                <a:off x="8389938" y="134461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8"/>
                  </a:cxn>
                  <a:cxn ang="0">
                    <a:pos x="265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8"/>
                  </a:cxn>
                </a:cxnLst>
                <a:rect l="0" t="0" r="r" b="b"/>
                <a:pathLst>
                  <a:path w="265" h="58">
                    <a:moveTo>
                      <a:pt x="265" y="58"/>
                    </a:moveTo>
                    <a:lnTo>
                      <a:pt x="265" y="58"/>
                    </a:lnTo>
                    <a:lnTo>
                      <a:pt x="0" y="58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31" name="Freeform 44"/>
              <p:cNvSpPr/>
              <p:nvPr/>
            </p:nvSpPr>
            <p:spPr bwMode="auto">
              <a:xfrm>
                <a:off x="8389938" y="137953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32" name="Freeform 45"/>
              <p:cNvSpPr/>
              <p:nvPr/>
            </p:nvSpPr>
            <p:spPr bwMode="auto">
              <a:xfrm>
                <a:off x="8389938" y="1412875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33" name="Freeform 46"/>
              <p:cNvSpPr/>
              <p:nvPr/>
            </p:nvSpPr>
            <p:spPr bwMode="auto">
              <a:xfrm>
                <a:off x="7758113" y="1317625"/>
                <a:ext cx="15875" cy="258763"/>
              </a:xfrm>
              <a:custGeom>
                <a:avLst/>
                <a:gdLst/>
                <a:ahLst/>
                <a:cxnLst>
                  <a:cxn ang="0">
                    <a:pos x="40" y="618"/>
                  </a:cxn>
                  <a:cxn ang="0">
                    <a:pos x="40" y="618"/>
                  </a:cxn>
                  <a:cxn ang="0">
                    <a:pos x="0" y="618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618"/>
                  </a:cxn>
                </a:cxnLst>
                <a:rect l="0" t="0" r="r" b="b"/>
                <a:pathLst>
                  <a:path w="40" h="618">
                    <a:moveTo>
                      <a:pt x="40" y="618"/>
                    </a:moveTo>
                    <a:lnTo>
                      <a:pt x="40" y="618"/>
                    </a:lnTo>
                    <a:lnTo>
                      <a:pt x="0" y="618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6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34" name="Freeform 47"/>
              <p:cNvSpPr/>
              <p:nvPr/>
            </p:nvSpPr>
            <p:spPr bwMode="auto">
              <a:xfrm>
                <a:off x="8547100" y="1317625"/>
                <a:ext cx="17463" cy="266700"/>
              </a:xfrm>
              <a:custGeom>
                <a:avLst/>
                <a:gdLst/>
                <a:ahLst/>
                <a:cxnLst>
                  <a:cxn ang="0">
                    <a:pos x="40" y="636"/>
                  </a:cxn>
                  <a:cxn ang="0">
                    <a:pos x="40" y="636"/>
                  </a:cxn>
                  <a:cxn ang="0">
                    <a:pos x="0" y="636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636"/>
                  </a:cxn>
                </a:cxnLst>
                <a:rect l="0" t="0" r="r" b="b"/>
                <a:pathLst>
                  <a:path w="40" h="636">
                    <a:moveTo>
                      <a:pt x="40" y="636"/>
                    </a:moveTo>
                    <a:lnTo>
                      <a:pt x="40" y="636"/>
                    </a:lnTo>
                    <a:lnTo>
                      <a:pt x="0" y="636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636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35" name="Freeform 48"/>
              <p:cNvSpPr/>
              <p:nvPr/>
            </p:nvSpPr>
            <p:spPr bwMode="auto">
              <a:xfrm>
                <a:off x="8574088" y="1373188"/>
                <a:ext cx="58738" cy="58738"/>
              </a:xfrm>
              <a:custGeom>
                <a:avLst/>
                <a:gdLst/>
                <a:ahLst/>
                <a:cxnLst>
                  <a:cxn ang="0">
                    <a:pos x="0" y="70"/>
                  </a:cxn>
                  <a:cxn ang="0">
                    <a:pos x="0" y="70"/>
                  </a:cxn>
                  <a:cxn ang="0">
                    <a:pos x="69" y="0"/>
                  </a:cxn>
                  <a:cxn ang="0">
                    <a:pos x="139" y="70"/>
                  </a:cxn>
                  <a:cxn ang="0">
                    <a:pos x="69" y="139"/>
                  </a:cxn>
                  <a:cxn ang="0">
                    <a:pos x="0" y="70"/>
                  </a:cxn>
                </a:cxnLst>
                <a:rect l="0" t="0" r="r" b="b"/>
                <a:pathLst>
                  <a:path w="139" h="139">
                    <a:moveTo>
                      <a:pt x="0" y="70"/>
                    </a:moveTo>
                    <a:lnTo>
                      <a:pt x="0" y="70"/>
                    </a:lnTo>
                    <a:cubicBezTo>
                      <a:pt x="0" y="31"/>
                      <a:pt x="31" y="0"/>
                      <a:pt x="69" y="0"/>
                    </a:cubicBezTo>
                    <a:cubicBezTo>
                      <a:pt x="108" y="0"/>
                      <a:pt x="139" y="31"/>
                      <a:pt x="139" y="70"/>
                    </a:cubicBezTo>
                    <a:cubicBezTo>
                      <a:pt x="139" y="108"/>
                      <a:pt x="108" y="139"/>
                      <a:pt x="69" y="139"/>
                    </a:cubicBezTo>
                    <a:cubicBezTo>
                      <a:pt x="31" y="139"/>
                      <a:pt x="0" y="108"/>
                      <a:pt x="0" y="7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36" name="Freeform 49"/>
              <p:cNvSpPr/>
              <p:nvPr/>
            </p:nvSpPr>
            <p:spPr bwMode="auto">
              <a:xfrm>
                <a:off x="8574088" y="1462088"/>
                <a:ext cx="58738" cy="58738"/>
              </a:xfrm>
              <a:custGeom>
                <a:avLst/>
                <a:gdLst/>
                <a:ahLst/>
                <a:cxnLst>
                  <a:cxn ang="0">
                    <a:pos x="0" y="70"/>
                  </a:cxn>
                  <a:cxn ang="0">
                    <a:pos x="0" y="70"/>
                  </a:cxn>
                  <a:cxn ang="0">
                    <a:pos x="69" y="0"/>
                  </a:cxn>
                  <a:cxn ang="0">
                    <a:pos x="139" y="70"/>
                  </a:cxn>
                  <a:cxn ang="0">
                    <a:pos x="69" y="139"/>
                  </a:cxn>
                  <a:cxn ang="0">
                    <a:pos x="0" y="70"/>
                  </a:cxn>
                </a:cxnLst>
                <a:rect l="0" t="0" r="r" b="b"/>
                <a:pathLst>
                  <a:path w="139" h="139">
                    <a:moveTo>
                      <a:pt x="0" y="70"/>
                    </a:moveTo>
                    <a:lnTo>
                      <a:pt x="0" y="70"/>
                    </a:lnTo>
                    <a:cubicBezTo>
                      <a:pt x="0" y="31"/>
                      <a:pt x="31" y="0"/>
                      <a:pt x="69" y="0"/>
                    </a:cubicBezTo>
                    <a:cubicBezTo>
                      <a:pt x="108" y="0"/>
                      <a:pt x="139" y="31"/>
                      <a:pt x="139" y="70"/>
                    </a:cubicBezTo>
                    <a:cubicBezTo>
                      <a:pt x="139" y="108"/>
                      <a:pt x="108" y="139"/>
                      <a:pt x="69" y="139"/>
                    </a:cubicBezTo>
                    <a:cubicBezTo>
                      <a:pt x="31" y="139"/>
                      <a:pt x="0" y="108"/>
                      <a:pt x="0" y="7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37" name="Freeform 50"/>
              <p:cNvSpPr/>
              <p:nvPr/>
            </p:nvSpPr>
            <p:spPr bwMode="auto">
              <a:xfrm>
                <a:off x="7705725" y="1306513"/>
                <a:ext cx="909638" cy="288925"/>
              </a:xfrm>
              <a:custGeom>
                <a:avLst/>
                <a:gdLst/>
                <a:ahLst/>
                <a:cxnLst>
                  <a:cxn ang="0">
                    <a:pos x="2139" y="689"/>
                  </a:cxn>
                  <a:cxn ang="0">
                    <a:pos x="2139" y="689"/>
                  </a:cxn>
                  <a:cxn ang="0">
                    <a:pos x="27" y="689"/>
                  </a:cxn>
                  <a:cxn ang="0">
                    <a:pos x="0" y="662"/>
                  </a:cxn>
                  <a:cxn ang="0">
                    <a:pos x="0" y="26"/>
                  </a:cxn>
                  <a:cxn ang="0">
                    <a:pos x="27" y="0"/>
                  </a:cxn>
                  <a:cxn ang="0">
                    <a:pos x="2139" y="0"/>
                  </a:cxn>
                  <a:cxn ang="0">
                    <a:pos x="2166" y="26"/>
                  </a:cxn>
                  <a:cxn ang="0">
                    <a:pos x="2166" y="225"/>
                  </a:cxn>
                  <a:cxn ang="0">
                    <a:pos x="2139" y="251"/>
                  </a:cxn>
                  <a:cxn ang="0">
                    <a:pos x="2112" y="225"/>
                  </a:cxn>
                  <a:cxn ang="0">
                    <a:pos x="2112" y="53"/>
                  </a:cxn>
                  <a:cxn ang="0">
                    <a:pos x="54" y="53"/>
                  </a:cxn>
                  <a:cxn ang="0">
                    <a:pos x="54" y="635"/>
                  </a:cxn>
                  <a:cxn ang="0">
                    <a:pos x="2112" y="635"/>
                  </a:cxn>
                  <a:cxn ang="0">
                    <a:pos x="2112" y="427"/>
                  </a:cxn>
                  <a:cxn ang="0">
                    <a:pos x="2139" y="400"/>
                  </a:cxn>
                  <a:cxn ang="0">
                    <a:pos x="2166" y="427"/>
                  </a:cxn>
                  <a:cxn ang="0">
                    <a:pos x="2166" y="662"/>
                  </a:cxn>
                  <a:cxn ang="0">
                    <a:pos x="2139" y="689"/>
                  </a:cxn>
                </a:cxnLst>
                <a:rect l="0" t="0" r="r" b="b"/>
                <a:pathLst>
                  <a:path w="2166" h="689">
                    <a:moveTo>
                      <a:pt x="2139" y="689"/>
                    </a:moveTo>
                    <a:lnTo>
                      <a:pt x="2139" y="689"/>
                    </a:lnTo>
                    <a:lnTo>
                      <a:pt x="27" y="689"/>
                    </a:lnTo>
                    <a:cubicBezTo>
                      <a:pt x="12" y="689"/>
                      <a:pt x="0" y="677"/>
                      <a:pt x="0" y="662"/>
                    </a:cubicBezTo>
                    <a:lnTo>
                      <a:pt x="0" y="26"/>
                    </a:lnTo>
                    <a:cubicBezTo>
                      <a:pt x="0" y="12"/>
                      <a:pt x="12" y="0"/>
                      <a:pt x="27" y="0"/>
                    </a:cubicBezTo>
                    <a:lnTo>
                      <a:pt x="2139" y="0"/>
                    </a:lnTo>
                    <a:cubicBezTo>
                      <a:pt x="2154" y="0"/>
                      <a:pt x="2166" y="12"/>
                      <a:pt x="2166" y="26"/>
                    </a:cubicBezTo>
                    <a:lnTo>
                      <a:pt x="2166" y="225"/>
                    </a:lnTo>
                    <a:cubicBezTo>
                      <a:pt x="2166" y="239"/>
                      <a:pt x="2154" y="251"/>
                      <a:pt x="2139" y="251"/>
                    </a:cubicBezTo>
                    <a:cubicBezTo>
                      <a:pt x="2124" y="251"/>
                      <a:pt x="2112" y="239"/>
                      <a:pt x="2112" y="225"/>
                    </a:cubicBezTo>
                    <a:lnTo>
                      <a:pt x="2112" y="53"/>
                    </a:lnTo>
                    <a:lnTo>
                      <a:pt x="54" y="53"/>
                    </a:lnTo>
                    <a:lnTo>
                      <a:pt x="54" y="635"/>
                    </a:lnTo>
                    <a:lnTo>
                      <a:pt x="2112" y="635"/>
                    </a:lnTo>
                    <a:lnTo>
                      <a:pt x="2112" y="427"/>
                    </a:lnTo>
                    <a:cubicBezTo>
                      <a:pt x="2112" y="412"/>
                      <a:pt x="2124" y="400"/>
                      <a:pt x="2139" y="400"/>
                    </a:cubicBezTo>
                    <a:cubicBezTo>
                      <a:pt x="2154" y="400"/>
                      <a:pt x="2166" y="412"/>
                      <a:pt x="2166" y="427"/>
                    </a:cubicBezTo>
                    <a:lnTo>
                      <a:pt x="2166" y="662"/>
                    </a:lnTo>
                    <a:cubicBezTo>
                      <a:pt x="2166" y="677"/>
                      <a:pt x="2154" y="689"/>
                      <a:pt x="2139" y="689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38" name="Freeform 51"/>
              <p:cNvSpPr/>
              <p:nvPr/>
            </p:nvSpPr>
            <p:spPr bwMode="auto">
              <a:xfrm>
                <a:off x="7821613" y="146526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39" name="Freeform 52"/>
              <p:cNvSpPr/>
              <p:nvPr/>
            </p:nvSpPr>
            <p:spPr bwMode="auto">
              <a:xfrm>
                <a:off x="7821613" y="150018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0" name="Freeform 53"/>
              <p:cNvSpPr/>
              <p:nvPr/>
            </p:nvSpPr>
            <p:spPr bwMode="auto">
              <a:xfrm>
                <a:off x="7821613" y="1533525"/>
                <a:ext cx="111125" cy="25400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1" name="Freeform 54"/>
              <p:cNvSpPr/>
              <p:nvPr/>
            </p:nvSpPr>
            <p:spPr bwMode="auto">
              <a:xfrm>
                <a:off x="8010525" y="146526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2" name="Freeform 55"/>
              <p:cNvSpPr/>
              <p:nvPr/>
            </p:nvSpPr>
            <p:spPr bwMode="auto">
              <a:xfrm>
                <a:off x="8010525" y="150018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3" name="Freeform 56"/>
              <p:cNvSpPr/>
              <p:nvPr/>
            </p:nvSpPr>
            <p:spPr bwMode="auto">
              <a:xfrm>
                <a:off x="8010525" y="1533525"/>
                <a:ext cx="111125" cy="25400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4" name="Freeform 57"/>
              <p:cNvSpPr/>
              <p:nvPr/>
            </p:nvSpPr>
            <p:spPr bwMode="auto">
              <a:xfrm>
                <a:off x="8199438" y="1465263"/>
                <a:ext cx="111125" cy="23813"/>
              </a:xfrm>
              <a:custGeom>
                <a:avLst/>
                <a:gdLst/>
                <a:ahLst/>
                <a:cxnLst>
                  <a:cxn ang="0">
                    <a:pos x="264" y="57"/>
                  </a:cxn>
                  <a:cxn ang="0">
                    <a:pos x="264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7"/>
                  </a:cxn>
                </a:cxnLst>
                <a:rect l="0" t="0" r="r" b="b"/>
                <a:pathLst>
                  <a:path w="264" h="57">
                    <a:moveTo>
                      <a:pt x="264" y="57"/>
                    </a:moveTo>
                    <a:lnTo>
                      <a:pt x="264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5" name="Freeform 58"/>
              <p:cNvSpPr/>
              <p:nvPr/>
            </p:nvSpPr>
            <p:spPr bwMode="auto">
              <a:xfrm>
                <a:off x="8199438" y="1500188"/>
                <a:ext cx="111125" cy="23813"/>
              </a:xfrm>
              <a:custGeom>
                <a:avLst/>
                <a:gdLst/>
                <a:ahLst/>
                <a:cxnLst>
                  <a:cxn ang="0">
                    <a:pos x="264" y="57"/>
                  </a:cxn>
                  <a:cxn ang="0">
                    <a:pos x="264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7"/>
                  </a:cxn>
                </a:cxnLst>
                <a:rect l="0" t="0" r="r" b="b"/>
                <a:pathLst>
                  <a:path w="264" h="57">
                    <a:moveTo>
                      <a:pt x="264" y="57"/>
                    </a:moveTo>
                    <a:lnTo>
                      <a:pt x="264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6" name="Freeform 59"/>
              <p:cNvSpPr/>
              <p:nvPr/>
            </p:nvSpPr>
            <p:spPr bwMode="auto">
              <a:xfrm>
                <a:off x="8199438" y="1533525"/>
                <a:ext cx="111125" cy="25400"/>
              </a:xfrm>
              <a:custGeom>
                <a:avLst/>
                <a:gdLst/>
                <a:ahLst/>
                <a:cxnLst>
                  <a:cxn ang="0">
                    <a:pos x="264" y="57"/>
                  </a:cxn>
                  <a:cxn ang="0">
                    <a:pos x="264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7"/>
                  </a:cxn>
                </a:cxnLst>
                <a:rect l="0" t="0" r="r" b="b"/>
                <a:pathLst>
                  <a:path w="264" h="57">
                    <a:moveTo>
                      <a:pt x="264" y="57"/>
                    </a:moveTo>
                    <a:lnTo>
                      <a:pt x="264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7" name="Freeform 60"/>
              <p:cNvSpPr/>
              <p:nvPr/>
            </p:nvSpPr>
            <p:spPr bwMode="auto">
              <a:xfrm>
                <a:off x="8389938" y="146526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8" name="Freeform 61"/>
              <p:cNvSpPr/>
              <p:nvPr/>
            </p:nvSpPr>
            <p:spPr bwMode="auto">
              <a:xfrm>
                <a:off x="8389938" y="150018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49" name="Freeform 62"/>
              <p:cNvSpPr/>
              <p:nvPr/>
            </p:nvSpPr>
            <p:spPr bwMode="auto">
              <a:xfrm>
                <a:off x="8389938" y="1533525"/>
                <a:ext cx="111125" cy="25400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/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586" name="矩形 585"/>
            <p:cNvSpPr/>
            <p:nvPr/>
          </p:nvSpPr>
          <p:spPr>
            <a:xfrm>
              <a:off x="9739" y="2254"/>
              <a:ext cx="1808" cy="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CC9900"/>
                </a:buClr>
                <a:buSzPct val="100000"/>
              </a:pPr>
              <a:r>
                <a:rPr lang="zh-CN" altLang="en-US" sz="14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微软雅黑" panose="020B0503020204020204" charset="-122"/>
                  <a:cs typeface="Arial" panose="020B0604020202020204" pitchFamily="34" charset="0"/>
                  <a:sym typeface="Arial" panose="020B0604020202020204" pitchFamily="34" charset="0"/>
                </a:rPr>
                <a:t>网络中心</a:t>
              </a:r>
              <a:endParaRPr lang="zh-CN" alt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078" name="图片 107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" y="1324"/>
              <a:ext cx="731" cy="731"/>
            </a:xfrm>
            <a:prstGeom prst="rect">
              <a:avLst/>
            </a:prstGeom>
          </p:spPr>
        </p:pic>
        <p:sp>
          <p:nvSpPr>
            <p:cNvPr id="1079" name="矩形 1078"/>
            <p:cNvSpPr/>
            <p:nvPr/>
          </p:nvSpPr>
          <p:spPr>
            <a:xfrm>
              <a:off x="6062" y="1518"/>
              <a:ext cx="2445" cy="3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800" dirty="0">
                  <a:solidFill>
                    <a:srgbClr val="5A5A5A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全网</a:t>
              </a:r>
              <a:r>
                <a:rPr lang="zh-CN" altLang="en-US" sz="800" dirty="0" smtClean="0">
                  <a:solidFill>
                    <a:srgbClr val="5A5A5A"/>
                  </a:solidFill>
                  <a:latin typeface="微软雅黑" panose="020B0503020204020204" charset="-122"/>
                  <a:ea typeface="微软雅黑" panose="020B0503020204020204" charset="-122"/>
                  <a:sym typeface="Arial" panose="020B0604020202020204" pitchFamily="34" charset="0"/>
                </a:rPr>
                <a:t>统一运维管理平台</a:t>
              </a:r>
              <a:endParaRPr lang="zh-CN" altLang="en-US" sz="800" dirty="0" smtClean="0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9" y="9109"/>
              <a:ext cx="997" cy="997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092" y="3855"/>
              <a:ext cx="933" cy="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32" name="矩形 595"/>
            <p:cNvSpPr/>
            <p:nvPr/>
          </p:nvSpPr>
          <p:spPr bwMode="auto">
            <a:xfrm>
              <a:off x="387" y="8978"/>
              <a:ext cx="3046" cy="2219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3" name="文本框 5"/>
            <p:cNvSpPr txBox="1"/>
            <p:nvPr/>
          </p:nvSpPr>
          <p:spPr>
            <a:xfrm>
              <a:off x="266" y="9011"/>
              <a:ext cx="1731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1000" dirty="0" smtClean="0"/>
                <a:t>商铺门店</a:t>
              </a:r>
              <a:r>
                <a:rPr lang="en-US" altLang="zh-CN" sz="1000" dirty="0" smtClean="0"/>
                <a:t>1</a:t>
              </a:r>
              <a:endParaRPr lang="en-US" altLang="zh-CN" sz="1000" dirty="0" smtClean="0"/>
            </a:p>
          </p:txBody>
        </p:sp>
        <p:sp>
          <p:nvSpPr>
            <p:cNvPr id="234" name="文本框 5"/>
            <p:cNvSpPr txBox="1"/>
            <p:nvPr/>
          </p:nvSpPr>
          <p:spPr>
            <a:xfrm>
              <a:off x="1610" y="7921"/>
              <a:ext cx="1639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就近</a:t>
              </a:r>
              <a:r>
                <a:rPr lang="en-US" sz="650" dirty="0" smtClean="0"/>
                <a:t>1:16</a:t>
              </a:r>
              <a:r>
                <a:rPr lang="zh-CN" altLang="en-US" sz="650" dirty="0" smtClean="0"/>
                <a:t>分光</a:t>
              </a:r>
              <a:endParaRPr lang="en-US" altLang="zh-CN" sz="650" dirty="0" smtClean="0"/>
            </a:p>
            <a:p>
              <a:r>
                <a:rPr lang="en-US" altLang="zh-CN" sz="650" dirty="0" smtClean="0"/>
                <a:t>(1)</a:t>
              </a:r>
              <a:endParaRPr lang="en-US" altLang="zh-CN" sz="650" dirty="0" smtClean="0"/>
            </a:p>
          </p:txBody>
        </p:sp>
        <p:sp>
          <p:nvSpPr>
            <p:cNvPr id="235" name="文本框 5"/>
            <p:cNvSpPr txBox="1"/>
            <p:nvPr/>
          </p:nvSpPr>
          <p:spPr>
            <a:xfrm>
              <a:off x="4218" y="6167"/>
              <a:ext cx="1362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片区</a:t>
              </a:r>
              <a:r>
                <a:rPr lang="en-US" sz="650" dirty="0" smtClean="0"/>
                <a:t>1:4</a:t>
              </a:r>
              <a:r>
                <a:rPr lang="zh-CN" altLang="en-US" sz="650" dirty="0" smtClean="0"/>
                <a:t>分光</a:t>
              </a:r>
              <a:r>
                <a:rPr lang="en-US" altLang="zh-CN" sz="650" dirty="0" smtClean="0"/>
                <a:t>(1)</a:t>
              </a:r>
              <a:endParaRPr lang="en-US" altLang="zh-CN" sz="650" dirty="0" smtClean="0"/>
            </a:p>
          </p:txBody>
        </p:sp>
        <p:sp>
          <p:nvSpPr>
            <p:cNvPr id="293" name="文本框 5"/>
            <p:cNvSpPr txBox="1"/>
            <p:nvPr/>
          </p:nvSpPr>
          <p:spPr>
            <a:xfrm>
              <a:off x="3820" y="9284"/>
              <a:ext cx="917" cy="184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en-US" altLang="zh-CN" sz="1000" dirty="0" smtClean="0"/>
                <a:t>…</a:t>
              </a:r>
              <a:endParaRPr lang="en-US" altLang="zh-CN" sz="1000" dirty="0" smtClean="0"/>
            </a:p>
            <a:p>
              <a:r>
                <a:rPr lang="zh-CN" altLang="en-US" sz="1000" dirty="0" smtClean="0"/>
                <a:t>商铺</a:t>
              </a:r>
              <a:endParaRPr lang="en-US" altLang="zh-CN" sz="1000" dirty="0" smtClean="0"/>
            </a:p>
            <a:p>
              <a:r>
                <a:rPr lang="zh-CN" altLang="en-US" sz="1000" dirty="0" smtClean="0"/>
                <a:t>门店</a:t>
              </a:r>
              <a:endParaRPr lang="en-US" altLang="zh-CN" sz="1000" dirty="0" smtClean="0"/>
            </a:p>
            <a:p>
              <a:r>
                <a:rPr lang="en-US" sz="1000" dirty="0" smtClean="0"/>
                <a:t>15</a:t>
              </a:r>
              <a:endParaRPr lang="en-US" sz="1000" dirty="0" smtClean="0"/>
            </a:p>
          </p:txBody>
        </p:sp>
        <p:sp>
          <p:nvSpPr>
            <p:cNvPr id="294" name="矩形 595"/>
            <p:cNvSpPr/>
            <p:nvPr/>
          </p:nvSpPr>
          <p:spPr bwMode="auto">
            <a:xfrm>
              <a:off x="3605" y="8987"/>
              <a:ext cx="1336" cy="2219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5" name="文本框 5"/>
            <p:cNvSpPr txBox="1"/>
            <p:nvPr/>
          </p:nvSpPr>
          <p:spPr>
            <a:xfrm>
              <a:off x="5408" y="9663"/>
              <a:ext cx="1202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en-US" sz="650" dirty="0" smtClean="0"/>
                <a:t>ONU</a:t>
              </a:r>
              <a:r>
                <a:rPr lang="zh-CN" altLang="en-US" sz="650" dirty="0" smtClean="0"/>
                <a:t>光猫</a:t>
              </a:r>
              <a:endParaRPr lang="zh-CN" altLang="en-US" sz="650" dirty="0" smtClean="0"/>
            </a:p>
          </p:txBody>
        </p:sp>
        <p:sp>
          <p:nvSpPr>
            <p:cNvPr id="297" name="Line 201"/>
            <p:cNvSpPr>
              <a:spLocks noChangeShapeType="1"/>
            </p:cNvSpPr>
            <p:nvPr/>
          </p:nvSpPr>
          <p:spPr bwMode="auto">
            <a:xfrm flipH="1">
              <a:off x="7690" y="8457"/>
              <a:ext cx="560" cy="1090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grpSp>
          <p:nvGrpSpPr>
            <p:cNvPr id="298" name="组合 24832"/>
            <p:cNvGrpSpPr/>
            <p:nvPr/>
          </p:nvGrpSpPr>
          <p:grpSpPr bwMode="auto">
            <a:xfrm>
              <a:off x="8117" y="7923"/>
              <a:ext cx="605" cy="464"/>
              <a:chOff x="2178050" y="3503613"/>
              <a:chExt cx="581025" cy="606425"/>
            </a:xfrm>
            <a:solidFill>
              <a:srgbClr val="FFC000"/>
            </a:solidFill>
          </p:grpSpPr>
          <p:sp>
            <p:nvSpPr>
              <p:cNvPr id="305" name="Freeform 271"/>
              <p:cNvSpPr>
                <a:spLocks noEditPoints="1"/>
              </p:cNvSpPr>
              <p:nvPr/>
            </p:nvSpPr>
            <p:spPr bwMode="auto">
              <a:xfrm>
                <a:off x="2344738" y="3570288"/>
                <a:ext cx="247650" cy="295275"/>
              </a:xfrm>
              <a:custGeom>
                <a:avLst/>
                <a:gdLst>
                  <a:gd name="T0" fmla="*/ 2147483646 w 525"/>
                  <a:gd name="T1" fmla="*/ 2147483646 h 630"/>
                  <a:gd name="T2" fmla="*/ 2147483646 w 525"/>
                  <a:gd name="T3" fmla="*/ 2147483646 h 630"/>
                  <a:gd name="T4" fmla="*/ 2147483646 w 525"/>
                  <a:gd name="T5" fmla="*/ 2147483646 h 630"/>
                  <a:gd name="T6" fmla="*/ 2147483646 w 525"/>
                  <a:gd name="T7" fmla="*/ 2147483646 h 630"/>
                  <a:gd name="T8" fmla="*/ 2147483646 w 525"/>
                  <a:gd name="T9" fmla="*/ 2147483646 h 630"/>
                  <a:gd name="T10" fmla="*/ 2147483646 w 525"/>
                  <a:gd name="T11" fmla="*/ 2147483646 h 630"/>
                  <a:gd name="T12" fmla="*/ 2147483646 w 525"/>
                  <a:gd name="T13" fmla="*/ 2147483646 h 630"/>
                  <a:gd name="T14" fmla="*/ 2147483646 w 525"/>
                  <a:gd name="T15" fmla="*/ 2147483646 h 630"/>
                  <a:gd name="T16" fmla="*/ 2147483646 w 525"/>
                  <a:gd name="T17" fmla="*/ 2147483646 h 630"/>
                  <a:gd name="T18" fmla="*/ 2147483646 w 525"/>
                  <a:gd name="T19" fmla="*/ 2147483646 h 630"/>
                  <a:gd name="T20" fmla="*/ 2147483646 w 525"/>
                  <a:gd name="T21" fmla="*/ 2147483646 h 630"/>
                  <a:gd name="T22" fmla="*/ 2147483646 w 525"/>
                  <a:gd name="T23" fmla="*/ 0 h 630"/>
                  <a:gd name="T24" fmla="*/ 2147483646 w 525"/>
                  <a:gd name="T25" fmla="*/ 2147483646 h 630"/>
                  <a:gd name="T26" fmla="*/ 2147483646 w 525"/>
                  <a:gd name="T27" fmla="*/ 2147483646 h 630"/>
                  <a:gd name="T28" fmla="*/ 2147483646 w 525"/>
                  <a:gd name="T29" fmla="*/ 2147483646 h 630"/>
                  <a:gd name="T30" fmla="*/ 2147483646 w 525"/>
                  <a:gd name="T31" fmla="*/ 2147483646 h 630"/>
                  <a:gd name="T32" fmla="*/ 2147483646 w 525"/>
                  <a:gd name="T33" fmla="*/ 2147483646 h 630"/>
                  <a:gd name="T34" fmla="*/ 2147483646 w 525"/>
                  <a:gd name="T35" fmla="*/ 2147483646 h 630"/>
                  <a:gd name="T36" fmla="*/ 2147483646 w 525"/>
                  <a:gd name="T37" fmla="*/ 2147483646 h 630"/>
                  <a:gd name="T38" fmla="*/ 2147483646 w 525"/>
                  <a:gd name="T39" fmla="*/ 2147483646 h 630"/>
                  <a:gd name="T40" fmla="*/ 2147483646 w 525"/>
                  <a:gd name="T41" fmla="*/ 2147483646 h 630"/>
                  <a:gd name="T42" fmla="*/ 2147483646 w 525"/>
                  <a:gd name="T43" fmla="*/ 2147483646 h 630"/>
                  <a:gd name="T44" fmla="*/ 2147483646 w 525"/>
                  <a:gd name="T45" fmla="*/ 2147483646 h 630"/>
                  <a:gd name="T46" fmla="*/ 2147483646 w 525"/>
                  <a:gd name="T47" fmla="*/ 2147483646 h 63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525" h="630">
                    <a:moveTo>
                      <a:pt x="75" y="568"/>
                    </a:moveTo>
                    <a:lnTo>
                      <a:pt x="75" y="568"/>
                    </a:lnTo>
                    <a:lnTo>
                      <a:pt x="143" y="358"/>
                    </a:lnTo>
                    <a:lnTo>
                      <a:pt x="383" y="358"/>
                    </a:lnTo>
                    <a:lnTo>
                      <a:pt x="451" y="568"/>
                    </a:lnTo>
                    <a:lnTo>
                      <a:pt x="75" y="568"/>
                    </a:lnTo>
                    <a:close/>
                    <a:moveTo>
                      <a:pt x="435" y="318"/>
                    </a:moveTo>
                    <a:lnTo>
                      <a:pt x="435" y="318"/>
                    </a:lnTo>
                    <a:cubicBezTo>
                      <a:pt x="431" y="305"/>
                      <a:pt x="419" y="296"/>
                      <a:pt x="406" y="296"/>
                    </a:cubicBezTo>
                    <a:lnTo>
                      <a:pt x="290" y="296"/>
                    </a:lnTo>
                    <a:lnTo>
                      <a:pt x="290" y="31"/>
                    </a:lnTo>
                    <a:cubicBezTo>
                      <a:pt x="290" y="14"/>
                      <a:pt x="276" y="0"/>
                      <a:pt x="259" y="0"/>
                    </a:cubicBezTo>
                    <a:cubicBezTo>
                      <a:pt x="242" y="0"/>
                      <a:pt x="228" y="14"/>
                      <a:pt x="228" y="31"/>
                    </a:cubicBezTo>
                    <a:lnTo>
                      <a:pt x="228" y="296"/>
                    </a:lnTo>
                    <a:lnTo>
                      <a:pt x="120" y="296"/>
                    </a:lnTo>
                    <a:cubicBezTo>
                      <a:pt x="107" y="296"/>
                      <a:pt x="95" y="305"/>
                      <a:pt x="91" y="318"/>
                    </a:cubicBezTo>
                    <a:lnTo>
                      <a:pt x="3" y="590"/>
                    </a:lnTo>
                    <a:cubicBezTo>
                      <a:pt x="0" y="599"/>
                      <a:pt x="1" y="609"/>
                      <a:pt x="7" y="617"/>
                    </a:cubicBezTo>
                    <a:cubicBezTo>
                      <a:pt x="13" y="626"/>
                      <a:pt x="22" y="630"/>
                      <a:pt x="32" y="630"/>
                    </a:cubicBezTo>
                    <a:lnTo>
                      <a:pt x="494" y="630"/>
                    </a:lnTo>
                    <a:cubicBezTo>
                      <a:pt x="494" y="630"/>
                      <a:pt x="494" y="630"/>
                      <a:pt x="494" y="630"/>
                    </a:cubicBezTo>
                    <a:cubicBezTo>
                      <a:pt x="511" y="630"/>
                      <a:pt x="525" y="616"/>
                      <a:pt x="525" y="599"/>
                    </a:cubicBezTo>
                    <a:cubicBezTo>
                      <a:pt x="525" y="595"/>
                      <a:pt x="524" y="590"/>
                      <a:pt x="522" y="586"/>
                    </a:cubicBezTo>
                    <a:lnTo>
                      <a:pt x="435" y="3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72"/>
              <p:cNvSpPr/>
              <p:nvPr/>
            </p:nvSpPr>
            <p:spPr bwMode="auto">
              <a:xfrm>
                <a:off x="2343150" y="3894138"/>
                <a:ext cx="76200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101" y="20"/>
                    </a:moveTo>
                    <a:lnTo>
                      <a:pt x="101" y="20"/>
                    </a:lnTo>
                    <a:lnTo>
                      <a:pt x="8" y="182"/>
                    </a:lnTo>
                    <a:cubicBezTo>
                      <a:pt x="0" y="196"/>
                      <a:pt x="5" y="215"/>
                      <a:pt x="20" y="224"/>
                    </a:cubicBezTo>
                    <a:cubicBezTo>
                      <a:pt x="24" y="227"/>
                      <a:pt x="30" y="228"/>
                      <a:pt x="35" y="228"/>
                    </a:cubicBezTo>
                    <a:cubicBezTo>
                      <a:pt x="46" y="228"/>
                      <a:pt x="56" y="222"/>
                      <a:pt x="62" y="213"/>
                    </a:cubicBezTo>
                    <a:lnTo>
                      <a:pt x="155" y="51"/>
                    </a:lnTo>
                    <a:cubicBezTo>
                      <a:pt x="164" y="36"/>
                      <a:pt x="159" y="17"/>
                      <a:pt x="144" y="9"/>
                    </a:cubicBezTo>
                    <a:cubicBezTo>
                      <a:pt x="129" y="0"/>
                      <a:pt x="110" y="5"/>
                      <a:pt x="101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73"/>
              <p:cNvSpPr/>
              <p:nvPr/>
            </p:nvSpPr>
            <p:spPr bwMode="auto">
              <a:xfrm>
                <a:off x="2513013" y="3894138"/>
                <a:ext cx="77788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62" y="20"/>
                    </a:moveTo>
                    <a:lnTo>
                      <a:pt x="62" y="20"/>
                    </a:lnTo>
                    <a:cubicBezTo>
                      <a:pt x="53" y="5"/>
                      <a:pt x="34" y="0"/>
                      <a:pt x="20" y="9"/>
                    </a:cubicBezTo>
                    <a:cubicBezTo>
                      <a:pt x="5" y="17"/>
                      <a:pt x="0" y="36"/>
                      <a:pt x="8" y="51"/>
                    </a:cubicBezTo>
                    <a:lnTo>
                      <a:pt x="101" y="213"/>
                    </a:lnTo>
                    <a:cubicBezTo>
                      <a:pt x="107" y="222"/>
                      <a:pt x="118" y="228"/>
                      <a:pt x="128" y="228"/>
                    </a:cubicBezTo>
                    <a:cubicBezTo>
                      <a:pt x="134" y="228"/>
                      <a:pt x="139" y="227"/>
                      <a:pt x="144" y="224"/>
                    </a:cubicBezTo>
                    <a:cubicBezTo>
                      <a:pt x="159" y="215"/>
                      <a:pt x="164" y="196"/>
                      <a:pt x="155" y="182"/>
                    </a:cubicBezTo>
                    <a:lnTo>
                      <a:pt x="62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74"/>
              <p:cNvSpPr/>
              <p:nvPr/>
            </p:nvSpPr>
            <p:spPr bwMode="auto">
              <a:xfrm>
                <a:off x="2452688" y="3914775"/>
                <a:ext cx="28575" cy="114300"/>
              </a:xfrm>
              <a:custGeom>
                <a:avLst/>
                <a:gdLst>
                  <a:gd name="T0" fmla="*/ 0 w 62"/>
                  <a:gd name="T1" fmla="*/ 2147483646 h 242"/>
                  <a:gd name="T2" fmla="*/ 0 w 62"/>
                  <a:gd name="T3" fmla="*/ 2147483646 h 242"/>
                  <a:gd name="T4" fmla="*/ 0 w 62"/>
                  <a:gd name="T5" fmla="*/ 2147483646 h 242"/>
                  <a:gd name="T6" fmla="*/ 2147483646 w 62"/>
                  <a:gd name="T7" fmla="*/ 2147483646 h 242"/>
                  <a:gd name="T8" fmla="*/ 2147483646 w 62"/>
                  <a:gd name="T9" fmla="*/ 2147483646 h 242"/>
                  <a:gd name="T10" fmla="*/ 2147483646 w 62"/>
                  <a:gd name="T11" fmla="*/ 2147483646 h 242"/>
                  <a:gd name="T12" fmla="*/ 2147483646 w 62"/>
                  <a:gd name="T13" fmla="*/ 0 h 242"/>
                  <a:gd name="T14" fmla="*/ 0 w 62"/>
                  <a:gd name="T15" fmla="*/ 2147483646 h 24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2" h="242">
                    <a:moveTo>
                      <a:pt x="0" y="31"/>
                    </a:moveTo>
                    <a:lnTo>
                      <a:pt x="0" y="31"/>
                    </a:lnTo>
                    <a:lnTo>
                      <a:pt x="0" y="211"/>
                    </a:lnTo>
                    <a:cubicBezTo>
                      <a:pt x="0" y="228"/>
                      <a:pt x="14" y="242"/>
                      <a:pt x="31" y="242"/>
                    </a:cubicBezTo>
                    <a:cubicBezTo>
                      <a:pt x="48" y="242"/>
                      <a:pt x="62" y="228"/>
                      <a:pt x="62" y="211"/>
                    </a:cubicBezTo>
                    <a:lnTo>
                      <a:pt x="62" y="31"/>
                    </a:lnTo>
                    <a:cubicBezTo>
                      <a:pt x="62" y="14"/>
                      <a:pt x="48" y="0"/>
                      <a:pt x="31" y="0"/>
                    </a:cubicBezTo>
                    <a:cubicBezTo>
                      <a:pt x="14" y="0"/>
                      <a:pt x="0" y="14"/>
                      <a:pt x="0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75"/>
              <p:cNvSpPr/>
              <p:nvPr/>
            </p:nvSpPr>
            <p:spPr bwMode="auto">
              <a:xfrm>
                <a:off x="2178050" y="3503613"/>
                <a:ext cx="581025" cy="606425"/>
              </a:xfrm>
              <a:custGeom>
                <a:avLst/>
                <a:gdLst>
                  <a:gd name="T0" fmla="*/ 2147483646 w 1236"/>
                  <a:gd name="T1" fmla="*/ 2147483646 h 1287"/>
                  <a:gd name="T2" fmla="*/ 2147483646 w 1236"/>
                  <a:gd name="T3" fmla="*/ 2147483646 h 1287"/>
                  <a:gd name="T4" fmla="*/ 2147483646 w 1236"/>
                  <a:gd name="T5" fmla="*/ 2147483646 h 1287"/>
                  <a:gd name="T6" fmla="*/ 2147483646 w 1236"/>
                  <a:gd name="T7" fmla="*/ 0 h 1287"/>
                  <a:gd name="T8" fmla="*/ 2147483646 w 1236"/>
                  <a:gd name="T9" fmla="*/ 0 h 1287"/>
                  <a:gd name="T10" fmla="*/ 2147483646 w 1236"/>
                  <a:gd name="T11" fmla="*/ 2147483646 h 1287"/>
                  <a:gd name="T12" fmla="*/ 2147483646 w 1236"/>
                  <a:gd name="T13" fmla="*/ 2147483646 h 1287"/>
                  <a:gd name="T14" fmla="*/ 2147483646 w 1236"/>
                  <a:gd name="T15" fmla="*/ 2147483646 h 1287"/>
                  <a:gd name="T16" fmla="*/ 2147483646 w 1236"/>
                  <a:gd name="T17" fmla="*/ 2147483646 h 1287"/>
                  <a:gd name="T18" fmla="*/ 2147483646 w 1236"/>
                  <a:gd name="T19" fmla="*/ 2147483646 h 1287"/>
                  <a:gd name="T20" fmla="*/ 2147483646 w 1236"/>
                  <a:gd name="T21" fmla="*/ 2147483646 h 1287"/>
                  <a:gd name="T22" fmla="*/ 2147483646 w 1236"/>
                  <a:gd name="T23" fmla="*/ 2147483646 h 1287"/>
                  <a:gd name="T24" fmla="*/ 2147483646 w 1236"/>
                  <a:gd name="T25" fmla="*/ 2147483646 h 1287"/>
                  <a:gd name="T26" fmla="*/ 2147483646 w 1236"/>
                  <a:gd name="T27" fmla="*/ 2147483646 h 1287"/>
                  <a:gd name="T28" fmla="*/ 2147483646 w 1236"/>
                  <a:gd name="T29" fmla="*/ 2147483646 h 1287"/>
                  <a:gd name="T30" fmla="*/ 2147483646 w 1236"/>
                  <a:gd name="T31" fmla="*/ 2147483646 h 1287"/>
                  <a:gd name="T32" fmla="*/ 2147483646 w 1236"/>
                  <a:gd name="T33" fmla="*/ 2147483646 h 1287"/>
                  <a:gd name="T34" fmla="*/ 2147483646 w 1236"/>
                  <a:gd name="T35" fmla="*/ 2147483646 h 1287"/>
                  <a:gd name="T36" fmla="*/ 2147483646 w 1236"/>
                  <a:gd name="T37" fmla="*/ 2147483646 h 1287"/>
                  <a:gd name="T38" fmla="*/ 2147483646 w 1236"/>
                  <a:gd name="T39" fmla="*/ 2147483646 h 1287"/>
                  <a:gd name="T40" fmla="*/ 2147483646 w 1236"/>
                  <a:gd name="T41" fmla="*/ 2147483646 h 1287"/>
                  <a:gd name="T42" fmla="*/ 2147483646 w 1236"/>
                  <a:gd name="T43" fmla="*/ 2147483646 h 1287"/>
                  <a:gd name="T44" fmla="*/ 2147483646 w 1236"/>
                  <a:gd name="T45" fmla="*/ 2147483646 h 1287"/>
                  <a:gd name="T46" fmla="*/ 2147483646 w 1236"/>
                  <a:gd name="T47" fmla="*/ 2147483646 h 1287"/>
                  <a:gd name="T48" fmla="*/ 2147483646 w 1236"/>
                  <a:gd name="T49" fmla="*/ 2147483646 h 1287"/>
                  <a:gd name="T50" fmla="*/ 2147483646 w 1236"/>
                  <a:gd name="T51" fmla="*/ 2147483646 h 1287"/>
                  <a:gd name="T52" fmla="*/ 2147483646 w 1236"/>
                  <a:gd name="T53" fmla="*/ 2147483646 h 1287"/>
                  <a:gd name="T54" fmla="*/ 2147483646 w 1236"/>
                  <a:gd name="T55" fmla="*/ 2147483646 h 1287"/>
                  <a:gd name="T56" fmla="*/ 2147483646 w 1236"/>
                  <a:gd name="T57" fmla="*/ 2147483646 h 1287"/>
                  <a:gd name="T58" fmla="*/ 2147483646 w 1236"/>
                  <a:gd name="T59" fmla="*/ 2147483646 h 1287"/>
                  <a:gd name="T60" fmla="*/ 2147483646 w 1236"/>
                  <a:gd name="T61" fmla="*/ 2147483646 h 1287"/>
                  <a:gd name="T62" fmla="*/ 2147483646 w 1236"/>
                  <a:gd name="T63" fmla="*/ 2147483646 h 128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236" h="1287">
                    <a:moveTo>
                      <a:pt x="1232" y="1145"/>
                    </a:moveTo>
                    <a:lnTo>
                      <a:pt x="1232" y="1145"/>
                    </a:lnTo>
                    <a:lnTo>
                      <a:pt x="1085" y="96"/>
                    </a:lnTo>
                    <a:cubicBezTo>
                      <a:pt x="1077" y="42"/>
                      <a:pt x="1029" y="0"/>
                      <a:pt x="974" y="0"/>
                    </a:cubicBezTo>
                    <a:lnTo>
                      <a:pt x="262" y="0"/>
                    </a:lnTo>
                    <a:cubicBezTo>
                      <a:pt x="207" y="0"/>
                      <a:pt x="159" y="42"/>
                      <a:pt x="151" y="96"/>
                    </a:cubicBezTo>
                    <a:lnTo>
                      <a:pt x="4" y="1145"/>
                    </a:lnTo>
                    <a:cubicBezTo>
                      <a:pt x="0" y="1172"/>
                      <a:pt x="8" y="1199"/>
                      <a:pt x="25" y="1219"/>
                    </a:cubicBezTo>
                    <a:cubicBezTo>
                      <a:pt x="43" y="1239"/>
                      <a:pt x="68" y="1250"/>
                      <a:pt x="96" y="1250"/>
                    </a:cubicBezTo>
                    <a:lnTo>
                      <a:pt x="687" y="1250"/>
                    </a:lnTo>
                    <a:cubicBezTo>
                      <a:pt x="698" y="1272"/>
                      <a:pt x="721" y="1287"/>
                      <a:pt x="748" y="1287"/>
                    </a:cubicBezTo>
                    <a:cubicBezTo>
                      <a:pt x="786" y="1287"/>
                      <a:pt x="817" y="1256"/>
                      <a:pt x="817" y="1218"/>
                    </a:cubicBezTo>
                    <a:cubicBezTo>
                      <a:pt x="817" y="1179"/>
                      <a:pt x="786" y="1148"/>
                      <a:pt x="748" y="1148"/>
                    </a:cubicBezTo>
                    <a:cubicBezTo>
                      <a:pt x="720" y="1148"/>
                      <a:pt x="696" y="1165"/>
                      <a:pt x="685" y="1188"/>
                    </a:cubicBezTo>
                    <a:lnTo>
                      <a:pt x="96" y="1188"/>
                    </a:lnTo>
                    <a:cubicBezTo>
                      <a:pt x="86" y="1188"/>
                      <a:pt x="78" y="1185"/>
                      <a:pt x="72" y="1178"/>
                    </a:cubicBezTo>
                    <a:cubicBezTo>
                      <a:pt x="67" y="1172"/>
                      <a:pt x="64" y="1163"/>
                      <a:pt x="66" y="1154"/>
                    </a:cubicBezTo>
                    <a:lnTo>
                      <a:pt x="212" y="105"/>
                    </a:lnTo>
                    <a:cubicBezTo>
                      <a:pt x="216" y="82"/>
                      <a:pt x="239" y="62"/>
                      <a:pt x="262" y="62"/>
                    </a:cubicBezTo>
                    <a:lnTo>
                      <a:pt x="974" y="62"/>
                    </a:lnTo>
                    <a:cubicBezTo>
                      <a:pt x="997" y="62"/>
                      <a:pt x="1020" y="82"/>
                      <a:pt x="1024" y="105"/>
                    </a:cubicBezTo>
                    <a:lnTo>
                      <a:pt x="1170" y="1154"/>
                    </a:lnTo>
                    <a:cubicBezTo>
                      <a:pt x="1172" y="1163"/>
                      <a:pt x="1169" y="1172"/>
                      <a:pt x="1164" y="1178"/>
                    </a:cubicBezTo>
                    <a:cubicBezTo>
                      <a:pt x="1158" y="1185"/>
                      <a:pt x="1150" y="1188"/>
                      <a:pt x="1140" y="1188"/>
                    </a:cubicBezTo>
                    <a:lnTo>
                      <a:pt x="1024" y="1188"/>
                    </a:lnTo>
                    <a:cubicBezTo>
                      <a:pt x="1013" y="1164"/>
                      <a:pt x="989" y="1148"/>
                      <a:pt x="962" y="1148"/>
                    </a:cubicBezTo>
                    <a:cubicBezTo>
                      <a:pt x="923" y="1148"/>
                      <a:pt x="892" y="1179"/>
                      <a:pt x="892" y="1217"/>
                    </a:cubicBezTo>
                    <a:cubicBezTo>
                      <a:pt x="892" y="1255"/>
                      <a:pt x="923" y="1286"/>
                      <a:pt x="962" y="1286"/>
                    </a:cubicBezTo>
                    <a:cubicBezTo>
                      <a:pt x="988" y="1286"/>
                      <a:pt x="1010" y="1272"/>
                      <a:pt x="1022" y="1250"/>
                    </a:cubicBezTo>
                    <a:lnTo>
                      <a:pt x="1140" y="1250"/>
                    </a:lnTo>
                    <a:cubicBezTo>
                      <a:pt x="1168" y="1250"/>
                      <a:pt x="1193" y="1239"/>
                      <a:pt x="1211" y="1219"/>
                    </a:cubicBezTo>
                    <a:cubicBezTo>
                      <a:pt x="1228" y="1199"/>
                      <a:pt x="1236" y="1172"/>
                      <a:pt x="1232" y="1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10" name="Line 201"/>
            <p:cNvSpPr>
              <a:spLocks noChangeShapeType="1"/>
            </p:cNvSpPr>
            <p:nvPr/>
          </p:nvSpPr>
          <p:spPr bwMode="auto">
            <a:xfrm>
              <a:off x="8597" y="8447"/>
              <a:ext cx="611" cy="1110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pic>
          <p:nvPicPr>
            <p:cNvPr id="311" name="图片 3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8" y="9138"/>
              <a:ext cx="997" cy="997"/>
            </a:xfrm>
            <a:prstGeom prst="rect">
              <a:avLst/>
            </a:prstGeom>
          </p:spPr>
        </p:pic>
        <p:pic>
          <p:nvPicPr>
            <p:cNvPr id="312" name="图片 3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26" y="10232"/>
              <a:ext cx="528" cy="514"/>
            </a:xfrm>
            <a:prstGeom prst="rect">
              <a:avLst/>
            </a:prstGeom>
          </p:spPr>
        </p:pic>
        <p:sp>
          <p:nvSpPr>
            <p:cNvPr id="320" name="文本框 577"/>
            <p:cNvSpPr txBox="1"/>
            <p:nvPr/>
          </p:nvSpPr>
          <p:spPr>
            <a:xfrm>
              <a:off x="5744" y="10693"/>
              <a:ext cx="978" cy="4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摄像头</a:t>
              </a:r>
              <a:endParaRPr lang="zh-CN" altLang="en-US" sz="650" dirty="0" smtClean="0"/>
            </a:p>
          </p:txBody>
        </p:sp>
        <p:pic>
          <p:nvPicPr>
            <p:cNvPr id="321" name="图片 32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38" y="10240"/>
              <a:ext cx="528" cy="514"/>
            </a:xfrm>
            <a:prstGeom prst="rect">
              <a:avLst/>
            </a:prstGeom>
          </p:spPr>
        </p:pic>
        <p:sp>
          <p:nvSpPr>
            <p:cNvPr id="322" name="文本框 577"/>
            <p:cNvSpPr txBox="1"/>
            <p:nvPr/>
          </p:nvSpPr>
          <p:spPr>
            <a:xfrm>
              <a:off x="6456" y="10701"/>
              <a:ext cx="978" cy="4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摄像头</a:t>
              </a:r>
              <a:endParaRPr lang="zh-CN" altLang="en-US" sz="650" dirty="0" smtClean="0"/>
            </a:p>
          </p:txBody>
        </p:sp>
        <p:pic>
          <p:nvPicPr>
            <p:cNvPr id="323" name="Picture 16" descr="https://prod0b43e6f-pic10.ysjianzhan.cn/upload/s1gz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5" y="10398"/>
              <a:ext cx="267" cy="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4" name="文本框 577"/>
            <p:cNvSpPr txBox="1"/>
            <p:nvPr/>
          </p:nvSpPr>
          <p:spPr>
            <a:xfrm>
              <a:off x="7140" y="10740"/>
              <a:ext cx="968" cy="365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录像机</a:t>
              </a:r>
              <a:endParaRPr lang="zh-CN" altLang="en-US" sz="650" dirty="0" smtClean="0"/>
            </a:p>
          </p:txBody>
        </p:sp>
        <p:sp>
          <p:nvSpPr>
            <p:cNvPr id="325" name="矩形 595"/>
            <p:cNvSpPr/>
            <p:nvPr/>
          </p:nvSpPr>
          <p:spPr bwMode="auto">
            <a:xfrm>
              <a:off x="5316" y="9007"/>
              <a:ext cx="3046" cy="2219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6" name="文本框 5"/>
            <p:cNvSpPr txBox="1"/>
            <p:nvPr/>
          </p:nvSpPr>
          <p:spPr>
            <a:xfrm>
              <a:off x="5195" y="9040"/>
              <a:ext cx="1731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1000" dirty="0" smtClean="0"/>
                <a:t>商铺门店</a:t>
              </a:r>
              <a:r>
                <a:rPr lang="en-US" altLang="zh-CN" sz="1000" dirty="0" smtClean="0"/>
                <a:t>1</a:t>
              </a:r>
              <a:endParaRPr lang="en-US" altLang="zh-CN" sz="1000" dirty="0" smtClean="0"/>
            </a:p>
          </p:txBody>
        </p:sp>
        <p:sp>
          <p:nvSpPr>
            <p:cNvPr id="328" name="文本框 5"/>
            <p:cNvSpPr txBox="1"/>
            <p:nvPr/>
          </p:nvSpPr>
          <p:spPr>
            <a:xfrm>
              <a:off x="6539" y="7960"/>
              <a:ext cx="1639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就近</a:t>
              </a:r>
              <a:r>
                <a:rPr lang="en-US" sz="650" dirty="0" smtClean="0"/>
                <a:t>1:16</a:t>
              </a:r>
              <a:r>
                <a:rPr lang="zh-CN" altLang="en-US" sz="650" dirty="0" smtClean="0"/>
                <a:t>分光</a:t>
              </a:r>
              <a:endParaRPr lang="en-US" altLang="zh-CN" sz="650" dirty="0" smtClean="0"/>
            </a:p>
            <a:p>
              <a:r>
                <a:rPr lang="en-US" altLang="zh-CN" sz="650" dirty="0" smtClean="0"/>
                <a:t>(4)</a:t>
              </a:r>
              <a:endParaRPr lang="en-US" altLang="zh-CN" sz="650" dirty="0" smtClean="0"/>
            </a:p>
          </p:txBody>
        </p:sp>
        <p:sp>
          <p:nvSpPr>
            <p:cNvPr id="329" name="文本框 5"/>
            <p:cNvSpPr txBox="1"/>
            <p:nvPr/>
          </p:nvSpPr>
          <p:spPr>
            <a:xfrm>
              <a:off x="8749" y="9313"/>
              <a:ext cx="917" cy="184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en-US" altLang="zh-CN" sz="1000" dirty="0" smtClean="0"/>
                <a:t>…</a:t>
              </a:r>
              <a:endParaRPr lang="en-US" altLang="zh-CN" sz="1000" dirty="0" smtClean="0"/>
            </a:p>
            <a:p>
              <a:r>
                <a:rPr lang="zh-CN" altLang="en-US" sz="1000" dirty="0" smtClean="0"/>
                <a:t>商铺</a:t>
              </a:r>
              <a:endParaRPr lang="en-US" altLang="zh-CN" sz="1000" dirty="0" smtClean="0"/>
            </a:p>
            <a:p>
              <a:r>
                <a:rPr lang="zh-CN" altLang="en-US" sz="1000" dirty="0" smtClean="0"/>
                <a:t>门店</a:t>
              </a:r>
              <a:endParaRPr lang="en-US" altLang="zh-CN" sz="1000" dirty="0" smtClean="0"/>
            </a:p>
            <a:p>
              <a:r>
                <a:rPr lang="en-US" sz="1000" dirty="0" smtClean="0"/>
                <a:t>15</a:t>
              </a:r>
              <a:endParaRPr lang="en-US" sz="1000" dirty="0" smtClean="0"/>
            </a:p>
          </p:txBody>
        </p:sp>
        <p:sp>
          <p:nvSpPr>
            <p:cNvPr id="330" name="矩形 595"/>
            <p:cNvSpPr/>
            <p:nvPr/>
          </p:nvSpPr>
          <p:spPr bwMode="auto">
            <a:xfrm>
              <a:off x="8534" y="9015"/>
              <a:ext cx="1336" cy="2219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1" name="Line 201"/>
            <p:cNvSpPr>
              <a:spLocks noChangeShapeType="1"/>
            </p:cNvSpPr>
            <p:nvPr/>
          </p:nvSpPr>
          <p:spPr bwMode="auto">
            <a:xfrm flipH="1">
              <a:off x="3726" y="6635"/>
              <a:ext cx="2020" cy="1232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32" name="文本框 5"/>
            <p:cNvSpPr txBox="1"/>
            <p:nvPr/>
          </p:nvSpPr>
          <p:spPr>
            <a:xfrm>
              <a:off x="10288" y="9693"/>
              <a:ext cx="1202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en-US" sz="650" dirty="0" smtClean="0"/>
                <a:t>ONU</a:t>
              </a:r>
              <a:r>
                <a:rPr lang="zh-CN" altLang="en-US" sz="650" dirty="0" smtClean="0"/>
                <a:t>光猫</a:t>
              </a:r>
              <a:endParaRPr lang="zh-CN" altLang="en-US" sz="650" dirty="0" smtClean="0"/>
            </a:p>
          </p:txBody>
        </p:sp>
        <p:sp>
          <p:nvSpPr>
            <p:cNvPr id="333" name="Line 201"/>
            <p:cNvSpPr>
              <a:spLocks noChangeShapeType="1"/>
            </p:cNvSpPr>
            <p:nvPr/>
          </p:nvSpPr>
          <p:spPr bwMode="auto">
            <a:xfrm flipH="1">
              <a:off x="12570" y="8487"/>
              <a:ext cx="560" cy="1090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grpSp>
          <p:nvGrpSpPr>
            <p:cNvPr id="334" name="组合 24832"/>
            <p:cNvGrpSpPr/>
            <p:nvPr/>
          </p:nvGrpSpPr>
          <p:grpSpPr bwMode="auto">
            <a:xfrm>
              <a:off x="12997" y="7953"/>
              <a:ext cx="605" cy="464"/>
              <a:chOff x="2178050" y="3503613"/>
              <a:chExt cx="581025" cy="606425"/>
            </a:xfrm>
            <a:solidFill>
              <a:srgbClr val="FFC000"/>
            </a:solidFill>
          </p:grpSpPr>
          <p:sp>
            <p:nvSpPr>
              <p:cNvPr id="335" name="Freeform 271"/>
              <p:cNvSpPr>
                <a:spLocks noEditPoints="1"/>
              </p:cNvSpPr>
              <p:nvPr/>
            </p:nvSpPr>
            <p:spPr bwMode="auto">
              <a:xfrm>
                <a:off x="2344738" y="3570288"/>
                <a:ext cx="247650" cy="295275"/>
              </a:xfrm>
              <a:custGeom>
                <a:avLst/>
                <a:gdLst>
                  <a:gd name="T0" fmla="*/ 2147483646 w 525"/>
                  <a:gd name="T1" fmla="*/ 2147483646 h 630"/>
                  <a:gd name="T2" fmla="*/ 2147483646 w 525"/>
                  <a:gd name="T3" fmla="*/ 2147483646 h 630"/>
                  <a:gd name="T4" fmla="*/ 2147483646 w 525"/>
                  <a:gd name="T5" fmla="*/ 2147483646 h 630"/>
                  <a:gd name="T6" fmla="*/ 2147483646 w 525"/>
                  <a:gd name="T7" fmla="*/ 2147483646 h 630"/>
                  <a:gd name="T8" fmla="*/ 2147483646 w 525"/>
                  <a:gd name="T9" fmla="*/ 2147483646 h 630"/>
                  <a:gd name="T10" fmla="*/ 2147483646 w 525"/>
                  <a:gd name="T11" fmla="*/ 2147483646 h 630"/>
                  <a:gd name="T12" fmla="*/ 2147483646 w 525"/>
                  <a:gd name="T13" fmla="*/ 2147483646 h 630"/>
                  <a:gd name="T14" fmla="*/ 2147483646 w 525"/>
                  <a:gd name="T15" fmla="*/ 2147483646 h 630"/>
                  <a:gd name="T16" fmla="*/ 2147483646 w 525"/>
                  <a:gd name="T17" fmla="*/ 2147483646 h 630"/>
                  <a:gd name="T18" fmla="*/ 2147483646 w 525"/>
                  <a:gd name="T19" fmla="*/ 2147483646 h 630"/>
                  <a:gd name="T20" fmla="*/ 2147483646 w 525"/>
                  <a:gd name="T21" fmla="*/ 2147483646 h 630"/>
                  <a:gd name="T22" fmla="*/ 2147483646 w 525"/>
                  <a:gd name="T23" fmla="*/ 0 h 630"/>
                  <a:gd name="T24" fmla="*/ 2147483646 w 525"/>
                  <a:gd name="T25" fmla="*/ 2147483646 h 630"/>
                  <a:gd name="T26" fmla="*/ 2147483646 w 525"/>
                  <a:gd name="T27" fmla="*/ 2147483646 h 630"/>
                  <a:gd name="T28" fmla="*/ 2147483646 w 525"/>
                  <a:gd name="T29" fmla="*/ 2147483646 h 630"/>
                  <a:gd name="T30" fmla="*/ 2147483646 w 525"/>
                  <a:gd name="T31" fmla="*/ 2147483646 h 630"/>
                  <a:gd name="T32" fmla="*/ 2147483646 w 525"/>
                  <a:gd name="T33" fmla="*/ 2147483646 h 630"/>
                  <a:gd name="T34" fmla="*/ 2147483646 w 525"/>
                  <a:gd name="T35" fmla="*/ 2147483646 h 630"/>
                  <a:gd name="T36" fmla="*/ 2147483646 w 525"/>
                  <a:gd name="T37" fmla="*/ 2147483646 h 630"/>
                  <a:gd name="T38" fmla="*/ 2147483646 w 525"/>
                  <a:gd name="T39" fmla="*/ 2147483646 h 630"/>
                  <a:gd name="T40" fmla="*/ 2147483646 w 525"/>
                  <a:gd name="T41" fmla="*/ 2147483646 h 630"/>
                  <a:gd name="T42" fmla="*/ 2147483646 w 525"/>
                  <a:gd name="T43" fmla="*/ 2147483646 h 630"/>
                  <a:gd name="T44" fmla="*/ 2147483646 w 525"/>
                  <a:gd name="T45" fmla="*/ 2147483646 h 630"/>
                  <a:gd name="T46" fmla="*/ 2147483646 w 525"/>
                  <a:gd name="T47" fmla="*/ 2147483646 h 63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525" h="630">
                    <a:moveTo>
                      <a:pt x="75" y="568"/>
                    </a:moveTo>
                    <a:lnTo>
                      <a:pt x="75" y="568"/>
                    </a:lnTo>
                    <a:lnTo>
                      <a:pt x="143" y="358"/>
                    </a:lnTo>
                    <a:lnTo>
                      <a:pt x="383" y="358"/>
                    </a:lnTo>
                    <a:lnTo>
                      <a:pt x="451" y="568"/>
                    </a:lnTo>
                    <a:lnTo>
                      <a:pt x="75" y="568"/>
                    </a:lnTo>
                    <a:close/>
                    <a:moveTo>
                      <a:pt x="435" y="318"/>
                    </a:moveTo>
                    <a:lnTo>
                      <a:pt x="435" y="318"/>
                    </a:lnTo>
                    <a:cubicBezTo>
                      <a:pt x="431" y="305"/>
                      <a:pt x="419" y="296"/>
                      <a:pt x="406" y="296"/>
                    </a:cubicBezTo>
                    <a:lnTo>
                      <a:pt x="290" y="296"/>
                    </a:lnTo>
                    <a:lnTo>
                      <a:pt x="290" y="31"/>
                    </a:lnTo>
                    <a:cubicBezTo>
                      <a:pt x="290" y="14"/>
                      <a:pt x="276" y="0"/>
                      <a:pt x="259" y="0"/>
                    </a:cubicBezTo>
                    <a:cubicBezTo>
                      <a:pt x="242" y="0"/>
                      <a:pt x="228" y="14"/>
                      <a:pt x="228" y="31"/>
                    </a:cubicBezTo>
                    <a:lnTo>
                      <a:pt x="228" y="296"/>
                    </a:lnTo>
                    <a:lnTo>
                      <a:pt x="120" y="296"/>
                    </a:lnTo>
                    <a:cubicBezTo>
                      <a:pt x="107" y="296"/>
                      <a:pt x="95" y="305"/>
                      <a:pt x="91" y="318"/>
                    </a:cubicBezTo>
                    <a:lnTo>
                      <a:pt x="3" y="590"/>
                    </a:lnTo>
                    <a:cubicBezTo>
                      <a:pt x="0" y="599"/>
                      <a:pt x="1" y="609"/>
                      <a:pt x="7" y="617"/>
                    </a:cubicBezTo>
                    <a:cubicBezTo>
                      <a:pt x="13" y="626"/>
                      <a:pt x="22" y="630"/>
                      <a:pt x="32" y="630"/>
                    </a:cubicBezTo>
                    <a:lnTo>
                      <a:pt x="494" y="630"/>
                    </a:lnTo>
                    <a:cubicBezTo>
                      <a:pt x="494" y="630"/>
                      <a:pt x="494" y="630"/>
                      <a:pt x="494" y="630"/>
                    </a:cubicBezTo>
                    <a:cubicBezTo>
                      <a:pt x="511" y="630"/>
                      <a:pt x="525" y="616"/>
                      <a:pt x="525" y="599"/>
                    </a:cubicBezTo>
                    <a:cubicBezTo>
                      <a:pt x="525" y="595"/>
                      <a:pt x="524" y="590"/>
                      <a:pt x="522" y="586"/>
                    </a:cubicBezTo>
                    <a:lnTo>
                      <a:pt x="435" y="3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272"/>
              <p:cNvSpPr/>
              <p:nvPr/>
            </p:nvSpPr>
            <p:spPr bwMode="auto">
              <a:xfrm>
                <a:off x="2343150" y="3894138"/>
                <a:ext cx="76200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101" y="20"/>
                    </a:moveTo>
                    <a:lnTo>
                      <a:pt x="101" y="20"/>
                    </a:lnTo>
                    <a:lnTo>
                      <a:pt x="8" y="182"/>
                    </a:lnTo>
                    <a:cubicBezTo>
                      <a:pt x="0" y="196"/>
                      <a:pt x="5" y="215"/>
                      <a:pt x="20" y="224"/>
                    </a:cubicBezTo>
                    <a:cubicBezTo>
                      <a:pt x="24" y="227"/>
                      <a:pt x="30" y="228"/>
                      <a:pt x="35" y="228"/>
                    </a:cubicBezTo>
                    <a:cubicBezTo>
                      <a:pt x="46" y="228"/>
                      <a:pt x="56" y="222"/>
                      <a:pt x="62" y="213"/>
                    </a:cubicBezTo>
                    <a:lnTo>
                      <a:pt x="155" y="51"/>
                    </a:lnTo>
                    <a:cubicBezTo>
                      <a:pt x="164" y="36"/>
                      <a:pt x="159" y="17"/>
                      <a:pt x="144" y="9"/>
                    </a:cubicBezTo>
                    <a:cubicBezTo>
                      <a:pt x="129" y="0"/>
                      <a:pt x="110" y="5"/>
                      <a:pt x="101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273"/>
              <p:cNvSpPr/>
              <p:nvPr/>
            </p:nvSpPr>
            <p:spPr bwMode="auto">
              <a:xfrm>
                <a:off x="2513013" y="3894138"/>
                <a:ext cx="77788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62" y="20"/>
                    </a:moveTo>
                    <a:lnTo>
                      <a:pt x="62" y="20"/>
                    </a:lnTo>
                    <a:cubicBezTo>
                      <a:pt x="53" y="5"/>
                      <a:pt x="34" y="0"/>
                      <a:pt x="20" y="9"/>
                    </a:cubicBezTo>
                    <a:cubicBezTo>
                      <a:pt x="5" y="17"/>
                      <a:pt x="0" y="36"/>
                      <a:pt x="8" y="51"/>
                    </a:cubicBezTo>
                    <a:lnTo>
                      <a:pt x="101" y="213"/>
                    </a:lnTo>
                    <a:cubicBezTo>
                      <a:pt x="107" y="222"/>
                      <a:pt x="118" y="228"/>
                      <a:pt x="128" y="228"/>
                    </a:cubicBezTo>
                    <a:cubicBezTo>
                      <a:pt x="134" y="228"/>
                      <a:pt x="139" y="227"/>
                      <a:pt x="144" y="224"/>
                    </a:cubicBezTo>
                    <a:cubicBezTo>
                      <a:pt x="159" y="215"/>
                      <a:pt x="164" y="196"/>
                      <a:pt x="155" y="182"/>
                    </a:cubicBezTo>
                    <a:lnTo>
                      <a:pt x="62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274"/>
              <p:cNvSpPr/>
              <p:nvPr/>
            </p:nvSpPr>
            <p:spPr bwMode="auto">
              <a:xfrm>
                <a:off x="2452688" y="3914775"/>
                <a:ext cx="28575" cy="114300"/>
              </a:xfrm>
              <a:custGeom>
                <a:avLst/>
                <a:gdLst>
                  <a:gd name="T0" fmla="*/ 0 w 62"/>
                  <a:gd name="T1" fmla="*/ 2147483646 h 242"/>
                  <a:gd name="T2" fmla="*/ 0 w 62"/>
                  <a:gd name="T3" fmla="*/ 2147483646 h 242"/>
                  <a:gd name="T4" fmla="*/ 0 w 62"/>
                  <a:gd name="T5" fmla="*/ 2147483646 h 242"/>
                  <a:gd name="T6" fmla="*/ 2147483646 w 62"/>
                  <a:gd name="T7" fmla="*/ 2147483646 h 242"/>
                  <a:gd name="T8" fmla="*/ 2147483646 w 62"/>
                  <a:gd name="T9" fmla="*/ 2147483646 h 242"/>
                  <a:gd name="T10" fmla="*/ 2147483646 w 62"/>
                  <a:gd name="T11" fmla="*/ 2147483646 h 242"/>
                  <a:gd name="T12" fmla="*/ 2147483646 w 62"/>
                  <a:gd name="T13" fmla="*/ 0 h 242"/>
                  <a:gd name="T14" fmla="*/ 0 w 62"/>
                  <a:gd name="T15" fmla="*/ 2147483646 h 24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2" h="242">
                    <a:moveTo>
                      <a:pt x="0" y="31"/>
                    </a:moveTo>
                    <a:lnTo>
                      <a:pt x="0" y="31"/>
                    </a:lnTo>
                    <a:lnTo>
                      <a:pt x="0" y="211"/>
                    </a:lnTo>
                    <a:cubicBezTo>
                      <a:pt x="0" y="228"/>
                      <a:pt x="14" y="242"/>
                      <a:pt x="31" y="242"/>
                    </a:cubicBezTo>
                    <a:cubicBezTo>
                      <a:pt x="48" y="242"/>
                      <a:pt x="62" y="228"/>
                      <a:pt x="62" y="211"/>
                    </a:cubicBezTo>
                    <a:lnTo>
                      <a:pt x="62" y="31"/>
                    </a:lnTo>
                    <a:cubicBezTo>
                      <a:pt x="62" y="14"/>
                      <a:pt x="48" y="0"/>
                      <a:pt x="31" y="0"/>
                    </a:cubicBezTo>
                    <a:cubicBezTo>
                      <a:pt x="14" y="0"/>
                      <a:pt x="0" y="14"/>
                      <a:pt x="0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275"/>
              <p:cNvSpPr/>
              <p:nvPr/>
            </p:nvSpPr>
            <p:spPr bwMode="auto">
              <a:xfrm>
                <a:off x="2178050" y="3503613"/>
                <a:ext cx="581025" cy="606425"/>
              </a:xfrm>
              <a:custGeom>
                <a:avLst/>
                <a:gdLst>
                  <a:gd name="T0" fmla="*/ 2147483646 w 1236"/>
                  <a:gd name="T1" fmla="*/ 2147483646 h 1287"/>
                  <a:gd name="T2" fmla="*/ 2147483646 w 1236"/>
                  <a:gd name="T3" fmla="*/ 2147483646 h 1287"/>
                  <a:gd name="T4" fmla="*/ 2147483646 w 1236"/>
                  <a:gd name="T5" fmla="*/ 2147483646 h 1287"/>
                  <a:gd name="T6" fmla="*/ 2147483646 w 1236"/>
                  <a:gd name="T7" fmla="*/ 0 h 1287"/>
                  <a:gd name="T8" fmla="*/ 2147483646 w 1236"/>
                  <a:gd name="T9" fmla="*/ 0 h 1287"/>
                  <a:gd name="T10" fmla="*/ 2147483646 w 1236"/>
                  <a:gd name="T11" fmla="*/ 2147483646 h 1287"/>
                  <a:gd name="T12" fmla="*/ 2147483646 w 1236"/>
                  <a:gd name="T13" fmla="*/ 2147483646 h 1287"/>
                  <a:gd name="T14" fmla="*/ 2147483646 w 1236"/>
                  <a:gd name="T15" fmla="*/ 2147483646 h 1287"/>
                  <a:gd name="T16" fmla="*/ 2147483646 w 1236"/>
                  <a:gd name="T17" fmla="*/ 2147483646 h 1287"/>
                  <a:gd name="T18" fmla="*/ 2147483646 w 1236"/>
                  <a:gd name="T19" fmla="*/ 2147483646 h 1287"/>
                  <a:gd name="T20" fmla="*/ 2147483646 w 1236"/>
                  <a:gd name="T21" fmla="*/ 2147483646 h 1287"/>
                  <a:gd name="T22" fmla="*/ 2147483646 w 1236"/>
                  <a:gd name="T23" fmla="*/ 2147483646 h 1287"/>
                  <a:gd name="T24" fmla="*/ 2147483646 w 1236"/>
                  <a:gd name="T25" fmla="*/ 2147483646 h 1287"/>
                  <a:gd name="T26" fmla="*/ 2147483646 w 1236"/>
                  <a:gd name="T27" fmla="*/ 2147483646 h 1287"/>
                  <a:gd name="T28" fmla="*/ 2147483646 w 1236"/>
                  <a:gd name="T29" fmla="*/ 2147483646 h 1287"/>
                  <a:gd name="T30" fmla="*/ 2147483646 w 1236"/>
                  <a:gd name="T31" fmla="*/ 2147483646 h 1287"/>
                  <a:gd name="T32" fmla="*/ 2147483646 w 1236"/>
                  <a:gd name="T33" fmla="*/ 2147483646 h 1287"/>
                  <a:gd name="T34" fmla="*/ 2147483646 w 1236"/>
                  <a:gd name="T35" fmla="*/ 2147483646 h 1287"/>
                  <a:gd name="T36" fmla="*/ 2147483646 w 1236"/>
                  <a:gd name="T37" fmla="*/ 2147483646 h 1287"/>
                  <a:gd name="T38" fmla="*/ 2147483646 w 1236"/>
                  <a:gd name="T39" fmla="*/ 2147483646 h 1287"/>
                  <a:gd name="T40" fmla="*/ 2147483646 w 1236"/>
                  <a:gd name="T41" fmla="*/ 2147483646 h 1287"/>
                  <a:gd name="T42" fmla="*/ 2147483646 w 1236"/>
                  <a:gd name="T43" fmla="*/ 2147483646 h 1287"/>
                  <a:gd name="T44" fmla="*/ 2147483646 w 1236"/>
                  <a:gd name="T45" fmla="*/ 2147483646 h 1287"/>
                  <a:gd name="T46" fmla="*/ 2147483646 w 1236"/>
                  <a:gd name="T47" fmla="*/ 2147483646 h 1287"/>
                  <a:gd name="T48" fmla="*/ 2147483646 w 1236"/>
                  <a:gd name="T49" fmla="*/ 2147483646 h 1287"/>
                  <a:gd name="T50" fmla="*/ 2147483646 w 1236"/>
                  <a:gd name="T51" fmla="*/ 2147483646 h 1287"/>
                  <a:gd name="T52" fmla="*/ 2147483646 w 1236"/>
                  <a:gd name="T53" fmla="*/ 2147483646 h 1287"/>
                  <a:gd name="T54" fmla="*/ 2147483646 w 1236"/>
                  <a:gd name="T55" fmla="*/ 2147483646 h 1287"/>
                  <a:gd name="T56" fmla="*/ 2147483646 w 1236"/>
                  <a:gd name="T57" fmla="*/ 2147483646 h 1287"/>
                  <a:gd name="T58" fmla="*/ 2147483646 w 1236"/>
                  <a:gd name="T59" fmla="*/ 2147483646 h 1287"/>
                  <a:gd name="T60" fmla="*/ 2147483646 w 1236"/>
                  <a:gd name="T61" fmla="*/ 2147483646 h 1287"/>
                  <a:gd name="T62" fmla="*/ 2147483646 w 1236"/>
                  <a:gd name="T63" fmla="*/ 2147483646 h 128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236" h="1287">
                    <a:moveTo>
                      <a:pt x="1232" y="1145"/>
                    </a:moveTo>
                    <a:lnTo>
                      <a:pt x="1232" y="1145"/>
                    </a:lnTo>
                    <a:lnTo>
                      <a:pt x="1085" y="96"/>
                    </a:lnTo>
                    <a:cubicBezTo>
                      <a:pt x="1077" y="42"/>
                      <a:pt x="1029" y="0"/>
                      <a:pt x="974" y="0"/>
                    </a:cubicBezTo>
                    <a:lnTo>
                      <a:pt x="262" y="0"/>
                    </a:lnTo>
                    <a:cubicBezTo>
                      <a:pt x="207" y="0"/>
                      <a:pt x="159" y="42"/>
                      <a:pt x="151" y="96"/>
                    </a:cubicBezTo>
                    <a:lnTo>
                      <a:pt x="4" y="1145"/>
                    </a:lnTo>
                    <a:cubicBezTo>
                      <a:pt x="0" y="1172"/>
                      <a:pt x="8" y="1199"/>
                      <a:pt x="25" y="1219"/>
                    </a:cubicBezTo>
                    <a:cubicBezTo>
                      <a:pt x="43" y="1239"/>
                      <a:pt x="68" y="1250"/>
                      <a:pt x="96" y="1250"/>
                    </a:cubicBezTo>
                    <a:lnTo>
                      <a:pt x="687" y="1250"/>
                    </a:lnTo>
                    <a:cubicBezTo>
                      <a:pt x="698" y="1272"/>
                      <a:pt x="721" y="1287"/>
                      <a:pt x="748" y="1287"/>
                    </a:cubicBezTo>
                    <a:cubicBezTo>
                      <a:pt x="786" y="1287"/>
                      <a:pt x="817" y="1256"/>
                      <a:pt x="817" y="1218"/>
                    </a:cubicBezTo>
                    <a:cubicBezTo>
                      <a:pt x="817" y="1179"/>
                      <a:pt x="786" y="1148"/>
                      <a:pt x="748" y="1148"/>
                    </a:cubicBezTo>
                    <a:cubicBezTo>
                      <a:pt x="720" y="1148"/>
                      <a:pt x="696" y="1165"/>
                      <a:pt x="685" y="1188"/>
                    </a:cubicBezTo>
                    <a:lnTo>
                      <a:pt x="96" y="1188"/>
                    </a:lnTo>
                    <a:cubicBezTo>
                      <a:pt x="86" y="1188"/>
                      <a:pt x="78" y="1185"/>
                      <a:pt x="72" y="1178"/>
                    </a:cubicBezTo>
                    <a:cubicBezTo>
                      <a:pt x="67" y="1172"/>
                      <a:pt x="64" y="1163"/>
                      <a:pt x="66" y="1154"/>
                    </a:cubicBezTo>
                    <a:lnTo>
                      <a:pt x="212" y="105"/>
                    </a:lnTo>
                    <a:cubicBezTo>
                      <a:pt x="216" y="82"/>
                      <a:pt x="239" y="62"/>
                      <a:pt x="262" y="62"/>
                    </a:cubicBezTo>
                    <a:lnTo>
                      <a:pt x="974" y="62"/>
                    </a:lnTo>
                    <a:cubicBezTo>
                      <a:pt x="997" y="62"/>
                      <a:pt x="1020" y="82"/>
                      <a:pt x="1024" y="105"/>
                    </a:cubicBezTo>
                    <a:lnTo>
                      <a:pt x="1170" y="1154"/>
                    </a:lnTo>
                    <a:cubicBezTo>
                      <a:pt x="1172" y="1163"/>
                      <a:pt x="1169" y="1172"/>
                      <a:pt x="1164" y="1178"/>
                    </a:cubicBezTo>
                    <a:cubicBezTo>
                      <a:pt x="1158" y="1185"/>
                      <a:pt x="1150" y="1188"/>
                      <a:pt x="1140" y="1188"/>
                    </a:cubicBezTo>
                    <a:lnTo>
                      <a:pt x="1024" y="1188"/>
                    </a:lnTo>
                    <a:cubicBezTo>
                      <a:pt x="1013" y="1164"/>
                      <a:pt x="989" y="1148"/>
                      <a:pt x="962" y="1148"/>
                    </a:cubicBezTo>
                    <a:cubicBezTo>
                      <a:pt x="923" y="1148"/>
                      <a:pt x="892" y="1179"/>
                      <a:pt x="892" y="1217"/>
                    </a:cubicBezTo>
                    <a:cubicBezTo>
                      <a:pt x="892" y="1255"/>
                      <a:pt x="923" y="1286"/>
                      <a:pt x="962" y="1286"/>
                    </a:cubicBezTo>
                    <a:cubicBezTo>
                      <a:pt x="988" y="1286"/>
                      <a:pt x="1010" y="1272"/>
                      <a:pt x="1022" y="1250"/>
                    </a:cubicBezTo>
                    <a:lnTo>
                      <a:pt x="1140" y="1250"/>
                    </a:lnTo>
                    <a:cubicBezTo>
                      <a:pt x="1168" y="1250"/>
                      <a:pt x="1193" y="1239"/>
                      <a:pt x="1211" y="1219"/>
                    </a:cubicBezTo>
                    <a:cubicBezTo>
                      <a:pt x="1228" y="1199"/>
                      <a:pt x="1236" y="1172"/>
                      <a:pt x="1232" y="1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40" name="组合 24832"/>
            <p:cNvGrpSpPr/>
            <p:nvPr/>
          </p:nvGrpSpPr>
          <p:grpSpPr bwMode="auto">
            <a:xfrm>
              <a:off x="15418" y="6185"/>
              <a:ext cx="605" cy="464"/>
              <a:chOff x="2178050" y="3503613"/>
              <a:chExt cx="581025" cy="606425"/>
            </a:xfrm>
            <a:solidFill>
              <a:srgbClr val="FFC000"/>
            </a:solidFill>
          </p:grpSpPr>
          <p:sp>
            <p:nvSpPr>
              <p:cNvPr id="341" name="Freeform 271"/>
              <p:cNvSpPr>
                <a:spLocks noEditPoints="1"/>
              </p:cNvSpPr>
              <p:nvPr/>
            </p:nvSpPr>
            <p:spPr bwMode="auto">
              <a:xfrm>
                <a:off x="2344738" y="3570288"/>
                <a:ext cx="247650" cy="295275"/>
              </a:xfrm>
              <a:custGeom>
                <a:avLst/>
                <a:gdLst>
                  <a:gd name="T0" fmla="*/ 2147483646 w 525"/>
                  <a:gd name="T1" fmla="*/ 2147483646 h 630"/>
                  <a:gd name="T2" fmla="*/ 2147483646 w 525"/>
                  <a:gd name="T3" fmla="*/ 2147483646 h 630"/>
                  <a:gd name="T4" fmla="*/ 2147483646 w 525"/>
                  <a:gd name="T5" fmla="*/ 2147483646 h 630"/>
                  <a:gd name="T6" fmla="*/ 2147483646 w 525"/>
                  <a:gd name="T7" fmla="*/ 2147483646 h 630"/>
                  <a:gd name="T8" fmla="*/ 2147483646 w 525"/>
                  <a:gd name="T9" fmla="*/ 2147483646 h 630"/>
                  <a:gd name="T10" fmla="*/ 2147483646 w 525"/>
                  <a:gd name="T11" fmla="*/ 2147483646 h 630"/>
                  <a:gd name="T12" fmla="*/ 2147483646 w 525"/>
                  <a:gd name="T13" fmla="*/ 2147483646 h 630"/>
                  <a:gd name="T14" fmla="*/ 2147483646 w 525"/>
                  <a:gd name="T15" fmla="*/ 2147483646 h 630"/>
                  <a:gd name="T16" fmla="*/ 2147483646 w 525"/>
                  <a:gd name="T17" fmla="*/ 2147483646 h 630"/>
                  <a:gd name="T18" fmla="*/ 2147483646 w 525"/>
                  <a:gd name="T19" fmla="*/ 2147483646 h 630"/>
                  <a:gd name="T20" fmla="*/ 2147483646 w 525"/>
                  <a:gd name="T21" fmla="*/ 2147483646 h 630"/>
                  <a:gd name="T22" fmla="*/ 2147483646 w 525"/>
                  <a:gd name="T23" fmla="*/ 0 h 630"/>
                  <a:gd name="T24" fmla="*/ 2147483646 w 525"/>
                  <a:gd name="T25" fmla="*/ 2147483646 h 630"/>
                  <a:gd name="T26" fmla="*/ 2147483646 w 525"/>
                  <a:gd name="T27" fmla="*/ 2147483646 h 630"/>
                  <a:gd name="T28" fmla="*/ 2147483646 w 525"/>
                  <a:gd name="T29" fmla="*/ 2147483646 h 630"/>
                  <a:gd name="T30" fmla="*/ 2147483646 w 525"/>
                  <a:gd name="T31" fmla="*/ 2147483646 h 630"/>
                  <a:gd name="T32" fmla="*/ 2147483646 w 525"/>
                  <a:gd name="T33" fmla="*/ 2147483646 h 630"/>
                  <a:gd name="T34" fmla="*/ 2147483646 w 525"/>
                  <a:gd name="T35" fmla="*/ 2147483646 h 630"/>
                  <a:gd name="T36" fmla="*/ 2147483646 w 525"/>
                  <a:gd name="T37" fmla="*/ 2147483646 h 630"/>
                  <a:gd name="T38" fmla="*/ 2147483646 w 525"/>
                  <a:gd name="T39" fmla="*/ 2147483646 h 630"/>
                  <a:gd name="T40" fmla="*/ 2147483646 w 525"/>
                  <a:gd name="T41" fmla="*/ 2147483646 h 630"/>
                  <a:gd name="T42" fmla="*/ 2147483646 w 525"/>
                  <a:gd name="T43" fmla="*/ 2147483646 h 630"/>
                  <a:gd name="T44" fmla="*/ 2147483646 w 525"/>
                  <a:gd name="T45" fmla="*/ 2147483646 h 630"/>
                  <a:gd name="T46" fmla="*/ 2147483646 w 525"/>
                  <a:gd name="T47" fmla="*/ 2147483646 h 63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525" h="630">
                    <a:moveTo>
                      <a:pt x="75" y="568"/>
                    </a:moveTo>
                    <a:lnTo>
                      <a:pt x="75" y="568"/>
                    </a:lnTo>
                    <a:lnTo>
                      <a:pt x="143" y="358"/>
                    </a:lnTo>
                    <a:lnTo>
                      <a:pt x="383" y="358"/>
                    </a:lnTo>
                    <a:lnTo>
                      <a:pt x="451" y="568"/>
                    </a:lnTo>
                    <a:lnTo>
                      <a:pt x="75" y="568"/>
                    </a:lnTo>
                    <a:close/>
                    <a:moveTo>
                      <a:pt x="435" y="318"/>
                    </a:moveTo>
                    <a:lnTo>
                      <a:pt x="435" y="318"/>
                    </a:lnTo>
                    <a:cubicBezTo>
                      <a:pt x="431" y="305"/>
                      <a:pt x="419" y="296"/>
                      <a:pt x="406" y="296"/>
                    </a:cubicBezTo>
                    <a:lnTo>
                      <a:pt x="290" y="296"/>
                    </a:lnTo>
                    <a:lnTo>
                      <a:pt x="290" y="31"/>
                    </a:lnTo>
                    <a:cubicBezTo>
                      <a:pt x="290" y="14"/>
                      <a:pt x="276" y="0"/>
                      <a:pt x="259" y="0"/>
                    </a:cubicBezTo>
                    <a:cubicBezTo>
                      <a:pt x="242" y="0"/>
                      <a:pt x="228" y="14"/>
                      <a:pt x="228" y="31"/>
                    </a:cubicBezTo>
                    <a:lnTo>
                      <a:pt x="228" y="296"/>
                    </a:lnTo>
                    <a:lnTo>
                      <a:pt x="120" y="296"/>
                    </a:lnTo>
                    <a:cubicBezTo>
                      <a:pt x="107" y="296"/>
                      <a:pt x="95" y="305"/>
                      <a:pt x="91" y="318"/>
                    </a:cubicBezTo>
                    <a:lnTo>
                      <a:pt x="3" y="590"/>
                    </a:lnTo>
                    <a:cubicBezTo>
                      <a:pt x="0" y="599"/>
                      <a:pt x="1" y="609"/>
                      <a:pt x="7" y="617"/>
                    </a:cubicBezTo>
                    <a:cubicBezTo>
                      <a:pt x="13" y="626"/>
                      <a:pt x="22" y="630"/>
                      <a:pt x="32" y="630"/>
                    </a:cubicBezTo>
                    <a:lnTo>
                      <a:pt x="494" y="630"/>
                    </a:lnTo>
                    <a:cubicBezTo>
                      <a:pt x="494" y="630"/>
                      <a:pt x="494" y="630"/>
                      <a:pt x="494" y="630"/>
                    </a:cubicBezTo>
                    <a:cubicBezTo>
                      <a:pt x="511" y="630"/>
                      <a:pt x="525" y="616"/>
                      <a:pt x="525" y="599"/>
                    </a:cubicBezTo>
                    <a:cubicBezTo>
                      <a:pt x="525" y="595"/>
                      <a:pt x="524" y="590"/>
                      <a:pt x="522" y="586"/>
                    </a:cubicBezTo>
                    <a:lnTo>
                      <a:pt x="435" y="3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272"/>
              <p:cNvSpPr/>
              <p:nvPr/>
            </p:nvSpPr>
            <p:spPr bwMode="auto">
              <a:xfrm>
                <a:off x="2343150" y="3894138"/>
                <a:ext cx="76200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101" y="20"/>
                    </a:moveTo>
                    <a:lnTo>
                      <a:pt x="101" y="20"/>
                    </a:lnTo>
                    <a:lnTo>
                      <a:pt x="8" y="182"/>
                    </a:lnTo>
                    <a:cubicBezTo>
                      <a:pt x="0" y="196"/>
                      <a:pt x="5" y="215"/>
                      <a:pt x="20" y="224"/>
                    </a:cubicBezTo>
                    <a:cubicBezTo>
                      <a:pt x="24" y="227"/>
                      <a:pt x="30" y="228"/>
                      <a:pt x="35" y="228"/>
                    </a:cubicBezTo>
                    <a:cubicBezTo>
                      <a:pt x="46" y="228"/>
                      <a:pt x="56" y="222"/>
                      <a:pt x="62" y="213"/>
                    </a:cubicBezTo>
                    <a:lnTo>
                      <a:pt x="155" y="51"/>
                    </a:lnTo>
                    <a:cubicBezTo>
                      <a:pt x="164" y="36"/>
                      <a:pt x="159" y="17"/>
                      <a:pt x="144" y="9"/>
                    </a:cubicBezTo>
                    <a:cubicBezTo>
                      <a:pt x="129" y="0"/>
                      <a:pt x="110" y="5"/>
                      <a:pt x="101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273"/>
              <p:cNvSpPr/>
              <p:nvPr/>
            </p:nvSpPr>
            <p:spPr bwMode="auto">
              <a:xfrm>
                <a:off x="2513013" y="3894138"/>
                <a:ext cx="77788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62" y="20"/>
                    </a:moveTo>
                    <a:lnTo>
                      <a:pt x="62" y="20"/>
                    </a:lnTo>
                    <a:cubicBezTo>
                      <a:pt x="53" y="5"/>
                      <a:pt x="34" y="0"/>
                      <a:pt x="20" y="9"/>
                    </a:cubicBezTo>
                    <a:cubicBezTo>
                      <a:pt x="5" y="17"/>
                      <a:pt x="0" y="36"/>
                      <a:pt x="8" y="51"/>
                    </a:cubicBezTo>
                    <a:lnTo>
                      <a:pt x="101" y="213"/>
                    </a:lnTo>
                    <a:cubicBezTo>
                      <a:pt x="107" y="222"/>
                      <a:pt x="118" y="228"/>
                      <a:pt x="128" y="228"/>
                    </a:cubicBezTo>
                    <a:cubicBezTo>
                      <a:pt x="134" y="228"/>
                      <a:pt x="139" y="227"/>
                      <a:pt x="144" y="224"/>
                    </a:cubicBezTo>
                    <a:cubicBezTo>
                      <a:pt x="159" y="215"/>
                      <a:pt x="164" y="196"/>
                      <a:pt x="155" y="182"/>
                    </a:cubicBezTo>
                    <a:lnTo>
                      <a:pt x="62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274"/>
              <p:cNvSpPr/>
              <p:nvPr/>
            </p:nvSpPr>
            <p:spPr bwMode="auto">
              <a:xfrm>
                <a:off x="2452688" y="3914775"/>
                <a:ext cx="28575" cy="114300"/>
              </a:xfrm>
              <a:custGeom>
                <a:avLst/>
                <a:gdLst>
                  <a:gd name="T0" fmla="*/ 0 w 62"/>
                  <a:gd name="T1" fmla="*/ 2147483646 h 242"/>
                  <a:gd name="T2" fmla="*/ 0 w 62"/>
                  <a:gd name="T3" fmla="*/ 2147483646 h 242"/>
                  <a:gd name="T4" fmla="*/ 0 w 62"/>
                  <a:gd name="T5" fmla="*/ 2147483646 h 242"/>
                  <a:gd name="T6" fmla="*/ 2147483646 w 62"/>
                  <a:gd name="T7" fmla="*/ 2147483646 h 242"/>
                  <a:gd name="T8" fmla="*/ 2147483646 w 62"/>
                  <a:gd name="T9" fmla="*/ 2147483646 h 242"/>
                  <a:gd name="T10" fmla="*/ 2147483646 w 62"/>
                  <a:gd name="T11" fmla="*/ 2147483646 h 242"/>
                  <a:gd name="T12" fmla="*/ 2147483646 w 62"/>
                  <a:gd name="T13" fmla="*/ 0 h 242"/>
                  <a:gd name="T14" fmla="*/ 0 w 62"/>
                  <a:gd name="T15" fmla="*/ 2147483646 h 24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2" h="242">
                    <a:moveTo>
                      <a:pt x="0" y="31"/>
                    </a:moveTo>
                    <a:lnTo>
                      <a:pt x="0" y="31"/>
                    </a:lnTo>
                    <a:lnTo>
                      <a:pt x="0" y="211"/>
                    </a:lnTo>
                    <a:cubicBezTo>
                      <a:pt x="0" y="228"/>
                      <a:pt x="14" y="242"/>
                      <a:pt x="31" y="242"/>
                    </a:cubicBezTo>
                    <a:cubicBezTo>
                      <a:pt x="48" y="242"/>
                      <a:pt x="62" y="228"/>
                      <a:pt x="62" y="211"/>
                    </a:cubicBezTo>
                    <a:lnTo>
                      <a:pt x="62" y="31"/>
                    </a:lnTo>
                    <a:cubicBezTo>
                      <a:pt x="62" y="14"/>
                      <a:pt x="48" y="0"/>
                      <a:pt x="31" y="0"/>
                    </a:cubicBezTo>
                    <a:cubicBezTo>
                      <a:pt x="14" y="0"/>
                      <a:pt x="0" y="14"/>
                      <a:pt x="0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275"/>
              <p:cNvSpPr/>
              <p:nvPr/>
            </p:nvSpPr>
            <p:spPr bwMode="auto">
              <a:xfrm>
                <a:off x="2178050" y="3503613"/>
                <a:ext cx="581025" cy="606425"/>
              </a:xfrm>
              <a:custGeom>
                <a:avLst/>
                <a:gdLst>
                  <a:gd name="T0" fmla="*/ 2147483646 w 1236"/>
                  <a:gd name="T1" fmla="*/ 2147483646 h 1287"/>
                  <a:gd name="T2" fmla="*/ 2147483646 w 1236"/>
                  <a:gd name="T3" fmla="*/ 2147483646 h 1287"/>
                  <a:gd name="T4" fmla="*/ 2147483646 w 1236"/>
                  <a:gd name="T5" fmla="*/ 2147483646 h 1287"/>
                  <a:gd name="T6" fmla="*/ 2147483646 w 1236"/>
                  <a:gd name="T7" fmla="*/ 0 h 1287"/>
                  <a:gd name="T8" fmla="*/ 2147483646 w 1236"/>
                  <a:gd name="T9" fmla="*/ 0 h 1287"/>
                  <a:gd name="T10" fmla="*/ 2147483646 w 1236"/>
                  <a:gd name="T11" fmla="*/ 2147483646 h 1287"/>
                  <a:gd name="T12" fmla="*/ 2147483646 w 1236"/>
                  <a:gd name="T13" fmla="*/ 2147483646 h 1287"/>
                  <a:gd name="T14" fmla="*/ 2147483646 w 1236"/>
                  <a:gd name="T15" fmla="*/ 2147483646 h 1287"/>
                  <a:gd name="T16" fmla="*/ 2147483646 w 1236"/>
                  <a:gd name="T17" fmla="*/ 2147483646 h 1287"/>
                  <a:gd name="T18" fmla="*/ 2147483646 w 1236"/>
                  <a:gd name="T19" fmla="*/ 2147483646 h 1287"/>
                  <a:gd name="T20" fmla="*/ 2147483646 w 1236"/>
                  <a:gd name="T21" fmla="*/ 2147483646 h 1287"/>
                  <a:gd name="T22" fmla="*/ 2147483646 w 1236"/>
                  <a:gd name="T23" fmla="*/ 2147483646 h 1287"/>
                  <a:gd name="T24" fmla="*/ 2147483646 w 1236"/>
                  <a:gd name="T25" fmla="*/ 2147483646 h 1287"/>
                  <a:gd name="T26" fmla="*/ 2147483646 w 1236"/>
                  <a:gd name="T27" fmla="*/ 2147483646 h 1287"/>
                  <a:gd name="T28" fmla="*/ 2147483646 w 1236"/>
                  <a:gd name="T29" fmla="*/ 2147483646 h 1287"/>
                  <a:gd name="T30" fmla="*/ 2147483646 w 1236"/>
                  <a:gd name="T31" fmla="*/ 2147483646 h 1287"/>
                  <a:gd name="T32" fmla="*/ 2147483646 w 1236"/>
                  <a:gd name="T33" fmla="*/ 2147483646 h 1287"/>
                  <a:gd name="T34" fmla="*/ 2147483646 w 1236"/>
                  <a:gd name="T35" fmla="*/ 2147483646 h 1287"/>
                  <a:gd name="T36" fmla="*/ 2147483646 w 1236"/>
                  <a:gd name="T37" fmla="*/ 2147483646 h 1287"/>
                  <a:gd name="T38" fmla="*/ 2147483646 w 1236"/>
                  <a:gd name="T39" fmla="*/ 2147483646 h 1287"/>
                  <a:gd name="T40" fmla="*/ 2147483646 w 1236"/>
                  <a:gd name="T41" fmla="*/ 2147483646 h 1287"/>
                  <a:gd name="T42" fmla="*/ 2147483646 w 1236"/>
                  <a:gd name="T43" fmla="*/ 2147483646 h 1287"/>
                  <a:gd name="T44" fmla="*/ 2147483646 w 1236"/>
                  <a:gd name="T45" fmla="*/ 2147483646 h 1287"/>
                  <a:gd name="T46" fmla="*/ 2147483646 w 1236"/>
                  <a:gd name="T47" fmla="*/ 2147483646 h 1287"/>
                  <a:gd name="T48" fmla="*/ 2147483646 w 1236"/>
                  <a:gd name="T49" fmla="*/ 2147483646 h 1287"/>
                  <a:gd name="T50" fmla="*/ 2147483646 w 1236"/>
                  <a:gd name="T51" fmla="*/ 2147483646 h 1287"/>
                  <a:gd name="T52" fmla="*/ 2147483646 w 1236"/>
                  <a:gd name="T53" fmla="*/ 2147483646 h 1287"/>
                  <a:gd name="T54" fmla="*/ 2147483646 w 1236"/>
                  <a:gd name="T55" fmla="*/ 2147483646 h 1287"/>
                  <a:gd name="T56" fmla="*/ 2147483646 w 1236"/>
                  <a:gd name="T57" fmla="*/ 2147483646 h 1287"/>
                  <a:gd name="T58" fmla="*/ 2147483646 w 1236"/>
                  <a:gd name="T59" fmla="*/ 2147483646 h 1287"/>
                  <a:gd name="T60" fmla="*/ 2147483646 w 1236"/>
                  <a:gd name="T61" fmla="*/ 2147483646 h 1287"/>
                  <a:gd name="T62" fmla="*/ 2147483646 w 1236"/>
                  <a:gd name="T63" fmla="*/ 2147483646 h 128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236" h="1287">
                    <a:moveTo>
                      <a:pt x="1232" y="1145"/>
                    </a:moveTo>
                    <a:lnTo>
                      <a:pt x="1232" y="1145"/>
                    </a:lnTo>
                    <a:lnTo>
                      <a:pt x="1085" y="96"/>
                    </a:lnTo>
                    <a:cubicBezTo>
                      <a:pt x="1077" y="42"/>
                      <a:pt x="1029" y="0"/>
                      <a:pt x="974" y="0"/>
                    </a:cubicBezTo>
                    <a:lnTo>
                      <a:pt x="262" y="0"/>
                    </a:lnTo>
                    <a:cubicBezTo>
                      <a:pt x="207" y="0"/>
                      <a:pt x="159" y="42"/>
                      <a:pt x="151" y="96"/>
                    </a:cubicBezTo>
                    <a:lnTo>
                      <a:pt x="4" y="1145"/>
                    </a:lnTo>
                    <a:cubicBezTo>
                      <a:pt x="0" y="1172"/>
                      <a:pt x="8" y="1199"/>
                      <a:pt x="25" y="1219"/>
                    </a:cubicBezTo>
                    <a:cubicBezTo>
                      <a:pt x="43" y="1239"/>
                      <a:pt x="68" y="1250"/>
                      <a:pt x="96" y="1250"/>
                    </a:cubicBezTo>
                    <a:lnTo>
                      <a:pt x="687" y="1250"/>
                    </a:lnTo>
                    <a:cubicBezTo>
                      <a:pt x="698" y="1272"/>
                      <a:pt x="721" y="1287"/>
                      <a:pt x="748" y="1287"/>
                    </a:cubicBezTo>
                    <a:cubicBezTo>
                      <a:pt x="786" y="1287"/>
                      <a:pt x="817" y="1256"/>
                      <a:pt x="817" y="1218"/>
                    </a:cubicBezTo>
                    <a:cubicBezTo>
                      <a:pt x="817" y="1179"/>
                      <a:pt x="786" y="1148"/>
                      <a:pt x="748" y="1148"/>
                    </a:cubicBezTo>
                    <a:cubicBezTo>
                      <a:pt x="720" y="1148"/>
                      <a:pt x="696" y="1165"/>
                      <a:pt x="685" y="1188"/>
                    </a:cubicBezTo>
                    <a:lnTo>
                      <a:pt x="96" y="1188"/>
                    </a:lnTo>
                    <a:cubicBezTo>
                      <a:pt x="86" y="1188"/>
                      <a:pt x="78" y="1185"/>
                      <a:pt x="72" y="1178"/>
                    </a:cubicBezTo>
                    <a:cubicBezTo>
                      <a:pt x="67" y="1172"/>
                      <a:pt x="64" y="1163"/>
                      <a:pt x="66" y="1154"/>
                    </a:cubicBezTo>
                    <a:lnTo>
                      <a:pt x="212" y="105"/>
                    </a:lnTo>
                    <a:cubicBezTo>
                      <a:pt x="216" y="82"/>
                      <a:pt x="239" y="62"/>
                      <a:pt x="262" y="62"/>
                    </a:cubicBezTo>
                    <a:lnTo>
                      <a:pt x="974" y="62"/>
                    </a:lnTo>
                    <a:cubicBezTo>
                      <a:pt x="997" y="62"/>
                      <a:pt x="1020" y="82"/>
                      <a:pt x="1024" y="105"/>
                    </a:cubicBezTo>
                    <a:lnTo>
                      <a:pt x="1170" y="1154"/>
                    </a:lnTo>
                    <a:cubicBezTo>
                      <a:pt x="1172" y="1163"/>
                      <a:pt x="1169" y="1172"/>
                      <a:pt x="1164" y="1178"/>
                    </a:cubicBezTo>
                    <a:cubicBezTo>
                      <a:pt x="1158" y="1185"/>
                      <a:pt x="1150" y="1188"/>
                      <a:pt x="1140" y="1188"/>
                    </a:cubicBezTo>
                    <a:lnTo>
                      <a:pt x="1024" y="1188"/>
                    </a:lnTo>
                    <a:cubicBezTo>
                      <a:pt x="1013" y="1164"/>
                      <a:pt x="989" y="1148"/>
                      <a:pt x="962" y="1148"/>
                    </a:cubicBezTo>
                    <a:cubicBezTo>
                      <a:pt x="923" y="1148"/>
                      <a:pt x="892" y="1179"/>
                      <a:pt x="892" y="1217"/>
                    </a:cubicBezTo>
                    <a:cubicBezTo>
                      <a:pt x="892" y="1255"/>
                      <a:pt x="923" y="1286"/>
                      <a:pt x="962" y="1286"/>
                    </a:cubicBezTo>
                    <a:cubicBezTo>
                      <a:pt x="988" y="1286"/>
                      <a:pt x="1010" y="1272"/>
                      <a:pt x="1022" y="1250"/>
                    </a:cubicBezTo>
                    <a:lnTo>
                      <a:pt x="1140" y="1250"/>
                    </a:lnTo>
                    <a:cubicBezTo>
                      <a:pt x="1168" y="1250"/>
                      <a:pt x="1193" y="1239"/>
                      <a:pt x="1211" y="1219"/>
                    </a:cubicBezTo>
                    <a:cubicBezTo>
                      <a:pt x="1228" y="1199"/>
                      <a:pt x="1236" y="1172"/>
                      <a:pt x="1232" y="1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6" name="Line 201"/>
            <p:cNvSpPr>
              <a:spLocks noChangeShapeType="1"/>
            </p:cNvSpPr>
            <p:nvPr/>
          </p:nvSpPr>
          <p:spPr bwMode="auto">
            <a:xfrm>
              <a:off x="13477" y="8477"/>
              <a:ext cx="611" cy="1110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47" name="Line 201"/>
            <p:cNvSpPr>
              <a:spLocks noChangeShapeType="1"/>
            </p:cNvSpPr>
            <p:nvPr/>
          </p:nvSpPr>
          <p:spPr bwMode="auto">
            <a:xfrm>
              <a:off x="15993" y="6664"/>
              <a:ext cx="1915" cy="1355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pic>
          <p:nvPicPr>
            <p:cNvPr id="348" name="图片 34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8" y="9169"/>
              <a:ext cx="997" cy="997"/>
            </a:xfrm>
            <a:prstGeom prst="rect">
              <a:avLst/>
            </a:prstGeom>
          </p:spPr>
        </p:pic>
        <p:pic>
          <p:nvPicPr>
            <p:cNvPr id="349" name="图片 348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06" y="10262"/>
              <a:ext cx="528" cy="514"/>
            </a:xfrm>
            <a:prstGeom prst="rect">
              <a:avLst/>
            </a:prstGeom>
          </p:spPr>
        </p:pic>
        <p:sp>
          <p:nvSpPr>
            <p:cNvPr id="350" name="文本框 577"/>
            <p:cNvSpPr txBox="1"/>
            <p:nvPr/>
          </p:nvSpPr>
          <p:spPr>
            <a:xfrm>
              <a:off x="10624" y="10723"/>
              <a:ext cx="978" cy="4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摄像头</a:t>
              </a:r>
              <a:endParaRPr lang="zh-CN" altLang="en-US" sz="650" dirty="0" smtClean="0"/>
            </a:p>
          </p:txBody>
        </p:sp>
        <p:pic>
          <p:nvPicPr>
            <p:cNvPr id="351" name="图片 35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18" y="10271"/>
              <a:ext cx="528" cy="514"/>
            </a:xfrm>
            <a:prstGeom prst="rect">
              <a:avLst/>
            </a:prstGeom>
          </p:spPr>
        </p:pic>
        <p:sp>
          <p:nvSpPr>
            <p:cNvPr id="352" name="文本框 577"/>
            <p:cNvSpPr txBox="1"/>
            <p:nvPr/>
          </p:nvSpPr>
          <p:spPr>
            <a:xfrm>
              <a:off x="11336" y="10732"/>
              <a:ext cx="978" cy="4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摄像头</a:t>
              </a:r>
              <a:endParaRPr lang="zh-CN" altLang="en-US" sz="650" dirty="0" smtClean="0"/>
            </a:p>
          </p:txBody>
        </p:sp>
        <p:pic>
          <p:nvPicPr>
            <p:cNvPr id="353" name="Picture 16" descr="https://prod0b43e6f-pic10.ysjianzhan.cn/upload/s1gz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45" y="10428"/>
              <a:ext cx="267" cy="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4" name="文本框 577"/>
            <p:cNvSpPr txBox="1"/>
            <p:nvPr/>
          </p:nvSpPr>
          <p:spPr>
            <a:xfrm>
              <a:off x="12020" y="10771"/>
              <a:ext cx="968" cy="365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录像机</a:t>
              </a:r>
              <a:endParaRPr lang="zh-CN" altLang="en-US" sz="650" dirty="0" smtClean="0"/>
            </a:p>
          </p:txBody>
        </p:sp>
        <p:sp>
          <p:nvSpPr>
            <p:cNvPr id="355" name="矩形 595"/>
            <p:cNvSpPr/>
            <p:nvPr/>
          </p:nvSpPr>
          <p:spPr bwMode="auto">
            <a:xfrm>
              <a:off x="10196" y="9037"/>
              <a:ext cx="3046" cy="2219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6" name="文本框 5"/>
            <p:cNvSpPr txBox="1"/>
            <p:nvPr/>
          </p:nvSpPr>
          <p:spPr>
            <a:xfrm>
              <a:off x="10075" y="9070"/>
              <a:ext cx="1731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1000" dirty="0" smtClean="0"/>
                <a:t>商铺门店</a:t>
              </a:r>
              <a:r>
                <a:rPr lang="en-US" altLang="zh-CN" sz="1000" dirty="0" smtClean="0"/>
                <a:t>1</a:t>
              </a:r>
              <a:endParaRPr lang="en-US" altLang="zh-CN" sz="1000" dirty="0" smtClean="0"/>
            </a:p>
          </p:txBody>
        </p:sp>
        <p:sp>
          <p:nvSpPr>
            <p:cNvPr id="357" name="文本框 5"/>
            <p:cNvSpPr txBox="1"/>
            <p:nvPr/>
          </p:nvSpPr>
          <p:spPr>
            <a:xfrm>
              <a:off x="11419" y="7980"/>
              <a:ext cx="1639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就近</a:t>
              </a:r>
              <a:r>
                <a:rPr lang="en-US" sz="650" dirty="0" smtClean="0"/>
                <a:t>1:16</a:t>
              </a:r>
              <a:r>
                <a:rPr lang="zh-CN" altLang="en-US" sz="650" dirty="0" smtClean="0"/>
                <a:t>分光</a:t>
              </a:r>
              <a:endParaRPr lang="en-US" altLang="zh-CN" sz="650" dirty="0" smtClean="0"/>
            </a:p>
            <a:p>
              <a:r>
                <a:rPr lang="en-US" altLang="zh-CN" sz="650" dirty="0" smtClean="0"/>
                <a:t>(1)</a:t>
              </a:r>
              <a:endParaRPr lang="en-US" altLang="zh-CN" sz="650" dirty="0" smtClean="0"/>
            </a:p>
          </p:txBody>
        </p:sp>
        <p:sp>
          <p:nvSpPr>
            <p:cNvPr id="358" name="文本框 5"/>
            <p:cNvSpPr txBox="1"/>
            <p:nvPr/>
          </p:nvSpPr>
          <p:spPr>
            <a:xfrm>
              <a:off x="13988" y="6195"/>
              <a:ext cx="1401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片区</a:t>
              </a:r>
              <a:r>
                <a:rPr lang="en-US" sz="650" dirty="0" smtClean="0"/>
                <a:t>1:4</a:t>
              </a:r>
              <a:r>
                <a:rPr lang="zh-CN" altLang="en-US" sz="650" dirty="0" smtClean="0"/>
                <a:t>分光</a:t>
              </a:r>
              <a:r>
                <a:rPr lang="en-US" altLang="zh-CN" sz="650" dirty="0" smtClean="0"/>
                <a:t>(4)</a:t>
              </a:r>
              <a:endParaRPr lang="en-US" altLang="zh-CN" sz="650" dirty="0" smtClean="0"/>
            </a:p>
          </p:txBody>
        </p:sp>
        <p:sp>
          <p:nvSpPr>
            <p:cNvPr id="359" name="文本框 5"/>
            <p:cNvSpPr txBox="1"/>
            <p:nvPr/>
          </p:nvSpPr>
          <p:spPr>
            <a:xfrm>
              <a:off x="13629" y="9343"/>
              <a:ext cx="917" cy="184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en-US" altLang="zh-CN" sz="1000" dirty="0" smtClean="0"/>
                <a:t>…</a:t>
              </a:r>
              <a:endParaRPr lang="en-US" altLang="zh-CN" sz="1000" dirty="0" smtClean="0"/>
            </a:p>
            <a:p>
              <a:r>
                <a:rPr lang="zh-CN" altLang="en-US" sz="1000" dirty="0" smtClean="0"/>
                <a:t>商铺</a:t>
              </a:r>
              <a:endParaRPr lang="en-US" altLang="zh-CN" sz="1000" dirty="0" smtClean="0"/>
            </a:p>
            <a:p>
              <a:r>
                <a:rPr lang="zh-CN" altLang="en-US" sz="1000" dirty="0" smtClean="0"/>
                <a:t>门店</a:t>
              </a:r>
              <a:endParaRPr lang="en-US" altLang="zh-CN" sz="1000" dirty="0" smtClean="0"/>
            </a:p>
            <a:p>
              <a:r>
                <a:rPr lang="en-US" sz="1000" dirty="0" smtClean="0"/>
                <a:t>15</a:t>
              </a:r>
              <a:endParaRPr lang="en-US" sz="1000" dirty="0" smtClean="0"/>
            </a:p>
          </p:txBody>
        </p:sp>
        <p:sp>
          <p:nvSpPr>
            <p:cNvPr id="360" name="矩形 595"/>
            <p:cNvSpPr/>
            <p:nvPr/>
          </p:nvSpPr>
          <p:spPr bwMode="auto">
            <a:xfrm>
              <a:off x="13414" y="9046"/>
              <a:ext cx="1336" cy="2219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1" name="文本框 5"/>
            <p:cNvSpPr txBox="1"/>
            <p:nvPr/>
          </p:nvSpPr>
          <p:spPr>
            <a:xfrm>
              <a:off x="15217" y="9722"/>
              <a:ext cx="1202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en-US" sz="650" dirty="0" smtClean="0"/>
                <a:t>ONU</a:t>
              </a:r>
              <a:r>
                <a:rPr lang="zh-CN" altLang="en-US" sz="650" dirty="0" smtClean="0"/>
                <a:t>光猫</a:t>
              </a:r>
              <a:endParaRPr lang="zh-CN" altLang="en-US" sz="650" dirty="0" smtClean="0"/>
            </a:p>
          </p:txBody>
        </p:sp>
        <p:sp>
          <p:nvSpPr>
            <p:cNvPr id="362" name="Line 201"/>
            <p:cNvSpPr>
              <a:spLocks noChangeShapeType="1"/>
            </p:cNvSpPr>
            <p:nvPr/>
          </p:nvSpPr>
          <p:spPr bwMode="auto">
            <a:xfrm flipH="1">
              <a:off x="17499" y="8516"/>
              <a:ext cx="560" cy="1090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grpSp>
          <p:nvGrpSpPr>
            <p:cNvPr id="363" name="组合 24832"/>
            <p:cNvGrpSpPr/>
            <p:nvPr/>
          </p:nvGrpSpPr>
          <p:grpSpPr bwMode="auto">
            <a:xfrm>
              <a:off x="17926" y="7982"/>
              <a:ext cx="605" cy="464"/>
              <a:chOff x="2178050" y="3503613"/>
              <a:chExt cx="581025" cy="606425"/>
            </a:xfrm>
            <a:solidFill>
              <a:srgbClr val="FFC000"/>
            </a:solidFill>
          </p:grpSpPr>
          <p:sp>
            <p:nvSpPr>
              <p:cNvPr id="364" name="Freeform 271"/>
              <p:cNvSpPr>
                <a:spLocks noEditPoints="1"/>
              </p:cNvSpPr>
              <p:nvPr/>
            </p:nvSpPr>
            <p:spPr bwMode="auto">
              <a:xfrm>
                <a:off x="2344738" y="3570288"/>
                <a:ext cx="247650" cy="295275"/>
              </a:xfrm>
              <a:custGeom>
                <a:avLst/>
                <a:gdLst>
                  <a:gd name="T0" fmla="*/ 2147483646 w 525"/>
                  <a:gd name="T1" fmla="*/ 2147483646 h 630"/>
                  <a:gd name="T2" fmla="*/ 2147483646 w 525"/>
                  <a:gd name="T3" fmla="*/ 2147483646 h 630"/>
                  <a:gd name="T4" fmla="*/ 2147483646 w 525"/>
                  <a:gd name="T5" fmla="*/ 2147483646 h 630"/>
                  <a:gd name="T6" fmla="*/ 2147483646 w 525"/>
                  <a:gd name="T7" fmla="*/ 2147483646 h 630"/>
                  <a:gd name="T8" fmla="*/ 2147483646 w 525"/>
                  <a:gd name="T9" fmla="*/ 2147483646 h 630"/>
                  <a:gd name="T10" fmla="*/ 2147483646 w 525"/>
                  <a:gd name="T11" fmla="*/ 2147483646 h 630"/>
                  <a:gd name="T12" fmla="*/ 2147483646 w 525"/>
                  <a:gd name="T13" fmla="*/ 2147483646 h 630"/>
                  <a:gd name="T14" fmla="*/ 2147483646 w 525"/>
                  <a:gd name="T15" fmla="*/ 2147483646 h 630"/>
                  <a:gd name="T16" fmla="*/ 2147483646 w 525"/>
                  <a:gd name="T17" fmla="*/ 2147483646 h 630"/>
                  <a:gd name="T18" fmla="*/ 2147483646 w 525"/>
                  <a:gd name="T19" fmla="*/ 2147483646 h 630"/>
                  <a:gd name="T20" fmla="*/ 2147483646 w 525"/>
                  <a:gd name="T21" fmla="*/ 2147483646 h 630"/>
                  <a:gd name="T22" fmla="*/ 2147483646 w 525"/>
                  <a:gd name="T23" fmla="*/ 0 h 630"/>
                  <a:gd name="T24" fmla="*/ 2147483646 w 525"/>
                  <a:gd name="T25" fmla="*/ 2147483646 h 630"/>
                  <a:gd name="T26" fmla="*/ 2147483646 w 525"/>
                  <a:gd name="T27" fmla="*/ 2147483646 h 630"/>
                  <a:gd name="T28" fmla="*/ 2147483646 w 525"/>
                  <a:gd name="T29" fmla="*/ 2147483646 h 630"/>
                  <a:gd name="T30" fmla="*/ 2147483646 w 525"/>
                  <a:gd name="T31" fmla="*/ 2147483646 h 630"/>
                  <a:gd name="T32" fmla="*/ 2147483646 w 525"/>
                  <a:gd name="T33" fmla="*/ 2147483646 h 630"/>
                  <a:gd name="T34" fmla="*/ 2147483646 w 525"/>
                  <a:gd name="T35" fmla="*/ 2147483646 h 630"/>
                  <a:gd name="T36" fmla="*/ 2147483646 w 525"/>
                  <a:gd name="T37" fmla="*/ 2147483646 h 630"/>
                  <a:gd name="T38" fmla="*/ 2147483646 w 525"/>
                  <a:gd name="T39" fmla="*/ 2147483646 h 630"/>
                  <a:gd name="T40" fmla="*/ 2147483646 w 525"/>
                  <a:gd name="T41" fmla="*/ 2147483646 h 630"/>
                  <a:gd name="T42" fmla="*/ 2147483646 w 525"/>
                  <a:gd name="T43" fmla="*/ 2147483646 h 630"/>
                  <a:gd name="T44" fmla="*/ 2147483646 w 525"/>
                  <a:gd name="T45" fmla="*/ 2147483646 h 630"/>
                  <a:gd name="T46" fmla="*/ 2147483646 w 525"/>
                  <a:gd name="T47" fmla="*/ 2147483646 h 63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525" h="630">
                    <a:moveTo>
                      <a:pt x="75" y="568"/>
                    </a:moveTo>
                    <a:lnTo>
                      <a:pt x="75" y="568"/>
                    </a:lnTo>
                    <a:lnTo>
                      <a:pt x="143" y="358"/>
                    </a:lnTo>
                    <a:lnTo>
                      <a:pt x="383" y="358"/>
                    </a:lnTo>
                    <a:lnTo>
                      <a:pt x="451" y="568"/>
                    </a:lnTo>
                    <a:lnTo>
                      <a:pt x="75" y="568"/>
                    </a:lnTo>
                    <a:close/>
                    <a:moveTo>
                      <a:pt x="435" y="318"/>
                    </a:moveTo>
                    <a:lnTo>
                      <a:pt x="435" y="318"/>
                    </a:lnTo>
                    <a:cubicBezTo>
                      <a:pt x="431" y="305"/>
                      <a:pt x="419" y="296"/>
                      <a:pt x="406" y="296"/>
                    </a:cubicBezTo>
                    <a:lnTo>
                      <a:pt x="290" y="296"/>
                    </a:lnTo>
                    <a:lnTo>
                      <a:pt x="290" y="31"/>
                    </a:lnTo>
                    <a:cubicBezTo>
                      <a:pt x="290" y="14"/>
                      <a:pt x="276" y="0"/>
                      <a:pt x="259" y="0"/>
                    </a:cubicBezTo>
                    <a:cubicBezTo>
                      <a:pt x="242" y="0"/>
                      <a:pt x="228" y="14"/>
                      <a:pt x="228" y="31"/>
                    </a:cubicBezTo>
                    <a:lnTo>
                      <a:pt x="228" y="296"/>
                    </a:lnTo>
                    <a:lnTo>
                      <a:pt x="120" y="296"/>
                    </a:lnTo>
                    <a:cubicBezTo>
                      <a:pt x="107" y="296"/>
                      <a:pt x="95" y="305"/>
                      <a:pt x="91" y="318"/>
                    </a:cubicBezTo>
                    <a:lnTo>
                      <a:pt x="3" y="590"/>
                    </a:lnTo>
                    <a:cubicBezTo>
                      <a:pt x="0" y="599"/>
                      <a:pt x="1" y="609"/>
                      <a:pt x="7" y="617"/>
                    </a:cubicBezTo>
                    <a:cubicBezTo>
                      <a:pt x="13" y="626"/>
                      <a:pt x="22" y="630"/>
                      <a:pt x="32" y="630"/>
                    </a:cubicBezTo>
                    <a:lnTo>
                      <a:pt x="494" y="630"/>
                    </a:lnTo>
                    <a:cubicBezTo>
                      <a:pt x="494" y="630"/>
                      <a:pt x="494" y="630"/>
                      <a:pt x="494" y="630"/>
                    </a:cubicBezTo>
                    <a:cubicBezTo>
                      <a:pt x="511" y="630"/>
                      <a:pt x="525" y="616"/>
                      <a:pt x="525" y="599"/>
                    </a:cubicBezTo>
                    <a:cubicBezTo>
                      <a:pt x="525" y="595"/>
                      <a:pt x="524" y="590"/>
                      <a:pt x="522" y="586"/>
                    </a:cubicBezTo>
                    <a:lnTo>
                      <a:pt x="435" y="31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272"/>
              <p:cNvSpPr/>
              <p:nvPr/>
            </p:nvSpPr>
            <p:spPr bwMode="auto">
              <a:xfrm>
                <a:off x="2343150" y="3894138"/>
                <a:ext cx="76200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101" y="20"/>
                    </a:moveTo>
                    <a:lnTo>
                      <a:pt x="101" y="20"/>
                    </a:lnTo>
                    <a:lnTo>
                      <a:pt x="8" y="182"/>
                    </a:lnTo>
                    <a:cubicBezTo>
                      <a:pt x="0" y="196"/>
                      <a:pt x="5" y="215"/>
                      <a:pt x="20" y="224"/>
                    </a:cubicBezTo>
                    <a:cubicBezTo>
                      <a:pt x="24" y="227"/>
                      <a:pt x="30" y="228"/>
                      <a:pt x="35" y="228"/>
                    </a:cubicBezTo>
                    <a:cubicBezTo>
                      <a:pt x="46" y="228"/>
                      <a:pt x="56" y="222"/>
                      <a:pt x="62" y="213"/>
                    </a:cubicBezTo>
                    <a:lnTo>
                      <a:pt x="155" y="51"/>
                    </a:lnTo>
                    <a:cubicBezTo>
                      <a:pt x="164" y="36"/>
                      <a:pt x="159" y="17"/>
                      <a:pt x="144" y="9"/>
                    </a:cubicBezTo>
                    <a:cubicBezTo>
                      <a:pt x="129" y="0"/>
                      <a:pt x="110" y="5"/>
                      <a:pt x="101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273"/>
              <p:cNvSpPr/>
              <p:nvPr/>
            </p:nvSpPr>
            <p:spPr bwMode="auto">
              <a:xfrm>
                <a:off x="2513013" y="3894138"/>
                <a:ext cx="77788" cy="107950"/>
              </a:xfrm>
              <a:custGeom>
                <a:avLst/>
                <a:gdLst>
                  <a:gd name="T0" fmla="*/ 2147483646 w 164"/>
                  <a:gd name="T1" fmla="*/ 2147483646 h 228"/>
                  <a:gd name="T2" fmla="*/ 2147483646 w 164"/>
                  <a:gd name="T3" fmla="*/ 2147483646 h 228"/>
                  <a:gd name="T4" fmla="*/ 2147483646 w 164"/>
                  <a:gd name="T5" fmla="*/ 2147483646 h 228"/>
                  <a:gd name="T6" fmla="*/ 2147483646 w 164"/>
                  <a:gd name="T7" fmla="*/ 2147483646 h 228"/>
                  <a:gd name="T8" fmla="*/ 2147483646 w 164"/>
                  <a:gd name="T9" fmla="*/ 2147483646 h 228"/>
                  <a:gd name="T10" fmla="*/ 2147483646 w 164"/>
                  <a:gd name="T11" fmla="*/ 2147483646 h 228"/>
                  <a:gd name="T12" fmla="*/ 2147483646 w 164"/>
                  <a:gd name="T13" fmla="*/ 2147483646 h 228"/>
                  <a:gd name="T14" fmla="*/ 2147483646 w 164"/>
                  <a:gd name="T15" fmla="*/ 2147483646 h 228"/>
                  <a:gd name="T16" fmla="*/ 2147483646 w 164"/>
                  <a:gd name="T17" fmla="*/ 2147483646 h 22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4" h="228">
                    <a:moveTo>
                      <a:pt x="62" y="20"/>
                    </a:moveTo>
                    <a:lnTo>
                      <a:pt x="62" y="20"/>
                    </a:lnTo>
                    <a:cubicBezTo>
                      <a:pt x="53" y="5"/>
                      <a:pt x="34" y="0"/>
                      <a:pt x="20" y="9"/>
                    </a:cubicBezTo>
                    <a:cubicBezTo>
                      <a:pt x="5" y="17"/>
                      <a:pt x="0" y="36"/>
                      <a:pt x="8" y="51"/>
                    </a:cubicBezTo>
                    <a:lnTo>
                      <a:pt x="101" y="213"/>
                    </a:lnTo>
                    <a:cubicBezTo>
                      <a:pt x="107" y="222"/>
                      <a:pt x="118" y="228"/>
                      <a:pt x="128" y="228"/>
                    </a:cubicBezTo>
                    <a:cubicBezTo>
                      <a:pt x="134" y="228"/>
                      <a:pt x="139" y="227"/>
                      <a:pt x="144" y="224"/>
                    </a:cubicBezTo>
                    <a:cubicBezTo>
                      <a:pt x="159" y="215"/>
                      <a:pt x="164" y="196"/>
                      <a:pt x="155" y="182"/>
                    </a:cubicBezTo>
                    <a:lnTo>
                      <a:pt x="62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274"/>
              <p:cNvSpPr/>
              <p:nvPr/>
            </p:nvSpPr>
            <p:spPr bwMode="auto">
              <a:xfrm>
                <a:off x="2452688" y="3914775"/>
                <a:ext cx="28575" cy="114300"/>
              </a:xfrm>
              <a:custGeom>
                <a:avLst/>
                <a:gdLst>
                  <a:gd name="T0" fmla="*/ 0 w 62"/>
                  <a:gd name="T1" fmla="*/ 2147483646 h 242"/>
                  <a:gd name="T2" fmla="*/ 0 w 62"/>
                  <a:gd name="T3" fmla="*/ 2147483646 h 242"/>
                  <a:gd name="T4" fmla="*/ 0 w 62"/>
                  <a:gd name="T5" fmla="*/ 2147483646 h 242"/>
                  <a:gd name="T6" fmla="*/ 2147483646 w 62"/>
                  <a:gd name="T7" fmla="*/ 2147483646 h 242"/>
                  <a:gd name="T8" fmla="*/ 2147483646 w 62"/>
                  <a:gd name="T9" fmla="*/ 2147483646 h 242"/>
                  <a:gd name="T10" fmla="*/ 2147483646 w 62"/>
                  <a:gd name="T11" fmla="*/ 2147483646 h 242"/>
                  <a:gd name="T12" fmla="*/ 2147483646 w 62"/>
                  <a:gd name="T13" fmla="*/ 0 h 242"/>
                  <a:gd name="T14" fmla="*/ 0 w 62"/>
                  <a:gd name="T15" fmla="*/ 2147483646 h 24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2" h="242">
                    <a:moveTo>
                      <a:pt x="0" y="31"/>
                    </a:moveTo>
                    <a:lnTo>
                      <a:pt x="0" y="31"/>
                    </a:lnTo>
                    <a:lnTo>
                      <a:pt x="0" y="211"/>
                    </a:lnTo>
                    <a:cubicBezTo>
                      <a:pt x="0" y="228"/>
                      <a:pt x="14" y="242"/>
                      <a:pt x="31" y="242"/>
                    </a:cubicBezTo>
                    <a:cubicBezTo>
                      <a:pt x="48" y="242"/>
                      <a:pt x="62" y="228"/>
                      <a:pt x="62" y="211"/>
                    </a:cubicBezTo>
                    <a:lnTo>
                      <a:pt x="62" y="31"/>
                    </a:lnTo>
                    <a:cubicBezTo>
                      <a:pt x="62" y="14"/>
                      <a:pt x="48" y="0"/>
                      <a:pt x="31" y="0"/>
                    </a:cubicBezTo>
                    <a:cubicBezTo>
                      <a:pt x="14" y="0"/>
                      <a:pt x="0" y="14"/>
                      <a:pt x="0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275"/>
              <p:cNvSpPr/>
              <p:nvPr/>
            </p:nvSpPr>
            <p:spPr bwMode="auto">
              <a:xfrm>
                <a:off x="2178050" y="3503613"/>
                <a:ext cx="581025" cy="606425"/>
              </a:xfrm>
              <a:custGeom>
                <a:avLst/>
                <a:gdLst>
                  <a:gd name="T0" fmla="*/ 2147483646 w 1236"/>
                  <a:gd name="T1" fmla="*/ 2147483646 h 1287"/>
                  <a:gd name="T2" fmla="*/ 2147483646 w 1236"/>
                  <a:gd name="T3" fmla="*/ 2147483646 h 1287"/>
                  <a:gd name="T4" fmla="*/ 2147483646 w 1236"/>
                  <a:gd name="T5" fmla="*/ 2147483646 h 1287"/>
                  <a:gd name="T6" fmla="*/ 2147483646 w 1236"/>
                  <a:gd name="T7" fmla="*/ 0 h 1287"/>
                  <a:gd name="T8" fmla="*/ 2147483646 w 1236"/>
                  <a:gd name="T9" fmla="*/ 0 h 1287"/>
                  <a:gd name="T10" fmla="*/ 2147483646 w 1236"/>
                  <a:gd name="T11" fmla="*/ 2147483646 h 1287"/>
                  <a:gd name="T12" fmla="*/ 2147483646 w 1236"/>
                  <a:gd name="T13" fmla="*/ 2147483646 h 1287"/>
                  <a:gd name="T14" fmla="*/ 2147483646 w 1236"/>
                  <a:gd name="T15" fmla="*/ 2147483646 h 1287"/>
                  <a:gd name="T16" fmla="*/ 2147483646 w 1236"/>
                  <a:gd name="T17" fmla="*/ 2147483646 h 1287"/>
                  <a:gd name="T18" fmla="*/ 2147483646 w 1236"/>
                  <a:gd name="T19" fmla="*/ 2147483646 h 1287"/>
                  <a:gd name="T20" fmla="*/ 2147483646 w 1236"/>
                  <a:gd name="T21" fmla="*/ 2147483646 h 1287"/>
                  <a:gd name="T22" fmla="*/ 2147483646 w 1236"/>
                  <a:gd name="T23" fmla="*/ 2147483646 h 1287"/>
                  <a:gd name="T24" fmla="*/ 2147483646 w 1236"/>
                  <a:gd name="T25" fmla="*/ 2147483646 h 1287"/>
                  <a:gd name="T26" fmla="*/ 2147483646 w 1236"/>
                  <a:gd name="T27" fmla="*/ 2147483646 h 1287"/>
                  <a:gd name="T28" fmla="*/ 2147483646 w 1236"/>
                  <a:gd name="T29" fmla="*/ 2147483646 h 1287"/>
                  <a:gd name="T30" fmla="*/ 2147483646 w 1236"/>
                  <a:gd name="T31" fmla="*/ 2147483646 h 1287"/>
                  <a:gd name="T32" fmla="*/ 2147483646 w 1236"/>
                  <a:gd name="T33" fmla="*/ 2147483646 h 1287"/>
                  <a:gd name="T34" fmla="*/ 2147483646 w 1236"/>
                  <a:gd name="T35" fmla="*/ 2147483646 h 1287"/>
                  <a:gd name="T36" fmla="*/ 2147483646 w 1236"/>
                  <a:gd name="T37" fmla="*/ 2147483646 h 1287"/>
                  <a:gd name="T38" fmla="*/ 2147483646 w 1236"/>
                  <a:gd name="T39" fmla="*/ 2147483646 h 1287"/>
                  <a:gd name="T40" fmla="*/ 2147483646 w 1236"/>
                  <a:gd name="T41" fmla="*/ 2147483646 h 1287"/>
                  <a:gd name="T42" fmla="*/ 2147483646 w 1236"/>
                  <a:gd name="T43" fmla="*/ 2147483646 h 1287"/>
                  <a:gd name="T44" fmla="*/ 2147483646 w 1236"/>
                  <a:gd name="T45" fmla="*/ 2147483646 h 1287"/>
                  <a:gd name="T46" fmla="*/ 2147483646 w 1236"/>
                  <a:gd name="T47" fmla="*/ 2147483646 h 1287"/>
                  <a:gd name="T48" fmla="*/ 2147483646 w 1236"/>
                  <a:gd name="T49" fmla="*/ 2147483646 h 1287"/>
                  <a:gd name="T50" fmla="*/ 2147483646 w 1236"/>
                  <a:gd name="T51" fmla="*/ 2147483646 h 1287"/>
                  <a:gd name="T52" fmla="*/ 2147483646 w 1236"/>
                  <a:gd name="T53" fmla="*/ 2147483646 h 1287"/>
                  <a:gd name="T54" fmla="*/ 2147483646 w 1236"/>
                  <a:gd name="T55" fmla="*/ 2147483646 h 1287"/>
                  <a:gd name="T56" fmla="*/ 2147483646 w 1236"/>
                  <a:gd name="T57" fmla="*/ 2147483646 h 1287"/>
                  <a:gd name="T58" fmla="*/ 2147483646 w 1236"/>
                  <a:gd name="T59" fmla="*/ 2147483646 h 1287"/>
                  <a:gd name="T60" fmla="*/ 2147483646 w 1236"/>
                  <a:gd name="T61" fmla="*/ 2147483646 h 1287"/>
                  <a:gd name="T62" fmla="*/ 2147483646 w 1236"/>
                  <a:gd name="T63" fmla="*/ 2147483646 h 128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236" h="1287">
                    <a:moveTo>
                      <a:pt x="1232" y="1145"/>
                    </a:moveTo>
                    <a:lnTo>
                      <a:pt x="1232" y="1145"/>
                    </a:lnTo>
                    <a:lnTo>
                      <a:pt x="1085" y="96"/>
                    </a:lnTo>
                    <a:cubicBezTo>
                      <a:pt x="1077" y="42"/>
                      <a:pt x="1029" y="0"/>
                      <a:pt x="974" y="0"/>
                    </a:cubicBezTo>
                    <a:lnTo>
                      <a:pt x="262" y="0"/>
                    </a:lnTo>
                    <a:cubicBezTo>
                      <a:pt x="207" y="0"/>
                      <a:pt x="159" y="42"/>
                      <a:pt x="151" y="96"/>
                    </a:cubicBezTo>
                    <a:lnTo>
                      <a:pt x="4" y="1145"/>
                    </a:lnTo>
                    <a:cubicBezTo>
                      <a:pt x="0" y="1172"/>
                      <a:pt x="8" y="1199"/>
                      <a:pt x="25" y="1219"/>
                    </a:cubicBezTo>
                    <a:cubicBezTo>
                      <a:pt x="43" y="1239"/>
                      <a:pt x="68" y="1250"/>
                      <a:pt x="96" y="1250"/>
                    </a:cubicBezTo>
                    <a:lnTo>
                      <a:pt x="687" y="1250"/>
                    </a:lnTo>
                    <a:cubicBezTo>
                      <a:pt x="698" y="1272"/>
                      <a:pt x="721" y="1287"/>
                      <a:pt x="748" y="1287"/>
                    </a:cubicBezTo>
                    <a:cubicBezTo>
                      <a:pt x="786" y="1287"/>
                      <a:pt x="817" y="1256"/>
                      <a:pt x="817" y="1218"/>
                    </a:cubicBezTo>
                    <a:cubicBezTo>
                      <a:pt x="817" y="1179"/>
                      <a:pt x="786" y="1148"/>
                      <a:pt x="748" y="1148"/>
                    </a:cubicBezTo>
                    <a:cubicBezTo>
                      <a:pt x="720" y="1148"/>
                      <a:pt x="696" y="1165"/>
                      <a:pt x="685" y="1188"/>
                    </a:cubicBezTo>
                    <a:lnTo>
                      <a:pt x="96" y="1188"/>
                    </a:lnTo>
                    <a:cubicBezTo>
                      <a:pt x="86" y="1188"/>
                      <a:pt x="78" y="1185"/>
                      <a:pt x="72" y="1178"/>
                    </a:cubicBezTo>
                    <a:cubicBezTo>
                      <a:pt x="67" y="1172"/>
                      <a:pt x="64" y="1163"/>
                      <a:pt x="66" y="1154"/>
                    </a:cubicBezTo>
                    <a:lnTo>
                      <a:pt x="212" y="105"/>
                    </a:lnTo>
                    <a:cubicBezTo>
                      <a:pt x="216" y="82"/>
                      <a:pt x="239" y="62"/>
                      <a:pt x="262" y="62"/>
                    </a:cubicBezTo>
                    <a:lnTo>
                      <a:pt x="974" y="62"/>
                    </a:lnTo>
                    <a:cubicBezTo>
                      <a:pt x="997" y="62"/>
                      <a:pt x="1020" y="82"/>
                      <a:pt x="1024" y="105"/>
                    </a:cubicBezTo>
                    <a:lnTo>
                      <a:pt x="1170" y="1154"/>
                    </a:lnTo>
                    <a:cubicBezTo>
                      <a:pt x="1172" y="1163"/>
                      <a:pt x="1169" y="1172"/>
                      <a:pt x="1164" y="1178"/>
                    </a:cubicBezTo>
                    <a:cubicBezTo>
                      <a:pt x="1158" y="1185"/>
                      <a:pt x="1150" y="1188"/>
                      <a:pt x="1140" y="1188"/>
                    </a:cubicBezTo>
                    <a:lnTo>
                      <a:pt x="1024" y="1188"/>
                    </a:lnTo>
                    <a:cubicBezTo>
                      <a:pt x="1013" y="1164"/>
                      <a:pt x="989" y="1148"/>
                      <a:pt x="962" y="1148"/>
                    </a:cubicBezTo>
                    <a:cubicBezTo>
                      <a:pt x="923" y="1148"/>
                      <a:pt x="892" y="1179"/>
                      <a:pt x="892" y="1217"/>
                    </a:cubicBezTo>
                    <a:cubicBezTo>
                      <a:pt x="892" y="1255"/>
                      <a:pt x="923" y="1286"/>
                      <a:pt x="962" y="1286"/>
                    </a:cubicBezTo>
                    <a:cubicBezTo>
                      <a:pt x="988" y="1286"/>
                      <a:pt x="1010" y="1272"/>
                      <a:pt x="1022" y="1250"/>
                    </a:cubicBezTo>
                    <a:lnTo>
                      <a:pt x="1140" y="1250"/>
                    </a:lnTo>
                    <a:cubicBezTo>
                      <a:pt x="1168" y="1250"/>
                      <a:pt x="1193" y="1239"/>
                      <a:pt x="1211" y="1219"/>
                    </a:cubicBezTo>
                    <a:cubicBezTo>
                      <a:pt x="1228" y="1199"/>
                      <a:pt x="1236" y="1172"/>
                      <a:pt x="1232" y="11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69" name="Line 201"/>
            <p:cNvSpPr>
              <a:spLocks noChangeShapeType="1"/>
            </p:cNvSpPr>
            <p:nvPr/>
          </p:nvSpPr>
          <p:spPr bwMode="auto">
            <a:xfrm>
              <a:off x="18406" y="8506"/>
              <a:ext cx="611" cy="1110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pic>
          <p:nvPicPr>
            <p:cNvPr id="370" name="图片 36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87" y="9197"/>
              <a:ext cx="997" cy="997"/>
            </a:xfrm>
            <a:prstGeom prst="rect">
              <a:avLst/>
            </a:prstGeom>
          </p:spPr>
        </p:pic>
        <p:pic>
          <p:nvPicPr>
            <p:cNvPr id="371" name="图片 37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36" y="10291"/>
              <a:ext cx="528" cy="514"/>
            </a:xfrm>
            <a:prstGeom prst="rect">
              <a:avLst/>
            </a:prstGeom>
          </p:spPr>
        </p:pic>
        <p:sp>
          <p:nvSpPr>
            <p:cNvPr id="376" name="文本框 577"/>
            <p:cNvSpPr txBox="1"/>
            <p:nvPr/>
          </p:nvSpPr>
          <p:spPr>
            <a:xfrm>
              <a:off x="15554" y="10752"/>
              <a:ext cx="978" cy="4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摄像头</a:t>
              </a:r>
              <a:endParaRPr lang="zh-CN" altLang="en-US" sz="650" dirty="0" smtClean="0"/>
            </a:p>
          </p:txBody>
        </p:sp>
        <p:pic>
          <p:nvPicPr>
            <p:cNvPr id="377" name="图片 37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47" y="10300"/>
              <a:ext cx="528" cy="514"/>
            </a:xfrm>
            <a:prstGeom prst="rect">
              <a:avLst/>
            </a:prstGeom>
          </p:spPr>
        </p:pic>
        <p:sp>
          <p:nvSpPr>
            <p:cNvPr id="378" name="文本框 577"/>
            <p:cNvSpPr txBox="1"/>
            <p:nvPr/>
          </p:nvSpPr>
          <p:spPr>
            <a:xfrm>
              <a:off x="16265" y="10761"/>
              <a:ext cx="978" cy="4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摄像头</a:t>
              </a:r>
              <a:endParaRPr lang="zh-CN" altLang="en-US" sz="650" dirty="0" smtClean="0"/>
            </a:p>
          </p:txBody>
        </p:sp>
        <p:pic>
          <p:nvPicPr>
            <p:cNvPr id="379" name="Picture 16" descr="https://prod0b43e6f-pic10.ysjianzhan.cn/upload/s1gz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74" y="10457"/>
              <a:ext cx="267" cy="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0" name="文本框 577"/>
            <p:cNvSpPr txBox="1"/>
            <p:nvPr/>
          </p:nvSpPr>
          <p:spPr>
            <a:xfrm>
              <a:off x="16949" y="10800"/>
              <a:ext cx="968" cy="365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录像机</a:t>
              </a:r>
              <a:endParaRPr lang="zh-CN" altLang="en-US" sz="650" dirty="0" smtClean="0"/>
            </a:p>
          </p:txBody>
        </p:sp>
        <p:sp>
          <p:nvSpPr>
            <p:cNvPr id="381" name="矩形 595"/>
            <p:cNvSpPr/>
            <p:nvPr/>
          </p:nvSpPr>
          <p:spPr bwMode="auto">
            <a:xfrm>
              <a:off x="15126" y="9066"/>
              <a:ext cx="3046" cy="2219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2" name="文本框 5"/>
            <p:cNvSpPr txBox="1"/>
            <p:nvPr/>
          </p:nvSpPr>
          <p:spPr>
            <a:xfrm>
              <a:off x="15005" y="9099"/>
              <a:ext cx="1731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1000" dirty="0" smtClean="0"/>
                <a:t>商铺门店</a:t>
              </a:r>
              <a:r>
                <a:rPr lang="en-US" altLang="zh-CN" sz="1000" dirty="0" smtClean="0"/>
                <a:t>1</a:t>
              </a:r>
              <a:endParaRPr lang="en-US" altLang="zh-CN" sz="1000" dirty="0" smtClean="0"/>
            </a:p>
          </p:txBody>
        </p:sp>
        <p:sp>
          <p:nvSpPr>
            <p:cNvPr id="383" name="文本框 5"/>
            <p:cNvSpPr txBox="1"/>
            <p:nvPr/>
          </p:nvSpPr>
          <p:spPr>
            <a:xfrm>
              <a:off x="16348" y="8019"/>
              <a:ext cx="1639" cy="41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就近</a:t>
              </a:r>
              <a:r>
                <a:rPr lang="en-US" sz="650" dirty="0" smtClean="0"/>
                <a:t>1:16</a:t>
              </a:r>
              <a:r>
                <a:rPr lang="zh-CN" altLang="en-US" sz="650" dirty="0" smtClean="0"/>
                <a:t>分光</a:t>
              </a:r>
              <a:endParaRPr lang="en-US" altLang="zh-CN" sz="650" dirty="0" smtClean="0"/>
            </a:p>
            <a:p>
              <a:r>
                <a:rPr lang="en-US" altLang="zh-CN" sz="650" dirty="0" smtClean="0"/>
                <a:t>(4)</a:t>
              </a:r>
              <a:endParaRPr lang="en-US" altLang="zh-CN" sz="650" dirty="0" smtClean="0"/>
            </a:p>
          </p:txBody>
        </p:sp>
        <p:sp>
          <p:nvSpPr>
            <p:cNvPr id="384" name="文本框 5"/>
            <p:cNvSpPr txBox="1"/>
            <p:nvPr/>
          </p:nvSpPr>
          <p:spPr>
            <a:xfrm>
              <a:off x="18559" y="9372"/>
              <a:ext cx="917" cy="1844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en-US" altLang="zh-CN" sz="1000" dirty="0" smtClean="0"/>
                <a:t>…</a:t>
              </a:r>
              <a:endParaRPr lang="en-US" altLang="zh-CN" sz="1000" dirty="0" smtClean="0"/>
            </a:p>
            <a:p>
              <a:r>
                <a:rPr lang="zh-CN" altLang="en-US" sz="1000" dirty="0" smtClean="0"/>
                <a:t>商铺</a:t>
              </a:r>
              <a:endParaRPr lang="en-US" altLang="zh-CN" sz="1000" dirty="0" smtClean="0"/>
            </a:p>
            <a:p>
              <a:r>
                <a:rPr lang="zh-CN" altLang="en-US" sz="1000" dirty="0" smtClean="0"/>
                <a:t>门店</a:t>
              </a:r>
              <a:endParaRPr lang="en-US" altLang="zh-CN" sz="1000" dirty="0" smtClean="0"/>
            </a:p>
            <a:p>
              <a:r>
                <a:rPr lang="en-US" sz="1000" dirty="0" smtClean="0"/>
                <a:t>15</a:t>
              </a:r>
              <a:endParaRPr lang="en-US" sz="1000" dirty="0" smtClean="0"/>
            </a:p>
          </p:txBody>
        </p:sp>
        <p:sp>
          <p:nvSpPr>
            <p:cNvPr id="385" name="矩形 595"/>
            <p:cNvSpPr/>
            <p:nvPr/>
          </p:nvSpPr>
          <p:spPr bwMode="auto">
            <a:xfrm>
              <a:off x="18343" y="9075"/>
              <a:ext cx="1336" cy="2219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6" name="Line 201"/>
            <p:cNvSpPr>
              <a:spLocks noChangeShapeType="1"/>
            </p:cNvSpPr>
            <p:nvPr/>
          </p:nvSpPr>
          <p:spPr bwMode="auto">
            <a:xfrm flipH="1">
              <a:off x="13535" y="6694"/>
              <a:ext cx="2020" cy="1232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387" name="Line 201"/>
            <p:cNvSpPr>
              <a:spLocks noChangeShapeType="1"/>
            </p:cNvSpPr>
            <p:nvPr/>
          </p:nvSpPr>
          <p:spPr bwMode="auto">
            <a:xfrm flipH="1">
              <a:off x="10636" y="2050"/>
              <a:ext cx="1019" cy="1824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pic>
          <p:nvPicPr>
            <p:cNvPr id="388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37" y="3935"/>
              <a:ext cx="933" cy="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9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44" y="3935"/>
              <a:ext cx="933" cy="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0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392" y="3945"/>
              <a:ext cx="933" cy="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8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277" y="3974"/>
              <a:ext cx="933" cy="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9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284" y="3974"/>
              <a:ext cx="933" cy="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0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332" y="3984"/>
              <a:ext cx="933" cy="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01" name="Line 201"/>
            <p:cNvSpPr>
              <a:spLocks noChangeShapeType="1"/>
            </p:cNvSpPr>
            <p:nvPr/>
          </p:nvSpPr>
          <p:spPr bwMode="auto">
            <a:xfrm flipH="1">
              <a:off x="3116" y="1959"/>
              <a:ext cx="6246" cy="2056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02" name="Line 201"/>
            <p:cNvSpPr>
              <a:spLocks noChangeShapeType="1"/>
            </p:cNvSpPr>
            <p:nvPr/>
          </p:nvSpPr>
          <p:spPr bwMode="auto">
            <a:xfrm flipH="1">
              <a:off x="3117" y="1938"/>
              <a:ext cx="8201" cy="2139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03" name="Line 201"/>
            <p:cNvSpPr>
              <a:spLocks noChangeShapeType="1"/>
            </p:cNvSpPr>
            <p:nvPr/>
          </p:nvSpPr>
          <p:spPr bwMode="auto">
            <a:xfrm flipH="1">
              <a:off x="5123" y="2020"/>
              <a:ext cx="4372" cy="2016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04" name="Line 201"/>
            <p:cNvSpPr>
              <a:spLocks noChangeShapeType="1"/>
            </p:cNvSpPr>
            <p:nvPr/>
          </p:nvSpPr>
          <p:spPr bwMode="auto">
            <a:xfrm flipH="1">
              <a:off x="5134" y="1999"/>
              <a:ext cx="6287" cy="208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06" name="Line 201"/>
            <p:cNvSpPr>
              <a:spLocks noChangeShapeType="1"/>
            </p:cNvSpPr>
            <p:nvPr/>
          </p:nvSpPr>
          <p:spPr bwMode="auto">
            <a:xfrm flipH="1">
              <a:off x="7090" y="2030"/>
              <a:ext cx="2619" cy="2046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07" name="Line 201"/>
            <p:cNvSpPr>
              <a:spLocks noChangeShapeType="1"/>
            </p:cNvSpPr>
            <p:nvPr/>
          </p:nvSpPr>
          <p:spPr bwMode="auto">
            <a:xfrm flipH="1">
              <a:off x="7130" y="2010"/>
              <a:ext cx="4412" cy="213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08" name="Line 201"/>
            <p:cNvSpPr>
              <a:spLocks noChangeShapeType="1"/>
            </p:cNvSpPr>
            <p:nvPr/>
          </p:nvSpPr>
          <p:spPr bwMode="auto">
            <a:xfrm>
              <a:off x="11777" y="1948"/>
              <a:ext cx="1629" cy="21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10" name="Line 201"/>
            <p:cNvSpPr>
              <a:spLocks noChangeShapeType="1"/>
            </p:cNvSpPr>
            <p:nvPr/>
          </p:nvSpPr>
          <p:spPr bwMode="auto">
            <a:xfrm>
              <a:off x="11950" y="1959"/>
              <a:ext cx="3474" cy="205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11" name="Line 201"/>
            <p:cNvSpPr>
              <a:spLocks noChangeShapeType="1"/>
            </p:cNvSpPr>
            <p:nvPr/>
          </p:nvSpPr>
          <p:spPr bwMode="auto">
            <a:xfrm>
              <a:off x="11961" y="1877"/>
              <a:ext cx="5542" cy="2109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12" name="Line 201"/>
            <p:cNvSpPr>
              <a:spLocks noChangeShapeType="1"/>
            </p:cNvSpPr>
            <p:nvPr/>
          </p:nvSpPr>
          <p:spPr bwMode="auto">
            <a:xfrm>
              <a:off x="10137" y="1948"/>
              <a:ext cx="7274" cy="2109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13" name="Line 201"/>
            <p:cNvSpPr>
              <a:spLocks noChangeShapeType="1"/>
            </p:cNvSpPr>
            <p:nvPr/>
          </p:nvSpPr>
          <p:spPr bwMode="auto">
            <a:xfrm>
              <a:off x="10066" y="2010"/>
              <a:ext cx="5288" cy="2068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14" name="Line 201"/>
            <p:cNvSpPr>
              <a:spLocks noChangeShapeType="1"/>
            </p:cNvSpPr>
            <p:nvPr/>
          </p:nvSpPr>
          <p:spPr bwMode="auto">
            <a:xfrm>
              <a:off x="9923" y="2050"/>
              <a:ext cx="3442" cy="2138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  <p:txBody>
            <a:bodyPr lIns="83490" tIns="41745" rIns="83490" bIns="41745"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416" name="矩形 595"/>
            <p:cNvSpPr/>
            <p:nvPr/>
          </p:nvSpPr>
          <p:spPr bwMode="auto">
            <a:xfrm>
              <a:off x="5970" y="155"/>
              <a:ext cx="9821" cy="2944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8" name="矩形 417"/>
            <p:cNvSpPr/>
            <p:nvPr/>
          </p:nvSpPr>
          <p:spPr>
            <a:xfrm>
              <a:off x="6520" y="833"/>
              <a:ext cx="1885" cy="4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900" b="1" dirty="0" smtClean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轮询监控平台</a:t>
              </a:r>
              <a:endParaRPr lang="zh-CN" altLang="en-US" sz="900" b="1" dirty="0" smtClean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1" name="矩形 595"/>
            <p:cNvSpPr/>
            <p:nvPr/>
          </p:nvSpPr>
          <p:spPr bwMode="auto">
            <a:xfrm>
              <a:off x="2270" y="3709"/>
              <a:ext cx="16688" cy="1803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2" name="矩形 595"/>
            <p:cNvSpPr/>
            <p:nvPr/>
          </p:nvSpPr>
          <p:spPr bwMode="auto">
            <a:xfrm>
              <a:off x="3759" y="5942"/>
              <a:ext cx="13041" cy="968"/>
            </a:xfrm>
            <a:prstGeom prst="rect">
              <a:avLst/>
            </a:prstGeom>
            <a:noFill/>
            <a:ln w="9525">
              <a:solidFill>
                <a:srgbClr val="FFFFFF">
                  <a:lumMod val="65000"/>
                </a:srgbClr>
              </a:solidFill>
              <a:prstDash val="dash"/>
              <a:miter lim="800000"/>
            </a:ln>
          </p:spPr>
          <p:txBody>
            <a:bodyPr lIns="0" tIns="0" rIns="0" bIns="0" anchor="ctr"/>
            <a:lstStyle/>
            <a:p>
              <a:pPr algn="ctr" defTabSz="452120" fontAlgn="base">
                <a:spcBef>
                  <a:spcPct val="0"/>
                </a:spcBef>
                <a:spcAft>
                  <a:spcPct val="0"/>
                </a:spcAft>
                <a:buClr>
                  <a:srgbClr val="A2A2A2"/>
                </a:buClr>
                <a:buSzPct val="90000"/>
                <a:buFont typeface="Wingdings" panose="05000000000000000000" pitchFamily="2" charset="2"/>
                <a:buNone/>
                <a:defRPr/>
              </a:pPr>
              <a:endParaRPr lang="zh-CN" altLang="en-US" sz="800" b="1" kern="0" dirty="0">
                <a:solidFill>
                  <a:srgbClr val="000000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3" name="文本框 125"/>
            <p:cNvSpPr txBox="1"/>
            <p:nvPr/>
          </p:nvSpPr>
          <p:spPr>
            <a:xfrm>
              <a:off x="6152" y="6160"/>
              <a:ext cx="2100" cy="516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1000" b="1" dirty="0" smtClean="0">
                  <a:solidFill>
                    <a:srgbClr val="FF0000"/>
                  </a:solidFill>
                </a:rPr>
                <a:t>（将近</a:t>
              </a:r>
              <a:r>
                <a:rPr lang="en-US" sz="1000" b="1" dirty="0" smtClean="0">
                  <a:solidFill>
                    <a:srgbClr val="FF0000"/>
                  </a:solidFill>
                </a:rPr>
                <a:t>150</a:t>
              </a:r>
              <a:r>
                <a:rPr lang="zh-CN" altLang="en-US" sz="1000" b="1" dirty="0" smtClean="0">
                  <a:solidFill>
                    <a:srgbClr val="FF0000"/>
                  </a:solidFill>
                </a:rPr>
                <a:t>个）</a:t>
              </a:r>
              <a:endParaRPr lang="zh-CN" altLang="en-US" sz="1000" b="1" dirty="0" smtClean="0">
                <a:solidFill>
                  <a:srgbClr val="FF0000"/>
                </a:solidFill>
              </a:endParaRPr>
            </a:p>
          </p:txBody>
        </p:sp>
        <p:sp>
          <p:nvSpPr>
            <p:cNvPr id="174" name="文本框 125"/>
            <p:cNvSpPr txBox="1"/>
            <p:nvPr/>
          </p:nvSpPr>
          <p:spPr>
            <a:xfrm>
              <a:off x="3542" y="7900"/>
              <a:ext cx="2591" cy="516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1000" b="1" dirty="0" smtClean="0">
                  <a:solidFill>
                    <a:srgbClr val="FF0000"/>
                  </a:solidFill>
                </a:rPr>
                <a:t>（将近</a:t>
              </a:r>
              <a:r>
                <a:rPr lang="en-US" altLang="zh-CN" sz="1000" b="1" dirty="0" smtClean="0">
                  <a:solidFill>
                    <a:srgbClr val="FF0000"/>
                  </a:solidFill>
                </a:rPr>
                <a:t>550</a:t>
              </a:r>
              <a:r>
                <a:rPr lang="zh-CN" altLang="en-US" sz="1000" b="1" dirty="0" smtClean="0">
                  <a:solidFill>
                    <a:srgbClr val="FF0000"/>
                  </a:solidFill>
                </a:rPr>
                <a:t>个）</a:t>
              </a:r>
              <a:endParaRPr lang="zh-CN" altLang="en-US" sz="1000" b="1" dirty="0" smtClean="0">
                <a:solidFill>
                  <a:srgbClr val="FF0000"/>
                </a:solidFill>
              </a:endParaRPr>
            </a:p>
          </p:txBody>
        </p:sp>
        <p:pic>
          <p:nvPicPr>
            <p:cNvPr id="186" name="图片 18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5" y="10345"/>
              <a:ext cx="485" cy="466"/>
            </a:xfrm>
            <a:prstGeom prst="rect">
              <a:avLst/>
            </a:prstGeom>
          </p:spPr>
        </p:pic>
        <p:sp>
          <p:nvSpPr>
            <p:cNvPr id="190" name="文本框 395"/>
            <p:cNvSpPr txBox="1"/>
            <p:nvPr/>
          </p:nvSpPr>
          <p:spPr>
            <a:xfrm>
              <a:off x="2515" y="10752"/>
              <a:ext cx="770" cy="4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网络</a:t>
              </a:r>
              <a:endParaRPr lang="zh-CN" altLang="en-US" sz="650" dirty="0" smtClean="0"/>
            </a:p>
          </p:txBody>
        </p:sp>
        <p:pic>
          <p:nvPicPr>
            <p:cNvPr id="193" name="图片 19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67" y="178"/>
              <a:ext cx="1015" cy="1015"/>
            </a:xfrm>
            <a:prstGeom prst="rect">
              <a:avLst/>
            </a:prstGeom>
          </p:spPr>
        </p:pic>
        <p:pic>
          <p:nvPicPr>
            <p:cNvPr id="194" name="图片 19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78" y="164"/>
              <a:ext cx="1015" cy="1015"/>
            </a:xfrm>
            <a:prstGeom prst="rect">
              <a:avLst/>
            </a:prstGeom>
          </p:spPr>
        </p:pic>
        <p:cxnSp>
          <p:nvCxnSpPr>
            <p:cNvPr id="195" name="直接连接符 194"/>
            <p:cNvCxnSpPr/>
            <p:nvPr/>
          </p:nvCxnSpPr>
          <p:spPr>
            <a:xfrm flipH="1">
              <a:off x="9756" y="947"/>
              <a:ext cx="30" cy="642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</p:cxnSp>
        <p:cxnSp>
          <p:nvCxnSpPr>
            <p:cNvPr id="196" name="直接连接符 195"/>
            <p:cNvCxnSpPr/>
            <p:nvPr/>
          </p:nvCxnSpPr>
          <p:spPr>
            <a:xfrm>
              <a:off x="11648" y="842"/>
              <a:ext cx="30" cy="694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</a:ln>
            <a:effectLst/>
          </p:spPr>
        </p:cxnSp>
        <p:sp>
          <p:nvSpPr>
            <p:cNvPr id="197" name="Line 198"/>
            <p:cNvSpPr>
              <a:spLocks noChangeShapeType="1"/>
            </p:cNvSpPr>
            <p:nvPr/>
          </p:nvSpPr>
          <p:spPr bwMode="auto">
            <a:xfrm flipV="1">
              <a:off x="10122" y="554"/>
              <a:ext cx="1019" cy="742"/>
            </a:xfrm>
            <a:prstGeom prst="line">
              <a:avLst/>
            </a:prstGeom>
            <a:noFill/>
            <a:ln w="12700">
              <a:solidFill>
                <a:srgbClr val="4472C4">
                  <a:lumMod val="40000"/>
                  <a:lumOff val="60000"/>
                </a:srgbClr>
              </a:solidFill>
              <a:round/>
            </a:ln>
            <a:effectLst/>
          </p:spPr>
          <p:txBody>
            <a:bodyPr wrap="square" lIns="83490" tIns="41745" rIns="83490" bIns="41745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3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98" name="Line 198"/>
            <p:cNvSpPr>
              <a:spLocks noChangeShapeType="1"/>
            </p:cNvSpPr>
            <p:nvPr/>
          </p:nvSpPr>
          <p:spPr bwMode="auto">
            <a:xfrm flipV="1">
              <a:off x="10174" y="710"/>
              <a:ext cx="944" cy="742"/>
            </a:xfrm>
            <a:prstGeom prst="line">
              <a:avLst/>
            </a:prstGeom>
            <a:noFill/>
            <a:ln w="12700">
              <a:solidFill>
                <a:srgbClr val="4472C4">
                  <a:lumMod val="40000"/>
                  <a:lumOff val="60000"/>
                </a:srgbClr>
              </a:solidFill>
              <a:round/>
            </a:ln>
            <a:effectLst/>
          </p:spPr>
          <p:txBody>
            <a:bodyPr wrap="square" lIns="83490" tIns="41745" rIns="83490" bIns="41745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53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cxnSp>
          <p:nvCxnSpPr>
            <p:cNvPr id="199" name="直接连接符 198"/>
            <p:cNvCxnSpPr/>
            <p:nvPr/>
          </p:nvCxnSpPr>
          <p:spPr>
            <a:xfrm rot="10800000" flipV="1">
              <a:off x="11942" y="1245"/>
              <a:ext cx="2494" cy="235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</p:cxnSp>
        <p:sp>
          <p:nvSpPr>
            <p:cNvPr id="200" name="Line 198"/>
            <p:cNvSpPr>
              <a:spLocks noChangeShapeType="1"/>
            </p:cNvSpPr>
            <p:nvPr/>
          </p:nvSpPr>
          <p:spPr bwMode="auto">
            <a:xfrm flipH="1" flipV="1">
              <a:off x="10106" y="765"/>
              <a:ext cx="1332" cy="1151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</a:ln>
            <a:effectLst/>
          </p:spPr>
          <p:txBody>
            <a:bodyPr wrap="square" lIns="83490" tIns="41745" rIns="83490" bIns="41745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215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01" name="箭头: 右 1048"/>
            <p:cNvSpPr/>
            <p:nvPr/>
          </p:nvSpPr>
          <p:spPr>
            <a:xfrm rot="10800000">
              <a:off x="5437" y="1307"/>
              <a:ext cx="1008" cy="176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400" dirty="0">
                <a:solidFill>
                  <a:srgbClr val="FF0000"/>
                </a:solidFill>
                <a:highlight>
                  <a:srgbClr val="FF0000"/>
                </a:highlight>
              </a:endParaRPr>
            </a:p>
          </p:txBody>
        </p:sp>
        <p:pic>
          <p:nvPicPr>
            <p:cNvPr id="202" name="Picture 10" descr="https://prod0b43e6f-pic10.ysjianzhan.cn/upload/g5pf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222" y="1018"/>
              <a:ext cx="312" cy="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3" name="矩形 202"/>
            <p:cNvSpPr/>
            <p:nvPr/>
          </p:nvSpPr>
          <p:spPr>
            <a:xfrm>
              <a:off x="2529" y="997"/>
              <a:ext cx="1984" cy="39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800" b="0" i="0" dirty="0">
                  <a:solidFill>
                    <a:srgbClr val="5A5A5A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网络流量可视可控</a:t>
              </a:r>
              <a:endParaRPr lang="zh-CN" altLang="en-US" sz="800" b="0" i="0" dirty="0">
                <a:solidFill>
                  <a:srgbClr val="5A5A5A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04" name="Picture 12" descr="https://prod0b43e6f-pic10.ysjianzhan.cn/upload/9y9m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239" y="666"/>
              <a:ext cx="337" cy="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5" name="矩形 204"/>
            <p:cNvSpPr/>
            <p:nvPr/>
          </p:nvSpPr>
          <p:spPr>
            <a:xfrm>
              <a:off x="2570" y="634"/>
              <a:ext cx="1367" cy="39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800" dirty="0" smtClean="0">
                  <a:solidFill>
                    <a:srgbClr val="5A5A5A"/>
                  </a:solidFill>
                  <a:latin typeface="微软雅黑" panose="020B0503020204020204" charset="-122"/>
                  <a:ea typeface="微软雅黑" panose="020B0503020204020204" charset="-122"/>
                </a:rPr>
                <a:t>高性能</a:t>
              </a:r>
              <a:r>
                <a:rPr lang="en-US" altLang="zh-CN" sz="800" dirty="0" smtClean="0">
                  <a:solidFill>
                    <a:srgbClr val="5A5A5A"/>
                  </a:solidFill>
                  <a:latin typeface="微软雅黑" panose="020B0503020204020204" charset="-122"/>
                  <a:ea typeface="微软雅黑" panose="020B0503020204020204" charset="-122"/>
                </a:rPr>
                <a:t>NAT</a:t>
              </a:r>
              <a:endParaRPr lang="en-US" altLang="zh-CN" sz="800" dirty="0" smtClean="0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06" name="Picture 14" descr="https://prod0b43e6f-pic10.ysjianzhan.cn/upload/7fda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218" y="1375"/>
              <a:ext cx="320" cy="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7" name="矩形 206"/>
            <p:cNvSpPr/>
            <p:nvPr/>
          </p:nvSpPr>
          <p:spPr>
            <a:xfrm>
              <a:off x="2529" y="1358"/>
              <a:ext cx="1560" cy="39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800" dirty="0">
                  <a:solidFill>
                    <a:srgbClr val="5A5A5A"/>
                  </a:solidFill>
                  <a:latin typeface="微软雅黑" panose="020B0503020204020204" charset="-122"/>
                  <a:ea typeface="微软雅黑" panose="020B0503020204020204" charset="-122"/>
                </a:rPr>
                <a:t>双向流量分析</a:t>
              </a:r>
              <a:endParaRPr lang="zh-CN" altLang="en-US" sz="800" dirty="0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08" name="Picture 16" descr="https://prod0b43e6f-pic10.ysjianzhan.cn/upload/s1gz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6" y="1797"/>
              <a:ext cx="267" cy="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9" name="矩形 208"/>
            <p:cNvSpPr/>
            <p:nvPr/>
          </p:nvSpPr>
          <p:spPr>
            <a:xfrm>
              <a:off x="2513" y="1751"/>
              <a:ext cx="2493" cy="39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800" dirty="0">
                  <a:solidFill>
                    <a:srgbClr val="5A5A5A"/>
                  </a:solidFill>
                  <a:latin typeface="微软雅黑" panose="020B0503020204020204" charset="-122"/>
                  <a:ea typeface="微软雅黑" panose="020B0503020204020204" charset="-122"/>
                </a:rPr>
                <a:t>NPM</a:t>
              </a:r>
              <a:r>
                <a:rPr lang="zh-CN" altLang="en-US" sz="800" dirty="0">
                  <a:solidFill>
                    <a:srgbClr val="5A5A5A"/>
                  </a:solidFill>
                  <a:latin typeface="微软雅黑" panose="020B0503020204020204" charset="-122"/>
                  <a:ea typeface="微软雅黑" panose="020B0503020204020204" charset="-122"/>
                </a:rPr>
                <a:t>精准定位故障范围</a:t>
              </a:r>
              <a:endParaRPr lang="zh-CN" altLang="en-US" sz="800" dirty="0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12" name="组合 211"/>
            <p:cNvGrpSpPr/>
            <p:nvPr/>
          </p:nvGrpSpPr>
          <p:grpSpPr>
            <a:xfrm>
              <a:off x="14457" y="911"/>
              <a:ext cx="825" cy="661"/>
              <a:chOff x="7705725" y="1306513"/>
              <a:chExt cx="927101" cy="288925"/>
            </a:xfrm>
            <a:solidFill>
              <a:srgbClr val="3C3C3B"/>
            </a:solidFill>
          </p:grpSpPr>
          <p:sp>
            <p:nvSpPr>
              <p:cNvPr id="215" name="Freeform 34"/>
              <p:cNvSpPr/>
              <p:nvPr/>
            </p:nvSpPr>
            <p:spPr bwMode="auto">
              <a:xfrm>
                <a:off x="7821613" y="134461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8"/>
                  </a:cxn>
                  <a:cxn ang="0">
                    <a:pos x="265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8"/>
                  </a:cxn>
                </a:cxnLst>
                <a:rect l="0" t="0" r="r" b="b"/>
                <a:pathLst>
                  <a:path w="265" h="58">
                    <a:moveTo>
                      <a:pt x="265" y="58"/>
                    </a:moveTo>
                    <a:lnTo>
                      <a:pt x="265" y="58"/>
                    </a:lnTo>
                    <a:lnTo>
                      <a:pt x="0" y="58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Freeform 35"/>
              <p:cNvSpPr/>
              <p:nvPr/>
            </p:nvSpPr>
            <p:spPr bwMode="auto">
              <a:xfrm>
                <a:off x="7821613" y="137953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17" name="Freeform 36"/>
              <p:cNvSpPr/>
              <p:nvPr/>
            </p:nvSpPr>
            <p:spPr bwMode="auto">
              <a:xfrm>
                <a:off x="7821613" y="1412875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18" name="Freeform 37"/>
              <p:cNvSpPr/>
              <p:nvPr/>
            </p:nvSpPr>
            <p:spPr bwMode="auto">
              <a:xfrm>
                <a:off x="8010525" y="134461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8"/>
                  </a:cxn>
                  <a:cxn ang="0">
                    <a:pos x="265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8"/>
                  </a:cxn>
                </a:cxnLst>
                <a:rect l="0" t="0" r="r" b="b"/>
                <a:pathLst>
                  <a:path w="265" h="58">
                    <a:moveTo>
                      <a:pt x="265" y="58"/>
                    </a:moveTo>
                    <a:lnTo>
                      <a:pt x="265" y="58"/>
                    </a:lnTo>
                    <a:lnTo>
                      <a:pt x="0" y="58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Freeform 38"/>
              <p:cNvSpPr/>
              <p:nvPr/>
            </p:nvSpPr>
            <p:spPr bwMode="auto">
              <a:xfrm>
                <a:off x="8010525" y="137953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0" name="Freeform 39"/>
              <p:cNvSpPr/>
              <p:nvPr/>
            </p:nvSpPr>
            <p:spPr bwMode="auto">
              <a:xfrm>
                <a:off x="8010525" y="1412875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1" name="Freeform 40"/>
              <p:cNvSpPr/>
              <p:nvPr/>
            </p:nvSpPr>
            <p:spPr bwMode="auto">
              <a:xfrm>
                <a:off x="8199438" y="1344613"/>
                <a:ext cx="111125" cy="23813"/>
              </a:xfrm>
              <a:custGeom>
                <a:avLst/>
                <a:gdLst/>
                <a:ahLst/>
                <a:cxnLst>
                  <a:cxn ang="0">
                    <a:pos x="264" y="58"/>
                  </a:cxn>
                  <a:cxn ang="0">
                    <a:pos x="264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8"/>
                  </a:cxn>
                </a:cxnLst>
                <a:rect l="0" t="0" r="r" b="b"/>
                <a:pathLst>
                  <a:path w="264" h="58">
                    <a:moveTo>
                      <a:pt x="264" y="58"/>
                    </a:moveTo>
                    <a:lnTo>
                      <a:pt x="264" y="58"/>
                    </a:lnTo>
                    <a:lnTo>
                      <a:pt x="0" y="58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2" name="Freeform 41"/>
              <p:cNvSpPr/>
              <p:nvPr/>
            </p:nvSpPr>
            <p:spPr bwMode="auto">
              <a:xfrm>
                <a:off x="8199438" y="1379538"/>
                <a:ext cx="111125" cy="23813"/>
              </a:xfrm>
              <a:custGeom>
                <a:avLst/>
                <a:gdLst/>
                <a:ahLst/>
                <a:cxnLst>
                  <a:cxn ang="0">
                    <a:pos x="264" y="57"/>
                  </a:cxn>
                  <a:cxn ang="0">
                    <a:pos x="264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7"/>
                  </a:cxn>
                </a:cxnLst>
                <a:rect l="0" t="0" r="r" b="b"/>
                <a:pathLst>
                  <a:path w="264" h="57">
                    <a:moveTo>
                      <a:pt x="264" y="57"/>
                    </a:moveTo>
                    <a:lnTo>
                      <a:pt x="264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3" name="Freeform 42"/>
              <p:cNvSpPr/>
              <p:nvPr/>
            </p:nvSpPr>
            <p:spPr bwMode="auto">
              <a:xfrm>
                <a:off x="8199438" y="1412875"/>
                <a:ext cx="111125" cy="23813"/>
              </a:xfrm>
              <a:custGeom>
                <a:avLst/>
                <a:gdLst/>
                <a:ahLst/>
                <a:cxnLst>
                  <a:cxn ang="0">
                    <a:pos x="264" y="57"/>
                  </a:cxn>
                  <a:cxn ang="0">
                    <a:pos x="264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7"/>
                  </a:cxn>
                </a:cxnLst>
                <a:rect l="0" t="0" r="r" b="b"/>
                <a:pathLst>
                  <a:path w="264" h="57">
                    <a:moveTo>
                      <a:pt x="264" y="57"/>
                    </a:moveTo>
                    <a:lnTo>
                      <a:pt x="264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Freeform 43"/>
              <p:cNvSpPr/>
              <p:nvPr/>
            </p:nvSpPr>
            <p:spPr bwMode="auto">
              <a:xfrm>
                <a:off x="8389938" y="134461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8"/>
                  </a:cxn>
                  <a:cxn ang="0">
                    <a:pos x="265" y="58"/>
                  </a:cxn>
                  <a:cxn ang="0">
                    <a:pos x="0" y="58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8"/>
                  </a:cxn>
                </a:cxnLst>
                <a:rect l="0" t="0" r="r" b="b"/>
                <a:pathLst>
                  <a:path w="265" h="58">
                    <a:moveTo>
                      <a:pt x="265" y="58"/>
                    </a:moveTo>
                    <a:lnTo>
                      <a:pt x="265" y="58"/>
                    </a:lnTo>
                    <a:lnTo>
                      <a:pt x="0" y="58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5" name="Freeform 44"/>
              <p:cNvSpPr/>
              <p:nvPr/>
            </p:nvSpPr>
            <p:spPr bwMode="auto">
              <a:xfrm>
                <a:off x="8389938" y="137953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6" name="Freeform 45"/>
              <p:cNvSpPr/>
              <p:nvPr/>
            </p:nvSpPr>
            <p:spPr bwMode="auto">
              <a:xfrm>
                <a:off x="8389938" y="1412875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37" name="Freeform 46"/>
              <p:cNvSpPr/>
              <p:nvPr/>
            </p:nvSpPr>
            <p:spPr bwMode="auto">
              <a:xfrm>
                <a:off x="7758113" y="1317625"/>
                <a:ext cx="15875" cy="258763"/>
              </a:xfrm>
              <a:custGeom>
                <a:avLst/>
                <a:gdLst/>
                <a:ahLst/>
                <a:cxnLst>
                  <a:cxn ang="0">
                    <a:pos x="40" y="618"/>
                  </a:cxn>
                  <a:cxn ang="0">
                    <a:pos x="40" y="618"/>
                  </a:cxn>
                  <a:cxn ang="0">
                    <a:pos x="0" y="618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618"/>
                  </a:cxn>
                </a:cxnLst>
                <a:rect l="0" t="0" r="r" b="b"/>
                <a:pathLst>
                  <a:path w="40" h="618">
                    <a:moveTo>
                      <a:pt x="40" y="618"/>
                    </a:moveTo>
                    <a:lnTo>
                      <a:pt x="40" y="618"/>
                    </a:lnTo>
                    <a:lnTo>
                      <a:pt x="0" y="618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61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0" name="Freeform 47"/>
              <p:cNvSpPr/>
              <p:nvPr/>
            </p:nvSpPr>
            <p:spPr bwMode="auto">
              <a:xfrm>
                <a:off x="8547100" y="1317625"/>
                <a:ext cx="17463" cy="266700"/>
              </a:xfrm>
              <a:custGeom>
                <a:avLst/>
                <a:gdLst/>
                <a:ahLst/>
                <a:cxnLst>
                  <a:cxn ang="0">
                    <a:pos x="40" y="636"/>
                  </a:cxn>
                  <a:cxn ang="0">
                    <a:pos x="40" y="636"/>
                  </a:cxn>
                  <a:cxn ang="0">
                    <a:pos x="0" y="636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636"/>
                  </a:cxn>
                </a:cxnLst>
                <a:rect l="0" t="0" r="r" b="b"/>
                <a:pathLst>
                  <a:path w="40" h="636">
                    <a:moveTo>
                      <a:pt x="40" y="636"/>
                    </a:moveTo>
                    <a:lnTo>
                      <a:pt x="40" y="636"/>
                    </a:lnTo>
                    <a:lnTo>
                      <a:pt x="0" y="636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636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1" name="Freeform 48"/>
              <p:cNvSpPr/>
              <p:nvPr/>
            </p:nvSpPr>
            <p:spPr bwMode="auto">
              <a:xfrm>
                <a:off x="8574088" y="1373188"/>
                <a:ext cx="58738" cy="58738"/>
              </a:xfrm>
              <a:custGeom>
                <a:avLst/>
                <a:gdLst/>
                <a:ahLst/>
                <a:cxnLst>
                  <a:cxn ang="0">
                    <a:pos x="0" y="70"/>
                  </a:cxn>
                  <a:cxn ang="0">
                    <a:pos x="0" y="70"/>
                  </a:cxn>
                  <a:cxn ang="0">
                    <a:pos x="69" y="0"/>
                  </a:cxn>
                  <a:cxn ang="0">
                    <a:pos x="139" y="70"/>
                  </a:cxn>
                  <a:cxn ang="0">
                    <a:pos x="69" y="139"/>
                  </a:cxn>
                  <a:cxn ang="0">
                    <a:pos x="0" y="70"/>
                  </a:cxn>
                </a:cxnLst>
                <a:rect l="0" t="0" r="r" b="b"/>
                <a:pathLst>
                  <a:path w="139" h="139">
                    <a:moveTo>
                      <a:pt x="0" y="70"/>
                    </a:moveTo>
                    <a:lnTo>
                      <a:pt x="0" y="70"/>
                    </a:lnTo>
                    <a:cubicBezTo>
                      <a:pt x="0" y="31"/>
                      <a:pt x="31" y="0"/>
                      <a:pt x="69" y="0"/>
                    </a:cubicBezTo>
                    <a:cubicBezTo>
                      <a:pt x="108" y="0"/>
                      <a:pt x="139" y="31"/>
                      <a:pt x="139" y="70"/>
                    </a:cubicBezTo>
                    <a:cubicBezTo>
                      <a:pt x="139" y="108"/>
                      <a:pt x="108" y="139"/>
                      <a:pt x="69" y="139"/>
                    </a:cubicBezTo>
                    <a:cubicBezTo>
                      <a:pt x="31" y="139"/>
                      <a:pt x="0" y="108"/>
                      <a:pt x="0" y="7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2" name="Freeform 49"/>
              <p:cNvSpPr/>
              <p:nvPr/>
            </p:nvSpPr>
            <p:spPr bwMode="auto">
              <a:xfrm>
                <a:off x="8574088" y="1462088"/>
                <a:ext cx="58738" cy="58738"/>
              </a:xfrm>
              <a:custGeom>
                <a:avLst/>
                <a:gdLst/>
                <a:ahLst/>
                <a:cxnLst>
                  <a:cxn ang="0">
                    <a:pos x="0" y="70"/>
                  </a:cxn>
                  <a:cxn ang="0">
                    <a:pos x="0" y="70"/>
                  </a:cxn>
                  <a:cxn ang="0">
                    <a:pos x="69" y="0"/>
                  </a:cxn>
                  <a:cxn ang="0">
                    <a:pos x="139" y="70"/>
                  </a:cxn>
                  <a:cxn ang="0">
                    <a:pos x="69" y="139"/>
                  </a:cxn>
                  <a:cxn ang="0">
                    <a:pos x="0" y="70"/>
                  </a:cxn>
                </a:cxnLst>
                <a:rect l="0" t="0" r="r" b="b"/>
                <a:pathLst>
                  <a:path w="139" h="139">
                    <a:moveTo>
                      <a:pt x="0" y="70"/>
                    </a:moveTo>
                    <a:lnTo>
                      <a:pt x="0" y="70"/>
                    </a:lnTo>
                    <a:cubicBezTo>
                      <a:pt x="0" y="31"/>
                      <a:pt x="31" y="0"/>
                      <a:pt x="69" y="0"/>
                    </a:cubicBezTo>
                    <a:cubicBezTo>
                      <a:pt x="108" y="0"/>
                      <a:pt x="139" y="31"/>
                      <a:pt x="139" y="70"/>
                    </a:cubicBezTo>
                    <a:cubicBezTo>
                      <a:pt x="139" y="108"/>
                      <a:pt x="108" y="139"/>
                      <a:pt x="69" y="139"/>
                    </a:cubicBezTo>
                    <a:cubicBezTo>
                      <a:pt x="31" y="139"/>
                      <a:pt x="0" y="108"/>
                      <a:pt x="0" y="70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3" name="Freeform 50"/>
              <p:cNvSpPr/>
              <p:nvPr/>
            </p:nvSpPr>
            <p:spPr bwMode="auto">
              <a:xfrm>
                <a:off x="7705725" y="1306513"/>
                <a:ext cx="909638" cy="288925"/>
              </a:xfrm>
              <a:custGeom>
                <a:avLst/>
                <a:gdLst/>
                <a:ahLst/>
                <a:cxnLst>
                  <a:cxn ang="0">
                    <a:pos x="2139" y="689"/>
                  </a:cxn>
                  <a:cxn ang="0">
                    <a:pos x="2139" y="689"/>
                  </a:cxn>
                  <a:cxn ang="0">
                    <a:pos x="27" y="689"/>
                  </a:cxn>
                  <a:cxn ang="0">
                    <a:pos x="0" y="662"/>
                  </a:cxn>
                  <a:cxn ang="0">
                    <a:pos x="0" y="26"/>
                  </a:cxn>
                  <a:cxn ang="0">
                    <a:pos x="27" y="0"/>
                  </a:cxn>
                  <a:cxn ang="0">
                    <a:pos x="2139" y="0"/>
                  </a:cxn>
                  <a:cxn ang="0">
                    <a:pos x="2166" y="26"/>
                  </a:cxn>
                  <a:cxn ang="0">
                    <a:pos x="2166" y="225"/>
                  </a:cxn>
                  <a:cxn ang="0">
                    <a:pos x="2139" y="251"/>
                  </a:cxn>
                  <a:cxn ang="0">
                    <a:pos x="2112" y="225"/>
                  </a:cxn>
                  <a:cxn ang="0">
                    <a:pos x="2112" y="53"/>
                  </a:cxn>
                  <a:cxn ang="0">
                    <a:pos x="54" y="53"/>
                  </a:cxn>
                  <a:cxn ang="0">
                    <a:pos x="54" y="635"/>
                  </a:cxn>
                  <a:cxn ang="0">
                    <a:pos x="2112" y="635"/>
                  </a:cxn>
                  <a:cxn ang="0">
                    <a:pos x="2112" y="427"/>
                  </a:cxn>
                  <a:cxn ang="0">
                    <a:pos x="2139" y="400"/>
                  </a:cxn>
                  <a:cxn ang="0">
                    <a:pos x="2166" y="427"/>
                  </a:cxn>
                  <a:cxn ang="0">
                    <a:pos x="2166" y="662"/>
                  </a:cxn>
                  <a:cxn ang="0">
                    <a:pos x="2139" y="689"/>
                  </a:cxn>
                </a:cxnLst>
                <a:rect l="0" t="0" r="r" b="b"/>
                <a:pathLst>
                  <a:path w="2166" h="689">
                    <a:moveTo>
                      <a:pt x="2139" y="689"/>
                    </a:moveTo>
                    <a:lnTo>
                      <a:pt x="2139" y="689"/>
                    </a:lnTo>
                    <a:lnTo>
                      <a:pt x="27" y="689"/>
                    </a:lnTo>
                    <a:cubicBezTo>
                      <a:pt x="12" y="689"/>
                      <a:pt x="0" y="677"/>
                      <a:pt x="0" y="662"/>
                    </a:cubicBezTo>
                    <a:lnTo>
                      <a:pt x="0" y="26"/>
                    </a:lnTo>
                    <a:cubicBezTo>
                      <a:pt x="0" y="12"/>
                      <a:pt x="12" y="0"/>
                      <a:pt x="27" y="0"/>
                    </a:cubicBezTo>
                    <a:lnTo>
                      <a:pt x="2139" y="0"/>
                    </a:lnTo>
                    <a:cubicBezTo>
                      <a:pt x="2154" y="0"/>
                      <a:pt x="2166" y="12"/>
                      <a:pt x="2166" y="26"/>
                    </a:cubicBezTo>
                    <a:lnTo>
                      <a:pt x="2166" y="225"/>
                    </a:lnTo>
                    <a:cubicBezTo>
                      <a:pt x="2166" y="239"/>
                      <a:pt x="2154" y="251"/>
                      <a:pt x="2139" y="251"/>
                    </a:cubicBezTo>
                    <a:cubicBezTo>
                      <a:pt x="2124" y="251"/>
                      <a:pt x="2112" y="239"/>
                      <a:pt x="2112" y="225"/>
                    </a:cubicBezTo>
                    <a:lnTo>
                      <a:pt x="2112" y="53"/>
                    </a:lnTo>
                    <a:lnTo>
                      <a:pt x="54" y="53"/>
                    </a:lnTo>
                    <a:lnTo>
                      <a:pt x="54" y="635"/>
                    </a:lnTo>
                    <a:lnTo>
                      <a:pt x="2112" y="635"/>
                    </a:lnTo>
                    <a:lnTo>
                      <a:pt x="2112" y="427"/>
                    </a:lnTo>
                    <a:cubicBezTo>
                      <a:pt x="2112" y="412"/>
                      <a:pt x="2124" y="400"/>
                      <a:pt x="2139" y="400"/>
                    </a:cubicBezTo>
                    <a:cubicBezTo>
                      <a:pt x="2154" y="400"/>
                      <a:pt x="2166" y="412"/>
                      <a:pt x="2166" y="427"/>
                    </a:cubicBezTo>
                    <a:lnTo>
                      <a:pt x="2166" y="662"/>
                    </a:lnTo>
                    <a:cubicBezTo>
                      <a:pt x="2166" y="677"/>
                      <a:pt x="2154" y="689"/>
                      <a:pt x="2139" y="689"/>
                    </a:cubicBez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4" name="Freeform 51"/>
              <p:cNvSpPr/>
              <p:nvPr/>
            </p:nvSpPr>
            <p:spPr bwMode="auto">
              <a:xfrm>
                <a:off x="7821613" y="146526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5" name="Freeform 52"/>
              <p:cNvSpPr/>
              <p:nvPr/>
            </p:nvSpPr>
            <p:spPr bwMode="auto">
              <a:xfrm>
                <a:off x="7821613" y="150018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6" name="Freeform 53"/>
              <p:cNvSpPr/>
              <p:nvPr/>
            </p:nvSpPr>
            <p:spPr bwMode="auto">
              <a:xfrm>
                <a:off x="7821613" y="1533525"/>
                <a:ext cx="111125" cy="25400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7" name="Freeform 54"/>
              <p:cNvSpPr/>
              <p:nvPr/>
            </p:nvSpPr>
            <p:spPr bwMode="auto">
              <a:xfrm>
                <a:off x="8010525" y="146526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8" name="Freeform 55"/>
              <p:cNvSpPr/>
              <p:nvPr/>
            </p:nvSpPr>
            <p:spPr bwMode="auto">
              <a:xfrm>
                <a:off x="8010525" y="150018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49" name="Freeform 56"/>
              <p:cNvSpPr/>
              <p:nvPr/>
            </p:nvSpPr>
            <p:spPr bwMode="auto">
              <a:xfrm>
                <a:off x="8010525" y="1533525"/>
                <a:ext cx="111125" cy="25400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0" name="Freeform 57"/>
              <p:cNvSpPr/>
              <p:nvPr/>
            </p:nvSpPr>
            <p:spPr bwMode="auto">
              <a:xfrm>
                <a:off x="8199438" y="1465263"/>
                <a:ext cx="111125" cy="23813"/>
              </a:xfrm>
              <a:custGeom>
                <a:avLst/>
                <a:gdLst/>
                <a:ahLst/>
                <a:cxnLst>
                  <a:cxn ang="0">
                    <a:pos x="264" y="57"/>
                  </a:cxn>
                  <a:cxn ang="0">
                    <a:pos x="264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7"/>
                  </a:cxn>
                </a:cxnLst>
                <a:rect l="0" t="0" r="r" b="b"/>
                <a:pathLst>
                  <a:path w="264" h="57">
                    <a:moveTo>
                      <a:pt x="264" y="57"/>
                    </a:moveTo>
                    <a:lnTo>
                      <a:pt x="264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1" name="Freeform 58"/>
              <p:cNvSpPr/>
              <p:nvPr/>
            </p:nvSpPr>
            <p:spPr bwMode="auto">
              <a:xfrm>
                <a:off x="8199438" y="1500188"/>
                <a:ext cx="111125" cy="23813"/>
              </a:xfrm>
              <a:custGeom>
                <a:avLst/>
                <a:gdLst/>
                <a:ahLst/>
                <a:cxnLst>
                  <a:cxn ang="0">
                    <a:pos x="264" y="57"/>
                  </a:cxn>
                  <a:cxn ang="0">
                    <a:pos x="264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7"/>
                  </a:cxn>
                </a:cxnLst>
                <a:rect l="0" t="0" r="r" b="b"/>
                <a:pathLst>
                  <a:path w="264" h="57">
                    <a:moveTo>
                      <a:pt x="264" y="57"/>
                    </a:moveTo>
                    <a:lnTo>
                      <a:pt x="264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2" name="Freeform 59"/>
              <p:cNvSpPr/>
              <p:nvPr/>
            </p:nvSpPr>
            <p:spPr bwMode="auto">
              <a:xfrm>
                <a:off x="8199438" y="1533525"/>
                <a:ext cx="111125" cy="25400"/>
              </a:xfrm>
              <a:custGeom>
                <a:avLst/>
                <a:gdLst/>
                <a:ahLst/>
                <a:cxnLst>
                  <a:cxn ang="0">
                    <a:pos x="264" y="57"/>
                  </a:cxn>
                  <a:cxn ang="0">
                    <a:pos x="264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4" y="0"/>
                  </a:cxn>
                  <a:cxn ang="0">
                    <a:pos x="264" y="57"/>
                  </a:cxn>
                </a:cxnLst>
                <a:rect l="0" t="0" r="r" b="b"/>
                <a:pathLst>
                  <a:path w="264" h="57">
                    <a:moveTo>
                      <a:pt x="264" y="57"/>
                    </a:moveTo>
                    <a:lnTo>
                      <a:pt x="264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4" y="0"/>
                    </a:lnTo>
                    <a:lnTo>
                      <a:pt x="264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3" name="Freeform 60"/>
              <p:cNvSpPr/>
              <p:nvPr/>
            </p:nvSpPr>
            <p:spPr bwMode="auto">
              <a:xfrm>
                <a:off x="8389938" y="1465263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4" name="Freeform 61"/>
              <p:cNvSpPr/>
              <p:nvPr/>
            </p:nvSpPr>
            <p:spPr bwMode="auto">
              <a:xfrm>
                <a:off x="8389938" y="1500188"/>
                <a:ext cx="111125" cy="23813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5" name="Freeform 62"/>
              <p:cNvSpPr/>
              <p:nvPr/>
            </p:nvSpPr>
            <p:spPr bwMode="auto">
              <a:xfrm>
                <a:off x="8389938" y="1533525"/>
                <a:ext cx="111125" cy="25400"/>
              </a:xfrm>
              <a:custGeom>
                <a:avLst/>
                <a:gdLst/>
                <a:ahLst/>
                <a:cxnLst>
                  <a:cxn ang="0">
                    <a:pos x="265" y="57"/>
                  </a:cxn>
                  <a:cxn ang="0">
                    <a:pos x="265" y="57"/>
                  </a:cxn>
                  <a:cxn ang="0">
                    <a:pos x="0" y="57"/>
                  </a:cxn>
                  <a:cxn ang="0">
                    <a:pos x="0" y="0"/>
                  </a:cxn>
                  <a:cxn ang="0">
                    <a:pos x="265" y="0"/>
                  </a:cxn>
                  <a:cxn ang="0">
                    <a:pos x="265" y="57"/>
                  </a:cxn>
                </a:cxnLst>
                <a:rect l="0" t="0" r="r" b="b"/>
                <a:pathLst>
                  <a:path w="265" h="57">
                    <a:moveTo>
                      <a:pt x="265" y="57"/>
                    </a:moveTo>
                    <a:lnTo>
                      <a:pt x="265" y="57"/>
                    </a:lnTo>
                    <a:lnTo>
                      <a:pt x="0" y="57"/>
                    </a:lnTo>
                    <a:lnTo>
                      <a:pt x="0" y="0"/>
                    </a:lnTo>
                    <a:lnTo>
                      <a:pt x="265" y="0"/>
                    </a:lnTo>
                    <a:lnTo>
                      <a:pt x="265" y="5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45656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1D1D1A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14" name="矩形: 圆角 1057"/>
            <p:cNvSpPr/>
            <p:nvPr/>
          </p:nvSpPr>
          <p:spPr>
            <a:xfrm>
              <a:off x="1976" y="441"/>
              <a:ext cx="3331" cy="2353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>
              <a:defPPr>
                <a:defRPr lang="zh-CN">
                  <a:solidFill>
                    <a:schemeClr val="accent5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400"/>
            </a:p>
          </p:txBody>
        </p:sp>
        <p:sp>
          <p:nvSpPr>
            <p:cNvPr id="256" name="文本框 134"/>
            <p:cNvSpPr txBox="1"/>
            <p:nvPr/>
          </p:nvSpPr>
          <p:spPr>
            <a:xfrm>
              <a:off x="11969" y="449"/>
              <a:ext cx="2172" cy="448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525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1000" b="1" dirty="0" smtClean="0"/>
                <a:t>网络出口网关</a:t>
              </a:r>
              <a:endParaRPr lang="zh-CN" altLang="en-US" sz="1000" b="1" dirty="0" smtClean="0"/>
            </a:p>
          </p:txBody>
        </p:sp>
        <p:sp>
          <p:nvSpPr>
            <p:cNvPr id="257" name="矩形 256"/>
            <p:cNvSpPr/>
            <p:nvPr/>
          </p:nvSpPr>
          <p:spPr>
            <a:xfrm>
              <a:off x="13733" y="1609"/>
              <a:ext cx="2076" cy="4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000" dirty="0" smtClean="0">
                  <a:solidFill>
                    <a:srgbClr val="5A5A5A"/>
                  </a:solidFill>
                  <a:latin typeface="微软雅黑" panose="020B0503020204020204" charset="-122"/>
                  <a:ea typeface="微软雅黑" panose="020B0503020204020204" charset="-122"/>
                </a:rPr>
                <a:t>IPTV</a:t>
              </a:r>
              <a:r>
                <a:rPr lang="zh-CN" altLang="en-US" sz="1000" dirty="0" smtClean="0">
                  <a:solidFill>
                    <a:srgbClr val="5A5A5A"/>
                  </a:solidFill>
                  <a:latin typeface="微软雅黑" panose="020B0503020204020204" charset="-122"/>
                  <a:ea typeface="微软雅黑" panose="020B0503020204020204" charset="-122"/>
                </a:rPr>
                <a:t>服务器群</a:t>
              </a:r>
              <a:endParaRPr lang="zh-CN" altLang="en-US" sz="1000" dirty="0" smtClean="0">
                <a:solidFill>
                  <a:srgbClr val="5A5A5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58" name="图片 25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6" y="2159"/>
              <a:ext cx="442" cy="333"/>
            </a:xfrm>
            <a:prstGeom prst="rect">
              <a:avLst/>
            </a:prstGeom>
          </p:spPr>
        </p:pic>
        <p:sp>
          <p:nvSpPr>
            <p:cNvPr id="259" name="矩形 258"/>
            <p:cNvSpPr/>
            <p:nvPr/>
          </p:nvSpPr>
          <p:spPr>
            <a:xfrm>
              <a:off x="2487" y="2149"/>
              <a:ext cx="2036" cy="39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800" dirty="0" smtClean="0">
                  <a:latin typeface="微软雅黑" panose="020B0503020204020204" charset="-122"/>
                  <a:ea typeface="微软雅黑" panose="020B0503020204020204" charset="-122"/>
                </a:rPr>
                <a:t>上网日志审计留存</a:t>
              </a:r>
              <a:endParaRPr lang="zh-CN" altLang="en-US" sz="800" dirty="0" smtClean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60" name="直接连接符 259"/>
            <p:cNvCxnSpPr/>
            <p:nvPr/>
          </p:nvCxnSpPr>
          <p:spPr>
            <a:xfrm flipH="1">
              <a:off x="10015" y="861"/>
              <a:ext cx="1410" cy="741"/>
            </a:xfrm>
            <a:prstGeom prst="line">
              <a:avLst/>
            </a:prstGeom>
            <a:noFill/>
            <a:ln w="12700">
              <a:solidFill>
                <a:srgbClr val="FFC000"/>
              </a:solidFill>
              <a:round/>
            </a:ln>
            <a:effectLst/>
          </p:spPr>
        </p:cxnSp>
        <p:sp>
          <p:nvSpPr>
            <p:cNvPr id="262" name="文本框 19"/>
            <p:cNvSpPr txBox="1"/>
            <p:nvPr/>
          </p:nvSpPr>
          <p:spPr>
            <a:xfrm>
              <a:off x="16066" y="838"/>
              <a:ext cx="2649" cy="581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525">
                  <a:solidFill>
                    <a:schemeClr val="bg1">
                      <a:lumMod val="50000"/>
                    </a:schemeClr>
                  </a:solidFill>
                  <a:latin typeface="方正兰亭中黑简体" panose="02000000000000000000" pitchFamily="2" charset="-122"/>
                  <a:ea typeface="方正兰亭中黑简体" panose="02000000000000000000" pitchFamily="2" charset="-122"/>
                </a:defRPr>
              </a:lvl1pPr>
            </a:lstStyle>
            <a:p>
              <a:r>
                <a:rPr lang="zh-CN" altLang="en-US" sz="900" b="1" dirty="0" smtClean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可以升级</a:t>
              </a:r>
              <a:r>
                <a:rPr lang="en-US" altLang="zh-CN" sz="900" b="1" dirty="0" smtClean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/</a:t>
              </a:r>
              <a:r>
                <a:rPr lang="zh-CN" altLang="en-US" sz="900" b="1" dirty="0" smtClean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rPr>
                <a:t>扩展业务：</a:t>
              </a:r>
              <a:endParaRPr lang="zh-CN" altLang="en-US" sz="9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3" name="矩形 262"/>
            <p:cNvSpPr/>
            <p:nvPr/>
          </p:nvSpPr>
          <p:spPr>
            <a:xfrm>
              <a:off x="16155" y="1373"/>
              <a:ext cx="3060" cy="6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lang="zh-CN" altLang="en-US" sz="800" dirty="0" smtClean="0">
                  <a:latin typeface="微软雅黑" panose="020B0503020204020204" charset="-122"/>
                  <a:ea typeface="微软雅黑" panose="020B0503020204020204" charset="-122"/>
                </a:rPr>
                <a:t>、网络</a:t>
              </a:r>
              <a:endParaRPr lang="en-US" altLang="zh-CN" sz="800" dirty="0" smtClean="0"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en-US" sz="800" dirty="0" smtClean="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zh-CN" altLang="en-US" sz="800" dirty="0" smtClean="0">
                  <a:latin typeface="微软雅黑" panose="020B0503020204020204" charset="-122"/>
                  <a:ea typeface="微软雅黑" panose="020B0503020204020204" charset="-122"/>
                </a:rPr>
                <a:t>、</a:t>
              </a:r>
              <a:r>
                <a:rPr lang="en-US" altLang="zh-CN" sz="800" dirty="0" smtClean="0">
                  <a:latin typeface="微软雅黑" panose="020B0503020204020204" charset="-122"/>
                  <a:ea typeface="微软雅黑" panose="020B0503020204020204" charset="-122"/>
                </a:rPr>
                <a:t>IPTV</a:t>
              </a:r>
              <a:endParaRPr lang="en-US" altLang="zh-CN" sz="800" dirty="0" smtClean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4" name="矩形: 圆角 1057"/>
            <p:cNvSpPr/>
            <p:nvPr/>
          </p:nvSpPr>
          <p:spPr>
            <a:xfrm>
              <a:off x="15989" y="419"/>
              <a:ext cx="3142" cy="2353"/>
            </a:xfrm>
            <a:prstGeom prst="roundRect">
              <a:avLst/>
            </a:prstGeom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>
              <a:defPPr>
                <a:defRPr lang="zh-CN">
                  <a:solidFill>
                    <a:schemeClr val="accent5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400"/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2" y="10283"/>
              <a:ext cx="528" cy="514"/>
            </a:xfrm>
            <a:prstGeom prst="rect">
              <a:avLst/>
            </a:prstGeom>
          </p:spPr>
        </p:pic>
        <p:sp>
          <p:nvSpPr>
            <p:cNvPr id="4" name="文本框 577"/>
            <p:cNvSpPr txBox="1"/>
            <p:nvPr/>
          </p:nvSpPr>
          <p:spPr>
            <a:xfrm>
              <a:off x="419" y="10744"/>
              <a:ext cx="978" cy="4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摄像头</a:t>
              </a:r>
              <a:endParaRPr lang="zh-CN" altLang="en-US" sz="650" dirty="0" smtClean="0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3" y="10291"/>
              <a:ext cx="528" cy="514"/>
            </a:xfrm>
            <a:prstGeom prst="rect">
              <a:avLst/>
            </a:prstGeom>
          </p:spPr>
        </p:pic>
        <p:sp>
          <p:nvSpPr>
            <p:cNvPr id="7" name="文本框 577"/>
            <p:cNvSpPr txBox="1"/>
            <p:nvPr/>
          </p:nvSpPr>
          <p:spPr>
            <a:xfrm>
              <a:off x="1121" y="10752"/>
              <a:ext cx="978" cy="450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摄像头</a:t>
              </a:r>
              <a:endParaRPr lang="zh-CN" altLang="en-US" sz="650" dirty="0" smtClean="0"/>
            </a:p>
          </p:txBody>
        </p:sp>
        <p:pic>
          <p:nvPicPr>
            <p:cNvPr id="8" name="Picture 16" descr="https://prod0b43e6f-pic10.ysjianzhan.cn/upload/s1gz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" y="10449"/>
              <a:ext cx="267" cy="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文本框 577"/>
            <p:cNvSpPr txBox="1"/>
            <p:nvPr/>
          </p:nvSpPr>
          <p:spPr>
            <a:xfrm>
              <a:off x="1805" y="10791"/>
              <a:ext cx="968" cy="365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en-US"/>
              </a:defPPr>
              <a:lvl1pPr algn="ctr" defTabSz="1175385">
                <a:defRPr sz="1400" b="1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650" dirty="0" smtClean="0"/>
                <a:t>录像机</a:t>
              </a:r>
              <a:endParaRPr lang="zh-CN" altLang="en-US" sz="650" dirty="0" smtClean="0"/>
            </a:p>
          </p:txBody>
        </p:sp>
      </p:grpSp>
      <p:sp>
        <p:nvSpPr>
          <p:cNvPr id="11" name="object 2"/>
          <p:cNvSpPr txBox="1"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92455" y="226669"/>
            <a:ext cx="4902835" cy="822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全光网解决方案（架构图</a:t>
            </a:r>
            <a:r>
              <a:rPr sz="3200" b="1" spc="5" dirty="0">
                <a:solidFill>
                  <a:srgbClr val="006FC0"/>
                </a:solidFill>
                <a:ea typeface="微软雅黑" panose="020B0503020204020204" charset="-122"/>
              </a:rPr>
              <a:t>）</a:t>
            </a:r>
            <a:endParaRPr sz="3200" b="1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b="1" dirty="0"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1116330"/>
            <a:ext cx="12852400" cy="5944870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 sz="190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custDataLst>
              <p:tags r:id="rId2"/>
            </p:custDataLst>
          </p:nvPr>
        </p:nvSpPr>
        <p:spPr>
          <a:xfrm>
            <a:off x="592455" y="226669"/>
            <a:ext cx="5968745" cy="60198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>
            <a:lvl1pPr>
              <a:defRPr>
                <a:latin typeface="微软雅黑 Light" panose="020B0502040204020203" pitchFamily="34" charset="-122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zh-CN" sz="3200" b="1" dirty="0">
                <a:solidFill>
                  <a:srgbClr val="006FC0"/>
                </a:solidFill>
                <a:ea typeface="微软雅黑" panose="020B0503020204020204" charset="-122"/>
              </a:rPr>
              <a:t>方案详细说明</a:t>
            </a:r>
            <a:endParaRPr lang="zh-CN" sz="1200" b="1" dirty="0">
              <a:ea typeface="微软雅黑" panose="020B0503020204020204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635000" y="1025525"/>
            <a:ext cx="11253470" cy="60928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34290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通过互联网接入蓝海卓越</a:t>
            </a:r>
            <a:r>
              <a:rPr lang="en-US" alt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NE-80</a:t>
            </a:r>
            <a:r>
              <a:rPr 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多功能认证网关。</a:t>
            </a:r>
            <a:endParaRPr lang="zh-CN" sz="13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</a:t>
            </a:r>
            <a:r>
              <a:rPr 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NE-80</a:t>
            </a:r>
            <a:r>
              <a:rPr 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设备完成防火墙、</a:t>
            </a:r>
            <a:r>
              <a:rPr 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NAT</a:t>
            </a:r>
            <a:r>
              <a:rPr 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、多线接入、负载均衡、流量控制和</a:t>
            </a:r>
            <a:r>
              <a:rPr 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PPPOE</a:t>
            </a:r>
            <a:r>
              <a:rPr 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服务器、</a:t>
            </a:r>
            <a:r>
              <a:rPr lang="en-US" alt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PORTAL</a:t>
            </a: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重定向等</a:t>
            </a:r>
            <a:r>
              <a:rPr 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功能。</a:t>
            </a:r>
            <a:endParaRPr lang="zh-CN" sz="13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外网最多可接入</a:t>
            </a:r>
            <a:r>
              <a:rPr lang="en-US" alt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8000</a:t>
            </a: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条外网线路汇聚，内网单服务器可以支持多达</a:t>
            </a:r>
            <a:r>
              <a:rPr lang="en-US" alt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万用户接入。</a:t>
            </a:r>
            <a:endParaRPr lang="zh-CN" altLang="en-US" sz="13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NE-80多功能认证网关设备下，直接接入OLT设备，或通过核心交换机再接入OLT设备，在OLT设备下通过分光器，将光信号传输到ONU，再通过ONU设备连接到无线</a:t>
            </a:r>
            <a:r>
              <a:rPr lang="en-US" alt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</a:t>
            </a: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，部署无线网络，或通过</a:t>
            </a:r>
            <a:r>
              <a:rPr lang="en-US" alt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ONU</a:t>
            </a: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将设备连接到交换机，部署办公有线网络，或是通过</a:t>
            </a:r>
            <a:r>
              <a:rPr lang="en-US" alt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ONU</a:t>
            </a: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直接到到用户家中，为用户提供有线及无线上网服务。</a:t>
            </a:r>
            <a:endParaRPr lang="zh-CN" altLang="en-US" sz="13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在OLT设备上通过划分VLAN和</a:t>
            </a:r>
            <a:r>
              <a:rPr lang="en-US" alt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QINQ</a:t>
            </a: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，隔离为较小局域子网，实现用户隔离，在认证后通过绑定</a:t>
            </a:r>
            <a:r>
              <a:rPr lang="en-US" altLang="zh-CN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QINQ</a:t>
            </a: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实现用户绑定。</a:t>
            </a:r>
            <a:endParaRPr lang="zh-CN" altLang="en-US" sz="13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用户通过WINDOWS自带拨号程序，拨号上网，拨号请求由NE-80多功能认证网关响应。</a:t>
            </a:r>
            <a:endParaRPr lang="zh-CN" altLang="en-US" sz="13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-80多功能认证网关接收到用户拨号请求后，将此请求转送到统一认证计费服务器，由统一认证计费系统进行用户的授权、认证，并将认证结果返加NE-80多功能认证网关以确定用户是否可以上网，如果是合法用户，则拨号后可以上网。如果是非法用户，则对用户返回691信息，用户无法上网。</a:t>
            </a:r>
            <a:endParaRPr lang="zh-CN" altLang="en-US" sz="13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无线用户通过</a:t>
            </a:r>
            <a:r>
              <a:rPr lang="zh-CN" altLang="en-US" sz="13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NE-80多功能认证网关上网，由网关进行重定向，在用户的手机终端弹出认证页面，用户可以通过自注册等方式，实现用户上网，也可以由管理员开户。</a:t>
            </a:r>
            <a:endParaRPr lang="zh-CN" altLang="en-US" sz="13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用户可以通过短信验证的方式进行实名认证。</a:t>
            </a:r>
            <a:endParaRPr lang="zh-CN" altLang="en-US" sz="13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用户可以通过支付宝、微信或第三方支付平台进行自助交费。</a:t>
            </a:r>
            <a:endParaRPr lang="zh-CN" altLang="en-US" sz="13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zh-CN" altLang="en-US" sz="13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在统一认证计费平台对用户进行管理，增删改查，同时实现财务管理、统计分析、备份恢复、绑定策略等。</a:t>
            </a:r>
            <a:endParaRPr lang="zh-CN" altLang="en-US" sz="13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6927" y="2918460"/>
            <a:ext cx="7955280" cy="4098290"/>
            <a:chOff x="566927" y="2918460"/>
            <a:chExt cx="7955280" cy="4098290"/>
          </a:xfrm>
        </p:grpSpPr>
        <p:sp>
          <p:nvSpPr>
            <p:cNvPr id="3" name="object 3"/>
            <p:cNvSpPr/>
            <p:nvPr/>
          </p:nvSpPr>
          <p:spPr>
            <a:xfrm>
              <a:off x="566927" y="2918460"/>
              <a:ext cx="7955280" cy="4098290"/>
            </a:xfrm>
            <a:custGeom>
              <a:avLst/>
              <a:gdLst/>
              <a:ahLst/>
              <a:cxnLst/>
              <a:rect l="l" t="t" r="r" b="b"/>
              <a:pathLst>
                <a:path w="7955280" h="4098290">
                  <a:moveTo>
                    <a:pt x="7955280" y="4098036"/>
                  </a:moveTo>
                  <a:lnTo>
                    <a:pt x="0" y="4098036"/>
                  </a:lnTo>
                  <a:lnTo>
                    <a:pt x="0" y="0"/>
                  </a:lnTo>
                  <a:lnTo>
                    <a:pt x="7955280" y="0"/>
                  </a:lnTo>
                  <a:lnTo>
                    <a:pt x="7955280" y="4098036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761999" y="5384292"/>
              <a:ext cx="3547872" cy="151942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42935" y="4032262"/>
              <a:ext cx="1699895" cy="581025"/>
            </a:xfrm>
            <a:custGeom>
              <a:avLst/>
              <a:gdLst/>
              <a:ahLst/>
              <a:cxnLst/>
              <a:rect l="l" t="t" r="r" b="b"/>
              <a:pathLst>
                <a:path w="1699895" h="581025">
                  <a:moveTo>
                    <a:pt x="1699298" y="569429"/>
                  </a:moveTo>
                  <a:lnTo>
                    <a:pt x="746239" y="13017"/>
                  </a:lnTo>
                  <a:lnTo>
                    <a:pt x="749973" y="10388"/>
                  </a:lnTo>
                  <a:lnTo>
                    <a:pt x="742657" y="0"/>
                  </a:lnTo>
                  <a:lnTo>
                    <a:pt x="734187" y="5969"/>
                  </a:lnTo>
                  <a:lnTo>
                    <a:pt x="734060" y="5892"/>
                  </a:lnTo>
                  <a:lnTo>
                    <a:pt x="733894" y="6184"/>
                  </a:lnTo>
                  <a:lnTo>
                    <a:pt x="0" y="523341"/>
                  </a:lnTo>
                  <a:lnTo>
                    <a:pt x="7315" y="533730"/>
                  </a:lnTo>
                  <a:lnTo>
                    <a:pt x="734834" y="21056"/>
                  </a:lnTo>
                  <a:lnTo>
                    <a:pt x="1692897" y="580402"/>
                  </a:lnTo>
                  <a:lnTo>
                    <a:pt x="1699298" y="569429"/>
                  </a:lnTo>
                  <a:close/>
                </a:path>
              </a:pathLst>
            </a:custGeom>
            <a:solidFill>
              <a:srgbClr val="FF9933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04872" y="3793236"/>
              <a:ext cx="170687" cy="24383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92455" y="226669"/>
            <a:ext cx="5968745" cy="822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</a:rPr>
              <a:t>蓝海卓越</a:t>
            </a:r>
            <a:r>
              <a:rPr sz="3200" b="1" spc="-5" dirty="0" err="1">
                <a:solidFill>
                  <a:srgbClr val="006FC0"/>
                </a:solidFill>
                <a:ea typeface="微软雅黑" panose="020B0503020204020204" charset="-122"/>
              </a:rPr>
              <a:t>POL</a:t>
            </a:r>
            <a:r>
              <a:rPr sz="3200" b="1" dirty="0" err="1">
                <a:solidFill>
                  <a:srgbClr val="006FC0"/>
                </a:solidFill>
                <a:ea typeface="微软雅黑" panose="020B0503020204020204" charset="-122"/>
              </a:rPr>
              <a:t>用户上网</a:t>
            </a:r>
            <a:r>
              <a:rPr lang="zh-CN" sz="3200" b="1" dirty="0" err="1">
                <a:solidFill>
                  <a:srgbClr val="006FC0"/>
                </a:solidFill>
                <a:ea typeface="微软雅黑" panose="020B0503020204020204" charset="-122"/>
              </a:rPr>
              <a:t>认证</a:t>
            </a:r>
            <a:r>
              <a:rPr sz="3200" b="1" dirty="0" err="1">
                <a:solidFill>
                  <a:srgbClr val="006FC0"/>
                </a:solidFill>
                <a:ea typeface="微软雅黑" panose="020B0503020204020204" charset="-122"/>
              </a:rPr>
              <a:t>系</a:t>
            </a:r>
            <a:r>
              <a:rPr sz="3200" b="1" spc="5" dirty="0" err="1">
                <a:solidFill>
                  <a:srgbClr val="006FC0"/>
                </a:solidFill>
                <a:ea typeface="微软雅黑" panose="020B0503020204020204" charset="-122"/>
              </a:rPr>
              <a:t>统</a:t>
            </a:r>
            <a:endParaRPr sz="3200" b="1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b="1" dirty="0">
              <a:ea typeface="微软雅黑" panose="020B0503020204020204" charset="-122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279" y="1586454"/>
            <a:ext cx="1860460" cy="95714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18514" y="1675752"/>
            <a:ext cx="1259840" cy="69024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920"/>
              </a:spcBef>
            </a:pPr>
            <a:r>
              <a:rPr sz="2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部署简介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0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DEPLOYMENT</a:t>
            </a:r>
            <a:r>
              <a:rPr sz="1000" spc="-6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BRIEF</a:t>
            </a:r>
            <a:endParaRPr sz="1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330195" y="1613916"/>
            <a:ext cx="4231005" cy="864235"/>
          </a:xfrm>
          <a:custGeom>
            <a:avLst/>
            <a:gdLst/>
            <a:ahLst/>
            <a:cxnLst/>
            <a:rect l="l" t="t" r="r" b="b"/>
            <a:pathLst>
              <a:path w="4231005" h="864235">
                <a:moveTo>
                  <a:pt x="4230624" y="864108"/>
                </a:moveTo>
                <a:lnTo>
                  <a:pt x="0" y="864108"/>
                </a:lnTo>
                <a:lnTo>
                  <a:pt x="0" y="0"/>
                </a:lnTo>
                <a:lnTo>
                  <a:pt x="4230624" y="0"/>
                </a:lnTo>
                <a:lnTo>
                  <a:pt x="4230624" y="8641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69515" y="1814830"/>
            <a:ext cx="7747635" cy="516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 err="1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</a:t>
            </a:r>
            <a:r>
              <a:rPr lang="zh-CN" altLang="en-US"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</a:t>
            </a:r>
            <a:r>
              <a:rPr sz="1600" b="1" dirty="0" err="1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全光网络方案光纤承载网，将w</a:t>
            </a:r>
            <a:r>
              <a:rPr sz="1600" b="1" spc="-5" dirty="0" err="1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ifi</a:t>
            </a:r>
            <a:r>
              <a:rPr sz="1600" b="1" dirty="0" err="1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信号</a:t>
            </a:r>
            <a:r>
              <a:rPr lang="zh-CN" sz="1600" b="1" dirty="0" err="1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覆盖到</a:t>
            </a: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每一个角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落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55023" y="2918460"/>
            <a:ext cx="3451860" cy="318036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4064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优势</a:t>
            </a:r>
            <a:endParaRPr sz="18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070975" y="3582040"/>
            <a:ext cx="3270250" cy="120459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535"/>
              </a:spcBef>
            </a:pPr>
            <a:r>
              <a:rPr lang="zh-CN" sz="16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认证</a:t>
            </a:r>
            <a:r>
              <a:rPr sz="16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</a:t>
            </a:r>
            <a:r>
              <a:rPr sz="1600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84150" marR="33655" indent="-171450">
              <a:lnSpc>
                <a:spcPct val="120000"/>
              </a:lnSpc>
              <a:spcBef>
                <a:spcPts val="45"/>
              </a:spcBef>
              <a:buFont typeface="Wingdings" panose="05000000000000000000"/>
              <a:buChar char=""/>
              <a:tabLst>
                <a:tab pos="184150" algn="l"/>
              </a:tabLst>
            </a:pPr>
            <a:r>
              <a:rPr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路由</a:t>
            </a:r>
            <a:r>
              <a:rPr lang="zh-CN"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自带</a:t>
            </a:r>
            <a:r>
              <a:rPr lang="en-US" altLang="zh-CN"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PPPOE</a:t>
            </a:r>
            <a:r>
              <a:rPr lang="zh-CN" altLang="en-US"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服务器和</a:t>
            </a:r>
            <a:r>
              <a:rPr lang="en-US" altLang="zh-CN"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PORTAL</a:t>
            </a:r>
            <a:r>
              <a:rPr lang="zh-CN" altLang="en-US"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重定向功能，与</a:t>
            </a:r>
            <a:r>
              <a:rPr lang="en-US" altLang="zh-CN"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AAA</a:t>
            </a:r>
            <a:r>
              <a:rPr lang="zh-CN" altLang="en-US"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对接实现用户认证和管理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84150" marR="5080" indent="-171450">
              <a:lnSpc>
                <a:spcPct val="120000"/>
              </a:lnSpc>
              <a:buFont typeface="Wingdings" panose="05000000000000000000"/>
              <a:buChar char=""/>
              <a:tabLst>
                <a:tab pos="184150" algn="l"/>
              </a:tabLst>
            </a:pPr>
            <a:r>
              <a:rPr sz="12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</a:t>
            </a:r>
            <a:r>
              <a:rPr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iFi覆盖范围更广，</a:t>
            </a:r>
            <a:r>
              <a:rPr sz="12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</a:t>
            </a:r>
            <a:r>
              <a:rPr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iFi信号更强，用户体验 更好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238615" y="4901827"/>
            <a:ext cx="3225800" cy="104965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6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安全审</a:t>
            </a:r>
            <a:r>
              <a:rPr sz="1600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ts val="1870"/>
              </a:lnSpc>
              <a:spcBef>
                <a:spcPts val="120"/>
              </a:spcBef>
            </a:pPr>
            <a:r>
              <a:rPr lang="zh-CN" altLang="en-US"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</a:t>
            </a:r>
            <a:r>
              <a:rPr sz="1200" dirty="0" err="1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无线接入前端互联网公共上网服务场所</a:t>
            </a:r>
            <a:r>
              <a:rPr sz="12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 信息安全管理系统（无线接入前端），计算机 信息系统安全专用产品，符合公安部要求。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89310" y="3646816"/>
            <a:ext cx="284703" cy="26521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89284" y="4989206"/>
            <a:ext cx="330247" cy="26521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987181" y="3359975"/>
            <a:ext cx="2933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200" spc="-8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374392" y="3235451"/>
            <a:ext cx="1574800" cy="597535"/>
            <a:chOff x="2374392" y="3235451"/>
            <a:chExt cx="1574800" cy="597535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74392" y="3241547"/>
              <a:ext cx="204216" cy="26517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470543" y="3507689"/>
              <a:ext cx="25400" cy="325755"/>
            </a:xfrm>
            <a:custGeom>
              <a:avLst/>
              <a:gdLst/>
              <a:ahLst/>
              <a:cxnLst/>
              <a:rect l="l" t="t" r="r" b="b"/>
              <a:pathLst>
                <a:path w="25400" h="325754">
                  <a:moveTo>
                    <a:pt x="12369" y="325158"/>
                  </a:moveTo>
                  <a:lnTo>
                    <a:pt x="0" y="482"/>
                  </a:lnTo>
                  <a:lnTo>
                    <a:pt x="12687" y="0"/>
                  </a:lnTo>
                  <a:lnTo>
                    <a:pt x="25057" y="324675"/>
                  </a:lnTo>
                  <a:lnTo>
                    <a:pt x="12369" y="325158"/>
                  </a:lnTo>
                  <a:close/>
                </a:path>
              </a:pathLst>
            </a:custGeom>
            <a:solidFill>
              <a:srgbClr val="FF9933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89604" y="3235451"/>
              <a:ext cx="259079" cy="26974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578874" y="3363975"/>
              <a:ext cx="1110615" cy="17780"/>
            </a:xfrm>
            <a:custGeom>
              <a:avLst/>
              <a:gdLst/>
              <a:ahLst/>
              <a:cxnLst/>
              <a:rect l="l" t="t" r="r" b="b"/>
              <a:pathLst>
                <a:path w="1110614" h="17779">
                  <a:moveTo>
                    <a:pt x="50" y="17335"/>
                  </a:moveTo>
                  <a:lnTo>
                    <a:pt x="0" y="4635"/>
                  </a:lnTo>
                  <a:lnTo>
                    <a:pt x="1110513" y="0"/>
                  </a:lnTo>
                  <a:lnTo>
                    <a:pt x="1110576" y="12700"/>
                  </a:lnTo>
                  <a:lnTo>
                    <a:pt x="50" y="17335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885175" y="3788232"/>
            <a:ext cx="4699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分光器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73455" y="3254070"/>
            <a:ext cx="6223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中心机房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77988" y="3647541"/>
            <a:ext cx="4699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762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楼层 弱电间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70972" y="3326739"/>
            <a:ext cx="2197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094232" y="4498187"/>
            <a:ext cx="2655570" cy="909319"/>
            <a:chOff x="1094232" y="4498187"/>
            <a:chExt cx="2655570" cy="909319"/>
          </a:xfrm>
        </p:grpSpPr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90737" y="4583569"/>
              <a:ext cx="189593" cy="17456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434376" y="4509782"/>
              <a:ext cx="641985" cy="191135"/>
            </a:xfrm>
            <a:custGeom>
              <a:avLst/>
              <a:gdLst/>
              <a:ahLst/>
              <a:cxnLst/>
              <a:rect l="l" t="t" r="r" b="b"/>
              <a:pathLst>
                <a:path w="641985" h="191135">
                  <a:moveTo>
                    <a:pt x="1892" y="113525"/>
                  </a:moveTo>
                  <a:lnTo>
                    <a:pt x="0" y="104063"/>
                  </a:lnTo>
                  <a:lnTo>
                    <a:pt x="39499" y="84374"/>
                  </a:lnTo>
                  <a:lnTo>
                    <a:pt x="175068" y="19926"/>
                  </a:lnTo>
                  <a:lnTo>
                    <a:pt x="210184" y="1892"/>
                  </a:lnTo>
                  <a:lnTo>
                    <a:pt x="213982" y="0"/>
                  </a:lnTo>
                  <a:lnTo>
                    <a:pt x="219659" y="0"/>
                  </a:lnTo>
                  <a:lnTo>
                    <a:pt x="630567" y="66217"/>
                  </a:lnTo>
                  <a:lnTo>
                    <a:pt x="638136" y="68110"/>
                  </a:lnTo>
                  <a:lnTo>
                    <a:pt x="641934" y="73787"/>
                  </a:lnTo>
                  <a:lnTo>
                    <a:pt x="589124" y="109740"/>
                  </a:lnTo>
                  <a:lnTo>
                    <a:pt x="3784" y="109740"/>
                  </a:lnTo>
                  <a:lnTo>
                    <a:pt x="1892" y="113525"/>
                  </a:lnTo>
                  <a:close/>
                </a:path>
                <a:path w="641985" h="191135">
                  <a:moveTo>
                    <a:pt x="469607" y="191109"/>
                  </a:moveTo>
                  <a:lnTo>
                    <a:pt x="335869" y="169305"/>
                  </a:lnTo>
                  <a:lnTo>
                    <a:pt x="26540" y="114358"/>
                  </a:lnTo>
                  <a:lnTo>
                    <a:pt x="3784" y="109740"/>
                  </a:lnTo>
                  <a:lnTo>
                    <a:pt x="589124" y="109740"/>
                  </a:lnTo>
                  <a:lnTo>
                    <a:pt x="469607" y="191109"/>
                  </a:lnTo>
                  <a:close/>
                </a:path>
              </a:pathLst>
            </a:custGeom>
            <a:solidFill>
              <a:srgbClr val="F7B148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98307" y="4579784"/>
              <a:ext cx="178003" cy="12299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436268" y="4613846"/>
              <a:ext cx="471805" cy="144145"/>
            </a:xfrm>
            <a:custGeom>
              <a:avLst/>
              <a:gdLst/>
              <a:ahLst/>
              <a:cxnLst/>
              <a:rect l="l" t="t" r="r" b="b"/>
              <a:pathLst>
                <a:path w="471805" h="144145">
                  <a:moveTo>
                    <a:pt x="454469" y="143814"/>
                  </a:moveTo>
                  <a:lnTo>
                    <a:pt x="25688" y="59878"/>
                  </a:lnTo>
                  <a:lnTo>
                    <a:pt x="1892" y="54876"/>
                  </a:lnTo>
                  <a:lnTo>
                    <a:pt x="0" y="52984"/>
                  </a:lnTo>
                  <a:lnTo>
                    <a:pt x="0" y="0"/>
                  </a:lnTo>
                  <a:lnTo>
                    <a:pt x="24767" y="4179"/>
                  </a:lnTo>
                  <a:lnTo>
                    <a:pt x="203828" y="36844"/>
                  </a:lnTo>
                  <a:lnTo>
                    <a:pt x="267489" y="48008"/>
                  </a:lnTo>
                  <a:lnTo>
                    <a:pt x="333723" y="59219"/>
                  </a:lnTo>
                  <a:lnTo>
                    <a:pt x="400034" y="69900"/>
                  </a:lnTo>
                  <a:lnTo>
                    <a:pt x="463931" y="79476"/>
                  </a:lnTo>
                  <a:lnTo>
                    <a:pt x="467715" y="81368"/>
                  </a:lnTo>
                  <a:lnTo>
                    <a:pt x="471512" y="87045"/>
                  </a:lnTo>
                  <a:lnTo>
                    <a:pt x="471512" y="92722"/>
                  </a:lnTo>
                  <a:lnTo>
                    <a:pt x="471512" y="132461"/>
                  </a:lnTo>
                  <a:lnTo>
                    <a:pt x="470978" y="134767"/>
                  </a:lnTo>
                  <a:lnTo>
                    <a:pt x="468668" y="139557"/>
                  </a:lnTo>
                  <a:lnTo>
                    <a:pt x="463519" y="143637"/>
                  </a:lnTo>
                  <a:lnTo>
                    <a:pt x="454469" y="143814"/>
                  </a:lnTo>
                  <a:close/>
                </a:path>
              </a:pathLst>
            </a:custGeom>
            <a:solidFill>
              <a:srgbClr val="FBD58B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49527" y="4634661"/>
              <a:ext cx="439318" cy="11732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59987" y="4571974"/>
              <a:ext cx="189593" cy="17456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103638" y="4498187"/>
              <a:ext cx="641985" cy="191135"/>
            </a:xfrm>
            <a:custGeom>
              <a:avLst/>
              <a:gdLst/>
              <a:ahLst/>
              <a:cxnLst/>
              <a:rect l="l" t="t" r="r" b="b"/>
              <a:pathLst>
                <a:path w="641985" h="191135">
                  <a:moveTo>
                    <a:pt x="1892" y="113525"/>
                  </a:moveTo>
                  <a:lnTo>
                    <a:pt x="0" y="104063"/>
                  </a:lnTo>
                  <a:lnTo>
                    <a:pt x="39492" y="84374"/>
                  </a:lnTo>
                  <a:lnTo>
                    <a:pt x="175061" y="19926"/>
                  </a:lnTo>
                  <a:lnTo>
                    <a:pt x="210184" y="1892"/>
                  </a:lnTo>
                  <a:lnTo>
                    <a:pt x="213969" y="0"/>
                  </a:lnTo>
                  <a:lnTo>
                    <a:pt x="219646" y="0"/>
                  </a:lnTo>
                  <a:lnTo>
                    <a:pt x="630567" y="66217"/>
                  </a:lnTo>
                  <a:lnTo>
                    <a:pt x="638136" y="68110"/>
                  </a:lnTo>
                  <a:lnTo>
                    <a:pt x="641921" y="73787"/>
                  </a:lnTo>
                  <a:lnTo>
                    <a:pt x="589115" y="109740"/>
                  </a:lnTo>
                  <a:lnTo>
                    <a:pt x="3784" y="109740"/>
                  </a:lnTo>
                  <a:lnTo>
                    <a:pt x="1892" y="113525"/>
                  </a:lnTo>
                  <a:close/>
                </a:path>
                <a:path w="641985" h="191135">
                  <a:moveTo>
                    <a:pt x="469607" y="191109"/>
                  </a:moveTo>
                  <a:lnTo>
                    <a:pt x="335868" y="169305"/>
                  </a:lnTo>
                  <a:lnTo>
                    <a:pt x="26528" y="114358"/>
                  </a:lnTo>
                  <a:lnTo>
                    <a:pt x="3784" y="109740"/>
                  </a:lnTo>
                  <a:lnTo>
                    <a:pt x="589115" y="109740"/>
                  </a:lnTo>
                  <a:lnTo>
                    <a:pt x="469607" y="191109"/>
                  </a:lnTo>
                  <a:close/>
                </a:path>
              </a:pathLst>
            </a:custGeom>
            <a:solidFill>
              <a:srgbClr val="F7B148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67569" y="4568189"/>
              <a:ext cx="177990" cy="12299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105530" y="4602251"/>
              <a:ext cx="471805" cy="144145"/>
            </a:xfrm>
            <a:custGeom>
              <a:avLst/>
              <a:gdLst/>
              <a:ahLst/>
              <a:cxnLst/>
              <a:rect l="l" t="t" r="r" b="b"/>
              <a:pathLst>
                <a:path w="471804" h="144145">
                  <a:moveTo>
                    <a:pt x="454456" y="143814"/>
                  </a:moveTo>
                  <a:lnTo>
                    <a:pt x="25679" y="59878"/>
                  </a:lnTo>
                  <a:lnTo>
                    <a:pt x="1892" y="54876"/>
                  </a:lnTo>
                  <a:lnTo>
                    <a:pt x="0" y="52984"/>
                  </a:lnTo>
                  <a:lnTo>
                    <a:pt x="0" y="0"/>
                  </a:lnTo>
                  <a:lnTo>
                    <a:pt x="24755" y="4179"/>
                  </a:lnTo>
                  <a:lnTo>
                    <a:pt x="203822" y="36844"/>
                  </a:lnTo>
                  <a:lnTo>
                    <a:pt x="267486" y="48008"/>
                  </a:lnTo>
                  <a:lnTo>
                    <a:pt x="333721" y="59219"/>
                  </a:lnTo>
                  <a:lnTo>
                    <a:pt x="400034" y="69900"/>
                  </a:lnTo>
                  <a:lnTo>
                    <a:pt x="463931" y="79476"/>
                  </a:lnTo>
                  <a:lnTo>
                    <a:pt x="467715" y="81368"/>
                  </a:lnTo>
                  <a:lnTo>
                    <a:pt x="471500" y="87045"/>
                  </a:lnTo>
                  <a:lnTo>
                    <a:pt x="471500" y="92722"/>
                  </a:lnTo>
                  <a:lnTo>
                    <a:pt x="471500" y="132461"/>
                  </a:lnTo>
                  <a:lnTo>
                    <a:pt x="470967" y="134767"/>
                  </a:lnTo>
                  <a:lnTo>
                    <a:pt x="468660" y="139557"/>
                  </a:lnTo>
                  <a:lnTo>
                    <a:pt x="463511" y="143637"/>
                  </a:lnTo>
                  <a:lnTo>
                    <a:pt x="454456" y="143814"/>
                  </a:lnTo>
                  <a:close/>
                </a:path>
              </a:pathLst>
            </a:custGeom>
            <a:solidFill>
              <a:srgbClr val="FBD58B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18777" y="4623066"/>
              <a:ext cx="439762" cy="11732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4232" y="5183123"/>
              <a:ext cx="457200" cy="15544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38500" y="5218175"/>
              <a:ext cx="457200" cy="15544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046732" y="5038343"/>
              <a:ext cx="467868" cy="368807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316583" y="4685867"/>
              <a:ext cx="2156460" cy="551815"/>
            </a:xfrm>
            <a:custGeom>
              <a:avLst/>
              <a:gdLst/>
              <a:ahLst/>
              <a:cxnLst/>
              <a:rect l="l" t="t" r="r" b="b"/>
              <a:pathLst>
                <a:path w="2156460" h="551814">
                  <a:moveTo>
                    <a:pt x="377786" y="39674"/>
                  </a:moveTo>
                  <a:lnTo>
                    <a:pt x="367855" y="31762"/>
                  </a:lnTo>
                  <a:lnTo>
                    <a:pt x="0" y="493268"/>
                  </a:lnTo>
                  <a:lnTo>
                    <a:pt x="9931" y="501180"/>
                  </a:lnTo>
                  <a:lnTo>
                    <a:pt x="377786" y="39674"/>
                  </a:lnTo>
                  <a:close/>
                </a:path>
                <a:path w="2156460" h="551814">
                  <a:moveTo>
                    <a:pt x="933272" y="543318"/>
                  </a:moveTo>
                  <a:lnTo>
                    <a:pt x="471131" y="7607"/>
                  </a:lnTo>
                  <a:lnTo>
                    <a:pt x="461518" y="15900"/>
                  </a:lnTo>
                  <a:lnTo>
                    <a:pt x="923658" y="551611"/>
                  </a:lnTo>
                  <a:lnTo>
                    <a:pt x="933272" y="543318"/>
                  </a:lnTo>
                  <a:close/>
                </a:path>
                <a:path w="2156460" h="551814">
                  <a:moveTo>
                    <a:pt x="2155837" y="532612"/>
                  </a:moveTo>
                  <a:lnTo>
                    <a:pt x="2141931" y="0"/>
                  </a:lnTo>
                  <a:lnTo>
                    <a:pt x="2129231" y="330"/>
                  </a:lnTo>
                  <a:lnTo>
                    <a:pt x="2143150" y="532942"/>
                  </a:lnTo>
                  <a:lnTo>
                    <a:pt x="2155837" y="532612"/>
                  </a:lnTo>
                  <a:close/>
                </a:path>
              </a:pathLst>
            </a:custGeom>
            <a:solidFill>
              <a:srgbClr val="FF9933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2114689" y="4583683"/>
            <a:ext cx="3752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2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786263" y="4632388"/>
            <a:ext cx="3752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200" spc="-5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510360" y="5151869"/>
            <a:ext cx="2133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559824" y="5170411"/>
            <a:ext cx="2133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780853" y="5151869"/>
            <a:ext cx="2133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1033475" y="3218688"/>
            <a:ext cx="2759075" cy="2483485"/>
            <a:chOff x="1033475" y="3218688"/>
            <a:chExt cx="2759075" cy="2483485"/>
          </a:xfrm>
        </p:grpSpPr>
        <p:pic>
          <p:nvPicPr>
            <p:cNvPr id="49" name="object 4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33475" y="5371401"/>
              <a:ext cx="544855" cy="30712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76767" y="5394591"/>
              <a:ext cx="544855" cy="30712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47555" y="5394591"/>
              <a:ext cx="544855" cy="30712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19043" y="3218688"/>
              <a:ext cx="249935" cy="323088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2840926" y="3548735"/>
            <a:ext cx="6223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 marR="5080" indent="-2286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核心交换 机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707890" y="4358161"/>
            <a:ext cx="1443990" cy="6597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70"/>
              </a:spcBef>
            </a:pP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r>
              <a:rPr lang="zh-CN"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690"/>
              </a:spcBef>
            </a:pPr>
            <a:r>
              <a:rPr sz="14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ONU</a:t>
            </a: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自带</a:t>
            </a:r>
            <a:r>
              <a:rPr sz="14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wifi</a:t>
            </a: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707890" y="5245636"/>
            <a:ext cx="3333115" cy="89408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80"/>
              </a:spcBef>
            </a:pP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公共区域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520"/>
              </a:spcBef>
            </a:pP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</a:t>
            </a:r>
            <a:r>
              <a:rPr sz="14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ONU</a:t>
            </a: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下接无线</a:t>
            </a:r>
            <a:r>
              <a:rPr sz="14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</a:t>
            </a: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提供室外</a:t>
            </a:r>
            <a:r>
              <a:rPr sz="14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wifi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500"/>
              </a:spcBef>
            </a:pPr>
            <a:r>
              <a:rPr lang="zh-CN"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通过本地</a:t>
            </a:r>
            <a:r>
              <a:rPr lang="en-US" altLang="zh-CN"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AC</a:t>
            </a:r>
            <a:r>
              <a:rPr lang="zh-CN" altLang="en-US"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或云</a:t>
            </a:r>
            <a:r>
              <a:rPr sz="1400" spc="-25" dirty="0" err="1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sz="1400" spc="-5" dirty="0" err="1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C控制，灵活管理A</a:t>
            </a:r>
            <a:r>
              <a:rPr sz="1400" dirty="0" err="1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矩形 11"/>
          <p:cNvSpPr/>
          <p:nvPr userDrawn="1">
            <p:custDataLst>
              <p:tags r:id="rId20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92455" y="226695"/>
            <a:ext cx="6516370" cy="822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全光解决方案的优</a:t>
            </a:r>
            <a:r>
              <a:rPr sz="3200" b="1" spc="5" dirty="0">
                <a:solidFill>
                  <a:srgbClr val="006FC0"/>
                </a:solidFill>
                <a:ea typeface="微软雅黑" panose="020B0503020204020204" charset="-122"/>
              </a:rPr>
              <a:t>势</a:t>
            </a:r>
            <a:endParaRPr sz="3200" b="1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b="1" dirty="0"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416800" y="1635125"/>
            <a:ext cx="3805555" cy="2971165"/>
          </a:xfrm>
          <a:prstGeom prst="rect">
            <a:avLst/>
          </a:prstGeom>
        </p:spPr>
      </p:pic>
      <p:pic>
        <p:nvPicPr>
          <p:cNvPr id="3" name="object 3"/>
          <p:cNvPicPr/>
          <p:nvPr>
            <p:custDataLst>
              <p:tags r:id="rId3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1074229" y="1651025"/>
            <a:ext cx="2892247" cy="4870030"/>
          </a:xfrm>
          <a:prstGeom prst="rect">
            <a:avLst/>
          </a:prstGeom>
        </p:spPr>
      </p:pic>
      <p:sp>
        <p:nvSpPr>
          <p:cNvPr id="4" name="object 4"/>
          <p:cNvSpPr txBox="1"/>
          <p:nvPr>
            <p:custDataLst>
              <p:tags r:id="rId5"/>
            </p:custDataLst>
          </p:nvPr>
        </p:nvSpPr>
        <p:spPr>
          <a:xfrm>
            <a:off x="3796665" y="2032522"/>
            <a:ext cx="1814830" cy="1050290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p>
            <a:pPr marL="12700">
              <a:lnSpc>
                <a:spcPct val="100000"/>
              </a:lnSpc>
              <a:spcBef>
                <a:spcPts val="1280"/>
              </a:spcBef>
            </a:pPr>
            <a:r>
              <a:rPr sz="20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一房一</a:t>
            </a:r>
            <a:r>
              <a:rPr sz="2000" b="1" spc="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纤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3495" marR="5080">
              <a:lnSpc>
                <a:spcPct val="120000"/>
              </a:lnSpc>
              <a:spcBef>
                <a:spcPts val="495"/>
              </a:spcBef>
            </a:pPr>
            <a:r>
              <a:rPr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</a:t>
            </a:r>
            <a:r>
              <a:rPr lang="zh-CN"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房间</a:t>
            </a:r>
            <a:r>
              <a:rPr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仅需一条光纤 线，简洁高</a:t>
            </a:r>
            <a:r>
              <a:rPr sz="14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>
            <p:custDataLst>
              <p:tags r:id="rId6"/>
            </p:custDataLst>
          </p:nvPr>
        </p:nvSpPr>
        <p:spPr>
          <a:xfrm>
            <a:off x="3538220" y="5869382"/>
            <a:ext cx="2028825" cy="91884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0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融合终</a:t>
            </a:r>
            <a:r>
              <a:rPr sz="2000" b="1" spc="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端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9055" marR="5080">
              <a:lnSpc>
                <a:spcPct val="120000"/>
              </a:lnSpc>
              <a:spcBef>
                <a:spcPts val="70"/>
              </a:spcBef>
            </a:pPr>
            <a:r>
              <a:rPr lang="zh-CN"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终端</a:t>
            </a:r>
            <a:r>
              <a:rPr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业务融合终端接入、 可靠性强、易维</a:t>
            </a:r>
            <a:r>
              <a:rPr sz="14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护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6"/>
          <p:cNvSpPr txBox="1"/>
          <p:nvPr>
            <p:custDataLst>
              <p:tags r:id="rId7"/>
            </p:custDataLst>
          </p:nvPr>
        </p:nvSpPr>
        <p:spPr>
          <a:xfrm>
            <a:off x="4147184" y="4173854"/>
            <a:ext cx="1663700" cy="1062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一纤多</a:t>
            </a:r>
            <a:r>
              <a:rPr sz="2000" b="1" spc="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7330" marR="5080">
              <a:lnSpc>
                <a:spcPct val="120000"/>
              </a:lnSpc>
              <a:spcBef>
                <a:spcPts val="1755"/>
              </a:spcBef>
            </a:pPr>
            <a:r>
              <a:rPr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所有业务一张 光纤网承</a:t>
            </a:r>
            <a:r>
              <a:rPr sz="14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载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7"/>
          <p:cNvSpPr txBox="1"/>
          <p:nvPr>
            <p:custDataLst>
              <p:tags r:id="rId8"/>
            </p:custDataLst>
          </p:nvPr>
        </p:nvSpPr>
        <p:spPr>
          <a:xfrm>
            <a:off x="1977708" y="2437752"/>
            <a:ext cx="480695" cy="5384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350" i="1" spc="-1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Arial Black" panose="020B0A04020102020204"/>
              </a:rPr>
              <a:t>1</a:t>
            </a:r>
            <a:endParaRPr sz="3350" i="1" spc="-1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Arial Black" panose="020B0A04020102020204"/>
            </a:endParaRPr>
          </a:p>
        </p:txBody>
      </p:sp>
      <p:sp>
        <p:nvSpPr>
          <p:cNvPr id="9" name="object 8"/>
          <p:cNvSpPr txBox="1"/>
          <p:nvPr>
            <p:custDataLst>
              <p:tags r:id="rId9"/>
            </p:custDataLst>
          </p:nvPr>
        </p:nvSpPr>
        <p:spPr>
          <a:xfrm>
            <a:off x="2918745" y="4277374"/>
            <a:ext cx="366395" cy="4095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00" i="1" spc="-7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Arial Black" panose="020B0A04020102020204"/>
              </a:rPr>
              <a:t>2</a:t>
            </a:r>
            <a:endParaRPr sz="2500" i="1" spc="-7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Arial Black" panose="020B0A04020102020204"/>
            </a:endParaRPr>
          </a:p>
        </p:txBody>
      </p:sp>
      <p:sp>
        <p:nvSpPr>
          <p:cNvPr id="10" name="object 9"/>
          <p:cNvSpPr txBox="1"/>
          <p:nvPr>
            <p:custDataLst>
              <p:tags r:id="rId10"/>
            </p:custDataLst>
          </p:nvPr>
        </p:nvSpPr>
        <p:spPr>
          <a:xfrm>
            <a:off x="1930796" y="5478193"/>
            <a:ext cx="422909" cy="4730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900" i="1" spc="-7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Arial Black" panose="020B0A04020102020204"/>
              </a:rPr>
              <a:t>3</a:t>
            </a:r>
            <a:endParaRPr sz="2900" i="1" spc="-7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Arial Black" panose="020B0A04020102020204"/>
            </a:endParaRPr>
          </a:p>
        </p:txBody>
      </p:sp>
      <p:sp>
        <p:nvSpPr>
          <p:cNvPr id="11" name="object 10"/>
          <p:cNvSpPr txBox="1"/>
          <p:nvPr>
            <p:custDataLst>
              <p:tags r:id="rId11"/>
            </p:custDataLst>
          </p:nvPr>
        </p:nvSpPr>
        <p:spPr>
          <a:xfrm>
            <a:off x="8483891" y="5262599"/>
            <a:ext cx="1854200" cy="105918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18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每个房间成本减低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741680">
              <a:lnSpc>
                <a:spcPct val="100000"/>
              </a:lnSpc>
              <a:spcBef>
                <a:spcPts val="810"/>
              </a:spcBef>
            </a:pPr>
            <a:r>
              <a:rPr sz="40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40%</a:t>
            </a:r>
            <a:endParaRPr sz="4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6"/>
          <p:cNvSpPr/>
          <p:nvPr>
            <p:custDataLst>
              <p:tags r:id="rId12"/>
            </p:custDataLst>
          </p:nvPr>
        </p:nvSpPr>
        <p:spPr>
          <a:xfrm>
            <a:off x="8594089" y="5702617"/>
            <a:ext cx="562610" cy="550545"/>
          </a:xfrm>
          <a:custGeom>
            <a:avLst/>
            <a:gdLst/>
            <a:ahLst/>
            <a:cxnLst/>
            <a:rect l="l" t="t" r="r" b="b"/>
            <a:pathLst>
              <a:path w="562609" h="550545">
                <a:moveTo>
                  <a:pt x="379336" y="550062"/>
                </a:moveTo>
                <a:lnTo>
                  <a:pt x="29591" y="550062"/>
                </a:lnTo>
                <a:lnTo>
                  <a:pt x="18071" y="547737"/>
                </a:lnTo>
                <a:lnTo>
                  <a:pt x="8666" y="541396"/>
                </a:lnTo>
                <a:lnTo>
                  <a:pt x="2325" y="531990"/>
                </a:lnTo>
                <a:lnTo>
                  <a:pt x="0" y="520471"/>
                </a:lnTo>
                <a:lnTo>
                  <a:pt x="0" y="29590"/>
                </a:lnTo>
                <a:lnTo>
                  <a:pt x="2325" y="18071"/>
                </a:lnTo>
                <a:lnTo>
                  <a:pt x="8666" y="8666"/>
                </a:lnTo>
                <a:lnTo>
                  <a:pt x="18071" y="2325"/>
                </a:lnTo>
                <a:lnTo>
                  <a:pt x="29591" y="0"/>
                </a:lnTo>
                <a:lnTo>
                  <a:pt x="414324" y="0"/>
                </a:lnTo>
                <a:lnTo>
                  <a:pt x="425843" y="2325"/>
                </a:lnTo>
                <a:lnTo>
                  <a:pt x="435249" y="8666"/>
                </a:lnTo>
                <a:lnTo>
                  <a:pt x="441590" y="18071"/>
                </a:lnTo>
                <a:lnTo>
                  <a:pt x="443915" y="29590"/>
                </a:lnTo>
                <a:lnTo>
                  <a:pt x="443915" y="59461"/>
                </a:lnTo>
                <a:lnTo>
                  <a:pt x="88785" y="59461"/>
                </a:lnTo>
                <a:lnTo>
                  <a:pt x="77266" y="61788"/>
                </a:lnTo>
                <a:lnTo>
                  <a:pt x="67860" y="68133"/>
                </a:lnTo>
                <a:lnTo>
                  <a:pt x="61519" y="77544"/>
                </a:lnTo>
                <a:lnTo>
                  <a:pt x="59194" y="89065"/>
                </a:lnTo>
                <a:lnTo>
                  <a:pt x="59194" y="133934"/>
                </a:lnTo>
                <a:lnTo>
                  <a:pt x="61519" y="145455"/>
                </a:lnTo>
                <a:lnTo>
                  <a:pt x="67860" y="154865"/>
                </a:lnTo>
                <a:lnTo>
                  <a:pt x="77266" y="161210"/>
                </a:lnTo>
                <a:lnTo>
                  <a:pt x="88785" y="163537"/>
                </a:lnTo>
                <a:lnTo>
                  <a:pt x="443915" y="163537"/>
                </a:lnTo>
                <a:lnTo>
                  <a:pt x="443915" y="222999"/>
                </a:lnTo>
                <a:lnTo>
                  <a:pt x="65811" y="222999"/>
                </a:lnTo>
                <a:lnTo>
                  <a:pt x="59194" y="229628"/>
                </a:lnTo>
                <a:lnTo>
                  <a:pt x="59194" y="275843"/>
                </a:lnTo>
                <a:lnTo>
                  <a:pt x="65811" y="282473"/>
                </a:lnTo>
                <a:lnTo>
                  <a:pt x="383109" y="282473"/>
                </a:lnTo>
                <a:lnTo>
                  <a:pt x="356526" y="296285"/>
                </a:lnTo>
                <a:lnTo>
                  <a:pt x="325894" y="327063"/>
                </a:lnTo>
                <a:lnTo>
                  <a:pt x="65811" y="327063"/>
                </a:lnTo>
                <a:lnTo>
                  <a:pt x="59194" y="333692"/>
                </a:lnTo>
                <a:lnTo>
                  <a:pt x="59194" y="379907"/>
                </a:lnTo>
                <a:lnTo>
                  <a:pt x="65811" y="386537"/>
                </a:lnTo>
                <a:lnTo>
                  <a:pt x="300720" y="386537"/>
                </a:lnTo>
                <a:lnTo>
                  <a:pt x="295948" y="416267"/>
                </a:lnTo>
                <a:lnTo>
                  <a:pt x="298086" y="431139"/>
                </a:lnTo>
                <a:lnTo>
                  <a:pt x="65811" y="431139"/>
                </a:lnTo>
                <a:lnTo>
                  <a:pt x="59194" y="437756"/>
                </a:lnTo>
                <a:lnTo>
                  <a:pt x="59194" y="483971"/>
                </a:lnTo>
                <a:lnTo>
                  <a:pt x="65811" y="490600"/>
                </a:lnTo>
                <a:lnTo>
                  <a:pt x="316586" y="490600"/>
                </a:lnTo>
                <a:lnTo>
                  <a:pt x="319130" y="496195"/>
                </a:lnTo>
                <a:lnTo>
                  <a:pt x="345481" y="527267"/>
                </a:lnTo>
                <a:lnTo>
                  <a:pt x="379336" y="550062"/>
                </a:lnTo>
                <a:close/>
              </a:path>
              <a:path w="562609" h="550545">
                <a:moveTo>
                  <a:pt x="443915" y="163537"/>
                </a:moveTo>
                <a:lnTo>
                  <a:pt x="355130" y="163537"/>
                </a:lnTo>
                <a:lnTo>
                  <a:pt x="366649" y="161210"/>
                </a:lnTo>
                <a:lnTo>
                  <a:pt x="376054" y="154865"/>
                </a:lnTo>
                <a:lnTo>
                  <a:pt x="382396" y="145455"/>
                </a:lnTo>
                <a:lnTo>
                  <a:pt x="384721" y="133934"/>
                </a:lnTo>
                <a:lnTo>
                  <a:pt x="384721" y="89065"/>
                </a:lnTo>
                <a:lnTo>
                  <a:pt x="382396" y="77544"/>
                </a:lnTo>
                <a:lnTo>
                  <a:pt x="376054" y="68133"/>
                </a:lnTo>
                <a:lnTo>
                  <a:pt x="366649" y="61788"/>
                </a:lnTo>
                <a:lnTo>
                  <a:pt x="355130" y="59461"/>
                </a:lnTo>
                <a:lnTo>
                  <a:pt x="443915" y="59461"/>
                </a:lnTo>
                <a:lnTo>
                  <a:pt x="443915" y="163537"/>
                </a:lnTo>
                <a:close/>
              </a:path>
              <a:path w="562609" h="550545">
                <a:moveTo>
                  <a:pt x="154597" y="282473"/>
                </a:moveTo>
                <a:lnTo>
                  <a:pt x="111747" y="282473"/>
                </a:lnTo>
                <a:lnTo>
                  <a:pt x="118376" y="275843"/>
                </a:lnTo>
                <a:lnTo>
                  <a:pt x="118376" y="229628"/>
                </a:lnTo>
                <a:lnTo>
                  <a:pt x="111747" y="222999"/>
                </a:lnTo>
                <a:lnTo>
                  <a:pt x="154597" y="222999"/>
                </a:lnTo>
                <a:lnTo>
                  <a:pt x="147967" y="229628"/>
                </a:lnTo>
                <a:lnTo>
                  <a:pt x="147967" y="275843"/>
                </a:lnTo>
                <a:lnTo>
                  <a:pt x="154597" y="282473"/>
                </a:lnTo>
                <a:close/>
              </a:path>
              <a:path w="562609" h="550545">
                <a:moveTo>
                  <a:pt x="243382" y="282473"/>
                </a:moveTo>
                <a:lnTo>
                  <a:pt x="200533" y="282473"/>
                </a:lnTo>
                <a:lnTo>
                  <a:pt x="207162" y="275843"/>
                </a:lnTo>
                <a:lnTo>
                  <a:pt x="207162" y="229628"/>
                </a:lnTo>
                <a:lnTo>
                  <a:pt x="200533" y="222999"/>
                </a:lnTo>
                <a:lnTo>
                  <a:pt x="243382" y="222999"/>
                </a:lnTo>
                <a:lnTo>
                  <a:pt x="236753" y="229628"/>
                </a:lnTo>
                <a:lnTo>
                  <a:pt x="236753" y="275843"/>
                </a:lnTo>
                <a:lnTo>
                  <a:pt x="243382" y="282473"/>
                </a:lnTo>
                <a:close/>
              </a:path>
              <a:path w="562609" h="550545">
                <a:moveTo>
                  <a:pt x="332155" y="282473"/>
                </a:moveTo>
                <a:lnTo>
                  <a:pt x="289318" y="282473"/>
                </a:lnTo>
                <a:lnTo>
                  <a:pt x="295948" y="275843"/>
                </a:lnTo>
                <a:lnTo>
                  <a:pt x="295948" y="229628"/>
                </a:lnTo>
                <a:lnTo>
                  <a:pt x="289318" y="222999"/>
                </a:lnTo>
                <a:lnTo>
                  <a:pt x="332155" y="222999"/>
                </a:lnTo>
                <a:lnTo>
                  <a:pt x="325539" y="229628"/>
                </a:lnTo>
                <a:lnTo>
                  <a:pt x="325539" y="275843"/>
                </a:lnTo>
                <a:lnTo>
                  <a:pt x="332155" y="282473"/>
                </a:lnTo>
                <a:close/>
              </a:path>
              <a:path w="562609" h="550545">
                <a:moveTo>
                  <a:pt x="383109" y="282473"/>
                </a:moveTo>
                <a:lnTo>
                  <a:pt x="378104" y="282473"/>
                </a:lnTo>
                <a:lnTo>
                  <a:pt x="384721" y="275843"/>
                </a:lnTo>
                <a:lnTo>
                  <a:pt x="384721" y="229628"/>
                </a:lnTo>
                <a:lnTo>
                  <a:pt x="378104" y="222999"/>
                </a:lnTo>
                <a:lnTo>
                  <a:pt x="443915" y="222999"/>
                </a:lnTo>
                <a:lnTo>
                  <a:pt x="443915" y="267601"/>
                </a:lnTo>
                <a:lnTo>
                  <a:pt x="397144" y="275180"/>
                </a:lnTo>
                <a:lnTo>
                  <a:pt x="383109" y="282473"/>
                </a:lnTo>
                <a:close/>
              </a:path>
              <a:path w="562609" h="550545">
                <a:moveTo>
                  <a:pt x="443915" y="535203"/>
                </a:moveTo>
                <a:lnTo>
                  <a:pt x="397837" y="525856"/>
                </a:lnTo>
                <a:lnTo>
                  <a:pt x="360210" y="500367"/>
                </a:lnTo>
                <a:lnTo>
                  <a:pt x="334841" y="462562"/>
                </a:lnTo>
                <a:lnTo>
                  <a:pt x="325539" y="416267"/>
                </a:lnTo>
                <a:lnTo>
                  <a:pt x="334841" y="369973"/>
                </a:lnTo>
                <a:lnTo>
                  <a:pt x="360210" y="332168"/>
                </a:lnTo>
                <a:lnTo>
                  <a:pt x="397837" y="306679"/>
                </a:lnTo>
                <a:lnTo>
                  <a:pt x="443915" y="297332"/>
                </a:lnTo>
                <a:lnTo>
                  <a:pt x="489994" y="306679"/>
                </a:lnTo>
                <a:lnTo>
                  <a:pt x="527621" y="332168"/>
                </a:lnTo>
                <a:lnTo>
                  <a:pt x="544222" y="356908"/>
                </a:lnTo>
                <a:lnTo>
                  <a:pt x="421246" y="356908"/>
                </a:lnTo>
                <a:lnTo>
                  <a:pt x="384568" y="357517"/>
                </a:lnTo>
                <a:lnTo>
                  <a:pt x="418376" y="391337"/>
                </a:lnTo>
                <a:lnTo>
                  <a:pt x="395109" y="391337"/>
                </a:lnTo>
                <a:lnTo>
                  <a:pt x="395109" y="407161"/>
                </a:lnTo>
                <a:lnTo>
                  <a:pt x="436803" y="407161"/>
                </a:lnTo>
                <a:lnTo>
                  <a:pt x="436803" y="422986"/>
                </a:lnTo>
                <a:lnTo>
                  <a:pt x="400316" y="422986"/>
                </a:lnTo>
                <a:lnTo>
                  <a:pt x="400316" y="438810"/>
                </a:lnTo>
                <a:lnTo>
                  <a:pt x="436803" y="438810"/>
                </a:lnTo>
                <a:lnTo>
                  <a:pt x="436803" y="475741"/>
                </a:lnTo>
                <a:lnTo>
                  <a:pt x="544145" y="475741"/>
                </a:lnTo>
                <a:lnTo>
                  <a:pt x="527621" y="500367"/>
                </a:lnTo>
                <a:lnTo>
                  <a:pt x="489994" y="525856"/>
                </a:lnTo>
                <a:lnTo>
                  <a:pt x="443915" y="535203"/>
                </a:lnTo>
                <a:close/>
              </a:path>
              <a:path w="562609" h="550545">
                <a:moveTo>
                  <a:pt x="154597" y="386537"/>
                </a:moveTo>
                <a:lnTo>
                  <a:pt x="111747" y="386537"/>
                </a:lnTo>
                <a:lnTo>
                  <a:pt x="118376" y="379907"/>
                </a:lnTo>
                <a:lnTo>
                  <a:pt x="118376" y="333692"/>
                </a:lnTo>
                <a:lnTo>
                  <a:pt x="111747" y="327063"/>
                </a:lnTo>
                <a:lnTo>
                  <a:pt x="154597" y="327063"/>
                </a:lnTo>
                <a:lnTo>
                  <a:pt x="147967" y="333692"/>
                </a:lnTo>
                <a:lnTo>
                  <a:pt x="147967" y="379907"/>
                </a:lnTo>
                <a:lnTo>
                  <a:pt x="154597" y="386537"/>
                </a:lnTo>
                <a:close/>
              </a:path>
              <a:path w="562609" h="550545">
                <a:moveTo>
                  <a:pt x="243382" y="386537"/>
                </a:moveTo>
                <a:lnTo>
                  <a:pt x="200533" y="386537"/>
                </a:lnTo>
                <a:lnTo>
                  <a:pt x="207162" y="379907"/>
                </a:lnTo>
                <a:lnTo>
                  <a:pt x="207162" y="333692"/>
                </a:lnTo>
                <a:lnTo>
                  <a:pt x="200533" y="327063"/>
                </a:lnTo>
                <a:lnTo>
                  <a:pt x="243382" y="327063"/>
                </a:lnTo>
                <a:lnTo>
                  <a:pt x="236753" y="333692"/>
                </a:lnTo>
                <a:lnTo>
                  <a:pt x="236753" y="379907"/>
                </a:lnTo>
                <a:lnTo>
                  <a:pt x="243382" y="386537"/>
                </a:lnTo>
                <a:close/>
              </a:path>
              <a:path w="562609" h="550545">
                <a:moveTo>
                  <a:pt x="300720" y="386537"/>
                </a:moveTo>
                <a:lnTo>
                  <a:pt x="289318" y="386537"/>
                </a:lnTo>
                <a:lnTo>
                  <a:pt x="295948" y="379907"/>
                </a:lnTo>
                <a:lnTo>
                  <a:pt x="295948" y="333692"/>
                </a:lnTo>
                <a:lnTo>
                  <a:pt x="289318" y="327063"/>
                </a:lnTo>
                <a:lnTo>
                  <a:pt x="325894" y="327063"/>
                </a:lnTo>
                <a:lnTo>
                  <a:pt x="324496" y="328467"/>
                </a:lnTo>
                <a:lnTo>
                  <a:pt x="303491" y="369278"/>
                </a:lnTo>
                <a:lnTo>
                  <a:pt x="300720" y="386537"/>
                </a:lnTo>
                <a:close/>
              </a:path>
              <a:path w="562609" h="550545">
                <a:moveTo>
                  <a:pt x="445528" y="391337"/>
                </a:moveTo>
                <a:lnTo>
                  <a:pt x="442290" y="391337"/>
                </a:lnTo>
                <a:lnTo>
                  <a:pt x="421246" y="356908"/>
                </a:lnTo>
                <a:lnTo>
                  <a:pt x="466585" y="356908"/>
                </a:lnTo>
                <a:lnTo>
                  <a:pt x="445528" y="391337"/>
                </a:lnTo>
                <a:close/>
              </a:path>
              <a:path w="562609" h="550545">
                <a:moveTo>
                  <a:pt x="544145" y="475741"/>
                </a:moveTo>
                <a:lnTo>
                  <a:pt x="452437" y="475741"/>
                </a:lnTo>
                <a:lnTo>
                  <a:pt x="452437" y="438810"/>
                </a:lnTo>
                <a:lnTo>
                  <a:pt x="488924" y="438810"/>
                </a:lnTo>
                <a:lnTo>
                  <a:pt x="488924" y="422986"/>
                </a:lnTo>
                <a:lnTo>
                  <a:pt x="452437" y="422986"/>
                </a:lnTo>
                <a:lnTo>
                  <a:pt x="452437" y="407161"/>
                </a:lnTo>
                <a:lnTo>
                  <a:pt x="494144" y="407161"/>
                </a:lnTo>
                <a:lnTo>
                  <a:pt x="494144" y="391337"/>
                </a:lnTo>
                <a:lnTo>
                  <a:pt x="469442" y="391337"/>
                </a:lnTo>
                <a:lnTo>
                  <a:pt x="503262" y="357517"/>
                </a:lnTo>
                <a:lnTo>
                  <a:pt x="466585" y="356908"/>
                </a:lnTo>
                <a:lnTo>
                  <a:pt x="544222" y="356908"/>
                </a:lnTo>
                <a:lnTo>
                  <a:pt x="552990" y="369973"/>
                </a:lnTo>
                <a:lnTo>
                  <a:pt x="562292" y="416267"/>
                </a:lnTo>
                <a:lnTo>
                  <a:pt x="552990" y="462562"/>
                </a:lnTo>
                <a:lnTo>
                  <a:pt x="544145" y="475741"/>
                </a:lnTo>
                <a:close/>
              </a:path>
              <a:path w="562609" h="550545">
                <a:moveTo>
                  <a:pt x="154597" y="490600"/>
                </a:moveTo>
                <a:lnTo>
                  <a:pt x="111747" y="490600"/>
                </a:lnTo>
                <a:lnTo>
                  <a:pt x="118376" y="483971"/>
                </a:lnTo>
                <a:lnTo>
                  <a:pt x="118376" y="437756"/>
                </a:lnTo>
                <a:lnTo>
                  <a:pt x="111747" y="431139"/>
                </a:lnTo>
                <a:lnTo>
                  <a:pt x="154597" y="431139"/>
                </a:lnTo>
                <a:lnTo>
                  <a:pt x="147967" y="437756"/>
                </a:lnTo>
                <a:lnTo>
                  <a:pt x="147967" y="483971"/>
                </a:lnTo>
                <a:lnTo>
                  <a:pt x="154597" y="490600"/>
                </a:lnTo>
                <a:close/>
              </a:path>
              <a:path w="562609" h="550545">
                <a:moveTo>
                  <a:pt x="243382" y="490600"/>
                </a:moveTo>
                <a:lnTo>
                  <a:pt x="200533" y="490600"/>
                </a:lnTo>
                <a:lnTo>
                  <a:pt x="207162" y="483971"/>
                </a:lnTo>
                <a:lnTo>
                  <a:pt x="207162" y="437756"/>
                </a:lnTo>
                <a:lnTo>
                  <a:pt x="200533" y="431139"/>
                </a:lnTo>
                <a:lnTo>
                  <a:pt x="243382" y="431139"/>
                </a:lnTo>
                <a:lnTo>
                  <a:pt x="236753" y="437756"/>
                </a:lnTo>
                <a:lnTo>
                  <a:pt x="236753" y="483971"/>
                </a:lnTo>
                <a:lnTo>
                  <a:pt x="243382" y="490600"/>
                </a:lnTo>
                <a:close/>
              </a:path>
              <a:path w="562609" h="550545">
                <a:moveTo>
                  <a:pt x="316586" y="490600"/>
                </a:moveTo>
                <a:lnTo>
                  <a:pt x="289318" y="490600"/>
                </a:lnTo>
                <a:lnTo>
                  <a:pt x="295948" y="483971"/>
                </a:lnTo>
                <a:lnTo>
                  <a:pt x="295948" y="437756"/>
                </a:lnTo>
                <a:lnTo>
                  <a:pt x="289318" y="431139"/>
                </a:lnTo>
                <a:lnTo>
                  <a:pt x="298086" y="431139"/>
                </a:lnTo>
                <a:lnTo>
                  <a:pt x="302035" y="458608"/>
                </a:lnTo>
                <a:lnTo>
                  <a:pt x="316586" y="4906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矩形 53"/>
          <p:cNvSpPr/>
          <p:nvPr userDrawn="1">
            <p:custDataLst>
              <p:tags r:id="rId13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80670"/>
            <a:ext cx="4364990" cy="78422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优势</a:t>
            </a:r>
            <a:r>
              <a:rPr sz="3200" b="1" spc="-5" dirty="0">
                <a:solidFill>
                  <a:srgbClr val="006FC0"/>
                </a:solidFill>
                <a:ea typeface="微软雅黑" panose="020B0503020204020204" charset="-122"/>
              </a:rPr>
              <a:t>2</a:t>
            </a: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：方案成本</a:t>
            </a:r>
            <a:r>
              <a:rPr sz="3200" b="1" spc="5" dirty="0">
                <a:solidFill>
                  <a:srgbClr val="006FC0"/>
                </a:solidFill>
                <a:ea typeface="微软雅黑" panose="020B0503020204020204" charset="-122"/>
              </a:rPr>
              <a:t>低</a:t>
            </a:r>
            <a:endParaRPr sz="3200" b="1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endParaRPr sz="1400" b="1" dirty="0">
              <a:ea typeface="微软雅黑" panose="020B0503020204020204" charset="-122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35355" y="1733537"/>
            <a:ext cx="4575175" cy="1200785"/>
            <a:chOff x="635355" y="1733537"/>
            <a:chExt cx="4575175" cy="1200785"/>
          </a:xfrm>
        </p:grpSpPr>
        <p:sp>
          <p:nvSpPr>
            <p:cNvPr id="4" name="object 4"/>
            <p:cNvSpPr/>
            <p:nvPr/>
          </p:nvSpPr>
          <p:spPr>
            <a:xfrm>
              <a:off x="641603" y="1740407"/>
              <a:ext cx="1188720" cy="1187450"/>
            </a:xfrm>
            <a:custGeom>
              <a:avLst/>
              <a:gdLst/>
              <a:ahLst/>
              <a:cxnLst/>
              <a:rect l="l" t="t" r="r" b="b"/>
              <a:pathLst>
                <a:path w="1188720" h="1187450">
                  <a:moveTo>
                    <a:pt x="1188720" y="1187196"/>
                  </a:moveTo>
                  <a:lnTo>
                    <a:pt x="0" y="1187196"/>
                  </a:lnTo>
                  <a:lnTo>
                    <a:pt x="0" y="0"/>
                  </a:lnTo>
                  <a:lnTo>
                    <a:pt x="1188720" y="0"/>
                  </a:lnTo>
                  <a:lnTo>
                    <a:pt x="1188720" y="1187196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35355" y="1733537"/>
              <a:ext cx="1200785" cy="1200785"/>
            </a:xfrm>
            <a:custGeom>
              <a:avLst/>
              <a:gdLst/>
              <a:ahLst/>
              <a:cxnLst/>
              <a:rect l="l" t="t" r="r" b="b"/>
              <a:pathLst>
                <a:path w="1200785" h="1200785">
                  <a:moveTo>
                    <a:pt x="1200696" y="1200696"/>
                  </a:moveTo>
                  <a:lnTo>
                    <a:pt x="0" y="1200696"/>
                  </a:lnTo>
                  <a:lnTo>
                    <a:pt x="0" y="0"/>
                  </a:lnTo>
                  <a:lnTo>
                    <a:pt x="1200696" y="0"/>
                  </a:lnTo>
                  <a:lnTo>
                    <a:pt x="1200696" y="6349"/>
                  </a:lnTo>
                  <a:lnTo>
                    <a:pt x="12700" y="6349"/>
                  </a:lnTo>
                  <a:lnTo>
                    <a:pt x="6350" y="12699"/>
                  </a:lnTo>
                  <a:lnTo>
                    <a:pt x="12700" y="12699"/>
                  </a:lnTo>
                  <a:lnTo>
                    <a:pt x="12700" y="1187996"/>
                  </a:lnTo>
                  <a:lnTo>
                    <a:pt x="6350" y="1187996"/>
                  </a:lnTo>
                  <a:lnTo>
                    <a:pt x="12700" y="1194346"/>
                  </a:lnTo>
                  <a:lnTo>
                    <a:pt x="1200696" y="1194346"/>
                  </a:lnTo>
                  <a:lnTo>
                    <a:pt x="1200696" y="1200696"/>
                  </a:lnTo>
                  <a:close/>
                </a:path>
                <a:path w="1200785" h="1200785">
                  <a:moveTo>
                    <a:pt x="12700" y="12699"/>
                  </a:moveTo>
                  <a:lnTo>
                    <a:pt x="6350" y="12699"/>
                  </a:lnTo>
                  <a:lnTo>
                    <a:pt x="12700" y="6349"/>
                  </a:lnTo>
                  <a:lnTo>
                    <a:pt x="12700" y="12699"/>
                  </a:lnTo>
                  <a:close/>
                </a:path>
                <a:path w="1200785" h="1200785">
                  <a:moveTo>
                    <a:pt x="1187996" y="12699"/>
                  </a:moveTo>
                  <a:lnTo>
                    <a:pt x="12700" y="12699"/>
                  </a:lnTo>
                  <a:lnTo>
                    <a:pt x="12700" y="6349"/>
                  </a:lnTo>
                  <a:lnTo>
                    <a:pt x="1187996" y="6349"/>
                  </a:lnTo>
                  <a:lnTo>
                    <a:pt x="1187996" y="12699"/>
                  </a:lnTo>
                  <a:close/>
                </a:path>
                <a:path w="1200785" h="1200785">
                  <a:moveTo>
                    <a:pt x="1187996" y="1194346"/>
                  </a:moveTo>
                  <a:lnTo>
                    <a:pt x="1187996" y="6349"/>
                  </a:lnTo>
                  <a:lnTo>
                    <a:pt x="1194346" y="12699"/>
                  </a:lnTo>
                  <a:lnTo>
                    <a:pt x="1200696" y="12699"/>
                  </a:lnTo>
                  <a:lnTo>
                    <a:pt x="1200696" y="1187996"/>
                  </a:lnTo>
                  <a:lnTo>
                    <a:pt x="1194346" y="1187996"/>
                  </a:lnTo>
                  <a:lnTo>
                    <a:pt x="1187996" y="1194346"/>
                  </a:lnTo>
                  <a:close/>
                </a:path>
                <a:path w="1200785" h="1200785">
                  <a:moveTo>
                    <a:pt x="1200696" y="12699"/>
                  </a:moveTo>
                  <a:lnTo>
                    <a:pt x="1194346" y="12699"/>
                  </a:lnTo>
                  <a:lnTo>
                    <a:pt x="1187996" y="6349"/>
                  </a:lnTo>
                  <a:lnTo>
                    <a:pt x="1200696" y="6349"/>
                  </a:lnTo>
                  <a:lnTo>
                    <a:pt x="1200696" y="12699"/>
                  </a:lnTo>
                  <a:close/>
                </a:path>
                <a:path w="1200785" h="1200785">
                  <a:moveTo>
                    <a:pt x="12700" y="1194346"/>
                  </a:moveTo>
                  <a:lnTo>
                    <a:pt x="6350" y="1187996"/>
                  </a:lnTo>
                  <a:lnTo>
                    <a:pt x="12700" y="1187996"/>
                  </a:lnTo>
                  <a:lnTo>
                    <a:pt x="12700" y="1194346"/>
                  </a:lnTo>
                  <a:close/>
                </a:path>
                <a:path w="1200785" h="1200785">
                  <a:moveTo>
                    <a:pt x="1187996" y="1194346"/>
                  </a:moveTo>
                  <a:lnTo>
                    <a:pt x="12700" y="1194346"/>
                  </a:lnTo>
                  <a:lnTo>
                    <a:pt x="12700" y="1187996"/>
                  </a:lnTo>
                  <a:lnTo>
                    <a:pt x="1187996" y="1187996"/>
                  </a:lnTo>
                  <a:lnTo>
                    <a:pt x="1187996" y="1194346"/>
                  </a:lnTo>
                  <a:close/>
                </a:path>
                <a:path w="1200785" h="1200785">
                  <a:moveTo>
                    <a:pt x="1200696" y="1194346"/>
                  </a:moveTo>
                  <a:lnTo>
                    <a:pt x="1187996" y="1194346"/>
                  </a:lnTo>
                  <a:lnTo>
                    <a:pt x="1194346" y="1187996"/>
                  </a:lnTo>
                  <a:lnTo>
                    <a:pt x="1200696" y="1187996"/>
                  </a:lnTo>
                  <a:lnTo>
                    <a:pt x="1200696" y="11943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844039" y="1740407"/>
              <a:ext cx="3359150" cy="1187450"/>
            </a:xfrm>
            <a:custGeom>
              <a:avLst/>
              <a:gdLst/>
              <a:ahLst/>
              <a:cxnLst/>
              <a:rect l="l" t="t" r="r" b="b"/>
              <a:pathLst>
                <a:path w="3359150" h="1187450">
                  <a:moveTo>
                    <a:pt x="3358896" y="1187196"/>
                  </a:moveTo>
                  <a:lnTo>
                    <a:pt x="0" y="1187196"/>
                  </a:lnTo>
                  <a:lnTo>
                    <a:pt x="0" y="0"/>
                  </a:lnTo>
                  <a:lnTo>
                    <a:pt x="3358896" y="0"/>
                  </a:lnTo>
                  <a:lnTo>
                    <a:pt x="3358896" y="1187196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987437" y="1733536"/>
              <a:ext cx="4222750" cy="1200785"/>
            </a:xfrm>
            <a:custGeom>
              <a:avLst/>
              <a:gdLst/>
              <a:ahLst/>
              <a:cxnLst/>
              <a:rect l="l" t="t" r="r" b="b"/>
              <a:pathLst>
                <a:path w="4222750" h="1200785">
                  <a:moveTo>
                    <a:pt x="240284" y="669010"/>
                  </a:moveTo>
                  <a:lnTo>
                    <a:pt x="187515" y="556742"/>
                  </a:lnTo>
                  <a:lnTo>
                    <a:pt x="174320" y="542709"/>
                  </a:lnTo>
                  <a:lnTo>
                    <a:pt x="81953" y="563765"/>
                  </a:lnTo>
                  <a:lnTo>
                    <a:pt x="81953" y="570776"/>
                  </a:lnTo>
                  <a:lnTo>
                    <a:pt x="68440" y="582625"/>
                  </a:lnTo>
                  <a:lnTo>
                    <a:pt x="58039" y="597103"/>
                  </a:lnTo>
                  <a:lnTo>
                    <a:pt x="51333" y="614210"/>
                  </a:lnTo>
                  <a:lnTo>
                    <a:pt x="48971" y="633933"/>
                  </a:lnTo>
                  <a:lnTo>
                    <a:pt x="9385" y="795299"/>
                  </a:lnTo>
                  <a:lnTo>
                    <a:pt x="0" y="833234"/>
                  </a:lnTo>
                  <a:lnTo>
                    <a:pt x="3606" y="861961"/>
                  </a:lnTo>
                  <a:lnTo>
                    <a:pt x="23291" y="880160"/>
                  </a:lnTo>
                  <a:lnTo>
                    <a:pt x="62166" y="886510"/>
                  </a:lnTo>
                  <a:lnTo>
                    <a:pt x="81953" y="886510"/>
                  </a:lnTo>
                  <a:lnTo>
                    <a:pt x="81953" y="669010"/>
                  </a:lnTo>
                  <a:lnTo>
                    <a:pt x="240284" y="669010"/>
                  </a:lnTo>
                  <a:close/>
                </a:path>
                <a:path w="4222750" h="1200785">
                  <a:moveTo>
                    <a:pt x="376351" y="331355"/>
                  </a:moveTo>
                  <a:lnTo>
                    <a:pt x="375831" y="285203"/>
                  </a:lnTo>
                  <a:lnTo>
                    <a:pt x="372237" y="241007"/>
                  </a:lnTo>
                  <a:lnTo>
                    <a:pt x="331698" y="240525"/>
                  </a:lnTo>
                  <a:lnTo>
                    <a:pt x="294284" y="230098"/>
                  </a:lnTo>
                  <a:lnTo>
                    <a:pt x="257606" y="217335"/>
                  </a:lnTo>
                  <a:lnTo>
                    <a:pt x="219278" y="209829"/>
                  </a:lnTo>
                  <a:lnTo>
                    <a:pt x="176911" y="215188"/>
                  </a:lnTo>
                  <a:lnTo>
                    <a:pt x="128143" y="241007"/>
                  </a:lnTo>
                  <a:lnTo>
                    <a:pt x="124421" y="283222"/>
                  </a:lnTo>
                  <a:lnTo>
                    <a:pt x="123190" y="326085"/>
                  </a:lnTo>
                  <a:lnTo>
                    <a:pt x="124421" y="370268"/>
                  </a:lnTo>
                  <a:lnTo>
                    <a:pt x="128143" y="416420"/>
                  </a:lnTo>
                  <a:lnTo>
                    <a:pt x="142151" y="457644"/>
                  </a:lnTo>
                  <a:lnTo>
                    <a:pt x="161124" y="493598"/>
                  </a:lnTo>
                  <a:lnTo>
                    <a:pt x="199047" y="525183"/>
                  </a:lnTo>
                  <a:lnTo>
                    <a:pt x="246888" y="535698"/>
                  </a:lnTo>
                  <a:lnTo>
                    <a:pt x="271513" y="533069"/>
                  </a:lnTo>
                  <a:lnTo>
                    <a:pt x="318312" y="512025"/>
                  </a:lnTo>
                  <a:lnTo>
                    <a:pt x="348932" y="476618"/>
                  </a:lnTo>
                  <a:lnTo>
                    <a:pt x="363359" y="437362"/>
                  </a:lnTo>
                  <a:lnTo>
                    <a:pt x="365633" y="416420"/>
                  </a:lnTo>
                  <a:lnTo>
                    <a:pt x="373151" y="376199"/>
                  </a:lnTo>
                  <a:lnTo>
                    <a:pt x="376351" y="331355"/>
                  </a:lnTo>
                  <a:close/>
                </a:path>
                <a:path w="4222750" h="1200785">
                  <a:moveTo>
                    <a:pt x="431609" y="914577"/>
                  </a:moveTo>
                  <a:lnTo>
                    <a:pt x="75361" y="914577"/>
                  </a:lnTo>
                  <a:lnTo>
                    <a:pt x="95148" y="949667"/>
                  </a:lnTo>
                  <a:lnTo>
                    <a:pt x="411822" y="949667"/>
                  </a:lnTo>
                  <a:lnTo>
                    <a:pt x="431609" y="914577"/>
                  </a:lnTo>
                  <a:close/>
                </a:path>
                <a:path w="4222750" h="1200785">
                  <a:moveTo>
                    <a:pt x="496646" y="833234"/>
                  </a:moveTo>
                  <a:lnTo>
                    <a:pt x="490982" y="795299"/>
                  </a:lnTo>
                  <a:lnTo>
                    <a:pt x="451396" y="633933"/>
                  </a:lnTo>
                  <a:lnTo>
                    <a:pt x="433768" y="586574"/>
                  </a:lnTo>
                  <a:lnTo>
                    <a:pt x="425005" y="570776"/>
                  </a:lnTo>
                  <a:lnTo>
                    <a:pt x="425005" y="563765"/>
                  </a:lnTo>
                  <a:lnTo>
                    <a:pt x="418414" y="563765"/>
                  </a:lnTo>
                  <a:lnTo>
                    <a:pt x="326047" y="542709"/>
                  </a:lnTo>
                  <a:lnTo>
                    <a:pt x="312864" y="556742"/>
                  </a:lnTo>
                  <a:lnTo>
                    <a:pt x="266674" y="669010"/>
                  </a:lnTo>
                  <a:lnTo>
                    <a:pt x="425005" y="669010"/>
                  </a:lnTo>
                  <a:lnTo>
                    <a:pt x="425005" y="886510"/>
                  </a:lnTo>
                  <a:lnTo>
                    <a:pt x="438200" y="886510"/>
                  </a:lnTo>
                  <a:lnTo>
                    <a:pt x="473354" y="880160"/>
                  </a:lnTo>
                  <a:lnTo>
                    <a:pt x="491807" y="861961"/>
                  </a:lnTo>
                  <a:lnTo>
                    <a:pt x="496646" y="833234"/>
                  </a:lnTo>
                  <a:close/>
                </a:path>
                <a:path w="4222750" h="1200785">
                  <a:moveTo>
                    <a:pt x="4222597" y="0"/>
                  </a:moveTo>
                  <a:lnTo>
                    <a:pt x="4209897" y="0"/>
                  </a:lnTo>
                  <a:lnTo>
                    <a:pt x="4209897" y="12700"/>
                  </a:lnTo>
                  <a:lnTo>
                    <a:pt x="4209897" y="1187996"/>
                  </a:lnTo>
                  <a:lnTo>
                    <a:pt x="862317" y="1187996"/>
                  </a:lnTo>
                  <a:lnTo>
                    <a:pt x="862317" y="12700"/>
                  </a:lnTo>
                  <a:lnTo>
                    <a:pt x="4209897" y="12700"/>
                  </a:lnTo>
                  <a:lnTo>
                    <a:pt x="4209897" y="0"/>
                  </a:lnTo>
                  <a:lnTo>
                    <a:pt x="849617" y="0"/>
                  </a:lnTo>
                  <a:lnTo>
                    <a:pt x="849617" y="1200696"/>
                  </a:lnTo>
                  <a:lnTo>
                    <a:pt x="4222597" y="1200696"/>
                  </a:lnTo>
                  <a:lnTo>
                    <a:pt x="4222597" y="1194346"/>
                  </a:lnTo>
                  <a:lnTo>
                    <a:pt x="4222597" y="1187996"/>
                  </a:lnTo>
                  <a:lnTo>
                    <a:pt x="4222597" y="12700"/>
                  </a:lnTo>
                  <a:lnTo>
                    <a:pt x="4222597" y="6350"/>
                  </a:lnTo>
                  <a:lnTo>
                    <a:pt x="42225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44039" y="2021539"/>
            <a:ext cx="3359150" cy="64198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39395">
              <a:lnSpc>
                <a:spcPct val="100000"/>
              </a:lnSpc>
              <a:spcBef>
                <a:spcPts val="770"/>
              </a:spcBef>
            </a:pPr>
            <a:r>
              <a:rPr sz="2000" b="1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</a:t>
            </a:r>
            <a:r>
              <a:rPr lang="zh-CN" sz="2000" b="1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</a:t>
            </a:r>
            <a:r>
              <a:rPr sz="2000" b="1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</a:t>
            </a:r>
            <a:r>
              <a:rPr sz="2000" b="1" spc="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39395">
              <a:lnSpc>
                <a:spcPct val="100000"/>
              </a:lnSpc>
              <a:spcBef>
                <a:spcPts val="405"/>
              </a:spcBef>
            </a:pPr>
            <a:r>
              <a:rPr sz="12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TRADITIONAL </a:t>
            </a:r>
            <a:r>
              <a:rPr lang="en-US" sz="12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NETWORK</a:t>
            </a:r>
            <a:r>
              <a:rPr sz="1200" spc="-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SCHEME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61100" y="1835150"/>
            <a:ext cx="0" cy="4933950"/>
          </a:xfrm>
          <a:custGeom>
            <a:avLst/>
            <a:gdLst/>
            <a:ahLst/>
            <a:cxnLst/>
            <a:rect l="l" t="t" r="r" b="b"/>
            <a:pathLst>
              <a:path h="4933950">
                <a:moveTo>
                  <a:pt x="0" y="0"/>
                </a:moveTo>
                <a:lnTo>
                  <a:pt x="0" y="4933950"/>
                </a:lnTo>
              </a:path>
            </a:pathLst>
          </a:custGeom>
          <a:ln w="19050">
            <a:solidFill>
              <a:srgbClr val="808080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239355" y="1733537"/>
            <a:ext cx="4575175" cy="1200785"/>
            <a:chOff x="7239355" y="1733537"/>
            <a:chExt cx="4575175" cy="1200785"/>
          </a:xfrm>
        </p:grpSpPr>
        <p:sp>
          <p:nvSpPr>
            <p:cNvPr id="11" name="object 11"/>
            <p:cNvSpPr/>
            <p:nvPr/>
          </p:nvSpPr>
          <p:spPr>
            <a:xfrm>
              <a:off x="7245096" y="1740407"/>
              <a:ext cx="1188720" cy="1187450"/>
            </a:xfrm>
            <a:custGeom>
              <a:avLst/>
              <a:gdLst/>
              <a:ahLst/>
              <a:cxnLst/>
              <a:rect l="l" t="t" r="r" b="b"/>
              <a:pathLst>
                <a:path w="1188720" h="1187450">
                  <a:moveTo>
                    <a:pt x="1188720" y="1187196"/>
                  </a:moveTo>
                  <a:lnTo>
                    <a:pt x="0" y="1187196"/>
                  </a:lnTo>
                  <a:lnTo>
                    <a:pt x="0" y="0"/>
                  </a:lnTo>
                  <a:lnTo>
                    <a:pt x="1188720" y="0"/>
                  </a:lnTo>
                  <a:lnTo>
                    <a:pt x="1188720" y="1187196"/>
                  </a:lnTo>
                  <a:close/>
                </a:path>
              </a:pathLst>
            </a:custGeom>
            <a:solidFill>
              <a:srgbClr val="00539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7239355" y="1733537"/>
              <a:ext cx="1200785" cy="1200785"/>
            </a:xfrm>
            <a:custGeom>
              <a:avLst/>
              <a:gdLst/>
              <a:ahLst/>
              <a:cxnLst/>
              <a:rect l="l" t="t" r="r" b="b"/>
              <a:pathLst>
                <a:path w="1200784" h="1200785">
                  <a:moveTo>
                    <a:pt x="1200696" y="1200696"/>
                  </a:moveTo>
                  <a:lnTo>
                    <a:pt x="0" y="1200696"/>
                  </a:lnTo>
                  <a:lnTo>
                    <a:pt x="0" y="0"/>
                  </a:lnTo>
                  <a:lnTo>
                    <a:pt x="1200696" y="0"/>
                  </a:lnTo>
                  <a:lnTo>
                    <a:pt x="1200696" y="6349"/>
                  </a:lnTo>
                  <a:lnTo>
                    <a:pt x="12700" y="6349"/>
                  </a:lnTo>
                  <a:lnTo>
                    <a:pt x="6350" y="12699"/>
                  </a:lnTo>
                  <a:lnTo>
                    <a:pt x="12700" y="12699"/>
                  </a:lnTo>
                  <a:lnTo>
                    <a:pt x="12700" y="1187996"/>
                  </a:lnTo>
                  <a:lnTo>
                    <a:pt x="6350" y="1187996"/>
                  </a:lnTo>
                  <a:lnTo>
                    <a:pt x="12700" y="1194346"/>
                  </a:lnTo>
                  <a:lnTo>
                    <a:pt x="1200696" y="1194346"/>
                  </a:lnTo>
                  <a:lnTo>
                    <a:pt x="1200696" y="1200696"/>
                  </a:lnTo>
                  <a:close/>
                </a:path>
                <a:path w="1200784" h="1200785">
                  <a:moveTo>
                    <a:pt x="12700" y="12699"/>
                  </a:moveTo>
                  <a:lnTo>
                    <a:pt x="6350" y="12699"/>
                  </a:lnTo>
                  <a:lnTo>
                    <a:pt x="12700" y="6349"/>
                  </a:lnTo>
                  <a:lnTo>
                    <a:pt x="12700" y="12699"/>
                  </a:lnTo>
                  <a:close/>
                </a:path>
                <a:path w="1200784" h="1200785">
                  <a:moveTo>
                    <a:pt x="1187996" y="12699"/>
                  </a:moveTo>
                  <a:lnTo>
                    <a:pt x="12700" y="12699"/>
                  </a:lnTo>
                  <a:lnTo>
                    <a:pt x="12700" y="6349"/>
                  </a:lnTo>
                  <a:lnTo>
                    <a:pt x="1187996" y="6349"/>
                  </a:lnTo>
                  <a:lnTo>
                    <a:pt x="1187996" y="12699"/>
                  </a:lnTo>
                  <a:close/>
                </a:path>
                <a:path w="1200784" h="1200785">
                  <a:moveTo>
                    <a:pt x="1187996" y="1194346"/>
                  </a:moveTo>
                  <a:lnTo>
                    <a:pt x="1187996" y="6349"/>
                  </a:lnTo>
                  <a:lnTo>
                    <a:pt x="1194346" y="12699"/>
                  </a:lnTo>
                  <a:lnTo>
                    <a:pt x="1200696" y="12699"/>
                  </a:lnTo>
                  <a:lnTo>
                    <a:pt x="1200696" y="1187996"/>
                  </a:lnTo>
                  <a:lnTo>
                    <a:pt x="1194346" y="1187996"/>
                  </a:lnTo>
                  <a:lnTo>
                    <a:pt x="1187996" y="1194346"/>
                  </a:lnTo>
                  <a:close/>
                </a:path>
                <a:path w="1200784" h="1200785">
                  <a:moveTo>
                    <a:pt x="1200696" y="12699"/>
                  </a:moveTo>
                  <a:lnTo>
                    <a:pt x="1194346" y="12699"/>
                  </a:lnTo>
                  <a:lnTo>
                    <a:pt x="1187996" y="6349"/>
                  </a:lnTo>
                  <a:lnTo>
                    <a:pt x="1200696" y="6349"/>
                  </a:lnTo>
                  <a:lnTo>
                    <a:pt x="1200696" y="12699"/>
                  </a:lnTo>
                  <a:close/>
                </a:path>
                <a:path w="1200784" h="1200785">
                  <a:moveTo>
                    <a:pt x="12700" y="1194346"/>
                  </a:moveTo>
                  <a:lnTo>
                    <a:pt x="6350" y="1187996"/>
                  </a:lnTo>
                  <a:lnTo>
                    <a:pt x="12700" y="1187996"/>
                  </a:lnTo>
                  <a:lnTo>
                    <a:pt x="12700" y="1194346"/>
                  </a:lnTo>
                  <a:close/>
                </a:path>
                <a:path w="1200784" h="1200785">
                  <a:moveTo>
                    <a:pt x="1187996" y="1194346"/>
                  </a:moveTo>
                  <a:lnTo>
                    <a:pt x="12700" y="1194346"/>
                  </a:lnTo>
                  <a:lnTo>
                    <a:pt x="12700" y="1187996"/>
                  </a:lnTo>
                  <a:lnTo>
                    <a:pt x="1187996" y="1187996"/>
                  </a:lnTo>
                  <a:lnTo>
                    <a:pt x="1187996" y="1194346"/>
                  </a:lnTo>
                  <a:close/>
                </a:path>
                <a:path w="1200784" h="1200785">
                  <a:moveTo>
                    <a:pt x="1200696" y="1194346"/>
                  </a:moveTo>
                  <a:lnTo>
                    <a:pt x="1187996" y="1194346"/>
                  </a:lnTo>
                  <a:lnTo>
                    <a:pt x="1194346" y="1187996"/>
                  </a:lnTo>
                  <a:lnTo>
                    <a:pt x="1200696" y="1187996"/>
                  </a:lnTo>
                  <a:lnTo>
                    <a:pt x="1200696" y="11943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8447532" y="1740407"/>
              <a:ext cx="3360420" cy="1187450"/>
            </a:xfrm>
            <a:custGeom>
              <a:avLst/>
              <a:gdLst/>
              <a:ahLst/>
              <a:cxnLst/>
              <a:rect l="l" t="t" r="r" b="b"/>
              <a:pathLst>
                <a:path w="3360420" h="1187450">
                  <a:moveTo>
                    <a:pt x="3360420" y="1187196"/>
                  </a:moveTo>
                  <a:lnTo>
                    <a:pt x="0" y="1187196"/>
                  </a:lnTo>
                  <a:lnTo>
                    <a:pt x="0" y="0"/>
                  </a:lnTo>
                  <a:lnTo>
                    <a:pt x="3360420" y="0"/>
                  </a:lnTo>
                  <a:lnTo>
                    <a:pt x="3360420" y="1187196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7591438" y="1733536"/>
              <a:ext cx="4222750" cy="1200785"/>
            </a:xfrm>
            <a:custGeom>
              <a:avLst/>
              <a:gdLst/>
              <a:ahLst/>
              <a:cxnLst/>
              <a:rect l="l" t="t" r="r" b="b"/>
              <a:pathLst>
                <a:path w="4222750" h="1200785">
                  <a:moveTo>
                    <a:pt x="240284" y="669010"/>
                  </a:moveTo>
                  <a:lnTo>
                    <a:pt x="187515" y="556742"/>
                  </a:lnTo>
                  <a:lnTo>
                    <a:pt x="174320" y="542709"/>
                  </a:lnTo>
                  <a:lnTo>
                    <a:pt x="81953" y="563765"/>
                  </a:lnTo>
                  <a:lnTo>
                    <a:pt x="81953" y="570776"/>
                  </a:lnTo>
                  <a:lnTo>
                    <a:pt x="68440" y="582625"/>
                  </a:lnTo>
                  <a:lnTo>
                    <a:pt x="58039" y="597103"/>
                  </a:lnTo>
                  <a:lnTo>
                    <a:pt x="51333" y="614210"/>
                  </a:lnTo>
                  <a:lnTo>
                    <a:pt x="48971" y="633933"/>
                  </a:lnTo>
                  <a:lnTo>
                    <a:pt x="9385" y="795299"/>
                  </a:lnTo>
                  <a:lnTo>
                    <a:pt x="0" y="833234"/>
                  </a:lnTo>
                  <a:lnTo>
                    <a:pt x="3606" y="861961"/>
                  </a:lnTo>
                  <a:lnTo>
                    <a:pt x="23291" y="880160"/>
                  </a:lnTo>
                  <a:lnTo>
                    <a:pt x="62166" y="886510"/>
                  </a:lnTo>
                  <a:lnTo>
                    <a:pt x="81953" y="886510"/>
                  </a:lnTo>
                  <a:lnTo>
                    <a:pt x="81953" y="669010"/>
                  </a:lnTo>
                  <a:lnTo>
                    <a:pt x="240284" y="669010"/>
                  </a:lnTo>
                  <a:close/>
                </a:path>
                <a:path w="4222750" h="1200785">
                  <a:moveTo>
                    <a:pt x="376351" y="331355"/>
                  </a:moveTo>
                  <a:lnTo>
                    <a:pt x="375831" y="285203"/>
                  </a:lnTo>
                  <a:lnTo>
                    <a:pt x="372237" y="241007"/>
                  </a:lnTo>
                  <a:lnTo>
                    <a:pt x="331698" y="240525"/>
                  </a:lnTo>
                  <a:lnTo>
                    <a:pt x="294284" y="230098"/>
                  </a:lnTo>
                  <a:lnTo>
                    <a:pt x="257606" y="217335"/>
                  </a:lnTo>
                  <a:lnTo>
                    <a:pt x="219278" y="209829"/>
                  </a:lnTo>
                  <a:lnTo>
                    <a:pt x="176911" y="215188"/>
                  </a:lnTo>
                  <a:lnTo>
                    <a:pt x="128143" y="241007"/>
                  </a:lnTo>
                  <a:lnTo>
                    <a:pt x="124421" y="283222"/>
                  </a:lnTo>
                  <a:lnTo>
                    <a:pt x="123190" y="326085"/>
                  </a:lnTo>
                  <a:lnTo>
                    <a:pt x="124421" y="370268"/>
                  </a:lnTo>
                  <a:lnTo>
                    <a:pt x="128143" y="416420"/>
                  </a:lnTo>
                  <a:lnTo>
                    <a:pt x="142151" y="457644"/>
                  </a:lnTo>
                  <a:lnTo>
                    <a:pt x="161124" y="493598"/>
                  </a:lnTo>
                  <a:lnTo>
                    <a:pt x="199047" y="525183"/>
                  </a:lnTo>
                  <a:lnTo>
                    <a:pt x="246888" y="535698"/>
                  </a:lnTo>
                  <a:lnTo>
                    <a:pt x="271513" y="533069"/>
                  </a:lnTo>
                  <a:lnTo>
                    <a:pt x="318312" y="512025"/>
                  </a:lnTo>
                  <a:lnTo>
                    <a:pt x="348932" y="476618"/>
                  </a:lnTo>
                  <a:lnTo>
                    <a:pt x="363359" y="437362"/>
                  </a:lnTo>
                  <a:lnTo>
                    <a:pt x="365633" y="416420"/>
                  </a:lnTo>
                  <a:lnTo>
                    <a:pt x="373151" y="376199"/>
                  </a:lnTo>
                  <a:lnTo>
                    <a:pt x="376351" y="331355"/>
                  </a:lnTo>
                  <a:close/>
                </a:path>
                <a:path w="4222750" h="1200785">
                  <a:moveTo>
                    <a:pt x="431609" y="914577"/>
                  </a:moveTo>
                  <a:lnTo>
                    <a:pt x="75361" y="914577"/>
                  </a:lnTo>
                  <a:lnTo>
                    <a:pt x="95148" y="949667"/>
                  </a:lnTo>
                  <a:lnTo>
                    <a:pt x="411810" y="949667"/>
                  </a:lnTo>
                  <a:lnTo>
                    <a:pt x="431609" y="914577"/>
                  </a:lnTo>
                  <a:close/>
                </a:path>
                <a:path w="4222750" h="1200785">
                  <a:moveTo>
                    <a:pt x="496646" y="833234"/>
                  </a:moveTo>
                  <a:lnTo>
                    <a:pt x="490982" y="795299"/>
                  </a:lnTo>
                  <a:lnTo>
                    <a:pt x="451396" y="633933"/>
                  </a:lnTo>
                  <a:lnTo>
                    <a:pt x="433768" y="586574"/>
                  </a:lnTo>
                  <a:lnTo>
                    <a:pt x="425005" y="570776"/>
                  </a:lnTo>
                  <a:lnTo>
                    <a:pt x="425005" y="563765"/>
                  </a:lnTo>
                  <a:lnTo>
                    <a:pt x="418414" y="563765"/>
                  </a:lnTo>
                  <a:lnTo>
                    <a:pt x="326047" y="542709"/>
                  </a:lnTo>
                  <a:lnTo>
                    <a:pt x="312864" y="556742"/>
                  </a:lnTo>
                  <a:lnTo>
                    <a:pt x="266674" y="669010"/>
                  </a:lnTo>
                  <a:lnTo>
                    <a:pt x="425005" y="669010"/>
                  </a:lnTo>
                  <a:lnTo>
                    <a:pt x="425005" y="886510"/>
                  </a:lnTo>
                  <a:lnTo>
                    <a:pt x="438200" y="886510"/>
                  </a:lnTo>
                  <a:lnTo>
                    <a:pt x="473354" y="880160"/>
                  </a:lnTo>
                  <a:lnTo>
                    <a:pt x="491807" y="861961"/>
                  </a:lnTo>
                  <a:lnTo>
                    <a:pt x="496646" y="833234"/>
                  </a:lnTo>
                  <a:close/>
                </a:path>
                <a:path w="4222750" h="1200785">
                  <a:moveTo>
                    <a:pt x="4222597" y="0"/>
                  </a:moveTo>
                  <a:lnTo>
                    <a:pt x="4209897" y="0"/>
                  </a:lnTo>
                  <a:lnTo>
                    <a:pt x="4209897" y="12700"/>
                  </a:lnTo>
                  <a:lnTo>
                    <a:pt x="4209897" y="1187996"/>
                  </a:lnTo>
                  <a:lnTo>
                    <a:pt x="862317" y="1187996"/>
                  </a:lnTo>
                  <a:lnTo>
                    <a:pt x="862317" y="12700"/>
                  </a:lnTo>
                  <a:lnTo>
                    <a:pt x="4209897" y="12700"/>
                  </a:lnTo>
                  <a:lnTo>
                    <a:pt x="4209897" y="0"/>
                  </a:lnTo>
                  <a:lnTo>
                    <a:pt x="849617" y="0"/>
                  </a:lnTo>
                  <a:lnTo>
                    <a:pt x="849617" y="1200696"/>
                  </a:lnTo>
                  <a:lnTo>
                    <a:pt x="4222597" y="1200696"/>
                  </a:lnTo>
                  <a:lnTo>
                    <a:pt x="4222597" y="1194346"/>
                  </a:lnTo>
                  <a:lnTo>
                    <a:pt x="4222597" y="1187996"/>
                  </a:lnTo>
                  <a:lnTo>
                    <a:pt x="4222597" y="12700"/>
                  </a:lnTo>
                  <a:lnTo>
                    <a:pt x="4222597" y="6350"/>
                  </a:lnTo>
                  <a:lnTo>
                    <a:pt x="42225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447531" y="1996075"/>
            <a:ext cx="3360420" cy="690880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239395">
              <a:lnSpc>
                <a:spcPct val="100000"/>
              </a:lnSpc>
              <a:spcBef>
                <a:spcPts val="975"/>
              </a:spcBef>
            </a:pPr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</a:t>
            </a:r>
            <a:r>
              <a:rPr sz="200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全光网络方</a:t>
            </a:r>
            <a:r>
              <a:rPr sz="2000" b="1" spc="5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38760">
              <a:lnSpc>
                <a:spcPct val="100000"/>
              </a:lnSpc>
              <a:spcBef>
                <a:spcPts val="520"/>
              </a:spcBef>
            </a:pP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SXZ </a:t>
            </a:r>
            <a:r>
              <a:rPr sz="12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ALL 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OPTICAL NETWORK</a:t>
            </a:r>
            <a:r>
              <a:rPr sz="1200" spc="-3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SCHEME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" name="object 16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52144" y="3288791"/>
            <a:ext cx="1053445" cy="314198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645794" y="3742690"/>
            <a:ext cx="4575175" cy="405765"/>
          </a:xfrm>
          <a:custGeom>
            <a:avLst/>
            <a:gdLst/>
            <a:ahLst/>
            <a:cxnLst/>
            <a:rect l="l" t="t" r="r" b="b"/>
            <a:pathLst>
              <a:path w="4575175" h="405764">
                <a:moveTo>
                  <a:pt x="12700" y="333908"/>
                </a:moveTo>
                <a:lnTo>
                  <a:pt x="0" y="333908"/>
                </a:lnTo>
                <a:lnTo>
                  <a:pt x="0" y="321208"/>
                </a:lnTo>
                <a:lnTo>
                  <a:pt x="12700" y="321208"/>
                </a:lnTo>
                <a:lnTo>
                  <a:pt x="12700" y="333908"/>
                </a:lnTo>
                <a:close/>
              </a:path>
              <a:path w="4575175" h="405764">
                <a:moveTo>
                  <a:pt x="12700" y="308508"/>
                </a:moveTo>
                <a:lnTo>
                  <a:pt x="0" y="308508"/>
                </a:lnTo>
                <a:lnTo>
                  <a:pt x="0" y="295808"/>
                </a:lnTo>
                <a:lnTo>
                  <a:pt x="12700" y="295808"/>
                </a:lnTo>
                <a:lnTo>
                  <a:pt x="12700" y="308508"/>
                </a:lnTo>
                <a:close/>
              </a:path>
              <a:path w="4575175" h="405764">
                <a:moveTo>
                  <a:pt x="12700" y="283108"/>
                </a:moveTo>
                <a:lnTo>
                  <a:pt x="0" y="283108"/>
                </a:lnTo>
                <a:lnTo>
                  <a:pt x="0" y="270408"/>
                </a:lnTo>
                <a:lnTo>
                  <a:pt x="12700" y="270408"/>
                </a:lnTo>
                <a:lnTo>
                  <a:pt x="12700" y="283108"/>
                </a:lnTo>
                <a:close/>
              </a:path>
              <a:path w="4575175" h="405764">
                <a:moveTo>
                  <a:pt x="12700" y="257708"/>
                </a:moveTo>
                <a:lnTo>
                  <a:pt x="0" y="257708"/>
                </a:lnTo>
                <a:lnTo>
                  <a:pt x="0" y="245008"/>
                </a:lnTo>
                <a:lnTo>
                  <a:pt x="12700" y="245008"/>
                </a:lnTo>
                <a:lnTo>
                  <a:pt x="12700" y="257708"/>
                </a:lnTo>
                <a:close/>
              </a:path>
              <a:path w="4575175" h="405764">
                <a:moveTo>
                  <a:pt x="12700" y="232308"/>
                </a:moveTo>
                <a:lnTo>
                  <a:pt x="0" y="232308"/>
                </a:lnTo>
                <a:lnTo>
                  <a:pt x="0" y="219608"/>
                </a:lnTo>
                <a:lnTo>
                  <a:pt x="12700" y="219608"/>
                </a:lnTo>
                <a:lnTo>
                  <a:pt x="12700" y="232308"/>
                </a:lnTo>
                <a:close/>
              </a:path>
              <a:path w="4575175" h="405764">
                <a:moveTo>
                  <a:pt x="12700" y="206908"/>
                </a:moveTo>
                <a:lnTo>
                  <a:pt x="0" y="206908"/>
                </a:lnTo>
                <a:lnTo>
                  <a:pt x="0" y="194208"/>
                </a:lnTo>
                <a:lnTo>
                  <a:pt x="12700" y="194208"/>
                </a:lnTo>
                <a:lnTo>
                  <a:pt x="12700" y="206908"/>
                </a:lnTo>
                <a:close/>
              </a:path>
              <a:path w="4575175" h="405764">
                <a:moveTo>
                  <a:pt x="12700" y="181508"/>
                </a:moveTo>
                <a:lnTo>
                  <a:pt x="0" y="181508"/>
                </a:lnTo>
                <a:lnTo>
                  <a:pt x="0" y="168808"/>
                </a:lnTo>
                <a:lnTo>
                  <a:pt x="12700" y="168808"/>
                </a:lnTo>
                <a:lnTo>
                  <a:pt x="12700" y="181508"/>
                </a:lnTo>
                <a:close/>
              </a:path>
              <a:path w="4575175" h="405764">
                <a:moveTo>
                  <a:pt x="12700" y="156108"/>
                </a:moveTo>
                <a:lnTo>
                  <a:pt x="0" y="156108"/>
                </a:lnTo>
                <a:lnTo>
                  <a:pt x="0" y="143408"/>
                </a:lnTo>
                <a:lnTo>
                  <a:pt x="12700" y="143408"/>
                </a:lnTo>
                <a:lnTo>
                  <a:pt x="12700" y="156108"/>
                </a:lnTo>
                <a:close/>
              </a:path>
              <a:path w="4575175" h="405764">
                <a:moveTo>
                  <a:pt x="12700" y="130708"/>
                </a:moveTo>
                <a:lnTo>
                  <a:pt x="0" y="130708"/>
                </a:lnTo>
                <a:lnTo>
                  <a:pt x="0" y="118008"/>
                </a:lnTo>
                <a:lnTo>
                  <a:pt x="12700" y="118008"/>
                </a:lnTo>
                <a:lnTo>
                  <a:pt x="12700" y="130708"/>
                </a:lnTo>
                <a:close/>
              </a:path>
              <a:path w="4575175" h="405764">
                <a:moveTo>
                  <a:pt x="12700" y="105308"/>
                </a:moveTo>
                <a:lnTo>
                  <a:pt x="0" y="105308"/>
                </a:lnTo>
                <a:lnTo>
                  <a:pt x="0" y="92608"/>
                </a:lnTo>
                <a:lnTo>
                  <a:pt x="12700" y="92608"/>
                </a:lnTo>
                <a:lnTo>
                  <a:pt x="12700" y="105308"/>
                </a:lnTo>
                <a:close/>
              </a:path>
              <a:path w="4575175" h="405764">
                <a:moveTo>
                  <a:pt x="12700" y="79908"/>
                </a:moveTo>
                <a:lnTo>
                  <a:pt x="0" y="79908"/>
                </a:lnTo>
                <a:lnTo>
                  <a:pt x="76" y="68657"/>
                </a:lnTo>
                <a:lnTo>
                  <a:pt x="203" y="66725"/>
                </a:lnTo>
                <a:lnTo>
                  <a:pt x="12865" y="67690"/>
                </a:lnTo>
                <a:lnTo>
                  <a:pt x="12788" y="68643"/>
                </a:lnTo>
                <a:lnTo>
                  <a:pt x="12700" y="71856"/>
                </a:lnTo>
                <a:lnTo>
                  <a:pt x="12700" y="79908"/>
                </a:lnTo>
                <a:close/>
              </a:path>
              <a:path w="4575175" h="405764">
                <a:moveTo>
                  <a:pt x="12788" y="68657"/>
                </a:moveTo>
                <a:close/>
              </a:path>
              <a:path w="4575175" h="405764">
                <a:moveTo>
                  <a:pt x="12780" y="68973"/>
                </a:moveTo>
                <a:lnTo>
                  <a:pt x="12788" y="68657"/>
                </a:lnTo>
                <a:lnTo>
                  <a:pt x="12780" y="68973"/>
                </a:lnTo>
                <a:close/>
              </a:path>
              <a:path w="4575175" h="405764">
                <a:moveTo>
                  <a:pt x="14744" y="56438"/>
                </a:moveTo>
                <a:lnTo>
                  <a:pt x="2527" y="52971"/>
                </a:lnTo>
                <a:lnTo>
                  <a:pt x="3225" y="50495"/>
                </a:lnTo>
                <a:lnTo>
                  <a:pt x="4356" y="47155"/>
                </a:lnTo>
                <a:lnTo>
                  <a:pt x="5676" y="43814"/>
                </a:lnTo>
                <a:lnTo>
                  <a:pt x="7454" y="40119"/>
                </a:lnTo>
                <a:lnTo>
                  <a:pt x="18897" y="45631"/>
                </a:lnTo>
                <a:lnTo>
                  <a:pt x="17350" y="48827"/>
                </a:lnTo>
                <a:lnTo>
                  <a:pt x="16246" y="51663"/>
                </a:lnTo>
                <a:lnTo>
                  <a:pt x="15419" y="54114"/>
                </a:lnTo>
                <a:lnTo>
                  <a:pt x="14744" y="56438"/>
                </a:lnTo>
                <a:close/>
              </a:path>
              <a:path w="4575175" h="405764">
                <a:moveTo>
                  <a:pt x="17357" y="48827"/>
                </a:moveTo>
                <a:lnTo>
                  <a:pt x="17411" y="48691"/>
                </a:lnTo>
                <a:lnTo>
                  <a:pt x="17357" y="48827"/>
                </a:lnTo>
                <a:close/>
              </a:path>
              <a:path w="4575175" h="405764">
                <a:moveTo>
                  <a:pt x="17245" y="49110"/>
                </a:moveTo>
                <a:lnTo>
                  <a:pt x="17357" y="48827"/>
                </a:lnTo>
                <a:lnTo>
                  <a:pt x="17245" y="49110"/>
                </a:lnTo>
                <a:close/>
              </a:path>
              <a:path w="4575175" h="405764">
                <a:moveTo>
                  <a:pt x="16334" y="51401"/>
                </a:moveTo>
                <a:close/>
              </a:path>
              <a:path w="4575175" h="405764">
                <a:moveTo>
                  <a:pt x="16246" y="51663"/>
                </a:moveTo>
                <a:lnTo>
                  <a:pt x="16334" y="51401"/>
                </a:lnTo>
                <a:lnTo>
                  <a:pt x="16246" y="51663"/>
                </a:lnTo>
                <a:close/>
              </a:path>
              <a:path w="4575175" h="405764">
                <a:moveTo>
                  <a:pt x="15330" y="54376"/>
                </a:moveTo>
                <a:lnTo>
                  <a:pt x="15405" y="54114"/>
                </a:lnTo>
                <a:lnTo>
                  <a:pt x="15330" y="54376"/>
                </a:lnTo>
                <a:close/>
              </a:path>
              <a:path w="4575175" h="405764">
                <a:moveTo>
                  <a:pt x="15318" y="54419"/>
                </a:moveTo>
                <a:close/>
              </a:path>
              <a:path w="4575175" h="405764">
                <a:moveTo>
                  <a:pt x="24955" y="35915"/>
                </a:moveTo>
                <a:lnTo>
                  <a:pt x="14782" y="28308"/>
                </a:lnTo>
                <a:lnTo>
                  <a:pt x="16408" y="26149"/>
                </a:lnTo>
                <a:lnTo>
                  <a:pt x="21043" y="21043"/>
                </a:lnTo>
                <a:lnTo>
                  <a:pt x="24231" y="18135"/>
                </a:lnTo>
                <a:lnTo>
                  <a:pt x="32778" y="27533"/>
                </a:lnTo>
                <a:lnTo>
                  <a:pt x="30281" y="29806"/>
                </a:lnTo>
                <a:lnTo>
                  <a:pt x="29806" y="30238"/>
                </a:lnTo>
                <a:lnTo>
                  <a:pt x="26425" y="33997"/>
                </a:lnTo>
                <a:lnTo>
                  <a:pt x="26009" y="34455"/>
                </a:lnTo>
                <a:lnTo>
                  <a:pt x="24955" y="35915"/>
                </a:lnTo>
                <a:close/>
              </a:path>
              <a:path w="4575175" h="405764">
                <a:moveTo>
                  <a:pt x="29806" y="30238"/>
                </a:moveTo>
                <a:lnTo>
                  <a:pt x="30238" y="29806"/>
                </a:lnTo>
                <a:lnTo>
                  <a:pt x="30033" y="30032"/>
                </a:lnTo>
                <a:lnTo>
                  <a:pt x="29806" y="30238"/>
                </a:lnTo>
                <a:close/>
              </a:path>
              <a:path w="4575175" h="405764">
                <a:moveTo>
                  <a:pt x="30033" y="30032"/>
                </a:moveTo>
                <a:lnTo>
                  <a:pt x="30238" y="29806"/>
                </a:lnTo>
                <a:lnTo>
                  <a:pt x="30033" y="30032"/>
                </a:lnTo>
                <a:close/>
              </a:path>
              <a:path w="4575175" h="405764">
                <a:moveTo>
                  <a:pt x="29845" y="30238"/>
                </a:moveTo>
                <a:lnTo>
                  <a:pt x="30033" y="30032"/>
                </a:lnTo>
                <a:lnTo>
                  <a:pt x="29845" y="30238"/>
                </a:lnTo>
                <a:close/>
              </a:path>
              <a:path w="4575175" h="405764">
                <a:moveTo>
                  <a:pt x="26009" y="34455"/>
                </a:moveTo>
                <a:lnTo>
                  <a:pt x="26390" y="33997"/>
                </a:lnTo>
                <a:lnTo>
                  <a:pt x="26228" y="34214"/>
                </a:lnTo>
                <a:lnTo>
                  <a:pt x="26009" y="34455"/>
                </a:lnTo>
                <a:close/>
              </a:path>
              <a:path w="4575175" h="405764">
                <a:moveTo>
                  <a:pt x="26228" y="34214"/>
                </a:moveTo>
                <a:lnTo>
                  <a:pt x="26390" y="33997"/>
                </a:lnTo>
                <a:lnTo>
                  <a:pt x="26228" y="34214"/>
                </a:lnTo>
                <a:close/>
              </a:path>
              <a:path w="4575175" h="405764">
                <a:moveTo>
                  <a:pt x="26048" y="34455"/>
                </a:moveTo>
                <a:lnTo>
                  <a:pt x="26228" y="34214"/>
                </a:lnTo>
                <a:lnTo>
                  <a:pt x="26048" y="34455"/>
                </a:lnTo>
                <a:close/>
              </a:path>
              <a:path w="4575175" h="405764">
                <a:moveTo>
                  <a:pt x="42062" y="20827"/>
                </a:moveTo>
                <a:lnTo>
                  <a:pt x="35458" y="9969"/>
                </a:lnTo>
                <a:lnTo>
                  <a:pt x="37604" y="8674"/>
                </a:lnTo>
                <a:lnTo>
                  <a:pt x="43814" y="5676"/>
                </a:lnTo>
                <a:lnTo>
                  <a:pt x="47155" y="4356"/>
                </a:lnTo>
                <a:lnTo>
                  <a:pt x="48196" y="4000"/>
                </a:lnTo>
                <a:lnTo>
                  <a:pt x="52273" y="16040"/>
                </a:lnTo>
                <a:lnTo>
                  <a:pt x="51709" y="16230"/>
                </a:lnTo>
                <a:lnTo>
                  <a:pt x="48691" y="17399"/>
                </a:lnTo>
                <a:lnTo>
                  <a:pt x="44001" y="19685"/>
                </a:lnTo>
                <a:lnTo>
                  <a:pt x="43395" y="19977"/>
                </a:lnTo>
                <a:lnTo>
                  <a:pt x="42062" y="20827"/>
                </a:lnTo>
                <a:close/>
              </a:path>
              <a:path w="4575175" h="405764">
                <a:moveTo>
                  <a:pt x="51381" y="16341"/>
                </a:moveTo>
                <a:lnTo>
                  <a:pt x="51663" y="16230"/>
                </a:lnTo>
                <a:lnTo>
                  <a:pt x="51381" y="16341"/>
                </a:lnTo>
                <a:close/>
              </a:path>
              <a:path w="4575175" h="405764">
                <a:moveTo>
                  <a:pt x="51372" y="16344"/>
                </a:moveTo>
                <a:close/>
              </a:path>
              <a:path w="4575175" h="405764">
                <a:moveTo>
                  <a:pt x="48964" y="17291"/>
                </a:moveTo>
                <a:lnTo>
                  <a:pt x="49110" y="17221"/>
                </a:lnTo>
                <a:lnTo>
                  <a:pt x="48964" y="17291"/>
                </a:lnTo>
                <a:close/>
              </a:path>
              <a:path w="4575175" h="405764">
                <a:moveTo>
                  <a:pt x="48742" y="17399"/>
                </a:moveTo>
                <a:lnTo>
                  <a:pt x="48964" y="17291"/>
                </a:lnTo>
                <a:lnTo>
                  <a:pt x="48742" y="17399"/>
                </a:lnTo>
                <a:close/>
              </a:path>
              <a:path w="4575175" h="405764">
                <a:moveTo>
                  <a:pt x="43395" y="19977"/>
                </a:moveTo>
                <a:lnTo>
                  <a:pt x="43929" y="19685"/>
                </a:lnTo>
                <a:lnTo>
                  <a:pt x="43661" y="19849"/>
                </a:lnTo>
                <a:lnTo>
                  <a:pt x="43395" y="19977"/>
                </a:lnTo>
                <a:close/>
              </a:path>
              <a:path w="4575175" h="405764">
                <a:moveTo>
                  <a:pt x="43661" y="19849"/>
                </a:moveTo>
                <a:lnTo>
                  <a:pt x="43929" y="19685"/>
                </a:lnTo>
                <a:lnTo>
                  <a:pt x="43661" y="19849"/>
                </a:lnTo>
                <a:close/>
              </a:path>
              <a:path w="4575175" h="405764">
                <a:moveTo>
                  <a:pt x="43452" y="19977"/>
                </a:moveTo>
                <a:lnTo>
                  <a:pt x="43661" y="19849"/>
                </a:lnTo>
                <a:lnTo>
                  <a:pt x="43452" y="19977"/>
                </a:lnTo>
                <a:close/>
              </a:path>
              <a:path w="4575175" h="405764">
                <a:moveTo>
                  <a:pt x="63360" y="13322"/>
                </a:moveTo>
                <a:lnTo>
                  <a:pt x="61760" y="723"/>
                </a:lnTo>
                <a:lnTo>
                  <a:pt x="64515" y="368"/>
                </a:lnTo>
                <a:lnTo>
                  <a:pt x="68173" y="88"/>
                </a:lnTo>
                <a:lnTo>
                  <a:pt x="71780" y="0"/>
                </a:lnTo>
                <a:lnTo>
                  <a:pt x="75222" y="0"/>
                </a:lnTo>
                <a:lnTo>
                  <a:pt x="75222" y="12700"/>
                </a:lnTo>
                <a:lnTo>
                  <a:pt x="72021" y="12700"/>
                </a:lnTo>
                <a:lnTo>
                  <a:pt x="69617" y="12763"/>
                </a:lnTo>
                <a:lnTo>
                  <a:pt x="68973" y="12763"/>
                </a:lnTo>
                <a:lnTo>
                  <a:pt x="65646" y="13017"/>
                </a:lnTo>
                <a:lnTo>
                  <a:pt x="63360" y="13322"/>
                </a:lnTo>
                <a:close/>
              </a:path>
              <a:path w="4575175" h="405764">
                <a:moveTo>
                  <a:pt x="68656" y="12788"/>
                </a:moveTo>
                <a:lnTo>
                  <a:pt x="68973" y="12763"/>
                </a:lnTo>
                <a:lnTo>
                  <a:pt x="69617" y="12763"/>
                </a:lnTo>
                <a:lnTo>
                  <a:pt x="68656" y="12788"/>
                </a:lnTo>
                <a:close/>
              </a:path>
              <a:path w="4575175" h="405764">
                <a:moveTo>
                  <a:pt x="65940" y="12995"/>
                </a:moveTo>
                <a:close/>
              </a:path>
              <a:path w="4575175" h="405764">
                <a:moveTo>
                  <a:pt x="65763" y="13017"/>
                </a:moveTo>
                <a:lnTo>
                  <a:pt x="65940" y="12995"/>
                </a:lnTo>
                <a:lnTo>
                  <a:pt x="65763" y="13017"/>
                </a:lnTo>
                <a:close/>
              </a:path>
              <a:path w="4575175" h="405764">
                <a:moveTo>
                  <a:pt x="100622" y="12700"/>
                </a:moveTo>
                <a:lnTo>
                  <a:pt x="87922" y="12700"/>
                </a:lnTo>
                <a:lnTo>
                  <a:pt x="87922" y="0"/>
                </a:lnTo>
                <a:lnTo>
                  <a:pt x="100622" y="0"/>
                </a:lnTo>
                <a:lnTo>
                  <a:pt x="100622" y="12700"/>
                </a:lnTo>
                <a:close/>
              </a:path>
              <a:path w="4575175" h="405764">
                <a:moveTo>
                  <a:pt x="126022" y="12700"/>
                </a:moveTo>
                <a:lnTo>
                  <a:pt x="113322" y="12700"/>
                </a:lnTo>
                <a:lnTo>
                  <a:pt x="113322" y="0"/>
                </a:lnTo>
                <a:lnTo>
                  <a:pt x="126022" y="0"/>
                </a:lnTo>
                <a:lnTo>
                  <a:pt x="126022" y="12700"/>
                </a:lnTo>
                <a:close/>
              </a:path>
              <a:path w="4575175" h="405764">
                <a:moveTo>
                  <a:pt x="151422" y="12700"/>
                </a:moveTo>
                <a:lnTo>
                  <a:pt x="138722" y="12700"/>
                </a:lnTo>
                <a:lnTo>
                  <a:pt x="138722" y="0"/>
                </a:lnTo>
                <a:lnTo>
                  <a:pt x="151422" y="0"/>
                </a:lnTo>
                <a:lnTo>
                  <a:pt x="151422" y="12700"/>
                </a:lnTo>
                <a:close/>
              </a:path>
              <a:path w="4575175" h="405764">
                <a:moveTo>
                  <a:pt x="176822" y="12700"/>
                </a:moveTo>
                <a:lnTo>
                  <a:pt x="164122" y="12700"/>
                </a:lnTo>
                <a:lnTo>
                  <a:pt x="164122" y="0"/>
                </a:lnTo>
                <a:lnTo>
                  <a:pt x="176822" y="0"/>
                </a:lnTo>
                <a:lnTo>
                  <a:pt x="176822" y="12700"/>
                </a:lnTo>
                <a:close/>
              </a:path>
              <a:path w="4575175" h="405764">
                <a:moveTo>
                  <a:pt x="202222" y="12700"/>
                </a:moveTo>
                <a:lnTo>
                  <a:pt x="189522" y="12700"/>
                </a:lnTo>
                <a:lnTo>
                  <a:pt x="189522" y="0"/>
                </a:lnTo>
                <a:lnTo>
                  <a:pt x="202222" y="0"/>
                </a:lnTo>
                <a:lnTo>
                  <a:pt x="202222" y="12700"/>
                </a:lnTo>
                <a:close/>
              </a:path>
              <a:path w="4575175" h="405764">
                <a:moveTo>
                  <a:pt x="227622" y="12700"/>
                </a:moveTo>
                <a:lnTo>
                  <a:pt x="214922" y="12700"/>
                </a:lnTo>
                <a:lnTo>
                  <a:pt x="214922" y="0"/>
                </a:lnTo>
                <a:lnTo>
                  <a:pt x="227622" y="0"/>
                </a:lnTo>
                <a:lnTo>
                  <a:pt x="227622" y="12700"/>
                </a:lnTo>
                <a:close/>
              </a:path>
              <a:path w="4575175" h="405764">
                <a:moveTo>
                  <a:pt x="253022" y="12700"/>
                </a:moveTo>
                <a:lnTo>
                  <a:pt x="240322" y="12700"/>
                </a:lnTo>
                <a:lnTo>
                  <a:pt x="240322" y="0"/>
                </a:lnTo>
                <a:lnTo>
                  <a:pt x="253022" y="0"/>
                </a:lnTo>
                <a:lnTo>
                  <a:pt x="253022" y="12700"/>
                </a:lnTo>
                <a:close/>
              </a:path>
              <a:path w="4575175" h="405764">
                <a:moveTo>
                  <a:pt x="278422" y="12700"/>
                </a:moveTo>
                <a:lnTo>
                  <a:pt x="265722" y="12700"/>
                </a:lnTo>
                <a:lnTo>
                  <a:pt x="265722" y="0"/>
                </a:lnTo>
                <a:lnTo>
                  <a:pt x="278422" y="0"/>
                </a:lnTo>
                <a:lnTo>
                  <a:pt x="278422" y="12700"/>
                </a:lnTo>
                <a:close/>
              </a:path>
              <a:path w="4575175" h="405764">
                <a:moveTo>
                  <a:pt x="303822" y="12700"/>
                </a:moveTo>
                <a:lnTo>
                  <a:pt x="291122" y="12700"/>
                </a:lnTo>
                <a:lnTo>
                  <a:pt x="291122" y="0"/>
                </a:lnTo>
                <a:lnTo>
                  <a:pt x="303822" y="0"/>
                </a:lnTo>
                <a:lnTo>
                  <a:pt x="303822" y="12700"/>
                </a:lnTo>
                <a:close/>
              </a:path>
              <a:path w="4575175" h="405764">
                <a:moveTo>
                  <a:pt x="329222" y="12700"/>
                </a:moveTo>
                <a:lnTo>
                  <a:pt x="316522" y="12700"/>
                </a:lnTo>
                <a:lnTo>
                  <a:pt x="316522" y="0"/>
                </a:lnTo>
                <a:lnTo>
                  <a:pt x="329222" y="0"/>
                </a:lnTo>
                <a:lnTo>
                  <a:pt x="329222" y="12700"/>
                </a:lnTo>
                <a:close/>
              </a:path>
              <a:path w="4575175" h="405764">
                <a:moveTo>
                  <a:pt x="354622" y="12700"/>
                </a:moveTo>
                <a:lnTo>
                  <a:pt x="341922" y="12700"/>
                </a:lnTo>
                <a:lnTo>
                  <a:pt x="341922" y="0"/>
                </a:lnTo>
                <a:lnTo>
                  <a:pt x="354622" y="0"/>
                </a:lnTo>
                <a:lnTo>
                  <a:pt x="354622" y="12700"/>
                </a:lnTo>
                <a:close/>
              </a:path>
              <a:path w="4575175" h="405764">
                <a:moveTo>
                  <a:pt x="380022" y="12700"/>
                </a:moveTo>
                <a:lnTo>
                  <a:pt x="367322" y="12700"/>
                </a:lnTo>
                <a:lnTo>
                  <a:pt x="367322" y="0"/>
                </a:lnTo>
                <a:lnTo>
                  <a:pt x="380022" y="0"/>
                </a:lnTo>
                <a:lnTo>
                  <a:pt x="380022" y="12700"/>
                </a:lnTo>
                <a:close/>
              </a:path>
              <a:path w="4575175" h="405764">
                <a:moveTo>
                  <a:pt x="405422" y="12700"/>
                </a:moveTo>
                <a:lnTo>
                  <a:pt x="392722" y="12700"/>
                </a:lnTo>
                <a:lnTo>
                  <a:pt x="392722" y="0"/>
                </a:lnTo>
                <a:lnTo>
                  <a:pt x="405422" y="0"/>
                </a:lnTo>
                <a:lnTo>
                  <a:pt x="405422" y="12700"/>
                </a:lnTo>
                <a:close/>
              </a:path>
              <a:path w="4575175" h="405764">
                <a:moveTo>
                  <a:pt x="430822" y="12700"/>
                </a:moveTo>
                <a:lnTo>
                  <a:pt x="418122" y="12700"/>
                </a:lnTo>
                <a:lnTo>
                  <a:pt x="418122" y="0"/>
                </a:lnTo>
                <a:lnTo>
                  <a:pt x="430822" y="0"/>
                </a:lnTo>
                <a:lnTo>
                  <a:pt x="430822" y="12700"/>
                </a:lnTo>
                <a:close/>
              </a:path>
              <a:path w="4575175" h="405764">
                <a:moveTo>
                  <a:pt x="456222" y="12700"/>
                </a:moveTo>
                <a:lnTo>
                  <a:pt x="443522" y="12700"/>
                </a:lnTo>
                <a:lnTo>
                  <a:pt x="443522" y="0"/>
                </a:lnTo>
                <a:lnTo>
                  <a:pt x="456222" y="0"/>
                </a:lnTo>
                <a:lnTo>
                  <a:pt x="456222" y="12700"/>
                </a:lnTo>
                <a:close/>
              </a:path>
              <a:path w="4575175" h="405764">
                <a:moveTo>
                  <a:pt x="481622" y="12700"/>
                </a:moveTo>
                <a:lnTo>
                  <a:pt x="468922" y="12700"/>
                </a:lnTo>
                <a:lnTo>
                  <a:pt x="468922" y="0"/>
                </a:lnTo>
                <a:lnTo>
                  <a:pt x="481622" y="0"/>
                </a:lnTo>
                <a:lnTo>
                  <a:pt x="481622" y="12700"/>
                </a:lnTo>
                <a:close/>
              </a:path>
              <a:path w="4575175" h="405764">
                <a:moveTo>
                  <a:pt x="507022" y="12700"/>
                </a:moveTo>
                <a:lnTo>
                  <a:pt x="494322" y="12700"/>
                </a:lnTo>
                <a:lnTo>
                  <a:pt x="494322" y="0"/>
                </a:lnTo>
                <a:lnTo>
                  <a:pt x="507022" y="0"/>
                </a:lnTo>
                <a:lnTo>
                  <a:pt x="507022" y="12700"/>
                </a:lnTo>
                <a:close/>
              </a:path>
              <a:path w="4575175" h="405764">
                <a:moveTo>
                  <a:pt x="532422" y="12700"/>
                </a:moveTo>
                <a:lnTo>
                  <a:pt x="519722" y="12700"/>
                </a:lnTo>
                <a:lnTo>
                  <a:pt x="519722" y="0"/>
                </a:lnTo>
                <a:lnTo>
                  <a:pt x="532422" y="0"/>
                </a:lnTo>
                <a:lnTo>
                  <a:pt x="532422" y="12700"/>
                </a:lnTo>
                <a:close/>
              </a:path>
              <a:path w="4575175" h="405764">
                <a:moveTo>
                  <a:pt x="557822" y="12700"/>
                </a:moveTo>
                <a:lnTo>
                  <a:pt x="545122" y="12700"/>
                </a:lnTo>
                <a:lnTo>
                  <a:pt x="545122" y="0"/>
                </a:lnTo>
                <a:lnTo>
                  <a:pt x="557822" y="0"/>
                </a:lnTo>
                <a:lnTo>
                  <a:pt x="557822" y="12700"/>
                </a:lnTo>
                <a:close/>
              </a:path>
              <a:path w="4575175" h="405764">
                <a:moveTo>
                  <a:pt x="583222" y="12700"/>
                </a:moveTo>
                <a:lnTo>
                  <a:pt x="570522" y="12700"/>
                </a:lnTo>
                <a:lnTo>
                  <a:pt x="570522" y="0"/>
                </a:lnTo>
                <a:lnTo>
                  <a:pt x="583222" y="0"/>
                </a:lnTo>
                <a:lnTo>
                  <a:pt x="583222" y="12700"/>
                </a:lnTo>
                <a:close/>
              </a:path>
              <a:path w="4575175" h="405764">
                <a:moveTo>
                  <a:pt x="608622" y="12700"/>
                </a:moveTo>
                <a:lnTo>
                  <a:pt x="595922" y="12700"/>
                </a:lnTo>
                <a:lnTo>
                  <a:pt x="595922" y="0"/>
                </a:lnTo>
                <a:lnTo>
                  <a:pt x="608622" y="0"/>
                </a:lnTo>
                <a:lnTo>
                  <a:pt x="608622" y="12700"/>
                </a:lnTo>
                <a:close/>
              </a:path>
              <a:path w="4575175" h="405764">
                <a:moveTo>
                  <a:pt x="634022" y="12700"/>
                </a:moveTo>
                <a:lnTo>
                  <a:pt x="621322" y="12700"/>
                </a:lnTo>
                <a:lnTo>
                  <a:pt x="621322" y="0"/>
                </a:lnTo>
                <a:lnTo>
                  <a:pt x="634022" y="0"/>
                </a:lnTo>
                <a:lnTo>
                  <a:pt x="634022" y="12700"/>
                </a:lnTo>
                <a:close/>
              </a:path>
              <a:path w="4575175" h="405764">
                <a:moveTo>
                  <a:pt x="659422" y="12700"/>
                </a:moveTo>
                <a:lnTo>
                  <a:pt x="646722" y="12700"/>
                </a:lnTo>
                <a:lnTo>
                  <a:pt x="646722" y="0"/>
                </a:lnTo>
                <a:lnTo>
                  <a:pt x="659422" y="0"/>
                </a:lnTo>
                <a:lnTo>
                  <a:pt x="659422" y="12700"/>
                </a:lnTo>
                <a:close/>
              </a:path>
              <a:path w="4575175" h="405764">
                <a:moveTo>
                  <a:pt x="684822" y="12700"/>
                </a:moveTo>
                <a:lnTo>
                  <a:pt x="672122" y="12700"/>
                </a:lnTo>
                <a:lnTo>
                  <a:pt x="672122" y="0"/>
                </a:lnTo>
                <a:lnTo>
                  <a:pt x="684822" y="0"/>
                </a:lnTo>
                <a:lnTo>
                  <a:pt x="684822" y="12700"/>
                </a:lnTo>
                <a:close/>
              </a:path>
              <a:path w="4575175" h="405764">
                <a:moveTo>
                  <a:pt x="710222" y="12700"/>
                </a:moveTo>
                <a:lnTo>
                  <a:pt x="697522" y="12700"/>
                </a:lnTo>
                <a:lnTo>
                  <a:pt x="697522" y="0"/>
                </a:lnTo>
                <a:lnTo>
                  <a:pt x="710222" y="0"/>
                </a:lnTo>
                <a:lnTo>
                  <a:pt x="710222" y="12700"/>
                </a:lnTo>
                <a:close/>
              </a:path>
              <a:path w="4575175" h="405764">
                <a:moveTo>
                  <a:pt x="735622" y="12700"/>
                </a:moveTo>
                <a:lnTo>
                  <a:pt x="722922" y="12700"/>
                </a:lnTo>
                <a:lnTo>
                  <a:pt x="722922" y="0"/>
                </a:lnTo>
                <a:lnTo>
                  <a:pt x="735622" y="0"/>
                </a:lnTo>
                <a:lnTo>
                  <a:pt x="735622" y="12700"/>
                </a:lnTo>
                <a:close/>
              </a:path>
              <a:path w="4575175" h="405764">
                <a:moveTo>
                  <a:pt x="761022" y="12700"/>
                </a:moveTo>
                <a:lnTo>
                  <a:pt x="748322" y="12700"/>
                </a:lnTo>
                <a:lnTo>
                  <a:pt x="748322" y="0"/>
                </a:lnTo>
                <a:lnTo>
                  <a:pt x="761022" y="0"/>
                </a:lnTo>
                <a:lnTo>
                  <a:pt x="761022" y="12700"/>
                </a:lnTo>
                <a:close/>
              </a:path>
              <a:path w="4575175" h="405764">
                <a:moveTo>
                  <a:pt x="786422" y="12700"/>
                </a:moveTo>
                <a:lnTo>
                  <a:pt x="773722" y="12700"/>
                </a:lnTo>
                <a:lnTo>
                  <a:pt x="773722" y="0"/>
                </a:lnTo>
                <a:lnTo>
                  <a:pt x="786422" y="0"/>
                </a:lnTo>
                <a:lnTo>
                  <a:pt x="786422" y="12700"/>
                </a:lnTo>
                <a:close/>
              </a:path>
              <a:path w="4575175" h="405764">
                <a:moveTo>
                  <a:pt x="811822" y="12700"/>
                </a:moveTo>
                <a:lnTo>
                  <a:pt x="799122" y="12700"/>
                </a:lnTo>
                <a:lnTo>
                  <a:pt x="799122" y="0"/>
                </a:lnTo>
                <a:lnTo>
                  <a:pt x="811822" y="0"/>
                </a:lnTo>
                <a:lnTo>
                  <a:pt x="811822" y="12700"/>
                </a:lnTo>
                <a:close/>
              </a:path>
              <a:path w="4575175" h="405764">
                <a:moveTo>
                  <a:pt x="837222" y="12700"/>
                </a:moveTo>
                <a:lnTo>
                  <a:pt x="824522" y="12700"/>
                </a:lnTo>
                <a:lnTo>
                  <a:pt x="824522" y="0"/>
                </a:lnTo>
                <a:lnTo>
                  <a:pt x="837222" y="0"/>
                </a:lnTo>
                <a:lnTo>
                  <a:pt x="837222" y="12700"/>
                </a:lnTo>
                <a:close/>
              </a:path>
              <a:path w="4575175" h="405764">
                <a:moveTo>
                  <a:pt x="862622" y="12700"/>
                </a:moveTo>
                <a:lnTo>
                  <a:pt x="849922" y="12700"/>
                </a:lnTo>
                <a:lnTo>
                  <a:pt x="849922" y="0"/>
                </a:lnTo>
                <a:lnTo>
                  <a:pt x="862622" y="0"/>
                </a:lnTo>
                <a:lnTo>
                  <a:pt x="862622" y="12700"/>
                </a:lnTo>
                <a:close/>
              </a:path>
              <a:path w="4575175" h="405764">
                <a:moveTo>
                  <a:pt x="888022" y="12700"/>
                </a:moveTo>
                <a:lnTo>
                  <a:pt x="875322" y="12700"/>
                </a:lnTo>
                <a:lnTo>
                  <a:pt x="875322" y="0"/>
                </a:lnTo>
                <a:lnTo>
                  <a:pt x="888022" y="0"/>
                </a:lnTo>
                <a:lnTo>
                  <a:pt x="888022" y="12700"/>
                </a:lnTo>
                <a:close/>
              </a:path>
              <a:path w="4575175" h="405764">
                <a:moveTo>
                  <a:pt x="913422" y="12700"/>
                </a:moveTo>
                <a:lnTo>
                  <a:pt x="900722" y="12700"/>
                </a:lnTo>
                <a:lnTo>
                  <a:pt x="900722" y="0"/>
                </a:lnTo>
                <a:lnTo>
                  <a:pt x="913422" y="0"/>
                </a:lnTo>
                <a:lnTo>
                  <a:pt x="913422" y="12700"/>
                </a:lnTo>
                <a:close/>
              </a:path>
              <a:path w="4575175" h="405764">
                <a:moveTo>
                  <a:pt x="938822" y="12700"/>
                </a:moveTo>
                <a:lnTo>
                  <a:pt x="926122" y="12700"/>
                </a:lnTo>
                <a:lnTo>
                  <a:pt x="926122" y="0"/>
                </a:lnTo>
                <a:lnTo>
                  <a:pt x="938822" y="0"/>
                </a:lnTo>
                <a:lnTo>
                  <a:pt x="938822" y="12700"/>
                </a:lnTo>
                <a:close/>
              </a:path>
              <a:path w="4575175" h="405764">
                <a:moveTo>
                  <a:pt x="964222" y="12700"/>
                </a:moveTo>
                <a:lnTo>
                  <a:pt x="951522" y="12700"/>
                </a:lnTo>
                <a:lnTo>
                  <a:pt x="951522" y="0"/>
                </a:lnTo>
                <a:lnTo>
                  <a:pt x="964222" y="0"/>
                </a:lnTo>
                <a:lnTo>
                  <a:pt x="964222" y="12700"/>
                </a:lnTo>
                <a:close/>
              </a:path>
              <a:path w="4575175" h="405764">
                <a:moveTo>
                  <a:pt x="989622" y="12700"/>
                </a:moveTo>
                <a:lnTo>
                  <a:pt x="976922" y="12700"/>
                </a:lnTo>
                <a:lnTo>
                  <a:pt x="976922" y="0"/>
                </a:lnTo>
                <a:lnTo>
                  <a:pt x="989622" y="0"/>
                </a:lnTo>
                <a:lnTo>
                  <a:pt x="989622" y="12700"/>
                </a:lnTo>
                <a:close/>
              </a:path>
              <a:path w="4575175" h="405764">
                <a:moveTo>
                  <a:pt x="1015022" y="12700"/>
                </a:moveTo>
                <a:lnTo>
                  <a:pt x="1002322" y="12700"/>
                </a:lnTo>
                <a:lnTo>
                  <a:pt x="1002322" y="0"/>
                </a:lnTo>
                <a:lnTo>
                  <a:pt x="1015022" y="0"/>
                </a:lnTo>
                <a:lnTo>
                  <a:pt x="1015022" y="12700"/>
                </a:lnTo>
                <a:close/>
              </a:path>
              <a:path w="4575175" h="405764">
                <a:moveTo>
                  <a:pt x="1040422" y="12700"/>
                </a:moveTo>
                <a:lnTo>
                  <a:pt x="1027722" y="12700"/>
                </a:lnTo>
                <a:lnTo>
                  <a:pt x="1027722" y="0"/>
                </a:lnTo>
                <a:lnTo>
                  <a:pt x="1040422" y="0"/>
                </a:lnTo>
                <a:lnTo>
                  <a:pt x="1040422" y="12700"/>
                </a:lnTo>
                <a:close/>
              </a:path>
              <a:path w="4575175" h="405764">
                <a:moveTo>
                  <a:pt x="1065822" y="12700"/>
                </a:moveTo>
                <a:lnTo>
                  <a:pt x="1053122" y="12700"/>
                </a:lnTo>
                <a:lnTo>
                  <a:pt x="1053122" y="0"/>
                </a:lnTo>
                <a:lnTo>
                  <a:pt x="1065822" y="0"/>
                </a:lnTo>
                <a:lnTo>
                  <a:pt x="1065822" y="12700"/>
                </a:lnTo>
                <a:close/>
              </a:path>
              <a:path w="4575175" h="405764">
                <a:moveTo>
                  <a:pt x="1091222" y="12700"/>
                </a:moveTo>
                <a:lnTo>
                  <a:pt x="1078522" y="12700"/>
                </a:lnTo>
                <a:lnTo>
                  <a:pt x="1078522" y="0"/>
                </a:lnTo>
                <a:lnTo>
                  <a:pt x="1091222" y="0"/>
                </a:lnTo>
                <a:lnTo>
                  <a:pt x="1091222" y="12700"/>
                </a:lnTo>
                <a:close/>
              </a:path>
              <a:path w="4575175" h="405764">
                <a:moveTo>
                  <a:pt x="1116622" y="12700"/>
                </a:moveTo>
                <a:lnTo>
                  <a:pt x="1103922" y="12700"/>
                </a:lnTo>
                <a:lnTo>
                  <a:pt x="1103922" y="0"/>
                </a:lnTo>
                <a:lnTo>
                  <a:pt x="1116622" y="0"/>
                </a:lnTo>
                <a:lnTo>
                  <a:pt x="1116622" y="12700"/>
                </a:lnTo>
                <a:close/>
              </a:path>
              <a:path w="4575175" h="405764">
                <a:moveTo>
                  <a:pt x="1142022" y="12700"/>
                </a:moveTo>
                <a:lnTo>
                  <a:pt x="1129322" y="12700"/>
                </a:lnTo>
                <a:lnTo>
                  <a:pt x="1129322" y="0"/>
                </a:lnTo>
                <a:lnTo>
                  <a:pt x="1142022" y="0"/>
                </a:lnTo>
                <a:lnTo>
                  <a:pt x="1142022" y="12700"/>
                </a:lnTo>
                <a:close/>
              </a:path>
              <a:path w="4575175" h="405764">
                <a:moveTo>
                  <a:pt x="1167422" y="12700"/>
                </a:moveTo>
                <a:lnTo>
                  <a:pt x="1154722" y="12700"/>
                </a:lnTo>
                <a:lnTo>
                  <a:pt x="1154722" y="0"/>
                </a:lnTo>
                <a:lnTo>
                  <a:pt x="1167422" y="0"/>
                </a:lnTo>
                <a:lnTo>
                  <a:pt x="1167422" y="12700"/>
                </a:lnTo>
                <a:close/>
              </a:path>
              <a:path w="4575175" h="405764">
                <a:moveTo>
                  <a:pt x="1192822" y="12700"/>
                </a:moveTo>
                <a:lnTo>
                  <a:pt x="1180122" y="12700"/>
                </a:lnTo>
                <a:lnTo>
                  <a:pt x="1180122" y="0"/>
                </a:lnTo>
                <a:lnTo>
                  <a:pt x="1192822" y="0"/>
                </a:lnTo>
                <a:lnTo>
                  <a:pt x="1192822" y="12700"/>
                </a:lnTo>
                <a:close/>
              </a:path>
              <a:path w="4575175" h="405764">
                <a:moveTo>
                  <a:pt x="1218222" y="12700"/>
                </a:moveTo>
                <a:lnTo>
                  <a:pt x="1205522" y="12700"/>
                </a:lnTo>
                <a:lnTo>
                  <a:pt x="1205522" y="0"/>
                </a:lnTo>
                <a:lnTo>
                  <a:pt x="1218222" y="0"/>
                </a:lnTo>
                <a:lnTo>
                  <a:pt x="1218222" y="12700"/>
                </a:lnTo>
                <a:close/>
              </a:path>
              <a:path w="4575175" h="405764">
                <a:moveTo>
                  <a:pt x="1243622" y="12700"/>
                </a:moveTo>
                <a:lnTo>
                  <a:pt x="1230922" y="12700"/>
                </a:lnTo>
                <a:lnTo>
                  <a:pt x="1230922" y="0"/>
                </a:lnTo>
                <a:lnTo>
                  <a:pt x="1243622" y="0"/>
                </a:lnTo>
                <a:lnTo>
                  <a:pt x="1243622" y="12700"/>
                </a:lnTo>
                <a:close/>
              </a:path>
              <a:path w="4575175" h="405764">
                <a:moveTo>
                  <a:pt x="1269022" y="12700"/>
                </a:moveTo>
                <a:lnTo>
                  <a:pt x="1256322" y="12700"/>
                </a:lnTo>
                <a:lnTo>
                  <a:pt x="1256322" y="0"/>
                </a:lnTo>
                <a:lnTo>
                  <a:pt x="1269022" y="0"/>
                </a:lnTo>
                <a:lnTo>
                  <a:pt x="1269022" y="12700"/>
                </a:lnTo>
                <a:close/>
              </a:path>
              <a:path w="4575175" h="405764">
                <a:moveTo>
                  <a:pt x="1294422" y="12700"/>
                </a:moveTo>
                <a:lnTo>
                  <a:pt x="1281722" y="12700"/>
                </a:lnTo>
                <a:lnTo>
                  <a:pt x="1281722" y="0"/>
                </a:lnTo>
                <a:lnTo>
                  <a:pt x="1294422" y="0"/>
                </a:lnTo>
                <a:lnTo>
                  <a:pt x="1294422" y="12700"/>
                </a:lnTo>
                <a:close/>
              </a:path>
              <a:path w="4575175" h="405764">
                <a:moveTo>
                  <a:pt x="1319822" y="12700"/>
                </a:moveTo>
                <a:lnTo>
                  <a:pt x="1307122" y="12700"/>
                </a:lnTo>
                <a:lnTo>
                  <a:pt x="1307122" y="0"/>
                </a:lnTo>
                <a:lnTo>
                  <a:pt x="1319822" y="0"/>
                </a:lnTo>
                <a:lnTo>
                  <a:pt x="1319822" y="12700"/>
                </a:lnTo>
                <a:close/>
              </a:path>
              <a:path w="4575175" h="405764">
                <a:moveTo>
                  <a:pt x="1345222" y="12700"/>
                </a:moveTo>
                <a:lnTo>
                  <a:pt x="1332522" y="12700"/>
                </a:lnTo>
                <a:lnTo>
                  <a:pt x="1332522" y="0"/>
                </a:lnTo>
                <a:lnTo>
                  <a:pt x="1345222" y="0"/>
                </a:lnTo>
                <a:lnTo>
                  <a:pt x="1345222" y="12700"/>
                </a:lnTo>
                <a:close/>
              </a:path>
              <a:path w="4575175" h="405764">
                <a:moveTo>
                  <a:pt x="1370622" y="12700"/>
                </a:moveTo>
                <a:lnTo>
                  <a:pt x="1357922" y="12700"/>
                </a:lnTo>
                <a:lnTo>
                  <a:pt x="1357922" y="0"/>
                </a:lnTo>
                <a:lnTo>
                  <a:pt x="1370622" y="0"/>
                </a:lnTo>
                <a:lnTo>
                  <a:pt x="1370622" y="12700"/>
                </a:lnTo>
                <a:close/>
              </a:path>
              <a:path w="4575175" h="405764">
                <a:moveTo>
                  <a:pt x="1396022" y="12700"/>
                </a:moveTo>
                <a:lnTo>
                  <a:pt x="1383322" y="12700"/>
                </a:lnTo>
                <a:lnTo>
                  <a:pt x="1383322" y="0"/>
                </a:lnTo>
                <a:lnTo>
                  <a:pt x="1396022" y="0"/>
                </a:lnTo>
                <a:lnTo>
                  <a:pt x="1396022" y="12700"/>
                </a:lnTo>
                <a:close/>
              </a:path>
              <a:path w="4575175" h="405764">
                <a:moveTo>
                  <a:pt x="1421422" y="12700"/>
                </a:moveTo>
                <a:lnTo>
                  <a:pt x="1408722" y="12700"/>
                </a:lnTo>
                <a:lnTo>
                  <a:pt x="1408722" y="0"/>
                </a:lnTo>
                <a:lnTo>
                  <a:pt x="1421422" y="0"/>
                </a:lnTo>
                <a:lnTo>
                  <a:pt x="1421422" y="12700"/>
                </a:lnTo>
                <a:close/>
              </a:path>
              <a:path w="4575175" h="405764">
                <a:moveTo>
                  <a:pt x="1446822" y="12700"/>
                </a:moveTo>
                <a:lnTo>
                  <a:pt x="1434122" y="12700"/>
                </a:lnTo>
                <a:lnTo>
                  <a:pt x="1434122" y="0"/>
                </a:lnTo>
                <a:lnTo>
                  <a:pt x="1446822" y="0"/>
                </a:lnTo>
                <a:lnTo>
                  <a:pt x="1446822" y="12700"/>
                </a:lnTo>
                <a:close/>
              </a:path>
              <a:path w="4575175" h="405764">
                <a:moveTo>
                  <a:pt x="1472222" y="12700"/>
                </a:moveTo>
                <a:lnTo>
                  <a:pt x="1459522" y="12700"/>
                </a:lnTo>
                <a:lnTo>
                  <a:pt x="1459522" y="0"/>
                </a:lnTo>
                <a:lnTo>
                  <a:pt x="1472222" y="0"/>
                </a:lnTo>
                <a:lnTo>
                  <a:pt x="1472222" y="12700"/>
                </a:lnTo>
                <a:close/>
              </a:path>
              <a:path w="4575175" h="405764">
                <a:moveTo>
                  <a:pt x="1497622" y="12700"/>
                </a:moveTo>
                <a:lnTo>
                  <a:pt x="1484922" y="12700"/>
                </a:lnTo>
                <a:lnTo>
                  <a:pt x="1484922" y="0"/>
                </a:lnTo>
                <a:lnTo>
                  <a:pt x="1497622" y="0"/>
                </a:lnTo>
                <a:lnTo>
                  <a:pt x="1497622" y="12700"/>
                </a:lnTo>
                <a:close/>
              </a:path>
              <a:path w="4575175" h="405764">
                <a:moveTo>
                  <a:pt x="1523022" y="12700"/>
                </a:moveTo>
                <a:lnTo>
                  <a:pt x="1510322" y="12700"/>
                </a:lnTo>
                <a:lnTo>
                  <a:pt x="1510322" y="0"/>
                </a:lnTo>
                <a:lnTo>
                  <a:pt x="1523022" y="0"/>
                </a:lnTo>
                <a:lnTo>
                  <a:pt x="1523022" y="12700"/>
                </a:lnTo>
                <a:close/>
              </a:path>
              <a:path w="4575175" h="405764">
                <a:moveTo>
                  <a:pt x="1548422" y="12700"/>
                </a:moveTo>
                <a:lnTo>
                  <a:pt x="1535722" y="12700"/>
                </a:lnTo>
                <a:lnTo>
                  <a:pt x="1535722" y="0"/>
                </a:lnTo>
                <a:lnTo>
                  <a:pt x="1548422" y="0"/>
                </a:lnTo>
                <a:lnTo>
                  <a:pt x="1548422" y="12700"/>
                </a:lnTo>
                <a:close/>
              </a:path>
              <a:path w="4575175" h="405764">
                <a:moveTo>
                  <a:pt x="1573822" y="12700"/>
                </a:moveTo>
                <a:lnTo>
                  <a:pt x="1561122" y="12700"/>
                </a:lnTo>
                <a:lnTo>
                  <a:pt x="1561122" y="0"/>
                </a:lnTo>
                <a:lnTo>
                  <a:pt x="1573822" y="0"/>
                </a:lnTo>
                <a:lnTo>
                  <a:pt x="1573822" y="12700"/>
                </a:lnTo>
                <a:close/>
              </a:path>
              <a:path w="4575175" h="405764">
                <a:moveTo>
                  <a:pt x="1599222" y="12700"/>
                </a:moveTo>
                <a:lnTo>
                  <a:pt x="1586522" y="12700"/>
                </a:lnTo>
                <a:lnTo>
                  <a:pt x="1586522" y="0"/>
                </a:lnTo>
                <a:lnTo>
                  <a:pt x="1599222" y="0"/>
                </a:lnTo>
                <a:lnTo>
                  <a:pt x="1599222" y="12700"/>
                </a:lnTo>
                <a:close/>
              </a:path>
              <a:path w="4575175" h="405764">
                <a:moveTo>
                  <a:pt x="1624622" y="12700"/>
                </a:moveTo>
                <a:lnTo>
                  <a:pt x="1611922" y="12700"/>
                </a:lnTo>
                <a:lnTo>
                  <a:pt x="1611922" y="0"/>
                </a:lnTo>
                <a:lnTo>
                  <a:pt x="1624622" y="0"/>
                </a:lnTo>
                <a:lnTo>
                  <a:pt x="1624622" y="12700"/>
                </a:lnTo>
                <a:close/>
              </a:path>
              <a:path w="4575175" h="405764">
                <a:moveTo>
                  <a:pt x="1650022" y="12700"/>
                </a:moveTo>
                <a:lnTo>
                  <a:pt x="1637322" y="12700"/>
                </a:lnTo>
                <a:lnTo>
                  <a:pt x="1637322" y="0"/>
                </a:lnTo>
                <a:lnTo>
                  <a:pt x="1650022" y="0"/>
                </a:lnTo>
                <a:lnTo>
                  <a:pt x="1650022" y="12700"/>
                </a:lnTo>
                <a:close/>
              </a:path>
              <a:path w="4575175" h="405764">
                <a:moveTo>
                  <a:pt x="1675422" y="12700"/>
                </a:moveTo>
                <a:lnTo>
                  <a:pt x="1662722" y="12700"/>
                </a:lnTo>
                <a:lnTo>
                  <a:pt x="1662722" y="0"/>
                </a:lnTo>
                <a:lnTo>
                  <a:pt x="1675422" y="0"/>
                </a:lnTo>
                <a:lnTo>
                  <a:pt x="1675422" y="12700"/>
                </a:lnTo>
                <a:close/>
              </a:path>
              <a:path w="4575175" h="405764">
                <a:moveTo>
                  <a:pt x="1700822" y="12700"/>
                </a:moveTo>
                <a:lnTo>
                  <a:pt x="1688122" y="12700"/>
                </a:lnTo>
                <a:lnTo>
                  <a:pt x="1688122" y="0"/>
                </a:lnTo>
                <a:lnTo>
                  <a:pt x="1700822" y="0"/>
                </a:lnTo>
                <a:lnTo>
                  <a:pt x="1700822" y="12700"/>
                </a:lnTo>
                <a:close/>
              </a:path>
              <a:path w="4575175" h="405764">
                <a:moveTo>
                  <a:pt x="1726222" y="12700"/>
                </a:moveTo>
                <a:lnTo>
                  <a:pt x="1713522" y="12700"/>
                </a:lnTo>
                <a:lnTo>
                  <a:pt x="1713522" y="0"/>
                </a:lnTo>
                <a:lnTo>
                  <a:pt x="1726222" y="0"/>
                </a:lnTo>
                <a:lnTo>
                  <a:pt x="1726222" y="12700"/>
                </a:lnTo>
                <a:close/>
              </a:path>
              <a:path w="4575175" h="405764">
                <a:moveTo>
                  <a:pt x="1751622" y="12700"/>
                </a:moveTo>
                <a:lnTo>
                  <a:pt x="1738922" y="12700"/>
                </a:lnTo>
                <a:lnTo>
                  <a:pt x="1738922" y="0"/>
                </a:lnTo>
                <a:lnTo>
                  <a:pt x="1751622" y="0"/>
                </a:lnTo>
                <a:lnTo>
                  <a:pt x="1751622" y="12700"/>
                </a:lnTo>
                <a:close/>
              </a:path>
              <a:path w="4575175" h="405764">
                <a:moveTo>
                  <a:pt x="1777022" y="12700"/>
                </a:moveTo>
                <a:lnTo>
                  <a:pt x="1764322" y="12700"/>
                </a:lnTo>
                <a:lnTo>
                  <a:pt x="1764322" y="0"/>
                </a:lnTo>
                <a:lnTo>
                  <a:pt x="1777022" y="0"/>
                </a:lnTo>
                <a:lnTo>
                  <a:pt x="1777022" y="12700"/>
                </a:lnTo>
                <a:close/>
              </a:path>
              <a:path w="4575175" h="405764">
                <a:moveTo>
                  <a:pt x="1802422" y="12700"/>
                </a:moveTo>
                <a:lnTo>
                  <a:pt x="1789722" y="12700"/>
                </a:lnTo>
                <a:lnTo>
                  <a:pt x="1789722" y="0"/>
                </a:lnTo>
                <a:lnTo>
                  <a:pt x="1802422" y="0"/>
                </a:lnTo>
                <a:lnTo>
                  <a:pt x="1802422" y="12700"/>
                </a:lnTo>
                <a:close/>
              </a:path>
              <a:path w="4575175" h="405764">
                <a:moveTo>
                  <a:pt x="1827822" y="12700"/>
                </a:moveTo>
                <a:lnTo>
                  <a:pt x="1815122" y="12700"/>
                </a:lnTo>
                <a:lnTo>
                  <a:pt x="1815122" y="0"/>
                </a:lnTo>
                <a:lnTo>
                  <a:pt x="1827822" y="0"/>
                </a:lnTo>
                <a:lnTo>
                  <a:pt x="1827822" y="12700"/>
                </a:lnTo>
                <a:close/>
              </a:path>
              <a:path w="4575175" h="405764">
                <a:moveTo>
                  <a:pt x="1853222" y="12700"/>
                </a:moveTo>
                <a:lnTo>
                  <a:pt x="1840522" y="12700"/>
                </a:lnTo>
                <a:lnTo>
                  <a:pt x="1840522" y="0"/>
                </a:lnTo>
                <a:lnTo>
                  <a:pt x="1853222" y="0"/>
                </a:lnTo>
                <a:lnTo>
                  <a:pt x="1853222" y="12700"/>
                </a:lnTo>
                <a:close/>
              </a:path>
              <a:path w="4575175" h="405764">
                <a:moveTo>
                  <a:pt x="1878622" y="12700"/>
                </a:moveTo>
                <a:lnTo>
                  <a:pt x="1865922" y="12700"/>
                </a:lnTo>
                <a:lnTo>
                  <a:pt x="1865922" y="0"/>
                </a:lnTo>
                <a:lnTo>
                  <a:pt x="1878622" y="0"/>
                </a:lnTo>
                <a:lnTo>
                  <a:pt x="1878622" y="12700"/>
                </a:lnTo>
                <a:close/>
              </a:path>
              <a:path w="4575175" h="405764">
                <a:moveTo>
                  <a:pt x="1904022" y="12700"/>
                </a:moveTo>
                <a:lnTo>
                  <a:pt x="1891322" y="12700"/>
                </a:lnTo>
                <a:lnTo>
                  <a:pt x="1891322" y="0"/>
                </a:lnTo>
                <a:lnTo>
                  <a:pt x="1904022" y="0"/>
                </a:lnTo>
                <a:lnTo>
                  <a:pt x="1904022" y="12700"/>
                </a:lnTo>
                <a:close/>
              </a:path>
              <a:path w="4575175" h="405764">
                <a:moveTo>
                  <a:pt x="1929422" y="12700"/>
                </a:moveTo>
                <a:lnTo>
                  <a:pt x="1916722" y="12700"/>
                </a:lnTo>
                <a:lnTo>
                  <a:pt x="1916722" y="0"/>
                </a:lnTo>
                <a:lnTo>
                  <a:pt x="1929422" y="0"/>
                </a:lnTo>
                <a:lnTo>
                  <a:pt x="1929422" y="12700"/>
                </a:lnTo>
                <a:close/>
              </a:path>
              <a:path w="4575175" h="405764">
                <a:moveTo>
                  <a:pt x="1954822" y="12700"/>
                </a:moveTo>
                <a:lnTo>
                  <a:pt x="1942122" y="12700"/>
                </a:lnTo>
                <a:lnTo>
                  <a:pt x="1942122" y="0"/>
                </a:lnTo>
                <a:lnTo>
                  <a:pt x="1954822" y="0"/>
                </a:lnTo>
                <a:lnTo>
                  <a:pt x="1954822" y="12700"/>
                </a:lnTo>
                <a:close/>
              </a:path>
              <a:path w="4575175" h="405764">
                <a:moveTo>
                  <a:pt x="1980222" y="12700"/>
                </a:moveTo>
                <a:lnTo>
                  <a:pt x="1967522" y="12700"/>
                </a:lnTo>
                <a:lnTo>
                  <a:pt x="1967522" y="0"/>
                </a:lnTo>
                <a:lnTo>
                  <a:pt x="1980222" y="0"/>
                </a:lnTo>
                <a:lnTo>
                  <a:pt x="1980222" y="12700"/>
                </a:lnTo>
                <a:close/>
              </a:path>
              <a:path w="4575175" h="405764">
                <a:moveTo>
                  <a:pt x="2005622" y="12700"/>
                </a:moveTo>
                <a:lnTo>
                  <a:pt x="1992922" y="12700"/>
                </a:lnTo>
                <a:lnTo>
                  <a:pt x="1992922" y="0"/>
                </a:lnTo>
                <a:lnTo>
                  <a:pt x="2005622" y="0"/>
                </a:lnTo>
                <a:lnTo>
                  <a:pt x="2005622" y="12700"/>
                </a:lnTo>
                <a:close/>
              </a:path>
              <a:path w="4575175" h="405764">
                <a:moveTo>
                  <a:pt x="2031022" y="12700"/>
                </a:moveTo>
                <a:lnTo>
                  <a:pt x="2018322" y="12700"/>
                </a:lnTo>
                <a:lnTo>
                  <a:pt x="2018322" y="0"/>
                </a:lnTo>
                <a:lnTo>
                  <a:pt x="2031022" y="0"/>
                </a:lnTo>
                <a:lnTo>
                  <a:pt x="2031022" y="12700"/>
                </a:lnTo>
                <a:close/>
              </a:path>
              <a:path w="4575175" h="405764">
                <a:moveTo>
                  <a:pt x="2056422" y="12700"/>
                </a:moveTo>
                <a:lnTo>
                  <a:pt x="2043722" y="12700"/>
                </a:lnTo>
                <a:lnTo>
                  <a:pt x="2043722" y="0"/>
                </a:lnTo>
                <a:lnTo>
                  <a:pt x="2056422" y="0"/>
                </a:lnTo>
                <a:lnTo>
                  <a:pt x="2056422" y="12700"/>
                </a:lnTo>
                <a:close/>
              </a:path>
              <a:path w="4575175" h="405764">
                <a:moveTo>
                  <a:pt x="2081822" y="12700"/>
                </a:moveTo>
                <a:lnTo>
                  <a:pt x="2069122" y="12700"/>
                </a:lnTo>
                <a:lnTo>
                  <a:pt x="2069122" y="0"/>
                </a:lnTo>
                <a:lnTo>
                  <a:pt x="2081822" y="0"/>
                </a:lnTo>
                <a:lnTo>
                  <a:pt x="2081822" y="12700"/>
                </a:lnTo>
                <a:close/>
              </a:path>
              <a:path w="4575175" h="405764">
                <a:moveTo>
                  <a:pt x="2107222" y="12700"/>
                </a:moveTo>
                <a:lnTo>
                  <a:pt x="2094522" y="12700"/>
                </a:lnTo>
                <a:lnTo>
                  <a:pt x="2094522" y="0"/>
                </a:lnTo>
                <a:lnTo>
                  <a:pt x="2107222" y="0"/>
                </a:lnTo>
                <a:lnTo>
                  <a:pt x="2107222" y="12700"/>
                </a:lnTo>
                <a:close/>
              </a:path>
              <a:path w="4575175" h="405764">
                <a:moveTo>
                  <a:pt x="2132622" y="12700"/>
                </a:moveTo>
                <a:lnTo>
                  <a:pt x="2119922" y="12700"/>
                </a:lnTo>
                <a:lnTo>
                  <a:pt x="2119922" y="0"/>
                </a:lnTo>
                <a:lnTo>
                  <a:pt x="2132622" y="0"/>
                </a:lnTo>
                <a:lnTo>
                  <a:pt x="2132622" y="12700"/>
                </a:lnTo>
                <a:close/>
              </a:path>
              <a:path w="4575175" h="405764">
                <a:moveTo>
                  <a:pt x="2158022" y="12700"/>
                </a:moveTo>
                <a:lnTo>
                  <a:pt x="2145322" y="12700"/>
                </a:lnTo>
                <a:lnTo>
                  <a:pt x="2145322" y="0"/>
                </a:lnTo>
                <a:lnTo>
                  <a:pt x="2158022" y="0"/>
                </a:lnTo>
                <a:lnTo>
                  <a:pt x="2158022" y="12700"/>
                </a:lnTo>
                <a:close/>
              </a:path>
              <a:path w="4575175" h="405764">
                <a:moveTo>
                  <a:pt x="2183422" y="12700"/>
                </a:moveTo>
                <a:lnTo>
                  <a:pt x="2170722" y="12700"/>
                </a:lnTo>
                <a:lnTo>
                  <a:pt x="2170722" y="0"/>
                </a:lnTo>
                <a:lnTo>
                  <a:pt x="2183422" y="0"/>
                </a:lnTo>
                <a:lnTo>
                  <a:pt x="2183422" y="12700"/>
                </a:lnTo>
                <a:close/>
              </a:path>
              <a:path w="4575175" h="405764">
                <a:moveTo>
                  <a:pt x="2208822" y="12700"/>
                </a:moveTo>
                <a:lnTo>
                  <a:pt x="2196122" y="12700"/>
                </a:lnTo>
                <a:lnTo>
                  <a:pt x="2196122" y="0"/>
                </a:lnTo>
                <a:lnTo>
                  <a:pt x="2208822" y="0"/>
                </a:lnTo>
                <a:lnTo>
                  <a:pt x="2208822" y="12700"/>
                </a:lnTo>
                <a:close/>
              </a:path>
              <a:path w="4575175" h="405764">
                <a:moveTo>
                  <a:pt x="2234222" y="12700"/>
                </a:moveTo>
                <a:lnTo>
                  <a:pt x="2221522" y="12700"/>
                </a:lnTo>
                <a:lnTo>
                  <a:pt x="2221522" y="0"/>
                </a:lnTo>
                <a:lnTo>
                  <a:pt x="2234222" y="0"/>
                </a:lnTo>
                <a:lnTo>
                  <a:pt x="2234222" y="12700"/>
                </a:lnTo>
                <a:close/>
              </a:path>
              <a:path w="4575175" h="405764">
                <a:moveTo>
                  <a:pt x="2259622" y="12700"/>
                </a:moveTo>
                <a:lnTo>
                  <a:pt x="2246922" y="12700"/>
                </a:lnTo>
                <a:lnTo>
                  <a:pt x="2246922" y="0"/>
                </a:lnTo>
                <a:lnTo>
                  <a:pt x="2259622" y="0"/>
                </a:lnTo>
                <a:lnTo>
                  <a:pt x="2259622" y="12700"/>
                </a:lnTo>
                <a:close/>
              </a:path>
              <a:path w="4575175" h="405764">
                <a:moveTo>
                  <a:pt x="2285022" y="12700"/>
                </a:moveTo>
                <a:lnTo>
                  <a:pt x="2272322" y="12700"/>
                </a:lnTo>
                <a:lnTo>
                  <a:pt x="2272322" y="0"/>
                </a:lnTo>
                <a:lnTo>
                  <a:pt x="2285022" y="0"/>
                </a:lnTo>
                <a:lnTo>
                  <a:pt x="2285022" y="12700"/>
                </a:lnTo>
                <a:close/>
              </a:path>
              <a:path w="4575175" h="405764">
                <a:moveTo>
                  <a:pt x="2310422" y="12700"/>
                </a:moveTo>
                <a:lnTo>
                  <a:pt x="2297722" y="12700"/>
                </a:lnTo>
                <a:lnTo>
                  <a:pt x="2297722" y="0"/>
                </a:lnTo>
                <a:lnTo>
                  <a:pt x="2310422" y="0"/>
                </a:lnTo>
                <a:lnTo>
                  <a:pt x="2310422" y="12700"/>
                </a:lnTo>
                <a:close/>
              </a:path>
              <a:path w="4575175" h="405764">
                <a:moveTo>
                  <a:pt x="2335822" y="12700"/>
                </a:moveTo>
                <a:lnTo>
                  <a:pt x="2323122" y="12700"/>
                </a:lnTo>
                <a:lnTo>
                  <a:pt x="2323122" y="0"/>
                </a:lnTo>
                <a:lnTo>
                  <a:pt x="2335822" y="0"/>
                </a:lnTo>
                <a:lnTo>
                  <a:pt x="2335822" y="12700"/>
                </a:lnTo>
                <a:close/>
              </a:path>
              <a:path w="4575175" h="405764">
                <a:moveTo>
                  <a:pt x="2361222" y="12700"/>
                </a:moveTo>
                <a:lnTo>
                  <a:pt x="2348522" y="12700"/>
                </a:lnTo>
                <a:lnTo>
                  <a:pt x="2348522" y="0"/>
                </a:lnTo>
                <a:lnTo>
                  <a:pt x="2361222" y="0"/>
                </a:lnTo>
                <a:lnTo>
                  <a:pt x="2361222" y="12700"/>
                </a:lnTo>
                <a:close/>
              </a:path>
              <a:path w="4575175" h="405764">
                <a:moveTo>
                  <a:pt x="2386622" y="12700"/>
                </a:moveTo>
                <a:lnTo>
                  <a:pt x="2373922" y="12700"/>
                </a:lnTo>
                <a:lnTo>
                  <a:pt x="2373922" y="0"/>
                </a:lnTo>
                <a:lnTo>
                  <a:pt x="2386622" y="0"/>
                </a:lnTo>
                <a:lnTo>
                  <a:pt x="2386622" y="12700"/>
                </a:lnTo>
                <a:close/>
              </a:path>
              <a:path w="4575175" h="405764">
                <a:moveTo>
                  <a:pt x="2412022" y="12700"/>
                </a:moveTo>
                <a:lnTo>
                  <a:pt x="2399322" y="12700"/>
                </a:lnTo>
                <a:lnTo>
                  <a:pt x="2399322" y="0"/>
                </a:lnTo>
                <a:lnTo>
                  <a:pt x="2412022" y="0"/>
                </a:lnTo>
                <a:lnTo>
                  <a:pt x="2412022" y="12700"/>
                </a:lnTo>
                <a:close/>
              </a:path>
              <a:path w="4575175" h="405764">
                <a:moveTo>
                  <a:pt x="2437422" y="12700"/>
                </a:moveTo>
                <a:lnTo>
                  <a:pt x="2424722" y="12700"/>
                </a:lnTo>
                <a:lnTo>
                  <a:pt x="2424722" y="0"/>
                </a:lnTo>
                <a:lnTo>
                  <a:pt x="2437422" y="0"/>
                </a:lnTo>
                <a:lnTo>
                  <a:pt x="2437422" y="12700"/>
                </a:lnTo>
                <a:close/>
              </a:path>
              <a:path w="4575175" h="405764">
                <a:moveTo>
                  <a:pt x="2462822" y="12700"/>
                </a:moveTo>
                <a:lnTo>
                  <a:pt x="2450122" y="12700"/>
                </a:lnTo>
                <a:lnTo>
                  <a:pt x="2450122" y="0"/>
                </a:lnTo>
                <a:lnTo>
                  <a:pt x="2462822" y="0"/>
                </a:lnTo>
                <a:lnTo>
                  <a:pt x="2462822" y="12700"/>
                </a:lnTo>
                <a:close/>
              </a:path>
              <a:path w="4575175" h="405764">
                <a:moveTo>
                  <a:pt x="2488222" y="12700"/>
                </a:moveTo>
                <a:lnTo>
                  <a:pt x="2475522" y="12700"/>
                </a:lnTo>
                <a:lnTo>
                  <a:pt x="2475522" y="0"/>
                </a:lnTo>
                <a:lnTo>
                  <a:pt x="2488222" y="0"/>
                </a:lnTo>
                <a:lnTo>
                  <a:pt x="2488222" y="12700"/>
                </a:lnTo>
                <a:close/>
              </a:path>
              <a:path w="4575175" h="405764">
                <a:moveTo>
                  <a:pt x="2513622" y="12700"/>
                </a:moveTo>
                <a:lnTo>
                  <a:pt x="2500922" y="12700"/>
                </a:lnTo>
                <a:lnTo>
                  <a:pt x="2500922" y="0"/>
                </a:lnTo>
                <a:lnTo>
                  <a:pt x="2513622" y="0"/>
                </a:lnTo>
                <a:lnTo>
                  <a:pt x="2513622" y="12700"/>
                </a:lnTo>
                <a:close/>
              </a:path>
              <a:path w="4575175" h="405764">
                <a:moveTo>
                  <a:pt x="2539022" y="12700"/>
                </a:moveTo>
                <a:lnTo>
                  <a:pt x="2526322" y="12700"/>
                </a:lnTo>
                <a:lnTo>
                  <a:pt x="2526322" y="0"/>
                </a:lnTo>
                <a:lnTo>
                  <a:pt x="2539022" y="0"/>
                </a:lnTo>
                <a:lnTo>
                  <a:pt x="2539022" y="12700"/>
                </a:lnTo>
                <a:close/>
              </a:path>
              <a:path w="4575175" h="405764">
                <a:moveTo>
                  <a:pt x="2564422" y="12700"/>
                </a:moveTo>
                <a:lnTo>
                  <a:pt x="2551722" y="12700"/>
                </a:lnTo>
                <a:lnTo>
                  <a:pt x="2551722" y="0"/>
                </a:lnTo>
                <a:lnTo>
                  <a:pt x="2564422" y="0"/>
                </a:lnTo>
                <a:lnTo>
                  <a:pt x="2564422" y="12700"/>
                </a:lnTo>
                <a:close/>
              </a:path>
              <a:path w="4575175" h="405764">
                <a:moveTo>
                  <a:pt x="2589822" y="12700"/>
                </a:moveTo>
                <a:lnTo>
                  <a:pt x="2577122" y="12700"/>
                </a:lnTo>
                <a:lnTo>
                  <a:pt x="2577122" y="0"/>
                </a:lnTo>
                <a:lnTo>
                  <a:pt x="2589822" y="0"/>
                </a:lnTo>
                <a:lnTo>
                  <a:pt x="2589822" y="12700"/>
                </a:lnTo>
                <a:close/>
              </a:path>
              <a:path w="4575175" h="405764">
                <a:moveTo>
                  <a:pt x="2615222" y="12700"/>
                </a:moveTo>
                <a:lnTo>
                  <a:pt x="2602522" y="12700"/>
                </a:lnTo>
                <a:lnTo>
                  <a:pt x="2602522" y="0"/>
                </a:lnTo>
                <a:lnTo>
                  <a:pt x="2615222" y="0"/>
                </a:lnTo>
                <a:lnTo>
                  <a:pt x="2615222" y="12700"/>
                </a:lnTo>
                <a:close/>
              </a:path>
              <a:path w="4575175" h="405764">
                <a:moveTo>
                  <a:pt x="2640622" y="12700"/>
                </a:moveTo>
                <a:lnTo>
                  <a:pt x="2627922" y="12700"/>
                </a:lnTo>
                <a:lnTo>
                  <a:pt x="2627922" y="0"/>
                </a:lnTo>
                <a:lnTo>
                  <a:pt x="2640622" y="0"/>
                </a:lnTo>
                <a:lnTo>
                  <a:pt x="2640622" y="12700"/>
                </a:lnTo>
                <a:close/>
              </a:path>
              <a:path w="4575175" h="405764">
                <a:moveTo>
                  <a:pt x="2666022" y="12700"/>
                </a:moveTo>
                <a:lnTo>
                  <a:pt x="2653322" y="12700"/>
                </a:lnTo>
                <a:lnTo>
                  <a:pt x="2653322" y="0"/>
                </a:lnTo>
                <a:lnTo>
                  <a:pt x="2666022" y="0"/>
                </a:lnTo>
                <a:lnTo>
                  <a:pt x="2666022" y="12700"/>
                </a:lnTo>
                <a:close/>
              </a:path>
              <a:path w="4575175" h="405764">
                <a:moveTo>
                  <a:pt x="2691422" y="12700"/>
                </a:moveTo>
                <a:lnTo>
                  <a:pt x="2678722" y="12700"/>
                </a:lnTo>
                <a:lnTo>
                  <a:pt x="2678722" y="0"/>
                </a:lnTo>
                <a:lnTo>
                  <a:pt x="2691422" y="0"/>
                </a:lnTo>
                <a:lnTo>
                  <a:pt x="2691422" y="12700"/>
                </a:lnTo>
                <a:close/>
              </a:path>
              <a:path w="4575175" h="405764">
                <a:moveTo>
                  <a:pt x="2716822" y="12700"/>
                </a:moveTo>
                <a:lnTo>
                  <a:pt x="2704122" y="12700"/>
                </a:lnTo>
                <a:lnTo>
                  <a:pt x="2704122" y="0"/>
                </a:lnTo>
                <a:lnTo>
                  <a:pt x="2716822" y="0"/>
                </a:lnTo>
                <a:lnTo>
                  <a:pt x="2716822" y="12700"/>
                </a:lnTo>
                <a:close/>
              </a:path>
              <a:path w="4575175" h="405764">
                <a:moveTo>
                  <a:pt x="2742222" y="12700"/>
                </a:moveTo>
                <a:lnTo>
                  <a:pt x="2729522" y="12700"/>
                </a:lnTo>
                <a:lnTo>
                  <a:pt x="2729522" y="0"/>
                </a:lnTo>
                <a:lnTo>
                  <a:pt x="2742222" y="0"/>
                </a:lnTo>
                <a:lnTo>
                  <a:pt x="2742222" y="12700"/>
                </a:lnTo>
                <a:close/>
              </a:path>
              <a:path w="4575175" h="405764">
                <a:moveTo>
                  <a:pt x="2767622" y="12700"/>
                </a:moveTo>
                <a:lnTo>
                  <a:pt x="2754922" y="12700"/>
                </a:lnTo>
                <a:lnTo>
                  <a:pt x="2754922" y="0"/>
                </a:lnTo>
                <a:lnTo>
                  <a:pt x="2767622" y="0"/>
                </a:lnTo>
                <a:lnTo>
                  <a:pt x="2767622" y="12700"/>
                </a:lnTo>
                <a:close/>
              </a:path>
              <a:path w="4575175" h="405764">
                <a:moveTo>
                  <a:pt x="2793022" y="12700"/>
                </a:moveTo>
                <a:lnTo>
                  <a:pt x="2780322" y="12700"/>
                </a:lnTo>
                <a:lnTo>
                  <a:pt x="2780322" y="0"/>
                </a:lnTo>
                <a:lnTo>
                  <a:pt x="2793022" y="0"/>
                </a:lnTo>
                <a:lnTo>
                  <a:pt x="2793022" y="12700"/>
                </a:lnTo>
                <a:close/>
              </a:path>
              <a:path w="4575175" h="405764">
                <a:moveTo>
                  <a:pt x="2818422" y="12700"/>
                </a:moveTo>
                <a:lnTo>
                  <a:pt x="2805722" y="12700"/>
                </a:lnTo>
                <a:lnTo>
                  <a:pt x="2805722" y="0"/>
                </a:lnTo>
                <a:lnTo>
                  <a:pt x="2818422" y="0"/>
                </a:lnTo>
                <a:lnTo>
                  <a:pt x="2818422" y="12700"/>
                </a:lnTo>
                <a:close/>
              </a:path>
              <a:path w="4575175" h="405764">
                <a:moveTo>
                  <a:pt x="2843822" y="12700"/>
                </a:moveTo>
                <a:lnTo>
                  <a:pt x="2831122" y="12700"/>
                </a:lnTo>
                <a:lnTo>
                  <a:pt x="2831122" y="0"/>
                </a:lnTo>
                <a:lnTo>
                  <a:pt x="2843822" y="0"/>
                </a:lnTo>
                <a:lnTo>
                  <a:pt x="2843822" y="12700"/>
                </a:lnTo>
                <a:close/>
              </a:path>
              <a:path w="4575175" h="405764">
                <a:moveTo>
                  <a:pt x="2869222" y="12700"/>
                </a:moveTo>
                <a:lnTo>
                  <a:pt x="2856522" y="12700"/>
                </a:lnTo>
                <a:lnTo>
                  <a:pt x="2856522" y="0"/>
                </a:lnTo>
                <a:lnTo>
                  <a:pt x="2869222" y="0"/>
                </a:lnTo>
                <a:lnTo>
                  <a:pt x="2869222" y="12700"/>
                </a:lnTo>
                <a:close/>
              </a:path>
              <a:path w="4575175" h="405764">
                <a:moveTo>
                  <a:pt x="2894622" y="12700"/>
                </a:moveTo>
                <a:lnTo>
                  <a:pt x="2881922" y="12700"/>
                </a:lnTo>
                <a:lnTo>
                  <a:pt x="2881922" y="0"/>
                </a:lnTo>
                <a:lnTo>
                  <a:pt x="2894622" y="0"/>
                </a:lnTo>
                <a:lnTo>
                  <a:pt x="2894622" y="12700"/>
                </a:lnTo>
                <a:close/>
              </a:path>
              <a:path w="4575175" h="405764">
                <a:moveTo>
                  <a:pt x="2920022" y="12700"/>
                </a:moveTo>
                <a:lnTo>
                  <a:pt x="2907322" y="12700"/>
                </a:lnTo>
                <a:lnTo>
                  <a:pt x="2907322" y="0"/>
                </a:lnTo>
                <a:lnTo>
                  <a:pt x="2920022" y="0"/>
                </a:lnTo>
                <a:lnTo>
                  <a:pt x="2920022" y="12700"/>
                </a:lnTo>
                <a:close/>
              </a:path>
              <a:path w="4575175" h="405764">
                <a:moveTo>
                  <a:pt x="2945422" y="12700"/>
                </a:moveTo>
                <a:lnTo>
                  <a:pt x="2932722" y="12700"/>
                </a:lnTo>
                <a:lnTo>
                  <a:pt x="2932722" y="0"/>
                </a:lnTo>
                <a:lnTo>
                  <a:pt x="2945422" y="0"/>
                </a:lnTo>
                <a:lnTo>
                  <a:pt x="2945422" y="12700"/>
                </a:lnTo>
                <a:close/>
              </a:path>
              <a:path w="4575175" h="405764">
                <a:moveTo>
                  <a:pt x="2970822" y="12700"/>
                </a:moveTo>
                <a:lnTo>
                  <a:pt x="2958122" y="12700"/>
                </a:lnTo>
                <a:lnTo>
                  <a:pt x="2958122" y="0"/>
                </a:lnTo>
                <a:lnTo>
                  <a:pt x="2970822" y="0"/>
                </a:lnTo>
                <a:lnTo>
                  <a:pt x="2970822" y="12700"/>
                </a:lnTo>
                <a:close/>
              </a:path>
              <a:path w="4575175" h="405764">
                <a:moveTo>
                  <a:pt x="2996222" y="12700"/>
                </a:moveTo>
                <a:lnTo>
                  <a:pt x="2983522" y="12700"/>
                </a:lnTo>
                <a:lnTo>
                  <a:pt x="2983522" y="0"/>
                </a:lnTo>
                <a:lnTo>
                  <a:pt x="2996222" y="0"/>
                </a:lnTo>
                <a:lnTo>
                  <a:pt x="2996222" y="12700"/>
                </a:lnTo>
                <a:close/>
              </a:path>
              <a:path w="4575175" h="405764">
                <a:moveTo>
                  <a:pt x="3021622" y="12700"/>
                </a:moveTo>
                <a:lnTo>
                  <a:pt x="3008922" y="12700"/>
                </a:lnTo>
                <a:lnTo>
                  <a:pt x="3008922" y="0"/>
                </a:lnTo>
                <a:lnTo>
                  <a:pt x="3021622" y="0"/>
                </a:lnTo>
                <a:lnTo>
                  <a:pt x="3021622" y="12700"/>
                </a:lnTo>
                <a:close/>
              </a:path>
              <a:path w="4575175" h="405764">
                <a:moveTo>
                  <a:pt x="3047022" y="12700"/>
                </a:moveTo>
                <a:lnTo>
                  <a:pt x="3034322" y="12700"/>
                </a:lnTo>
                <a:lnTo>
                  <a:pt x="3034322" y="0"/>
                </a:lnTo>
                <a:lnTo>
                  <a:pt x="3047022" y="0"/>
                </a:lnTo>
                <a:lnTo>
                  <a:pt x="3047022" y="12700"/>
                </a:lnTo>
                <a:close/>
              </a:path>
              <a:path w="4575175" h="405764">
                <a:moveTo>
                  <a:pt x="3072422" y="12700"/>
                </a:moveTo>
                <a:lnTo>
                  <a:pt x="3059722" y="12700"/>
                </a:lnTo>
                <a:lnTo>
                  <a:pt x="3059722" y="0"/>
                </a:lnTo>
                <a:lnTo>
                  <a:pt x="3072422" y="0"/>
                </a:lnTo>
                <a:lnTo>
                  <a:pt x="3072422" y="12700"/>
                </a:lnTo>
                <a:close/>
              </a:path>
              <a:path w="4575175" h="405764">
                <a:moveTo>
                  <a:pt x="3097822" y="12700"/>
                </a:moveTo>
                <a:lnTo>
                  <a:pt x="3085122" y="12700"/>
                </a:lnTo>
                <a:lnTo>
                  <a:pt x="3085122" y="0"/>
                </a:lnTo>
                <a:lnTo>
                  <a:pt x="3097822" y="0"/>
                </a:lnTo>
                <a:lnTo>
                  <a:pt x="3097822" y="12700"/>
                </a:lnTo>
                <a:close/>
              </a:path>
              <a:path w="4575175" h="405764">
                <a:moveTo>
                  <a:pt x="3123222" y="12700"/>
                </a:moveTo>
                <a:lnTo>
                  <a:pt x="3110522" y="12700"/>
                </a:lnTo>
                <a:lnTo>
                  <a:pt x="3110522" y="0"/>
                </a:lnTo>
                <a:lnTo>
                  <a:pt x="3123222" y="0"/>
                </a:lnTo>
                <a:lnTo>
                  <a:pt x="3123222" y="12700"/>
                </a:lnTo>
                <a:close/>
              </a:path>
              <a:path w="4575175" h="405764">
                <a:moveTo>
                  <a:pt x="3148622" y="12700"/>
                </a:moveTo>
                <a:lnTo>
                  <a:pt x="3135922" y="12700"/>
                </a:lnTo>
                <a:lnTo>
                  <a:pt x="3135922" y="0"/>
                </a:lnTo>
                <a:lnTo>
                  <a:pt x="3148622" y="0"/>
                </a:lnTo>
                <a:lnTo>
                  <a:pt x="3148622" y="12700"/>
                </a:lnTo>
                <a:close/>
              </a:path>
              <a:path w="4575175" h="405764">
                <a:moveTo>
                  <a:pt x="3174022" y="12700"/>
                </a:moveTo>
                <a:lnTo>
                  <a:pt x="3161322" y="12700"/>
                </a:lnTo>
                <a:lnTo>
                  <a:pt x="3161322" y="0"/>
                </a:lnTo>
                <a:lnTo>
                  <a:pt x="3174022" y="0"/>
                </a:lnTo>
                <a:lnTo>
                  <a:pt x="3174022" y="12700"/>
                </a:lnTo>
                <a:close/>
              </a:path>
              <a:path w="4575175" h="405764">
                <a:moveTo>
                  <a:pt x="3199422" y="12700"/>
                </a:moveTo>
                <a:lnTo>
                  <a:pt x="3186722" y="12700"/>
                </a:lnTo>
                <a:lnTo>
                  <a:pt x="3186722" y="0"/>
                </a:lnTo>
                <a:lnTo>
                  <a:pt x="3199422" y="0"/>
                </a:lnTo>
                <a:lnTo>
                  <a:pt x="3199422" y="12700"/>
                </a:lnTo>
                <a:close/>
              </a:path>
              <a:path w="4575175" h="405764">
                <a:moveTo>
                  <a:pt x="3224822" y="12700"/>
                </a:moveTo>
                <a:lnTo>
                  <a:pt x="3212122" y="12700"/>
                </a:lnTo>
                <a:lnTo>
                  <a:pt x="3212122" y="0"/>
                </a:lnTo>
                <a:lnTo>
                  <a:pt x="3224822" y="0"/>
                </a:lnTo>
                <a:lnTo>
                  <a:pt x="3224822" y="12700"/>
                </a:lnTo>
                <a:close/>
              </a:path>
              <a:path w="4575175" h="405764">
                <a:moveTo>
                  <a:pt x="3250222" y="12700"/>
                </a:moveTo>
                <a:lnTo>
                  <a:pt x="3237522" y="12700"/>
                </a:lnTo>
                <a:lnTo>
                  <a:pt x="3237522" y="0"/>
                </a:lnTo>
                <a:lnTo>
                  <a:pt x="3250222" y="0"/>
                </a:lnTo>
                <a:lnTo>
                  <a:pt x="3250222" y="12700"/>
                </a:lnTo>
                <a:close/>
              </a:path>
              <a:path w="4575175" h="405764">
                <a:moveTo>
                  <a:pt x="3275622" y="12700"/>
                </a:moveTo>
                <a:lnTo>
                  <a:pt x="3262922" y="12700"/>
                </a:lnTo>
                <a:lnTo>
                  <a:pt x="3262922" y="0"/>
                </a:lnTo>
                <a:lnTo>
                  <a:pt x="3275622" y="0"/>
                </a:lnTo>
                <a:lnTo>
                  <a:pt x="3275622" y="12700"/>
                </a:lnTo>
                <a:close/>
              </a:path>
              <a:path w="4575175" h="405764">
                <a:moveTo>
                  <a:pt x="3301022" y="12700"/>
                </a:moveTo>
                <a:lnTo>
                  <a:pt x="3288322" y="12700"/>
                </a:lnTo>
                <a:lnTo>
                  <a:pt x="3288322" y="0"/>
                </a:lnTo>
                <a:lnTo>
                  <a:pt x="3301022" y="0"/>
                </a:lnTo>
                <a:lnTo>
                  <a:pt x="3301022" y="12700"/>
                </a:lnTo>
                <a:close/>
              </a:path>
              <a:path w="4575175" h="405764">
                <a:moveTo>
                  <a:pt x="3326422" y="12700"/>
                </a:moveTo>
                <a:lnTo>
                  <a:pt x="3313722" y="12700"/>
                </a:lnTo>
                <a:lnTo>
                  <a:pt x="3313722" y="0"/>
                </a:lnTo>
                <a:lnTo>
                  <a:pt x="3326422" y="0"/>
                </a:lnTo>
                <a:lnTo>
                  <a:pt x="3326422" y="12700"/>
                </a:lnTo>
                <a:close/>
              </a:path>
              <a:path w="4575175" h="405764">
                <a:moveTo>
                  <a:pt x="3351822" y="12700"/>
                </a:moveTo>
                <a:lnTo>
                  <a:pt x="3339122" y="12700"/>
                </a:lnTo>
                <a:lnTo>
                  <a:pt x="3339122" y="0"/>
                </a:lnTo>
                <a:lnTo>
                  <a:pt x="3351822" y="0"/>
                </a:lnTo>
                <a:lnTo>
                  <a:pt x="3351822" y="12700"/>
                </a:lnTo>
                <a:close/>
              </a:path>
              <a:path w="4575175" h="405764">
                <a:moveTo>
                  <a:pt x="3377222" y="12700"/>
                </a:moveTo>
                <a:lnTo>
                  <a:pt x="3364522" y="12700"/>
                </a:lnTo>
                <a:lnTo>
                  <a:pt x="3364522" y="0"/>
                </a:lnTo>
                <a:lnTo>
                  <a:pt x="3377222" y="0"/>
                </a:lnTo>
                <a:lnTo>
                  <a:pt x="3377222" y="12700"/>
                </a:lnTo>
                <a:close/>
              </a:path>
              <a:path w="4575175" h="405764">
                <a:moveTo>
                  <a:pt x="3402622" y="12700"/>
                </a:moveTo>
                <a:lnTo>
                  <a:pt x="3389922" y="12700"/>
                </a:lnTo>
                <a:lnTo>
                  <a:pt x="3389922" y="0"/>
                </a:lnTo>
                <a:lnTo>
                  <a:pt x="3402622" y="0"/>
                </a:lnTo>
                <a:lnTo>
                  <a:pt x="3402622" y="12700"/>
                </a:lnTo>
                <a:close/>
              </a:path>
              <a:path w="4575175" h="405764">
                <a:moveTo>
                  <a:pt x="3428022" y="12700"/>
                </a:moveTo>
                <a:lnTo>
                  <a:pt x="3415322" y="12700"/>
                </a:lnTo>
                <a:lnTo>
                  <a:pt x="3415322" y="0"/>
                </a:lnTo>
                <a:lnTo>
                  <a:pt x="3428022" y="0"/>
                </a:lnTo>
                <a:lnTo>
                  <a:pt x="3428022" y="12700"/>
                </a:lnTo>
                <a:close/>
              </a:path>
              <a:path w="4575175" h="405764">
                <a:moveTo>
                  <a:pt x="3453422" y="12700"/>
                </a:moveTo>
                <a:lnTo>
                  <a:pt x="3440722" y="12700"/>
                </a:lnTo>
                <a:lnTo>
                  <a:pt x="3440722" y="0"/>
                </a:lnTo>
                <a:lnTo>
                  <a:pt x="3453422" y="0"/>
                </a:lnTo>
                <a:lnTo>
                  <a:pt x="3453422" y="12700"/>
                </a:lnTo>
                <a:close/>
              </a:path>
              <a:path w="4575175" h="405764">
                <a:moveTo>
                  <a:pt x="3478822" y="12700"/>
                </a:moveTo>
                <a:lnTo>
                  <a:pt x="3466122" y="12700"/>
                </a:lnTo>
                <a:lnTo>
                  <a:pt x="3466122" y="0"/>
                </a:lnTo>
                <a:lnTo>
                  <a:pt x="3478822" y="0"/>
                </a:lnTo>
                <a:lnTo>
                  <a:pt x="3478822" y="12700"/>
                </a:lnTo>
                <a:close/>
              </a:path>
              <a:path w="4575175" h="405764">
                <a:moveTo>
                  <a:pt x="3504222" y="12700"/>
                </a:moveTo>
                <a:lnTo>
                  <a:pt x="3491522" y="12700"/>
                </a:lnTo>
                <a:lnTo>
                  <a:pt x="3491522" y="0"/>
                </a:lnTo>
                <a:lnTo>
                  <a:pt x="3504222" y="0"/>
                </a:lnTo>
                <a:lnTo>
                  <a:pt x="3504222" y="12700"/>
                </a:lnTo>
                <a:close/>
              </a:path>
              <a:path w="4575175" h="405764">
                <a:moveTo>
                  <a:pt x="3529622" y="12700"/>
                </a:moveTo>
                <a:lnTo>
                  <a:pt x="3516922" y="12700"/>
                </a:lnTo>
                <a:lnTo>
                  <a:pt x="3516922" y="0"/>
                </a:lnTo>
                <a:lnTo>
                  <a:pt x="3529622" y="0"/>
                </a:lnTo>
                <a:lnTo>
                  <a:pt x="3529622" y="12700"/>
                </a:lnTo>
                <a:close/>
              </a:path>
              <a:path w="4575175" h="405764">
                <a:moveTo>
                  <a:pt x="3555022" y="12700"/>
                </a:moveTo>
                <a:lnTo>
                  <a:pt x="3542322" y="12700"/>
                </a:lnTo>
                <a:lnTo>
                  <a:pt x="3542322" y="0"/>
                </a:lnTo>
                <a:lnTo>
                  <a:pt x="3555022" y="0"/>
                </a:lnTo>
                <a:lnTo>
                  <a:pt x="3555022" y="12700"/>
                </a:lnTo>
                <a:close/>
              </a:path>
              <a:path w="4575175" h="405764">
                <a:moveTo>
                  <a:pt x="3580422" y="12700"/>
                </a:moveTo>
                <a:lnTo>
                  <a:pt x="3567722" y="12700"/>
                </a:lnTo>
                <a:lnTo>
                  <a:pt x="3567722" y="0"/>
                </a:lnTo>
                <a:lnTo>
                  <a:pt x="3580422" y="0"/>
                </a:lnTo>
                <a:lnTo>
                  <a:pt x="3580422" y="12700"/>
                </a:lnTo>
                <a:close/>
              </a:path>
              <a:path w="4575175" h="405764">
                <a:moveTo>
                  <a:pt x="3605822" y="12700"/>
                </a:moveTo>
                <a:lnTo>
                  <a:pt x="3593122" y="12700"/>
                </a:lnTo>
                <a:lnTo>
                  <a:pt x="3593122" y="0"/>
                </a:lnTo>
                <a:lnTo>
                  <a:pt x="3605822" y="0"/>
                </a:lnTo>
                <a:lnTo>
                  <a:pt x="3605822" y="12700"/>
                </a:lnTo>
                <a:close/>
              </a:path>
              <a:path w="4575175" h="405764">
                <a:moveTo>
                  <a:pt x="3631222" y="12700"/>
                </a:moveTo>
                <a:lnTo>
                  <a:pt x="3618522" y="12700"/>
                </a:lnTo>
                <a:lnTo>
                  <a:pt x="3618522" y="0"/>
                </a:lnTo>
                <a:lnTo>
                  <a:pt x="3631222" y="0"/>
                </a:lnTo>
                <a:lnTo>
                  <a:pt x="3631222" y="12700"/>
                </a:lnTo>
                <a:close/>
              </a:path>
              <a:path w="4575175" h="405764">
                <a:moveTo>
                  <a:pt x="3656622" y="12700"/>
                </a:moveTo>
                <a:lnTo>
                  <a:pt x="3643922" y="12700"/>
                </a:lnTo>
                <a:lnTo>
                  <a:pt x="3643922" y="0"/>
                </a:lnTo>
                <a:lnTo>
                  <a:pt x="3656622" y="0"/>
                </a:lnTo>
                <a:lnTo>
                  <a:pt x="3656622" y="12700"/>
                </a:lnTo>
                <a:close/>
              </a:path>
              <a:path w="4575175" h="405764">
                <a:moveTo>
                  <a:pt x="3682022" y="12700"/>
                </a:moveTo>
                <a:lnTo>
                  <a:pt x="3669322" y="12700"/>
                </a:lnTo>
                <a:lnTo>
                  <a:pt x="3669322" y="0"/>
                </a:lnTo>
                <a:lnTo>
                  <a:pt x="3682022" y="0"/>
                </a:lnTo>
                <a:lnTo>
                  <a:pt x="3682022" y="12700"/>
                </a:lnTo>
                <a:close/>
              </a:path>
              <a:path w="4575175" h="405764">
                <a:moveTo>
                  <a:pt x="3707422" y="12700"/>
                </a:moveTo>
                <a:lnTo>
                  <a:pt x="3694722" y="12700"/>
                </a:lnTo>
                <a:lnTo>
                  <a:pt x="3694722" y="0"/>
                </a:lnTo>
                <a:lnTo>
                  <a:pt x="3707422" y="0"/>
                </a:lnTo>
                <a:lnTo>
                  <a:pt x="3707422" y="12700"/>
                </a:lnTo>
                <a:close/>
              </a:path>
              <a:path w="4575175" h="405764">
                <a:moveTo>
                  <a:pt x="3732822" y="12700"/>
                </a:moveTo>
                <a:lnTo>
                  <a:pt x="3720122" y="12700"/>
                </a:lnTo>
                <a:lnTo>
                  <a:pt x="3720122" y="0"/>
                </a:lnTo>
                <a:lnTo>
                  <a:pt x="3732822" y="0"/>
                </a:lnTo>
                <a:lnTo>
                  <a:pt x="3732822" y="12700"/>
                </a:lnTo>
                <a:close/>
              </a:path>
              <a:path w="4575175" h="405764">
                <a:moveTo>
                  <a:pt x="3758222" y="12700"/>
                </a:moveTo>
                <a:lnTo>
                  <a:pt x="3745522" y="12700"/>
                </a:lnTo>
                <a:lnTo>
                  <a:pt x="3745522" y="0"/>
                </a:lnTo>
                <a:lnTo>
                  <a:pt x="3758222" y="0"/>
                </a:lnTo>
                <a:lnTo>
                  <a:pt x="3758222" y="12700"/>
                </a:lnTo>
                <a:close/>
              </a:path>
              <a:path w="4575175" h="405764">
                <a:moveTo>
                  <a:pt x="3783622" y="12700"/>
                </a:moveTo>
                <a:lnTo>
                  <a:pt x="3770922" y="12700"/>
                </a:lnTo>
                <a:lnTo>
                  <a:pt x="3770922" y="0"/>
                </a:lnTo>
                <a:lnTo>
                  <a:pt x="3783622" y="0"/>
                </a:lnTo>
                <a:lnTo>
                  <a:pt x="3783622" y="12700"/>
                </a:lnTo>
                <a:close/>
              </a:path>
              <a:path w="4575175" h="405764">
                <a:moveTo>
                  <a:pt x="3809022" y="12700"/>
                </a:moveTo>
                <a:lnTo>
                  <a:pt x="3796322" y="12700"/>
                </a:lnTo>
                <a:lnTo>
                  <a:pt x="3796322" y="0"/>
                </a:lnTo>
                <a:lnTo>
                  <a:pt x="3809022" y="0"/>
                </a:lnTo>
                <a:lnTo>
                  <a:pt x="3809022" y="12700"/>
                </a:lnTo>
                <a:close/>
              </a:path>
              <a:path w="4575175" h="405764">
                <a:moveTo>
                  <a:pt x="3834422" y="12700"/>
                </a:moveTo>
                <a:lnTo>
                  <a:pt x="3821722" y="12700"/>
                </a:lnTo>
                <a:lnTo>
                  <a:pt x="3821722" y="0"/>
                </a:lnTo>
                <a:lnTo>
                  <a:pt x="3834422" y="0"/>
                </a:lnTo>
                <a:lnTo>
                  <a:pt x="3834422" y="12700"/>
                </a:lnTo>
                <a:close/>
              </a:path>
              <a:path w="4575175" h="405764">
                <a:moveTo>
                  <a:pt x="3859822" y="12700"/>
                </a:moveTo>
                <a:lnTo>
                  <a:pt x="3847122" y="12700"/>
                </a:lnTo>
                <a:lnTo>
                  <a:pt x="3847122" y="0"/>
                </a:lnTo>
                <a:lnTo>
                  <a:pt x="3859822" y="0"/>
                </a:lnTo>
                <a:lnTo>
                  <a:pt x="3859822" y="12700"/>
                </a:lnTo>
                <a:close/>
              </a:path>
              <a:path w="4575175" h="405764">
                <a:moveTo>
                  <a:pt x="3885222" y="12700"/>
                </a:moveTo>
                <a:lnTo>
                  <a:pt x="3872522" y="12700"/>
                </a:lnTo>
                <a:lnTo>
                  <a:pt x="3872522" y="0"/>
                </a:lnTo>
                <a:lnTo>
                  <a:pt x="3885222" y="0"/>
                </a:lnTo>
                <a:lnTo>
                  <a:pt x="3885222" y="12700"/>
                </a:lnTo>
                <a:close/>
              </a:path>
              <a:path w="4575175" h="405764">
                <a:moveTo>
                  <a:pt x="3910622" y="12700"/>
                </a:moveTo>
                <a:lnTo>
                  <a:pt x="3897922" y="12700"/>
                </a:lnTo>
                <a:lnTo>
                  <a:pt x="3897922" y="0"/>
                </a:lnTo>
                <a:lnTo>
                  <a:pt x="3910622" y="0"/>
                </a:lnTo>
                <a:lnTo>
                  <a:pt x="3910622" y="12700"/>
                </a:lnTo>
                <a:close/>
              </a:path>
              <a:path w="4575175" h="405764">
                <a:moveTo>
                  <a:pt x="3936022" y="12700"/>
                </a:moveTo>
                <a:lnTo>
                  <a:pt x="3923322" y="12700"/>
                </a:lnTo>
                <a:lnTo>
                  <a:pt x="3923322" y="0"/>
                </a:lnTo>
                <a:lnTo>
                  <a:pt x="3936022" y="0"/>
                </a:lnTo>
                <a:lnTo>
                  <a:pt x="3936022" y="12700"/>
                </a:lnTo>
                <a:close/>
              </a:path>
              <a:path w="4575175" h="405764">
                <a:moveTo>
                  <a:pt x="3961422" y="12700"/>
                </a:moveTo>
                <a:lnTo>
                  <a:pt x="3948722" y="12700"/>
                </a:lnTo>
                <a:lnTo>
                  <a:pt x="3948722" y="0"/>
                </a:lnTo>
                <a:lnTo>
                  <a:pt x="3961422" y="0"/>
                </a:lnTo>
                <a:lnTo>
                  <a:pt x="3961422" y="12700"/>
                </a:lnTo>
                <a:close/>
              </a:path>
              <a:path w="4575175" h="405764">
                <a:moveTo>
                  <a:pt x="3986822" y="12700"/>
                </a:moveTo>
                <a:lnTo>
                  <a:pt x="3974122" y="12700"/>
                </a:lnTo>
                <a:lnTo>
                  <a:pt x="3974122" y="0"/>
                </a:lnTo>
                <a:lnTo>
                  <a:pt x="3986822" y="0"/>
                </a:lnTo>
                <a:lnTo>
                  <a:pt x="3986822" y="12700"/>
                </a:lnTo>
                <a:close/>
              </a:path>
              <a:path w="4575175" h="405764">
                <a:moveTo>
                  <a:pt x="4012222" y="12700"/>
                </a:moveTo>
                <a:lnTo>
                  <a:pt x="3999522" y="12700"/>
                </a:lnTo>
                <a:lnTo>
                  <a:pt x="3999522" y="0"/>
                </a:lnTo>
                <a:lnTo>
                  <a:pt x="4012222" y="0"/>
                </a:lnTo>
                <a:lnTo>
                  <a:pt x="4012222" y="12700"/>
                </a:lnTo>
                <a:close/>
              </a:path>
              <a:path w="4575175" h="405764">
                <a:moveTo>
                  <a:pt x="4037622" y="12700"/>
                </a:moveTo>
                <a:lnTo>
                  <a:pt x="4024922" y="12700"/>
                </a:lnTo>
                <a:lnTo>
                  <a:pt x="4024922" y="0"/>
                </a:lnTo>
                <a:lnTo>
                  <a:pt x="4037622" y="0"/>
                </a:lnTo>
                <a:lnTo>
                  <a:pt x="4037622" y="12700"/>
                </a:lnTo>
                <a:close/>
              </a:path>
              <a:path w="4575175" h="405764">
                <a:moveTo>
                  <a:pt x="4063022" y="12700"/>
                </a:moveTo>
                <a:lnTo>
                  <a:pt x="4050322" y="12700"/>
                </a:lnTo>
                <a:lnTo>
                  <a:pt x="4050322" y="0"/>
                </a:lnTo>
                <a:lnTo>
                  <a:pt x="4063022" y="0"/>
                </a:lnTo>
                <a:lnTo>
                  <a:pt x="4063022" y="12700"/>
                </a:lnTo>
                <a:close/>
              </a:path>
              <a:path w="4575175" h="405764">
                <a:moveTo>
                  <a:pt x="4088422" y="12700"/>
                </a:moveTo>
                <a:lnTo>
                  <a:pt x="4075722" y="12700"/>
                </a:lnTo>
                <a:lnTo>
                  <a:pt x="4075722" y="0"/>
                </a:lnTo>
                <a:lnTo>
                  <a:pt x="4088422" y="0"/>
                </a:lnTo>
                <a:lnTo>
                  <a:pt x="4088422" y="12700"/>
                </a:lnTo>
                <a:close/>
              </a:path>
              <a:path w="4575175" h="405764">
                <a:moveTo>
                  <a:pt x="4113822" y="12700"/>
                </a:moveTo>
                <a:lnTo>
                  <a:pt x="4101122" y="12700"/>
                </a:lnTo>
                <a:lnTo>
                  <a:pt x="4101122" y="0"/>
                </a:lnTo>
                <a:lnTo>
                  <a:pt x="4113822" y="0"/>
                </a:lnTo>
                <a:lnTo>
                  <a:pt x="4113822" y="12700"/>
                </a:lnTo>
                <a:close/>
              </a:path>
              <a:path w="4575175" h="405764">
                <a:moveTo>
                  <a:pt x="4139222" y="12700"/>
                </a:moveTo>
                <a:lnTo>
                  <a:pt x="4126522" y="12700"/>
                </a:lnTo>
                <a:lnTo>
                  <a:pt x="4126522" y="0"/>
                </a:lnTo>
                <a:lnTo>
                  <a:pt x="4139222" y="0"/>
                </a:lnTo>
                <a:lnTo>
                  <a:pt x="4139222" y="12700"/>
                </a:lnTo>
                <a:close/>
              </a:path>
              <a:path w="4575175" h="405764">
                <a:moveTo>
                  <a:pt x="4164622" y="12700"/>
                </a:moveTo>
                <a:lnTo>
                  <a:pt x="4151922" y="12700"/>
                </a:lnTo>
                <a:lnTo>
                  <a:pt x="4151922" y="0"/>
                </a:lnTo>
                <a:lnTo>
                  <a:pt x="4164622" y="0"/>
                </a:lnTo>
                <a:lnTo>
                  <a:pt x="4164622" y="12700"/>
                </a:lnTo>
                <a:close/>
              </a:path>
              <a:path w="4575175" h="405764">
                <a:moveTo>
                  <a:pt x="4190022" y="12700"/>
                </a:moveTo>
                <a:lnTo>
                  <a:pt x="4177322" y="12700"/>
                </a:lnTo>
                <a:lnTo>
                  <a:pt x="4177322" y="0"/>
                </a:lnTo>
                <a:lnTo>
                  <a:pt x="4190022" y="0"/>
                </a:lnTo>
                <a:lnTo>
                  <a:pt x="4190022" y="12700"/>
                </a:lnTo>
                <a:close/>
              </a:path>
              <a:path w="4575175" h="405764">
                <a:moveTo>
                  <a:pt x="4215422" y="12700"/>
                </a:moveTo>
                <a:lnTo>
                  <a:pt x="4202722" y="12700"/>
                </a:lnTo>
                <a:lnTo>
                  <a:pt x="4202722" y="0"/>
                </a:lnTo>
                <a:lnTo>
                  <a:pt x="4215422" y="0"/>
                </a:lnTo>
                <a:lnTo>
                  <a:pt x="4215422" y="12700"/>
                </a:lnTo>
                <a:close/>
              </a:path>
              <a:path w="4575175" h="405764">
                <a:moveTo>
                  <a:pt x="4240822" y="12700"/>
                </a:moveTo>
                <a:lnTo>
                  <a:pt x="4228122" y="12700"/>
                </a:lnTo>
                <a:lnTo>
                  <a:pt x="4228122" y="0"/>
                </a:lnTo>
                <a:lnTo>
                  <a:pt x="4240822" y="0"/>
                </a:lnTo>
                <a:lnTo>
                  <a:pt x="4240822" y="12700"/>
                </a:lnTo>
                <a:close/>
              </a:path>
              <a:path w="4575175" h="405764">
                <a:moveTo>
                  <a:pt x="4266222" y="12700"/>
                </a:moveTo>
                <a:lnTo>
                  <a:pt x="4253522" y="12700"/>
                </a:lnTo>
                <a:lnTo>
                  <a:pt x="4253522" y="0"/>
                </a:lnTo>
                <a:lnTo>
                  <a:pt x="4266222" y="0"/>
                </a:lnTo>
                <a:lnTo>
                  <a:pt x="4266222" y="12700"/>
                </a:lnTo>
                <a:close/>
              </a:path>
              <a:path w="4575175" h="405764">
                <a:moveTo>
                  <a:pt x="4291622" y="12700"/>
                </a:moveTo>
                <a:lnTo>
                  <a:pt x="4278922" y="12700"/>
                </a:lnTo>
                <a:lnTo>
                  <a:pt x="4278922" y="0"/>
                </a:lnTo>
                <a:lnTo>
                  <a:pt x="4291622" y="0"/>
                </a:lnTo>
                <a:lnTo>
                  <a:pt x="4291622" y="12700"/>
                </a:lnTo>
                <a:close/>
              </a:path>
              <a:path w="4575175" h="405764">
                <a:moveTo>
                  <a:pt x="4317022" y="12700"/>
                </a:moveTo>
                <a:lnTo>
                  <a:pt x="4304322" y="12700"/>
                </a:lnTo>
                <a:lnTo>
                  <a:pt x="4304322" y="0"/>
                </a:lnTo>
                <a:lnTo>
                  <a:pt x="4317022" y="0"/>
                </a:lnTo>
                <a:lnTo>
                  <a:pt x="4317022" y="12700"/>
                </a:lnTo>
                <a:close/>
              </a:path>
              <a:path w="4575175" h="405764">
                <a:moveTo>
                  <a:pt x="4342422" y="12700"/>
                </a:moveTo>
                <a:lnTo>
                  <a:pt x="4329722" y="12700"/>
                </a:lnTo>
                <a:lnTo>
                  <a:pt x="4329722" y="0"/>
                </a:lnTo>
                <a:lnTo>
                  <a:pt x="4342422" y="0"/>
                </a:lnTo>
                <a:lnTo>
                  <a:pt x="4342422" y="12700"/>
                </a:lnTo>
                <a:close/>
              </a:path>
              <a:path w="4575175" h="405764">
                <a:moveTo>
                  <a:pt x="4367822" y="12700"/>
                </a:moveTo>
                <a:lnTo>
                  <a:pt x="4355122" y="12700"/>
                </a:lnTo>
                <a:lnTo>
                  <a:pt x="4355122" y="0"/>
                </a:lnTo>
                <a:lnTo>
                  <a:pt x="4367822" y="0"/>
                </a:lnTo>
                <a:lnTo>
                  <a:pt x="4367822" y="12700"/>
                </a:lnTo>
                <a:close/>
              </a:path>
              <a:path w="4575175" h="405764">
                <a:moveTo>
                  <a:pt x="4393222" y="12700"/>
                </a:moveTo>
                <a:lnTo>
                  <a:pt x="4380522" y="12700"/>
                </a:lnTo>
                <a:lnTo>
                  <a:pt x="4380522" y="0"/>
                </a:lnTo>
                <a:lnTo>
                  <a:pt x="4393222" y="0"/>
                </a:lnTo>
                <a:lnTo>
                  <a:pt x="4393222" y="12700"/>
                </a:lnTo>
                <a:close/>
              </a:path>
              <a:path w="4575175" h="405764">
                <a:moveTo>
                  <a:pt x="4418622" y="12700"/>
                </a:moveTo>
                <a:lnTo>
                  <a:pt x="4405922" y="12700"/>
                </a:lnTo>
                <a:lnTo>
                  <a:pt x="4405922" y="0"/>
                </a:lnTo>
                <a:lnTo>
                  <a:pt x="4418622" y="0"/>
                </a:lnTo>
                <a:lnTo>
                  <a:pt x="4418622" y="12700"/>
                </a:lnTo>
                <a:close/>
              </a:path>
              <a:path w="4575175" h="405764">
                <a:moveTo>
                  <a:pt x="4444022" y="12700"/>
                </a:moveTo>
                <a:lnTo>
                  <a:pt x="4431322" y="12700"/>
                </a:lnTo>
                <a:lnTo>
                  <a:pt x="4431322" y="0"/>
                </a:lnTo>
                <a:lnTo>
                  <a:pt x="4444022" y="0"/>
                </a:lnTo>
                <a:lnTo>
                  <a:pt x="4444022" y="12700"/>
                </a:lnTo>
                <a:close/>
              </a:path>
              <a:path w="4575175" h="405764">
                <a:moveTo>
                  <a:pt x="4469422" y="12700"/>
                </a:moveTo>
                <a:lnTo>
                  <a:pt x="4456722" y="12700"/>
                </a:lnTo>
                <a:lnTo>
                  <a:pt x="4456722" y="0"/>
                </a:lnTo>
                <a:lnTo>
                  <a:pt x="4469422" y="0"/>
                </a:lnTo>
                <a:lnTo>
                  <a:pt x="4469422" y="12700"/>
                </a:lnTo>
                <a:close/>
              </a:path>
              <a:path w="4575175" h="405764">
                <a:moveTo>
                  <a:pt x="4494822" y="12700"/>
                </a:moveTo>
                <a:lnTo>
                  <a:pt x="4482122" y="12700"/>
                </a:lnTo>
                <a:lnTo>
                  <a:pt x="4482122" y="0"/>
                </a:lnTo>
                <a:lnTo>
                  <a:pt x="4494822" y="0"/>
                </a:lnTo>
                <a:lnTo>
                  <a:pt x="4494822" y="12700"/>
                </a:lnTo>
                <a:close/>
              </a:path>
              <a:path w="4575175" h="405764">
                <a:moveTo>
                  <a:pt x="4518758" y="13017"/>
                </a:moveTo>
                <a:lnTo>
                  <a:pt x="4509528" y="13017"/>
                </a:lnTo>
                <a:lnTo>
                  <a:pt x="4507039" y="12826"/>
                </a:lnTo>
                <a:lnTo>
                  <a:pt x="4508004" y="165"/>
                </a:lnTo>
                <a:lnTo>
                  <a:pt x="4510658" y="368"/>
                </a:lnTo>
                <a:lnTo>
                  <a:pt x="4514253" y="825"/>
                </a:lnTo>
                <a:lnTo>
                  <a:pt x="4517783" y="1460"/>
                </a:lnTo>
                <a:lnTo>
                  <a:pt x="4521263" y="2260"/>
                </a:lnTo>
                <a:lnTo>
                  <a:pt x="4521771" y="2400"/>
                </a:lnTo>
                <a:lnTo>
                  <a:pt x="4518758" y="13017"/>
                </a:lnTo>
                <a:close/>
              </a:path>
              <a:path w="4575175" h="405764">
                <a:moveTo>
                  <a:pt x="4518650" y="13398"/>
                </a:moveTo>
                <a:lnTo>
                  <a:pt x="4512487" y="13398"/>
                </a:lnTo>
                <a:lnTo>
                  <a:pt x="4509234" y="12994"/>
                </a:lnTo>
                <a:lnTo>
                  <a:pt x="4509528" y="13017"/>
                </a:lnTo>
                <a:lnTo>
                  <a:pt x="4518758" y="13017"/>
                </a:lnTo>
                <a:lnTo>
                  <a:pt x="4518650" y="13398"/>
                </a:lnTo>
                <a:close/>
              </a:path>
              <a:path w="4575175" h="405764">
                <a:moveTo>
                  <a:pt x="4518499" y="13931"/>
                </a:moveTo>
                <a:lnTo>
                  <a:pt x="4515396" y="13931"/>
                </a:lnTo>
                <a:lnTo>
                  <a:pt x="4512170" y="13360"/>
                </a:lnTo>
                <a:lnTo>
                  <a:pt x="4512487" y="13398"/>
                </a:lnTo>
                <a:lnTo>
                  <a:pt x="4518650" y="13398"/>
                </a:lnTo>
                <a:lnTo>
                  <a:pt x="4518499" y="13931"/>
                </a:lnTo>
                <a:close/>
              </a:path>
              <a:path w="4575175" h="405764">
                <a:moveTo>
                  <a:pt x="4518304" y="14617"/>
                </a:moveTo>
                <a:lnTo>
                  <a:pt x="4517948" y="14516"/>
                </a:lnTo>
                <a:lnTo>
                  <a:pt x="4515261" y="13908"/>
                </a:lnTo>
                <a:lnTo>
                  <a:pt x="4515396" y="13931"/>
                </a:lnTo>
                <a:lnTo>
                  <a:pt x="4518499" y="13931"/>
                </a:lnTo>
                <a:lnTo>
                  <a:pt x="4518304" y="14617"/>
                </a:lnTo>
                <a:close/>
              </a:path>
              <a:path w="4575175" h="405764">
                <a:moveTo>
                  <a:pt x="4518253" y="14605"/>
                </a:moveTo>
                <a:lnTo>
                  <a:pt x="4517871" y="14516"/>
                </a:lnTo>
                <a:lnTo>
                  <a:pt x="4518253" y="14605"/>
                </a:lnTo>
                <a:close/>
              </a:path>
              <a:path w="4575175" h="405764">
                <a:moveTo>
                  <a:pt x="4542421" y="19977"/>
                </a:moveTo>
                <a:lnTo>
                  <a:pt x="4531779" y="19977"/>
                </a:lnTo>
                <a:lnTo>
                  <a:pt x="4531245" y="19685"/>
                </a:lnTo>
                <a:lnTo>
                  <a:pt x="4529137" y="18707"/>
                </a:lnTo>
                <a:lnTo>
                  <a:pt x="4534649" y="7264"/>
                </a:lnTo>
                <a:lnTo>
                  <a:pt x="4537570" y="8674"/>
                </a:lnTo>
                <a:lnTo>
                  <a:pt x="4543501" y="12268"/>
                </a:lnTo>
                <a:lnTo>
                  <a:pt x="4546498" y="14516"/>
                </a:lnTo>
                <a:lnTo>
                  <a:pt x="4542421" y="19977"/>
                </a:lnTo>
                <a:close/>
              </a:path>
              <a:path w="4575175" h="405764">
                <a:moveTo>
                  <a:pt x="4531528" y="19856"/>
                </a:moveTo>
                <a:lnTo>
                  <a:pt x="4531171" y="19685"/>
                </a:lnTo>
                <a:lnTo>
                  <a:pt x="4531528" y="19856"/>
                </a:lnTo>
                <a:close/>
              </a:path>
              <a:path w="4575175" h="405764">
                <a:moveTo>
                  <a:pt x="4531779" y="19977"/>
                </a:moveTo>
                <a:lnTo>
                  <a:pt x="4531528" y="19856"/>
                </a:lnTo>
                <a:lnTo>
                  <a:pt x="4531245" y="19685"/>
                </a:lnTo>
                <a:lnTo>
                  <a:pt x="4531779" y="19977"/>
                </a:lnTo>
                <a:close/>
              </a:path>
              <a:path w="4575175" h="405764">
                <a:moveTo>
                  <a:pt x="4540193" y="22961"/>
                </a:moveTo>
                <a:lnTo>
                  <a:pt x="4536643" y="22961"/>
                </a:lnTo>
                <a:lnTo>
                  <a:pt x="4536135" y="22618"/>
                </a:lnTo>
                <a:lnTo>
                  <a:pt x="4531528" y="19856"/>
                </a:lnTo>
                <a:lnTo>
                  <a:pt x="4531779" y="19977"/>
                </a:lnTo>
                <a:lnTo>
                  <a:pt x="4542421" y="19977"/>
                </a:lnTo>
                <a:lnTo>
                  <a:pt x="4540193" y="22961"/>
                </a:lnTo>
                <a:close/>
              </a:path>
              <a:path w="4575175" h="405764">
                <a:moveTo>
                  <a:pt x="4536380" y="22802"/>
                </a:moveTo>
                <a:lnTo>
                  <a:pt x="4536078" y="22618"/>
                </a:lnTo>
                <a:lnTo>
                  <a:pt x="4536380" y="22802"/>
                </a:lnTo>
                <a:close/>
              </a:path>
              <a:path w="4575175" h="405764">
                <a:moveTo>
                  <a:pt x="4536643" y="22961"/>
                </a:moveTo>
                <a:lnTo>
                  <a:pt x="4536380" y="22802"/>
                </a:lnTo>
                <a:lnTo>
                  <a:pt x="4536135" y="22618"/>
                </a:lnTo>
                <a:lnTo>
                  <a:pt x="4536643" y="22961"/>
                </a:lnTo>
                <a:close/>
              </a:path>
              <a:path w="4575175" h="405764">
                <a:moveTo>
                  <a:pt x="4538903" y="24688"/>
                </a:moveTo>
                <a:lnTo>
                  <a:pt x="4536380" y="22802"/>
                </a:lnTo>
                <a:lnTo>
                  <a:pt x="4536643" y="22961"/>
                </a:lnTo>
                <a:lnTo>
                  <a:pt x="4540193" y="22961"/>
                </a:lnTo>
                <a:lnTo>
                  <a:pt x="4538903" y="24688"/>
                </a:lnTo>
                <a:close/>
              </a:path>
              <a:path w="4575175" h="405764">
                <a:moveTo>
                  <a:pt x="4564598" y="34455"/>
                </a:moveTo>
                <a:lnTo>
                  <a:pt x="4549165" y="34455"/>
                </a:lnTo>
                <a:lnTo>
                  <a:pt x="4548784" y="33997"/>
                </a:lnTo>
                <a:lnTo>
                  <a:pt x="4547336" y="32448"/>
                </a:lnTo>
                <a:lnTo>
                  <a:pt x="4556734" y="23901"/>
                </a:lnTo>
                <a:lnTo>
                  <a:pt x="4558766" y="26149"/>
                </a:lnTo>
                <a:lnTo>
                  <a:pt x="4562906" y="31673"/>
                </a:lnTo>
                <a:lnTo>
                  <a:pt x="4564598" y="34455"/>
                </a:lnTo>
                <a:close/>
              </a:path>
              <a:path w="4575175" h="405764">
                <a:moveTo>
                  <a:pt x="4548947" y="34216"/>
                </a:moveTo>
                <a:lnTo>
                  <a:pt x="4548748" y="33997"/>
                </a:lnTo>
                <a:lnTo>
                  <a:pt x="4548947" y="34216"/>
                </a:lnTo>
                <a:close/>
              </a:path>
              <a:path w="4575175" h="405764">
                <a:moveTo>
                  <a:pt x="4549165" y="34455"/>
                </a:moveTo>
                <a:lnTo>
                  <a:pt x="4548947" y="34216"/>
                </a:lnTo>
                <a:lnTo>
                  <a:pt x="4548784" y="33997"/>
                </a:lnTo>
                <a:lnTo>
                  <a:pt x="4549165" y="34455"/>
                </a:lnTo>
                <a:close/>
              </a:path>
              <a:path w="4575175" h="405764">
                <a:moveTo>
                  <a:pt x="4558449" y="39039"/>
                </a:moveTo>
                <a:lnTo>
                  <a:pt x="4552556" y="39039"/>
                </a:lnTo>
                <a:lnTo>
                  <a:pt x="4552213" y="38531"/>
                </a:lnTo>
                <a:lnTo>
                  <a:pt x="4548947" y="34216"/>
                </a:lnTo>
                <a:lnTo>
                  <a:pt x="4549165" y="34455"/>
                </a:lnTo>
                <a:lnTo>
                  <a:pt x="4564598" y="34455"/>
                </a:lnTo>
                <a:lnTo>
                  <a:pt x="4564976" y="35077"/>
                </a:lnTo>
                <a:lnTo>
                  <a:pt x="4558449" y="39039"/>
                </a:lnTo>
                <a:close/>
              </a:path>
              <a:path w="4575175" h="405764">
                <a:moveTo>
                  <a:pt x="4552373" y="38795"/>
                </a:moveTo>
                <a:lnTo>
                  <a:pt x="4552176" y="38531"/>
                </a:lnTo>
                <a:lnTo>
                  <a:pt x="4552373" y="38795"/>
                </a:lnTo>
                <a:close/>
              </a:path>
              <a:path w="4575175" h="405764">
                <a:moveTo>
                  <a:pt x="4552556" y="39039"/>
                </a:moveTo>
                <a:lnTo>
                  <a:pt x="4552373" y="38795"/>
                </a:lnTo>
                <a:lnTo>
                  <a:pt x="4552213" y="38531"/>
                </a:lnTo>
                <a:lnTo>
                  <a:pt x="4552556" y="39039"/>
                </a:lnTo>
                <a:close/>
              </a:path>
              <a:path w="4575175" h="405764">
                <a:moveTo>
                  <a:pt x="4554118" y="41668"/>
                </a:moveTo>
                <a:lnTo>
                  <a:pt x="4552373" y="38795"/>
                </a:lnTo>
                <a:lnTo>
                  <a:pt x="4552556" y="39039"/>
                </a:lnTo>
                <a:lnTo>
                  <a:pt x="4558449" y="39039"/>
                </a:lnTo>
                <a:lnTo>
                  <a:pt x="4554118" y="41668"/>
                </a:lnTo>
                <a:close/>
              </a:path>
              <a:path w="4575175" h="405764">
                <a:moveTo>
                  <a:pt x="4573031" y="54419"/>
                </a:moveTo>
                <a:lnTo>
                  <a:pt x="4559858" y="54419"/>
                </a:lnTo>
                <a:lnTo>
                  <a:pt x="4559769" y="54114"/>
                </a:lnTo>
                <a:lnTo>
                  <a:pt x="4558995" y="51854"/>
                </a:lnTo>
                <a:lnTo>
                  <a:pt x="4571022" y="47777"/>
                </a:lnTo>
                <a:lnTo>
                  <a:pt x="4571949" y="50495"/>
                </a:lnTo>
                <a:lnTo>
                  <a:pt x="4572914" y="53911"/>
                </a:lnTo>
                <a:lnTo>
                  <a:pt x="4573031" y="54419"/>
                </a:lnTo>
                <a:close/>
              </a:path>
              <a:path w="4575175" h="405764">
                <a:moveTo>
                  <a:pt x="4559846" y="54383"/>
                </a:moveTo>
                <a:lnTo>
                  <a:pt x="4559756" y="54114"/>
                </a:lnTo>
                <a:lnTo>
                  <a:pt x="4559846" y="54383"/>
                </a:lnTo>
                <a:close/>
              </a:path>
              <a:path w="4575175" h="405764">
                <a:moveTo>
                  <a:pt x="4573676" y="57226"/>
                </a:moveTo>
                <a:lnTo>
                  <a:pt x="4560658" y="57226"/>
                </a:lnTo>
                <a:lnTo>
                  <a:pt x="4559846" y="54383"/>
                </a:lnTo>
                <a:lnTo>
                  <a:pt x="4573031" y="54419"/>
                </a:lnTo>
                <a:lnTo>
                  <a:pt x="4573676" y="57226"/>
                </a:lnTo>
                <a:close/>
              </a:path>
              <a:path w="4575175" h="405764">
                <a:moveTo>
                  <a:pt x="4574198" y="60083"/>
                </a:moveTo>
                <a:lnTo>
                  <a:pt x="4561306" y="60083"/>
                </a:lnTo>
                <a:lnTo>
                  <a:pt x="4560570" y="56921"/>
                </a:lnTo>
                <a:lnTo>
                  <a:pt x="4560658" y="57226"/>
                </a:lnTo>
                <a:lnTo>
                  <a:pt x="4573676" y="57226"/>
                </a:lnTo>
                <a:lnTo>
                  <a:pt x="4574198" y="60083"/>
                </a:lnTo>
                <a:close/>
              </a:path>
              <a:path w="4575175" h="405764">
                <a:moveTo>
                  <a:pt x="4561803" y="62915"/>
                </a:moveTo>
                <a:lnTo>
                  <a:pt x="4561776" y="62687"/>
                </a:lnTo>
                <a:lnTo>
                  <a:pt x="4561266" y="59913"/>
                </a:lnTo>
                <a:lnTo>
                  <a:pt x="4561306" y="60083"/>
                </a:lnTo>
                <a:lnTo>
                  <a:pt x="4574198" y="60083"/>
                </a:lnTo>
                <a:lnTo>
                  <a:pt x="4574349" y="60921"/>
                </a:lnTo>
                <a:lnTo>
                  <a:pt x="4574400" y="61315"/>
                </a:lnTo>
                <a:lnTo>
                  <a:pt x="4561803" y="62915"/>
                </a:lnTo>
                <a:close/>
              </a:path>
              <a:path w="4575175" h="405764">
                <a:moveTo>
                  <a:pt x="4561801" y="62915"/>
                </a:moveTo>
                <a:lnTo>
                  <a:pt x="4561758" y="62687"/>
                </a:lnTo>
                <a:lnTo>
                  <a:pt x="4561801" y="62915"/>
                </a:lnTo>
                <a:close/>
              </a:path>
              <a:path w="4575175" h="405764">
                <a:moveTo>
                  <a:pt x="4575175" y="87477"/>
                </a:moveTo>
                <a:lnTo>
                  <a:pt x="4562475" y="87477"/>
                </a:lnTo>
                <a:lnTo>
                  <a:pt x="4562475" y="74777"/>
                </a:lnTo>
                <a:lnTo>
                  <a:pt x="4575175" y="74777"/>
                </a:lnTo>
                <a:lnTo>
                  <a:pt x="4575175" y="87477"/>
                </a:lnTo>
                <a:close/>
              </a:path>
              <a:path w="4575175" h="405764">
                <a:moveTo>
                  <a:pt x="4575175" y="112877"/>
                </a:moveTo>
                <a:lnTo>
                  <a:pt x="4562475" y="112877"/>
                </a:lnTo>
                <a:lnTo>
                  <a:pt x="4562475" y="100177"/>
                </a:lnTo>
                <a:lnTo>
                  <a:pt x="4575175" y="100177"/>
                </a:lnTo>
                <a:lnTo>
                  <a:pt x="4575175" y="112877"/>
                </a:lnTo>
                <a:close/>
              </a:path>
              <a:path w="4575175" h="405764">
                <a:moveTo>
                  <a:pt x="4575175" y="138277"/>
                </a:moveTo>
                <a:lnTo>
                  <a:pt x="4562475" y="138277"/>
                </a:lnTo>
                <a:lnTo>
                  <a:pt x="4562475" y="125577"/>
                </a:lnTo>
                <a:lnTo>
                  <a:pt x="4575175" y="125577"/>
                </a:lnTo>
                <a:lnTo>
                  <a:pt x="4575175" y="138277"/>
                </a:lnTo>
                <a:close/>
              </a:path>
              <a:path w="4575175" h="405764">
                <a:moveTo>
                  <a:pt x="4575175" y="163677"/>
                </a:moveTo>
                <a:lnTo>
                  <a:pt x="4562475" y="163677"/>
                </a:lnTo>
                <a:lnTo>
                  <a:pt x="4562475" y="150977"/>
                </a:lnTo>
                <a:lnTo>
                  <a:pt x="4575175" y="150977"/>
                </a:lnTo>
                <a:lnTo>
                  <a:pt x="4575175" y="163677"/>
                </a:lnTo>
                <a:close/>
              </a:path>
              <a:path w="4575175" h="405764">
                <a:moveTo>
                  <a:pt x="4575175" y="189077"/>
                </a:moveTo>
                <a:lnTo>
                  <a:pt x="4562475" y="189077"/>
                </a:lnTo>
                <a:lnTo>
                  <a:pt x="4562475" y="176377"/>
                </a:lnTo>
                <a:lnTo>
                  <a:pt x="4575175" y="176377"/>
                </a:lnTo>
                <a:lnTo>
                  <a:pt x="4575175" y="189077"/>
                </a:lnTo>
                <a:close/>
              </a:path>
              <a:path w="4575175" h="405764">
                <a:moveTo>
                  <a:pt x="4575175" y="214477"/>
                </a:moveTo>
                <a:lnTo>
                  <a:pt x="4562475" y="214477"/>
                </a:lnTo>
                <a:lnTo>
                  <a:pt x="4562475" y="201777"/>
                </a:lnTo>
                <a:lnTo>
                  <a:pt x="4575175" y="201777"/>
                </a:lnTo>
                <a:lnTo>
                  <a:pt x="4575175" y="214477"/>
                </a:lnTo>
                <a:close/>
              </a:path>
              <a:path w="4575175" h="405764">
                <a:moveTo>
                  <a:pt x="4575175" y="239877"/>
                </a:moveTo>
                <a:lnTo>
                  <a:pt x="4562475" y="239877"/>
                </a:lnTo>
                <a:lnTo>
                  <a:pt x="4562475" y="227177"/>
                </a:lnTo>
                <a:lnTo>
                  <a:pt x="4575175" y="227177"/>
                </a:lnTo>
                <a:lnTo>
                  <a:pt x="4575175" y="239877"/>
                </a:lnTo>
                <a:close/>
              </a:path>
              <a:path w="4575175" h="405764">
                <a:moveTo>
                  <a:pt x="4575175" y="265277"/>
                </a:moveTo>
                <a:lnTo>
                  <a:pt x="4562475" y="265277"/>
                </a:lnTo>
                <a:lnTo>
                  <a:pt x="4562475" y="252577"/>
                </a:lnTo>
                <a:lnTo>
                  <a:pt x="4575175" y="252577"/>
                </a:lnTo>
                <a:lnTo>
                  <a:pt x="4575175" y="265277"/>
                </a:lnTo>
                <a:close/>
              </a:path>
              <a:path w="4575175" h="405764">
                <a:moveTo>
                  <a:pt x="4575175" y="290677"/>
                </a:moveTo>
                <a:lnTo>
                  <a:pt x="4562475" y="290677"/>
                </a:lnTo>
                <a:lnTo>
                  <a:pt x="4562475" y="277977"/>
                </a:lnTo>
                <a:lnTo>
                  <a:pt x="4575175" y="277977"/>
                </a:lnTo>
                <a:lnTo>
                  <a:pt x="4575175" y="290677"/>
                </a:lnTo>
                <a:close/>
              </a:path>
              <a:path w="4575175" h="405764">
                <a:moveTo>
                  <a:pt x="4575175" y="316077"/>
                </a:moveTo>
                <a:lnTo>
                  <a:pt x="4562475" y="316077"/>
                </a:lnTo>
                <a:lnTo>
                  <a:pt x="4562475" y="303377"/>
                </a:lnTo>
                <a:lnTo>
                  <a:pt x="4575175" y="303377"/>
                </a:lnTo>
                <a:lnTo>
                  <a:pt x="4575175" y="316077"/>
                </a:lnTo>
                <a:close/>
              </a:path>
              <a:path w="4575175" h="405764">
                <a:moveTo>
                  <a:pt x="4575175" y="333908"/>
                </a:moveTo>
                <a:lnTo>
                  <a:pt x="4562475" y="333908"/>
                </a:lnTo>
                <a:lnTo>
                  <a:pt x="4562475" y="328777"/>
                </a:lnTo>
                <a:lnTo>
                  <a:pt x="4575175" y="328777"/>
                </a:lnTo>
                <a:lnTo>
                  <a:pt x="4575175" y="333908"/>
                </a:lnTo>
                <a:close/>
              </a:path>
              <a:path w="4575175" h="405764">
                <a:moveTo>
                  <a:pt x="4574893" y="340118"/>
                </a:moveTo>
                <a:lnTo>
                  <a:pt x="4562157" y="340118"/>
                </a:lnTo>
                <a:lnTo>
                  <a:pt x="4562182" y="339801"/>
                </a:lnTo>
                <a:lnTo>
                  <a:pt x="4562411" y="336791"/>
                </a:lnTo>
                <a:lnTo>
                  <a:pt x="4562475" y="333743"/>
                </a:lnTo>
                <a:lnTo>
                  <a:pt x="4562475" y="333908"/>
                </a:lnTo>
                <a:lnTo>
                  <a:pt x="4575175" y="333908"/>
                </a:lnTo>
                <a:lnTo>
                  <a:pt x="4575086" y="337591"/>
                </a:lnTo>
                <a:lnTo>
                  <a:pt x="4574893" y="340118"/>
                </a:lnTo>
                <a:close/>
              </a:path>
              <a:path w="4575175" h="405764">
                <a:moveTo>
                  <a:pt x="4562386" y="337108"/>
                </a:moveTo>
                <a:lnTo>
                  <a:pt x="4562394" y="336791"/>
                </a:lnTo>
                <a:lnTo>
                  <a:pt x="4562386" y="337108"/>
                </a:lnTo>
                <a:close/>
              </a:path>
              <a:path w="4575175" h="405764">
                <a:moveTo>
                  <a:pt x="4562179" y="339829"/>
                </a:moveTo>
                <a:close/>
              </a:path>
              <a:path w="4575175" h="405764">
                <a:moveTo>
                  <a:pt x="4574679" y="342264"/>
                </a:moveTo>
                <a:lnTo>
                  <a:pt x="4562081" y="340664"/>
                </a:lnTo>
                <a:lnTo>
                  <a:pt x="4562179" y="339829"/>
                </a:lnTo>
                <a:lnTo>
                  <a:pt x="4562157" y="340118"/>
                </a:lnTo>
                <a:lnTo>
                  <a:pt x="4574893" y="340118"/>
                </a:lnTo>
                <a:lnTo>
                  <a:pt x="4574806" y="341249"/>
                </a:lnTo>
                <a:lnTo>
                  <a:pt x="4574679" y="342264"/>
                </a:lnTo>
                <a:close/>
              </a:path>
              <a:path w="4575175" h="405764">
                <a:moveTo>
                  <a:pt x="4567312" y="354393"/>
                </a:moveTo>
                <a:lnTo>
                  <a:pt x="4558830" y="354393"/>
                </a:lnTo>
                <a:lnTo>
                  <a:pt x="4558944" y="354101"/>
                </a:lnTo>
                <a:lnTo>
                  <a:pt x="4559706" y="351815"/>
                </a:lnTo>
                <a:lnTo>
                  <a:pt x="4567312" y="354393"/>
                </a:lnTo>
                <a:close/>
              </a:path>
              <a:path w="4575175" h="405764">
                <a:moveTo>
                  <a:pt x="4558840" y="354362"/>
                </a:moveTo>
                <a:lnTo>
                  <a:pt x="4558929" y="354101"/>
                </a:lnTo>
                <a:lnTo>
                  <a:pt x="4558840" y="354362"/>
                </a:lnTo>
                <a:close/>
              </a:path>
              <a:path w="4575175" h="405764">
                <a:moveTo>
                  <a:pt x="4571335" y="357073"/>
                </a:moveTo>
                <a:lnTo>
                  <a:pt x="4557763" y="357073"/>
                </a:lnTo>
                <a:lnTo>
                  <a:pt x="4557953" y="356654"/>
                </a:lnTo>
                <a:lnTo>
                  <a:pt x="4558840" y="354362"/>
                </a:lnTo>
                <a:lnTo>
                  <a:pt x="4567312" y="354393"/>
                </a:lnTo>
                <a:lnTo>
                  <a:pt x="4571733" y="355892"/>
                </a:lnTo>
                <a:lnTo>
                  <a:pt x="4571335" y="357073"/>
                </a:lnTo>
                <a:close/>
              </a:path>
              <a:path w="4575175" h="405764">
                <a:moveTo>
                  <a:pt x="4557817" y="356936"/>
                </a:moveTo>
                <a:lnTo>
                  <a:pt x="4557929" y="356654"/>
                </a:lnTo>
                <a:lnTo>
                  <a:pt x="4557817" y="356936"/>
                </a:lnTo>
                <a:close/>
              </a:path>
              <a:path w="4575175" h="405764">
                <a:moveTo>
                  <a:pt x="4566119" y="368795"/>
                </a:moveTo>
                <a:lnTo>
                  <a:pt x="4555284" y="362210"/>
                </a:lnTo>
                <a:lnTo>
                  <a:pt x="4555490" y="361835"/>
                </a:lnTo>
                <a:lnTo>
                  <a:pt x="4557817" y="356936"/>
                </a:lnTo>
                <a:lnTo>
                  <a:pt x="4557763" y="357073"/>
                </a:lnTo>
                <a:lnTo>
                  <a:pt x="4571335" y="357073"/>
                </a:lnTo>
                <a:lnTo>
                  <a:pt x="4570818" y="358609"/>
                </a:lnTo>
                <a:lnTo>
                  <a:pt x="4569498" y="361950"/>
                </a:lnTo>
                <a:lnTo>
                  <a:pt x="4566500" y="368160"/>
                </a:lnTo>
                <a:lnTo>
                  <a:pt x="4566119" y="368795"/>
                </a:lnTo>
                <a:close/>
              </a:path>
              <a:path w="4575175" h="405764">
                <a:moveTo>
                  <a:pt x="4555293" y="362171"/>
                </a:moveTo>
                <a:lnTo>
                  <a:pt x="4555455" y="361835"/>
                </a:lnTo>
                <a:lnTo>
                  <a:pt x="4555293" y="362171"/>
                </a:lnTo>
                <a:close/>
              </a:path>
              <a:path w="4575175" h="405764">
                <a:moveTo>
                  <a:pt x="4553528" y="375958"/>
                </a:moveTo>
                <a:lnTo>
                  <a:pt x="4544936" y="375958"/>
                </a:lnTo>
                <a:lnTo>
                  <a:pt x="4545368" y="375526"/>
                </a:lnTo>
                <a:lnTo>
                  <a:pt x="4548822" y="371678"/>
                </a:lnTo>
                <a:lnTo>
                  <a:pt x="4553528" y="375958"/>
                </a:lnTo>
                <a:close/>
              </a:path>
              <a:path w="4575175" h="405764">
                <a:moveTo>
                  <a:pt x="4545139" y="375734"/>
                </a:moveTo>
                <a:lnTo>
                  <a:pt x="4545328" y="375526"/>
                </a:lnTo>
                <a:lnTo>
                  <a:pt x="4545139" y="375734"/>
                </a:lnTo>
                <a:close/>
              </a:path>
              <a:path w="4575175" h="405764">
                <a:moveTo>
                  <a:pt x="4544936" y="375958"/>
                </a:moveTo>
                <a:lnTo>
                  <a:pt x="4545139" y="375734"/>
                </a:lnTo>
                <a:lnTo>
                  <a:pt x="4545368" y="375526"/>
                </a:lnTo>
                <a:lnTo>
                  <a:pt x="4544936" y="375958"/>
                </a:lnTo>
                <a:close/>
              </a:path>
              <a:path w="4575175" h="405764">
                <a:moveTo>
                  <a:pt x="4557703" y="379755"/>
                </a:moveTo>
                <a:lnTo>
                  <a:pt x="4540719" y="379755"/>
                </a:lnTo>
                <a:lnTo>
                  <a:pt x="4541177" y="379374"/>
                </a:lnTo>
                <a:lnTo>
                  <a:pt x="4545139" y="375734"/>
                </a:lnTo>
                <a:lnTo>
                  <a:pt x="4544936" y="375958"/>
                </a:lnTo>
                <a:lnTo>
                  <a:pt x="4553528" y="375958"/>
                </a:lnTo>
                <a:lnTo>
                  <a:pt x="4557703" y="379755"/>
                </a:lnTo>
                <a:close/>
              </a:path>
              <a:path w="4575175" h="405764">
                <a:moveTo>
                  <a:pt x="4540958" y="379538"/>
                </a:moveTo>
                <a:lnTo>
                  <a:pt x="4541138" y="379374"/>
                </a:lnTo>
                <a:lnTo>
                  <a:pt x="4540958" y="379538"/>
                </a:lnTo>
                <a:close/>
              </a:path>
              <a:path w="4575175" h="405764">
                <a:moveTo>
                  <a:pt x="4540719" y="379755"/>
                </a:moveTo>
                <a:lnTo>
                  <a:pt x="4540958" y="379538"/>
                </a:lnTo>
                <a:lnTo>
                  <a:pt x="4541177" y="379374"/>
                </a:lnTo>
                <a:lnTo>
                  <a:pt x="4540719" y="379755"/>
                </a:lnTo>
                <a:close/>
              </a:path>
              <a:path w="4575175" h="405764">
                <a:moveTo>
                  <a:pt x="4548276" y="389928"/>
                </a:moveTo>
                <a:lnTo>
                  <a:pt x="4540669" y="379755"/>
                </a:lnTo>
                <a:lnTo>
                  <a:pt x="4540958" y="379538"/>
                </a:lnTo>
                <a:lnTo>
                  <a:pt x="4540719" y="379755"/>
                </a:lnTo>
                <a:lnTo>
                  <a:pt x="4557703" y="379755"/>
                </a:lnTo>
                <a:lnTo>
                  <a:pt x="4558220" y="380225"/>
                </a:lnTo>
                <a:lnTo>
                  <a:pt x="4554131" y="384721"/>
                </a:lnTo>
                <a:lnTo>
                  <a:pt x="4549025" y="389356"/>
                </a:lnTo>
                <a:lnTo>
                  <a:pt x="4548276" y="389928"/>
                </a:lnTo>
                <a:close/>
              </a:path>
              <a:path w="4575175" h="405764">
                <a:moveTo>
                  <a:pt x="4532305" y="388543"/>
                </a:moveTo>
                <a:lnTo>
                  <a:pt x="4526051" y="388543"/>
                </a:lnTo>
                <a:lnTo>
                  <a:pt x="4526483" y="388353"/>
                </a:lnTo>
                <a:lnTo>
                  <a:pt x="4531131" y="386105"/>
                </a:lnTo>
                <a:lnTo>
                  <a:pt x="4532305" y="388543"/>
                </a:lnTo>
                <a:close/>
              </a:path>
              <a:path w="4575175" h="405764">
                <a:moveTo>
                  <a:pt x="4526280" y="388433"/>
                </a:moveTo>
                <a:lnTo>
                  <a:pt x="4526448" y="388353"/>
                </a:lnTo>
                <a:lnTo>
                  <a:pt x="4526280" y="388433"/>
                </a:lnTo>
                <a:close/>
              </a:path>
              <a:path w="4575175" h="405764">
                <a:moveTo>
                  <a:pt x="4532783" y="389534"/>
                </a:moveTo>
                <a:lnTo>
                  <a:pt x="4523511" y="389534"/>
                </a:lnTo>
                <a:lnTo>
                  <a:pt x="4523803" y="389420"/>
                </a:lnTo>
                <a:lnTo>
                  <a:pt x="4526280" y="388433"/>
                </a:lnTo>
                <a:lnTo>
                  <a:pt x="4526051" y="388543"/>
                </a:lnTo>
                <a:lnTo>
                  <a:pt x="4532305" y="388543"/>
                </a:lnTo>
                <a:lnTo>
                  <a:pt x="4532783" y="389534"/>
                </a:lnTo>
                <a:close/>
              </a:path>
              <a:path w="4575175" h="405764">
                <a:moveTo>
                  <a:pt x="4523773" y="389430"/>
                </a:moveTo>
                <a:close/>
              </a:path>
              <a:path w="4575175" h="405764">
                <a:moveTo>
                  <a:pt x="4533223" y="390448"/>
                </a:moveTo>
                <a:lnTo>
                  <a:pt x="4520755" y="390448"/>
                </a:lnTo>
                <a:lnTo>
                  <a:pt x="4521060" y="390359"/>
                </a:lnTo>
                <a:lnTo>
                  <a:pt x="4523773" y="389430"/>
                </a:lnTo>
                <a:lnTo>
                  <a:pt x="4523511" y="389534"/>
                </a:lnTo>
                <a:lnTo>
                  <a:pt x="4532783" y="389534"/>
                </a:lnTo>
                <a:lnTo>
                  <a:pt x="4533223" y="390448"/>
                </a:lnTo>
                <a:close/>
              </a:path>
              <a:path w="4575175" h="405764">
                <a:moveTo>
                  <a:pt x="4520817" y="390427"/>
                </a:moveTo>
                <a:lnTo>
                  <a:pt x="4521018" y="390359"/>
                </a:lnTo>
                <a:lnTo>
                  <a:pt x="4520817" y="390427"/>
                </a:lnTo>
                <a:close/>
              </a:path>
              <a:path w="4575175" h="405764">
                <a:moveTo>
                  <a:pt x="4523905" y="402755"/>
                </a:moveTo>
                <a:lnTo>
                  <a:pt x="4520425" y="390537"/>
                </a:lnTo>
                <a:lnTo>
                  <a:pt x="4520817" y="390427"/>
                </a:lnTo>
                <a:lnTo>
                  <a:pt x="4533223" y="390448"/>
                </a:lnTo>
                <a:lnTo>
                  <a:pt x="4536643" y="397548"/>
                </a:lnTo>
                <a:lnTo>
                  <a:pt x="4531359" y="400088"/>
                </a:lnTo>
                <a:lnTo>
                  <a:pt x="4528019" y="401408"/>
                </a:lnTo>
                <a:lnTo>
                  <a:pt x="4524679" y="402539"/>
                </a:lnTo>
                <a:lnTo>
                  <a:pt x="4523905" y="402755"/>
                </a:lnTo>
                <a:close/>
              </a:path>
              <a:path w="4575175" h="405764">
                <a:moveTo>
                  <a:pt x="4509267" y="393001"/>
                </a:moveTo>
                <a:lnTo>
                  <a:pt x="4506201" y="393001"/>
                </a:lnTo>
                <a:lnTo>
                  <a:pt x="4509249" y="392760"/>
                </a:lnTo>
                <a:lnTo>
                  <a:pt x="4509267" y="393001"/>
                </a:lnTo>
                <a:close/>
              </a:path>
              <a:path w="4575175" h="405764">
                <a:moveTo>
                  <a:pt x="4503394" y="405764"/>
                </a:moveTo>
                <a:lnTo>
                  <a:pt x="4497031" y="405764"/>
                </a:lnTo>
                <a:lnTo>
                  <a:pt x="4497031" y="393064"/>
                </a:lnTo>
                <a:lnTo>
                  <a:pt x="4503153" y="393064"/>
                </a:lnTo>
                <a:lnTo>
                  <a:pt x="4506518" y="392976"/>
                </a:lnTo>
                <a:lnTo>
                  <a:pt x="4506201" y="393001"/>
                </a:lnTo>
                <a:lnTo>
                  <a:pt x="4509267" y="393001"/>
                </a:lnTo>
                <a:lnTo>
                  <a:pt x="4510201" y="405434"/>
                </a:lnTo>
                <a:lnTo>
                  <a:pt x="4507001" y="405676"/>
                </a:lnTo>
                <a:lnTo>
                  <a:pt x="4503394" y="405764"/>
                </a:lnTo>
                <a:close/>
              </a:path>
              <a:path w="4575175" h="405764">
                <a:moveTo>
                  <a:pt x="4484331" y="405764"/>
                </a:moveTo>
                <a:lnTo>
                  <a:pt x="4471631" y="405764"/>
                </a:lnTo>
                <a:lnTo>
                  <a:pt x="4471631" y="393064"/>
                </a:lnTo>
                <a:lnTo>
                  <a:pt x="4484331" y="393064"/>
                </a:lnTo>
                <a:lnTo>
                  <a:pt x="4484331" y="405764"/>
                </a:lnTo>
                <a:close/>
              </a:path>
              <a:path w="4575175" h="405764">
                <a:moveTo>
                  <a:pt x="4458931" y="405764"/>
                </a:moveTo>
                <a:lnTo>
                  <a:pt x="4446231" y="405764"/>
                </a:lnTo>
                <a:lnTo>
                  <a:pt x="4446231" y="393064"/>
                </a:lnTo>
                <a:lnTo>
                  <a:pt x="4458931" y="393064"/>
                </a:lnTo>
                <a:lnTo>
                  <a:pt x="4458931" y="405764"/>
                </a:lnTo>
                <a:close/>
              </a:path>
              <a:path w="4575175" h="405764">
                <a:moveTo>
                  <a:pt x="4433531" y="405764"/>
                </a:moveTo>
                <a:lnTo>
                  <a:pt x="4420831" y="405764"/>
                </a:lnTo>
                <a:lnTo>
                  <a:pt x="4420831" y="393064"/>
                </a:lnTo>
                <a:lnTo>
                  <a:pt x="4433531" y="393064"/>
                </a:lnTo>
                <a:lnTo>
                  <a:pt x="4433531" y="405764"/>
                </a:lnTo>
                <a:close/>
              </a:path>
              <a:path w="4575175" h="405764">
                <a:moveTo>
                  <a:pt x="4408131" y="405764"/>
                </a:moveTo>
                <a:lnTo>
                  <a:pt x="4395431" y="405764"/>
                </a:lnTo>
                <a:lnTo>
                  <a:pt x="4395431" y="393064"/>
                </a:lnTo>
                <a:lnTo>
                  <a:pt x="4408131" y="393064"/>
                </a:lnTo>
                <a:lnTo>
                  <a:pt x="4408131" y="405764"/>
                </a:lnTo>
                <a:close/>
              </a:path>
              <a:path w="4575175" h="405764">
                <a:moveTo>
                  <a:pt x="4382731" y="405764"/>
                </a:moveTo>
                <a:lnTo>
                  <a:pt x="4370031" y="405764"/>
                </a:lnTo>
                <a:lnTo>
                  <a:pt x="4370031" y="393064"/>
                </a:lnTo>
                <a:lnTo>
                  <a:pt x="4382731" y="393064"/>
                </a:lnTo>
                <a:lnTo>
                  <a:pt x="4382731" y="405764"/>
                </a:lnTo>
                <a:close/>
              </a:path>
              <a:path w="4575175" h="405764">
                <a:moveTo>
                  <a:pt x="4357331" y="405764"/>
                </a:moveTo>
                <a:lnTo>
                  <a:pt x="4344631" y="405764"/>
                </a:lnTo>
                <a:lnTo>
                  <a:pt x="4344631" y="393064"/>
                </a:lnTo>
                <a:lnTo>
                  <a:pt x="4357331" y="393064"/>
                </a:lnTo>
                <a:lnTo>
                  <a:pt x="4357331" y="405764"/>
                </a:lnTo>
                <a:close/>
              </a:path>
              <a:path w="4575175" h="405764">
                <a:moveTo>
                  <a:pt x="4331931" y="405764"/>
                </a:moveTo>
                <a:lnTo>
                  <a:pt x="4319231" y="405764"/>
                </a:lnTo>
                <a:lnTo>
                  <a:pt x="4319231" y="393064"/>
                </a:lnTo>
                <a:lnTo>
                  <a:pt x="4331931" y="393064"/>
                </a:lnTo>
                <a:lnTo>
                  <a:pt x="4331931" y="405764"/>
                </a:lnTo>
                <a:close/>
              </a:path>
              <a:path w="4575175" h="405764">
                <a:moveTo>
                  <a:pt x="4306531" y="405764"/>
                </a:moveTo>
                <a:lnTo>
                  <a:pt x="4293831" y="405764"/>
                </a:lnTo>
                <a:lnTo>
                  <a:pt x="4293831" y="393064"/>
                </a:lnTo>
                <a:lnTo>
                  <a:pt x="4306531" y="393064"/>
                </a:lnTo>
                <a:lnTo>
                  <a:pt x="4306531" y="405764"/>
                </a:lnTo>
                <a:close/>
              </a:path>
              <a:path w="4575175" h="405764">
                <a:moveTo>
                  <a:pt x="4281131" y="405764"/>
                </a:moveTo>
                <a:lnTo>
                  <a:pt x="4268431" y="405764"/>
                </a:lnTo>
                <a:lnTo>
                  <a:pt x="4268431" y="393064"/>
                </a:lnTo>
                <a:lnTo>
                  <a:pt x="4281131" y="393064"/>
                </a:lnTo>
                <a:lnTo>
                  <a:pt x="4281131" y="405764"/>
                </a:lnTo>
                <a:close/>
              </a:path>
              <a:path w="4575175" h="405764">
                <a:moveTo>
                  <a:pt x="4255731" y="405764"/>
                </a:moveTo>
                <a:lnTo>
                  <a:pt x="4243031" y="405764"/>
                </a:lnTo>
                <a:lnTo>
                  <a:pt x="4243031" y="393064"/>
                </a:lnTo>
                <a:lnTo>
                  <a:pt x="4255731" y="393064"/>
                </a:lnTo>
                <a:lnTo>
                  <a:pt x="4255731" y="405764"/>
                </a:lnTo>
                <a:close/>
              </a:path>
              <a:path w="4575175" h="405764">
                <a:moveTo>
                  <a:pt x="4230331" y="405764"/>
                </a:moveTo>
                <a:lnTo>
                  <a:pt x="4217631" y="405764"/>
                </a:lnTo>
                <a:lnTo>
                  <a:pt x="4217631" y="393064"/>
                </a:lnTo>
                <a:lnTo>
                  <a:pt x="4230331" y="393064"/>
                </a:lnTo>
                <a:lnTo>
                  <a:pt x="4230331" y="405764"/>
                </a:lnTo>
                <a:close/>
              </a:path>
              <a:path w="4575175" h="405764">
                <a:moveTo>
                  <a:pt x="4204931" y="405764"/>
                </a:moveTo>
                <a:lnTo>
                  <a:pt x="4192231" y="405764"/>
                </a:lnTo>
                <a:lnTo>
                  <a:pt x="4192231" y="393064"/>
                </a:lnTo>
                <a:lnTo>
                  <a:pt x="4204931" y="393064"/>
                </a:lnTo>
                <a:lnTo>
                  <a:pt x="4204931" y="405764"/>
                </a:lnTo>
                <a:close/>
              </a:path>
              <a:path w="4575175" h="405764">
                <a:moveTo>
                  <a:pt x="4179531" y="405764"/>
                </a:moveTo>
                <a:lnTo>
                  <a:pt x="4166831" y="405764"/>
                </a:lnTo>
                <a:lnTo>
                  <a:pt x="4166831" y="393064"/>
                </a:lnTo>
                <a:lnTo>
                  <a:pt x="4179531" y="393064"/>
                </a:lnTo>
                <a:lnTo>
                  <a:pt x="4179531" y="405764"/>
                </a:lnTo>
                <a:close/>
              </a:path>
              <a:path w="4575175" h="405764">
                <a:moveTo>
                  <a:pt x="4154131" y="405764"/>
                </a:moveTo>
                <a:lnTo>
                  <a:pt x="4141431" y="405764"/>
                </a:lnTo>
                <a:lnTo>
                  <a:pt x="4141431" y="393064"/>
                </a:lnTo>
                <a:lnTo>
                  <a:pt x="4154131" y="393064"/>
                </a:lnTo>
                <a:lnTo>
                  <a:pt x="4154131" y="405764"/>
                </a:lnTo>
                <a:close/>
              </a:path>
              <a:path w="4575175" h="405764">
                <a:moveTo>
                  <a:pt x="4128731" y="405764"/>
                </a:moveTo>
                <a:lnTo>
                  <a:pt x="4116031" y="405764"/>
                </a:lnTo>
                <a:lnTo>
                  <a:pt x="4116031" y="393064"/>
                </a:lnTo>
                <a:lnTo>
                  <a:pt x="4128731" y="393064"/>
                </a:lnTo>
                <a:lnTo>
                  <a:pt x="4128731" y="405764"/>
                </a:lnTo>
                <a:close/>
              </a:path>
              <a:path w="4575175" h="405764">
                <a:moveTo>
                  <a:pt x="4103331" y="405764"/>
                </a:moveTo>
                <a:lnTo>
                  <a:pt x="4090631" y="405764"/>
                </a:lnTo>
                <a:lnTo>
                  <a:pt x="4090631" y="393064"/>
                </a:lnTo>
                <a:lnTo>
                  <a:pt x="4103331" y="393064"/>
                </a:lnTo>
                <a:lnTo>
                  <a:pt x="4103331" y="405764"/>
                </a:lnTo>
                <a:close/>
              </a:path>
              <a:path w="4575175" h="405764">
                <a:moveTo>
                  <a:pt x="4077931" y="405764"/>
                </a:moveTo>
                <a:lnTo>
                  <a:pt x="4065231" y="405764"/>
                </a:lnTo>
                <a:lnTo>
                  <a:pt x="4065231" y="393064"/>
                </a:lnTo>
                <a:lnTo>
                  <a:pt x="4077931" y="393064"/>
                </a:lnTo>
                <a:lnTo>
                  <a:pt x="4077931" y="405764"/>
                </a:lnTo>
                <a:close/>
              </a:path>
              <a:path w="4575175" h="405764">
                <a:moveTo>
                  <a:pt x="4052531" y="405764"/>
                </a:moveTo>
                <a:lnTo>
                  <a:pt x="4039831" y="405764"/>
                </a:lnTo>
                <a:lnTo>
                  <a:pt x="4039831" y="393064"/>
                </a:lnTo>
                <a:lnTo>
                  <a:pt x="4052531" y="393064"/>
                </a:lnTo>
                <a:lnTo>
                  <a:pt x="4052531" y="405764"/>
                </a:lnTo>
                <a:close/>
              </a:path>
              <a:path w="4575175" h="405764">
                <a:moveTo>
                  <a:pt x="4027131" y="405764"/>
                </a:moveTo>
                <a:lnTo>
                  <a:pt x="4014431" y="405764"/>
                </a:lnTo>
                <a:lnTo>
                  <a:pt x="4014431" y="393064"/>
                </a:lnTo>
                <a:lnTo>
                  <a:pt x="4027131" y="393064"/>
                </a:lnTo>
                <a:lnTo>
                  <a:pt x="4027131" y="405764"/>
                </a:lnTo>
                <a:close/>
              </a:path>
              <a:path w="4575175" h="405764">
                <a:moveTo>
                  <a:pt x="4001731" y="405764"/>
                </a:moveTo>
                <a:lnTo>
                  <a:pt x="3989031" y="405764"/>
                </a:lnTo>
                <a:lnTo>
                  <a:pt x="3989031" y="393064"/>
                </a:lnTo>
                <a:lnTo>
                  <a:pt x="4001731" y="393064"/>
                </a:lnTo>
                <a:lnTo>
                  <a:pt x="4001731" y="405764"/>
                </a:lnTo>
                <a:close/>
              </a:path>
              <a:path w="4575175" h="405764">
                <a:moveTo>
                  <a:pt x="3976331" y="405764"/>
                </a:moveTo>
                <a:lnTo>
                  <a:pt x="3963631" y="405764"/>
                </a:lnTo>
                <a:lnTo>
                  <a:pt x="3963631" y="393064"/>
                </a:lnTo>
                <a:lnTo>
                  <a:pt x="3976331" y="393064"/>
                </a:lnTo>
                <a:lnTo>
                  <a:pt x="3976331" y="405764"/>
                </a:lnTo>
                <a:close/>
              </a:path>
              <a:path w="4575175" h="405764">
                <a:moveTo>
                  <a:pt x="3950931" y="405764"/>
                </a:moveTo>
                <a:lnTo>
                  <a:pt x="3938231" y="405764"/>
                </a:lnTo>
                <a:lnTo>
                  <a:pt x="3938231" y="393064"/>
                </a:lnTo>
                <a:lnTo>
                  <a:pt x="3950931" y="393064"/>
                </a:lnTo>
                <a:lnTo>
                  <a:pt x="3950931" y="405764"/>
                </a:lnTo>
                <a:close/>
              </a:path>
              <a:path w="4575175" h="405764">
                <a:moveTo>
                  <a:pt x="3925531" y="405764"/>
                </a:moveTo>
                <a:lnTo>
                  <a:pt x="3912831" y="405764"/>
                </a:lnTo>
                <a:lnTo>
                  <a:pt x="3912831" y="393064"/>
                </a:lnTo>
                <a:lnTo>
                  <a:pt x="3925531" y="393064"/>
                </a:lnTo>
                <a:lnTo>
                  <a:pt x="3925531" y="405764"/>
                </a:lnTo>
                <a:close/>
              </a:path>
              <a:path w="4575175" h="405764">
                <a:moveTo>
                  <a:pt x="3900131" y="405764"/>
                </a:moveTo>
                <a:lnTo>
                  <a:pt x="3887431" y="405764"/>
                </a:lnTo>
                <a:lnTo>
                  <a:pt x="3887431" y="393064"/>
                </a:lnTo>
                <a:lnTo>
                  <a:pt x="3900131" y="393064"/>
                </a:lnTo>
                <a:lnTo>
                  <a:pt x="3900131" y="405764"/>
                </a:lnTo>
                <a:close/>
              </a:path>
              <a:path w="4575175" h="405764">
                <a:moveTo>
                  <a:pt x="3874731" y="405764"/>
                </a:moveTo>
                <a:lnTo>
                  <a:pt x="3862031" y="405764"/>
                </a:lnTo>
                <a:lnTo>
                  <a:pt x="3862031" y="393064"/>
                </a:lnTo>
                <a:lnTo>
                  <a:pt x="3874731" y="393064"/>
                </a:lnTo>
                <a:lnTo>
                  <a:pt x="3874731" y="405764"/>
                </a:lnTo>
                <a:close/>
              </a:path>
              <a:path w="4575175" h="405764">
                <a:moveTo>
                  <a:pt x="3849331" y="405764"/>
                </a:moveTo>
                <a:lnTo>
                  <a:pt x="3836631" y="405764"/>
                </a:lnTo>
                <a:lnTo>
                  <a:pt x="3836631" y="393064"/>
                </a:lnTo>
                <a:lnTo>
                  <a:pt x="3849331" y="393064"/>
                </a:lnTo>
                <a:lnTo>
                  <a:pt x="3849331" y="405764"/>
                </a:lnTo>
                <a:close/>
              </a:path>
              <a:path w="4575175" h="405764">
                <a:moveTo>
                  <a:pt x="3823931" y="405764"/>
                </a:moveTo>
                <a:lnTo>
                  <a:pt x="3811231" y="405764"/>
                </a:lnTo>
                <a:lnTo>
                  <a:pt x="3811231" y="393064"/>
                </a:lnTo>
                <a:lnTo>
                  <a:pt x="3823931" y="393064"/>
                </a:lnTo>
                <a:lnTo>
                  <a:pt x="3823931" y="405764"/>
                </a:lnTo>
                <a:close/>
              </a:path>
              <a:path w="4575175" h="405764">
                <a:moveTo>
                  <a:pt x="3798531" y="405764"/>
                </a:moveTo>
                <a:lnTo>
                  <a:pt x="3785831" y="405764"/>
                </a:lnTo>
                <a:lnTo>
                  <a:pt x="3785831" y="393064"/>
                </a:lnTo>
                <a:lnTo>
                  <a:pt x="3798531" y="393064"/>
                </a:lnTo>
                <a:lnTo>
                  <a:pt x="3798531" y="405764"/>
                </a:lnTo>
                <a:close/>
              </a:path>
              <a:path w="4575175" h="405764">
                <a:moveTo>
                  <a:pt x="3773131" y="405764"/>
                </a:moveTo>
                <a:lnTo>
                  <a:pt x="3760431" y="405764"/>
                </a:lnTo>
                <a:lnTo>
                  <a:pt x="3760431" y="393064"/>
                </a:lnTo>
                <a:lnTo>
                  <a:pt x="3773131" y="393064"/>
                </a:lnTo>
                <a:lnTo>
                  <a:pt x="3773131" y="405764"/>
                </a:lnTo>
                <a:close/>
              </a:path>
              <a:path w="4575175" h="405764">
                <a:moveTo>
                  <a:pt x="3747731" y="405764"/>
                </a:moveTo>
                <a:lnTo>
                  <a:pt x="3735031" y="405764"/>
                </a:lnTo>
                <a:lnTo>
                  <a:pt x="3735031" y="393064"/>
                </a:lnTo>
                <a:lnTo>
                  <a:pt x="3747731" y="393064"/>
                </a:lnTo>
                <a:lnTo>
                  <a:pt x="3747731" y="405764"/>
                </a:lnTo>
                <a:close/>
              </a:path>
              <a:path w="4575175" h="405764">
                <a:moveTo>
                  <a:pt x="3722331" y="405764"/>
                </a:moveTo>
                <a:lnTo>
                  <a:pt x="3709631" y="405764"/>
                </a:lnTo>
                <a:lnTo>
                  <a:pt x="3709631" y="393064"/>
                </a:lnTo>
                <a:lnTo>
                  <a:pt x="3722331" y="393064"/>
                </a:lnTo>
                <a:lnTo>
                  <a:pt x="3722331" y="405764"/>
                </a:lnTo>
                <a:close/>
              </a:path>
              <a:path w="4575175" h="405764">
                <a:moveTo>
                  <a:pt x="3696931" y="405764"/>
                </a:moveTo>
                <a:lnTo>
                  <a:pt x="3684231" y="405764"/>
                </a:lnTo>
                <a:lnTo>
                  <a:pt x="3684231" y="393064"/>
                </a:lnTo>
                <a:lnTo>
                  <a:pt x="3696931" y="393064"/>
                </a:lnTo>
                <a:lnTo>
                  <a:pt x="3696931" y="405764"/>
                </a:lnTo>
                <a:close/>
              </a:path>
              <a:path w="4575175" h="405764">
                <a:moveTo>
                  <a:pt x="3671531" y="405764"/>
                </a:moveTo>
                <a:lnTo>
                  <a:pt x="3658831" y="405764"/>
                </a:lnTo>
                <a:lnTo>
                  <a:pt x="3658831" y="393064"/>
                </a:lnTo>
                <a:lnTo>
                  <a:pt x="3671531" y="393064"/>
                </a:lnTo>
                <a:lnTo>
                  <a:pt x="3671531" y="405764"/>
                </a:lnTo>
                <a:close/>
              </a:path>
              <a:path w="4575175" h="405764">
                <a:moveTo>
                  <a:pt x="3646131" y="405764"/>
                </a:moveTo>
                <a:lnTo>
                  <a:pt x="3633431" y="405764"/>
                </a:lnTo>
                <a:lnTo>
                  <a:pt x="3633431" y="393064"/>
                </a:lnTo>
                <a:lnTo>
                  <a:pt x="3646131" y="393064"/>
                </a:lnTo>
                <a:lnTo>
                  <a:pt x="3646131" y="405764"/>
                </a:lnTo>
                <a:close/>
              </a:path>
              <a:path w="4575175" h="405764">
                <a:moveTo>
                  <a:pt x="3620731" y="405764"/>
                </a:moveTo>
                <a:lnTo>
                  <a:pt x="3608031" y="405764"/>
                </a:lnTo>
                <a:lnTo>
                  <a:pt x="3608031" y="393064"/>
                </a:lnTo>
                <a:lnTo>
                  <a:pt x="3620731" y="393064"/>
                </a:lnTo>
                <a:lnTo>
                  <a:pt x="3620731" y="405764"/>
                </a:lnTo>
                <a:close/>
              </a:path>
              <a:path w="4575175" h="405764">
                <a:moveTo>
                  <a:pt x="3595331" y="405764"/>
                </a:moveTo>
                <a:lnTo>
                  <a:pt x="3582631" y="405764"/>
                </a:lnTo>
                <a:lnTo>
                  <a:pt x="3582631" y="393064"/>
                </a:lnTo>
                <a:lnTo>
                  <a:pt x="3595331" y="393064"/>
                </a:lnTo>
                <a:lnTo>
                  <a:pt x="3595331" y="405764"/>
                </a:lnTo>
                <a:close/>
              </a:path>
              <a:path w="4575175" h="405764">
                <a:moveTo>
                  <a:pt x="3569931" y="405764"/>
                </a:moveTo>
                <a:lnTo>
                  <a:pt x="3557231" y="405764"/>
                </a:lnTo>
                <a:lnTo>
                  <a:pt x="3557231" y="393064"/>
                </a:lnTo>
                <a:lnTo>
                  <a:pt x="3569931" y="393064"/>
                </a:lnTo>
                <a:lnTo>
                  <a:pt x="3569931" y="405764"/>
                </a:lnTo>
                <a:close/>
              </a:path>
              <a:path w="4575175" h="405764">
                <a:moveTo>
                  <a:pt x="3544531" y="405764"/>
                </a:moveTo>
                <a:lnTo>
                  <a:pt x="3531831" y="405764"/>
                </a:lnTo>
                <a:lnTo>
                  <a:pt x="3531831" y="393064"/>
                </a:lnTo>
                <a:lnTo>
                  <a:pt x="3544531" y="393064"/>
                </a:lnTo>
                <a:lnTo>
                  <a:pt x="3544531" y="405764"/>
                </a:lnTo>
                <a:close/>
              </a:path>
              <a:path w="4575175" h="405764">
                <a:moveTo>
                  <a:pt x="3519131" y="405764"/>
                </a:moveTo>
                <a:lnTo>
                  <a:pt x="3506431" y="405764"/>
                </a:lnTo>
                <a:lnTo>
                  <a:pt x="3506431" y="393064"/>
                </a:lnTo>
                <a:lnTo>
                  <a:pt x="3519131" y="393064"/>
                </a:lnTo>
                <a:lnTo>
                  <a:pt x="3519131" y="405764"/>
                </a:lnTo>
                <a:close/>
              </a:path>
              <a:path w="4575175" h="405764">
                <a:moveTo>
                  <a:pt x="3493731" y="405764"/>
                </a:moveTo>
                <a:lnTo>
                  <a:pt x="3481031" y="405764"/>
                </a:lnTo>
                <a:lnTo>
                  <a:pt x="3481031" y="393064"/>
                </a:lnTo>
                <a:lnTo>
                  <a:pt x="3493731" y="393064"/>
                </a:lnTo>
                <a:lnTo>
                  <a:pt x="3493731" y="405764"/>
                </a:lnTo>
                <a:close/>
              </a:path>
              <a:path w="4575175" h="405764">
                <a:moveTo>
                  <a:pt x="3468331" y="405764"/>
                </a:moveTo>
                <a:lnTo>
                  <a:pt x="3455631" y="405764"/>
                </a:lnTo>
                <a:lnTo>
                  <a:pt x="3455631" y="393064"/>
                </a:lnTo>
                <a:lnTo>
                  <a:pt x="3468331" y="393064"/>
                </a:lnTo>
                <a:lnTo>
                  <a:pt x="3468331" y="405764"/>
                </a:lnTo>
                <a:close/>
              </a:path>
              <a:path w="4575175" h="405764">
                <a:moveTo>
                  <a:pt x="3442931" y="405764"/>
                </a:moveTo>
                <a:lnTo>
                  <a:pt x="3430231" y="405764"/>
                </a:lnTo>
                <a:lnTo>
                  <a:pt x="3430231" y="393064"/>
                </a:lnTo>
                <a:lnTo>
                  <a:pt x="3442931" y="393064"/>
                </a:lnTo>
                <a:lnTo>
                  <a:pt x="3442931" y="405764"/>
                </a:lnTo>
                <a:close/>
              </a:path>
              <a:path w="4575175" h="405764">
                <a:moveTo>
                  <a:pt x="3417531" y="405764"/>
                </a:moveTo>
                <a:lnTo>
                  <a:pt x="3404831" y="405764"/>
                </a:lnTo>
                <a:lnTo>
                  <a:pt x="3404831" y="393064"/>
                </a:lnTo>
                <a:lnTo>
                  <a:pt x="3417531" y="393064"/>
                </a:lnTo>
                <a:lnTo>
                  <a:pt x="3417531" y="405764"/>
                </a:lnTo>
                <a:close/>
              </a:path>
              <a:path w="4575175" h="405764">
                <a:moveTo>
                  <a:pt x="3392131" y="405764"/>
                </a:moveTo>
                <a:lnTo>
                  <a:pt x="3379431" y="405764"/>
                </a:lnTo>
                <a:lnTo>
                  <a:pt x="3379431" y="393064"/>
                </a:lnTo>
                <a:lnTo>
                  <a:pt x="3392131" y="393064"/>
                </a:lnTo>
                <a:lnTo>
                  <a:pt x="3392131" y="405764"/>
                </a:lnTo>
                <a:close/>
              </a:path>
              <a:path w="4575175" h="405764">
                <a:moveTo>
                  <a:pt x="3366731" y="405764"/>
                </a:moveTo>
                <a:lnTo>
                  <a:pt x="3354031" y="405764"/>
                </a:lnTo>
                <a:lnTo>
                  <a:pt x="3354031" y="393064"/>
                </a:lnTo>
                <a:lnTo>
                  <a:pt x="3366731" y="393064"/>
                </a:lnTo>
                <a:lnTo>
                  <a:pt x="3366731" y="405764"/>
                </a:lnTo>
                <a:close/>
              </a:path>
              <a:path w="4575175" h="405764">
                <a:moveTo>
                  <a:pt x="3341331" y="405764"/>
                </a:moveTo>
                <a:lnTo>
                  <a:pt x="3328631" y="405764"/>
                </a:lnTo>
                <a:lnTo>
                  <a:pt x="3328631" y="393064"/>
                </a:lnTo>
                <a:lnTo>
                  <a:pt x="3341331" y="393064"/>
                </a:lnTo>
                <a:lnTo>
                  <a:pt x="3341331" y="405764"/>
                </a:lnTo>
                <a:close/>
              </a:path>
              <a:path w="4575175" h="405764">
                <a:moveTo>
                  <a:pt x="3315931" y="405764"/>
                </a:moveTo>
                <a:lnTo>
                  <a:pt x="3303231" y="405764"/>
                </a:lnTo>
                <a:lnTo>
                  <a:pt x="3303231" y="393064"/>
                </a:lnTo>
                <a:lnTo>
                  <a:pt x="3315931" y="393064"/>
                </a:lnTo>
                <a:lnTo>
                  <a:pt x="3315931" y="405764"/>
                </a:lnTo>
                <a:close/>
              </a:path>
              <a:path w="4575175" h="405764">
                <a:moveTo>
                  <a:pt x="3290531" y="405764"/>
                </a:moveTo>
                <a:lnTo>
                  <a:pt x="3277831" y="405764"/>
                </a:lnTo>
                <a:lnTo>
                  <a:pt x="3277831" y="393064"/>
                </a:lnTo>
                <a:lnTo>
                  <a:pt x="3290531" y="393064"/>
                </a:lnTo>
                <a:lnTo>
                  <a:pt x="3290531" y="405764"/>
                </a:lnTo>
                <a:close/>
              </a:path>
              <a:path w="4575175" h="405764">
                <a:moveTo>
                  <a:pt x="3265131" y="405764"/>
                </a:moveTo>
                <a:lnTo>
                  <a:pt x="3252431" y="405764"/>
                </a:lnTo>
                <a:lnTo>
                  <a:pt x="3252431" y="393064"/>
                </a:lnTo>
                <a:lnTo>
                  <a:pt x="3265131" y="393064"/>
                </a:lnTo>
                <a:lnTo>
                  <a:pt x="3265131" y="405764"/>
                </a:lnTo>
                <a:close/>
              </a:path>
              <a:path w="4575175" h="405764">
                <a:moveTo>
                  <a:pt x="3239731" y="405764"/>
                </a:moveTo>
                <a:lnTo>
                  <a:pt x="3227031" y="405764"/>
                </a:lnTo>
                <a:lnTo>
                  <a:pt x="3227031" y="393064"/>
                </a:lnTo>
                <a:lnTo>
                  <a:pt x="3239731" y="393064"/>
                </a:lnTo>
                <a:lnTo>
                  <a:pt x="3239731" y="405764"/>
                </a:lnTo>
                <a:close/>
              </a:path>
              <a:path w="4575175" h="405764">
                <a:moveTo>
                  <a:pt x="3214331" y="405764"/>
                </a:moveTo>
                <a:lnTo>
                  <a:pt x="3201631" y="405764"/>
                </a:lnTo>
                <a:lnTo>
                  <a:pt x="3201631" y="393064"/>
                </a:lnTo>
                <a:lnTo>
                  <a:pt x="3214331" y="393064"/>
                </a:lnTo>
                <a:lnTo>
                  <a:pt x="3214331" y="405764"/>
                </a:lnTo>
                <a:close/>
              </a:path>
              <a:path w="4575175" h="405764">
                <a:moveTo>
                  <a:pt x="3188931" y="405764"/>
                </a:moveTo>
                <a:lnTo>
                  <a:pt x="3176231" y="405764"/>
                </a:lnTo>
                <a:lnTo>
                  <a:pt x="3176231" y="393064"/>
                </a:lnTo>
                <a:lnTo>
                  <a:pt x="3188931" y="393064"/>
                </a:lnTo>
                <a:lnTo>
                  <a:pt x="3188931" y="405764"/>
                </a:lnTo>
                <a:close/>
              </a:path>
              <a:path w="4575175" h="405764">
                <a:moveTo>
                  <a:pt x="3163531" y="405764"/>
                </a:moveTo>
                <a:lnTo>
                  <a:pt x="3150831" y="405764"/>
                </a:lnTo>
                <a:lnTo>
                  <a:pt x="3150831" y="393064"/>
                </a:lnTo>
                <a:lnTo>
                  <a:pt x="3163531" y="393064"/>
                </a:lnTo>
                <a:lnTo>
                  <a:pt x="3163531" y="405764"/>
                </a:lnTo>
                <a:close/>
              </a:path>
              <a:path w="4575175" h="405764">
                <a:moveTo>
                  <a:pt x="3138131" y="405764"/>
                </a:moveTo>
                <a:lnTo>
                  <a:pt x="3125431" y="405764"/>
                </a:lnTo>
                <a:lnTo>
                  <a:pt x="3125431" y="393064"/>
                </a:lnTo>
                <a:lnTo>
                  <a:pt x="3138131" y="393064"/>
                </a:lnTo>
                <a:lnTo>
                  <a:pt x="3138131" y="405764"/>
                </a:lnTo>
                <a:close/>
              </a:path>
              <a:path w="4575175" h="405764">
                <a:moveTo>
                  <a:pt x="3112731" y="405764"/>
                </a:moveTo>
                <a:lnTo>
                  <a:pt x="3100031" y="405764"/>
                </a:lnTo>
                <a:lnTo>
                  <a:pt x="3100031" y="393064"/>
                </a:lnTo>
                <a:lnTo>
                  <a:pt x="3112731" y="393064"/>
                </a:lnTo>
                <a:lnTo>
                  <a:pt x="3112731" y="405764"/>
                </a:lnTo>
                <a:close/>
              </a:path>
              <a:path w="4575175" h="405764">
                <a:moveTo>
                  <a:pt x="3087331" y="405764"/>
                </a:moveTo>
                <a:lnTo>
                  <a:pt x="3074631" y="405764"/>
                </a:lnTo>
                <a:lnTo>
                  <a:pt x="3074631" y="393064"/>
                </a:lnTo>
                <a:lnTo>
                  <a:pt x="3087331" y="393064"/>
                </a:lnTo>
                <a:lnTo>
                  <a:pt x="3087331" y="405764"/>
                </a:lnTo>
                <a:close/>
              </a:path>
              <a:path w="4575175" h="405764">
                <a:moveTo>
                  <a:pt x="3061931" y="405764"/>
                </a:moveTo>
                <a:lnTo>
                  <a:pt x="3049231" y="405764"/>
                </a:lnTo>
                <a:lnTo>
                  <a:pt x="3049231" y="393064"/>
                </a:lnTo>
                <a:lnTo>
                  <a:pt x="3061931" y="393064"/>
                </a:lnTo>
                <a:lnTo>
                  <a:pt x="3061931" y="405764"/>
                </a:lnTo>
                <a:close/>
              </a:path>
              <a:path w="4575175" h="405764">
                <a:moveTo>
                  <a:pt x="3036531" y="405764"/>
                </a:moveTo>
                <a:lnTo>
                  <a:pt x="3023831" y="405764"/>
                </a:lnTo>
                <a:lnTo>
                  <a:pt x="3023831" y="393064"/>
                </a:lnTo>
                <a:lnTo>
                  <a:pt x="3036531" y="393064"/>
                </a:lnTo>
                <a:lnTo>
                  <a:pt x="3036531" y="405764"/>
                </a:lnTo>
                <a:close/>
              </a:path>
              <a:path w="4575175" h="405764">
                <a:moveTo>
                  <a:pt x="3011131" y="405764"/>
                </a:moveTo>
                <a:lnTo>
                  <a:pt x="2998431" y="405764"/>
                </a:lnTo>
                <a:lnTo>
                  <a:pt x="2998431" y="393064"/>
                </a:lnTo>
                <a:lnTo>
                  <a:pt x="3011131" y="393064"/>
                </a:lnTo>
                <a:lnTo>
                  <a:pt x="3011131" y="405764"/>
                </a:lnTo>
                <a:close/>
              </a:path>
              <a:path w="4575175" h="405764">
                <a:moveTo>
                  <a:pt x="2985731" y="405764"/>
                </a:moveTo>
                <a:lnTo>
                  <a:pt x="2973031" y="405764"/>
                </a:lnTo>
                <a:lnTo>
                  <a:pt x="2973031" y="393064"/>
                </a:lnTo>
                <a:lnTo>
                  <a:pt x="2985731" y="393064"/>
                </a:lnTo>
                <a:lnTo>
                  <a:pt x="2985731" y="405764"/>
                </a:lnTo>
                <a:close/>
              </a:path>
              <a:path w="4575175" h="405764">
                <a:moveTo>
                  <a:pt x="2960331" y="405764"/>
                </a:moveTo>
                <a:lnTo>
                  <a:pt x="2947631" y="405764"/>
                </a:lnTo>
                <a:lnTo>
                  <a:pt x="2947631" y="393064"/>
                </a:lnTo>
                <a:lnTo>
                  <a:pt x="2960331" y="393064"/>
                </a:lnTo>
                <a:lnTo>
                  <a:pt x="2960331" y="405764"/>
                </a:lnTo>
                <a:close/>
              </a:path>
              <a:path w="4575175" h="405764">
                <a:moveTo>
                  <a:pt x="2934931" y="405764"/>
                </a:moveTo>
                <a:lnTo>
                  <a:pt x="2922231" y="405764"/>
                </a:lnTo>
                <a:lnTo>
                  <a:pt x="2922231" y="393064"/>
                </a:lnTo>
                <a:lnTo>
                  <a:pt x="2934931" y="393064"/>
                </a:lnTo>
                <a:lnTo>
                  <a:pt x="2934931" y="405764"/>
                </a:lnTo>
                <a:close/>
              </a:path>
              <a:path w="4575175" h="405764">
                <a:moveTo>
                  <a:pt x="2909531" y="405764"/>
                </a:moveTo>
                <a:lnTo>
                  <a:pt x="2896831" y="405764"/>
                </a:lnTo>
                <a:lnTo>
                  <a:pt x="2896831" y="393064"/>
                </a:lnTo>
                <a:lnTo>
                  <a:pt x="2909531" y="393064"/>
                </a:lnTo>
                <a:lnTo>
                  <a:pt x="2909531" y="405764"/>
                </a:lnTo>
                <a:close/>
              </a:path>
              <a:path w="4575175" h="405764">
                <a:moveTo>
                  <a:pt x="2884131" y="405764"/>
                </a:moveTo>
                <a:lnTo>
                  <a:pt x="2871431" y="405764"/>
                </a:lnTo>
                <a:lnTo>
                  <a:pt x="2871431" y="393064"/>
                </a:lnTo>
                <a:lnTo>
                  <a:pt x="2884131" y="393064"/>
                </a:lnTo>
                <a:lnTo>
                  <a:pt x="2884131" y="405764"/>
                </a:lnTo>
                <a:close/>
              </a:path>
              <a:path w="4575175" h="405764">
                <a:moveTo>
                  <a:pt x="2858731" y="405764"/>
                </a:moveTo>
                <a:lnTo>
                  <a:pt x="2846031" y="405764"/>
                </a:lnTo>
                <a:lnTo>
                  <a:pt x="2846031" y="393064"/>
                </a:lnTo>
                <a:lnTo>
                  <a:pt x="2858731" y="393064"/>
                </a:lnTo>
                <a:lnTo>
                  <a:pt x="2858731" y="405764"/>
                </a:lnTo>
                <a:close/>
              </a:path>
              <a:path w="4575175" h="405764">
                <a:moveTo>
                  <a:pt x="2833331" y="405764"/>
                </a:moveTo>
                <a:lnTo>
                  <a:pt x="2820631" y="405764"/>
                </a:lnTo>
                <a:lnTo>
                  <a:pt x="2820631" y="393064"/>
                </a:lnTo>
                <a:lnTo>
                  <a:pt x="2833331" y="393064"/>
                </a:lnTo>
                <a:lnTo>
                  <a:pt x="2833331" y="405764"/>
                </a:lnTo>
                <a:close/>
              </a:path>
              <a:path w="4575175" h="405764">
                <a:moveTo>
                  <a:pt x="2807931" y="405764"/>
                </a:moveTo>
                <a:lnTo>
                  <a:pt x="2795231" y="405764"/>
                </a:lnTo>
                <a:lnTo>
                  <a:pt x="2795231" y="393064"/>
                </a:lnTo>
                <a:lnTo>
                  <a:pt x="2807931" y="393064"/>
                </a:lnTo>
                <a:lnTo>
                  <a:pt x="2807931" y="405764"/>
                </a:lnTo>
                <a:close/>
              </a:path>
              <a:path w="4575175" h="405764">
                <a:moveTo>
                  <a:pt x="2782531" y="405764"/>
                </a:moveTo>
                <a:lnTo>
                  <a:pt x="2769831" y="405764"/>
                </a:lnTo>
                <a:lnTo>
                  <a:pt x="2769831" y="393064"/>
                </a:lnTo>
                <a:lnTo>
                  <a:pt x="2782531" y="393064"/>
                </a:lnTo>
                <a:lnTo>
                  <a:pt x="2782531" y="405764"/>
                </a:lnTo>
                <a:close/>
              </a:path>
              <a:path w="4575175" h="405764">
                <a:moveTo>
                  <a:pt x="2757131" y="405764"/>
                </a:moveTo>
                <a:lnTo>
                  <a:pt x="2744431" y="405764"/>
                </a:lnTo>
                <a:lnTo>
                  <a:pt x="2744431" y="393064"/>
                </a:lnTo>
                <a:lnTo>
                  <a:pt x="2757131" y="393064"/>
                </a:lnTo>
                <a:lnTo>
                  <a:pt x="2757131" y="405764"/>
                </a:lnTo>
                <a:close/>
              </a:path>
              <a:path w="4575175" h="405764">
                <a:moveTo>
                  <a:pt x="2731731" y="405764"/>
                </a:moveTo>
                <a:lnTo>
                  <a:pt x="2719031" y="405764"/>
                </a:lnTo>
                <a:lnTo>
                  <a:pt x="2719031" y="393064"/>
                </a:lnTo>
                <a:lnTo>
                  <a:pt x="2731731" y="393064"/>
                </a:lnTo>
                <a:lnTo>
                  <a:pt x="2731731" y="405764"/>
                </a:lnTo>
                <a:close/>
              </a:path>
              <a:path w="4575175" h="405764">
                <a:moveTo>
                  <a:pt x="2706331" y="405764"/>
                </a:moveTo>
                <a:lnTo>
                  <a:pt x="2693631" y="405764"/>
                </a:lnTo>
                <a:lnTo>
                  <a:pt x="2693631" y="393064"/>
                </a:lnTo>
                <a:lnTo>
                  <a:pt x="2706331" y="393064"/>
                </a:lnTo>
                <a:lnTo>
                  <a:pt x="2706331" y="405764"/>
                </a:lnTo>
                <a:close/>
              </a:path>
              <a:path w="4575175" h="405764">
                <a:moveTo>
                  <a:pt x="2680931" y="405764"/>
                </a:moveTo>
                <a:lnTo>
                  <a:pt x="2668231" y="405764"/>
                </a:lnTo>
                <a:lnTo>
                  <a:pt x="2668231" y="393064"/>
                </a:lnTo>
                <a:lnTo>
                  <a:pt x="2680931" y="393064"/>
                </a:lnTo>
                <a:lnTo>
                  <a:pt x="2680931" y="405764"/>
                </a:lnTo>
                <a:close/>
              </a:path>
              <a:path w="4575175" h="405764">
                <a:moveTo>
                  <a:pt x="2655531" y="405764"/>
                </a:moveTo>
                <a:lnTo>
                  <a:pt x="2642831" y="405764"/>
                </a:lnTo>
                <a:lnTo>
                  <a:pt x="2642831" y="393064"/>
                </a:lnTo>
                <a:lnTo>
                  <a:pt x="2655531" y="393064"/>
                </a:lnTo>
                <a:lnTo>
                  <a:pt x="2655531" y="405764"/>
                </a:lnTo>
                <a:close/>
              </a:path>
              <a:path w="4575175" h="405764">
                <a:moveTo>
                  <a:pt x="2630131" y="405764"/>
                </a:moveTo>
                <a:lnTo>
                  <a:pt x="2617431" y="405764"/>
                </a:lnTo>
                <a:lnTo>
                  <a:pt x="2617431" y="393064"/>
                </a:lnTo>
                <a:lnTo>
                  <a:pt x="2630131" y="393064"/>
                </a:lnTo>
                <a:lnTo>
                  <a:pt x="2630131" y="405764"/>
                </a:lnTo>
                <a:close/>
              </a:path>
              <a:path w="4575175" h="405764">
                <a:moveTo>
                  <a:pt x="2604731" y="405764"/>
                </a:moveTo>
                <a:lnTo>
                  <a:pt x="2592031" y="405764"/>
                </a:lnTo>
                <a:lnTo>
                  <a:pt x="2592031" y="393064"/>
                </a:lnTo>
                <a:lnTo>
                  <a:pt x="2604731" y="393064"/>
                </a:lnTo>
                <a:lnTo>
                  <a:pt x="2604731" y="405764"/>
                </a:lnTo>
                <a:close/>
              </a:path>
              <a:path w="4575175" h="405764">
                <a:moveTo>
                  <a:pt x="2579331" y="405764"/>
                </a:moveTo>
                <a:lnTo>
                  <a:pt x="2566631" y="405764"/>
                </a:lnTo>
                <a:lnTo>
                  <a:pt x="2566631" y="393064"/>
                </a:lnTo>
                <a:lnTo>
                  <a:pt x="2579331" y="393064"/>
                </a:lnTo>
                <a:lnTo>
                  <a:pt x="2579331" y="405764"/>
                </a:lnTo>
                <a:close/>
              </a:path>
              <a:path w="4575175" h="405764">
                <a:moveTo>
                  <a:pt x="2553931" y="405764"/>
                </a:moveTo>
                <a:lnTo>
                  <a:pt x="2541231" y="405764"/>
                </a:lnTo>
                <a:lnTo>
                  <a:pt x="2541231" y="393064"/>
                </a:lnTo>
                <a:lnTo>
                  <a:pt x="2553931" y="393064"/>
                </a:lnTo>
                <a:lnTo>
                  <a:pt x="2553931" y="405764"/>
                </a:lnTo>
                <a:close/>
              </a:path>
              <a:path w="4575175" h="405764">
                <a:moveTo>
                  <a:pt x="2528531" y="405764"/>
                </a:moveTo>
                <a:lnTo>
                  <a:pt x="2515831" y="405764"/>
                </a:lnTo>
                <a:lnTo>
                  <a:pt x="2515831" y="393064"/>
                </a:lnTo>
                <a:lnTo>
                  <a:pt x="2528531" y="393064"/>
                </a:lnTo>
                <a:lnTo>
                  <a:pt x="2528531" y="405764"/>
                </a:lnTo>
                <a:close/>
              </a:path>
              <a:path w="4575175" h="405764">
                <a:moveTo>
                  <a:pt x="2503131" y="405764"/>
                </a:moveTo>
                <a:lnTo>
                  <a:pt x="2490431" y="405764"/>
                </a:lnTo>
                <a:lnTo>
                  <a:pt x="2490431" y="393064"/>
                </a:lnTo>
                <a:lnTo>
                  <a:pt x="2503131" y="393064"/>
                </a:lnTo>
                <a:lnTo>
                  <a:pt x="2503131" y="405764"/>
                </a:lnTo>
                <a:close/>
              </a:path>
              <a:path w="4575175" h="405764">
                <a:moveTo>
                  <a:pt x="2477731" y="405764"/>
                </a:moveTo>
                <a:lnTo>
                  <a:pt x="2465031" y="405764"/>
                </a:lnTo>
                <a:lnTo>
                  <a:pt x="2465031" y="393064"/>
                </a:lnTo>
                <a:lnTo>
                  <a:pt x="2477731" y="393064"/>
                </a:lnTo>
                <a:lnTo>
                  <a:pt x="2477731" y="405764"/>
                </a:lnTo>
                <a:close/>
              </a:path>
              <a:path w="4575175" h="405764">
                <a:moveTo>
                  <a:pt x="2452331" y="405764"/>
                </a:moveTo>
                <a:lnTo>
                  <a:pt x="2439631" y="405764"/>
                </a:lnTo>
                <a:lnTo>
                  <a:pt x="2439631" y="393064"/>
                </a:lnTo>
                <a:lnTo>
                  <a:pt x="2452331" y="393064"/>
                </a:lnTo>
                <a:lnTo>
                  <a:pt x="2452331" y="405764"/>
                </a:lnTo>
                <a:close/>
              </a:path>
              <a:path w="4575175" h="405764">
                <a:moveTo>
                  <a:pt x="2426931" y="405764"/>
                </a:moveTo>
                <a:lnTo>
                  <a:pt x="2414231" y="405764"/>
                </a:lnTo>
                <a:lnTo>
                  <a:pt x="2414231" y="393064"/>
                </a:lnTo>
                <a:lnTo>
                  <a:pt x="2426931" y="393064"/>
                </a:lnTo>
                <a:lnTo>
                  <a:pt x="2426931" y="405764"/>
                </a:lnTo>
                <a:close/>
              </a:path>
              <a:path w="4575175" h="405764">
                <a:moveTo>
                  <a:pt x="2401531" y="405764"/>
                </a:moveTo>
                <a:lnTo>
                  <a:pt x="2388831" y="405764"/>
                </a:lnTo>
                <a:lnTo>
                  <a:pt x="2388831" y="393064"/>
                </a:lnTo>
                <a:lnTo>
                  <a:pt x="2401531" y="393064"/>
                </a:lnTo>
                <a:lnTo>
                  <a:pt x="2401531" y="405764"/>
                </a:lnTo>
                <a:close/>
              </a:path>
              <a:path w="4575175" h="405764">
                <a:moveTo>
                  <a:pt x="2376131" y="405764"/>
                </a:moveTo>
                <a:lnTo>
                  <a:pt x="2363431" y="405764"/>
                </a:lnTo>
                <a:lnTo>
                  <a:pt x="2363431" y="393064"/>
                </a:lnTo>
                <a:lnTo>
                  <a:pt x="2376131" y="393064"/>
                </a:lnTo>
                <a:lnTo>
                  <a:pt x="2376131" y="405764"/>
                </a:lnTo>
                <a:close/>
              </a:path>
              <a:path w="4575175" h="405764">
                <a:moveTo>
                  <a:pt x="2350731" y="405764"/>
                </a:moveTo>
                <a:lnTo>
                  <a:pt x="2338031" y="405764"/>
                </a:lnTo>
                <a:lnTo>
                  <a:pt x="2338031" y="393064"/>
                </a:lnTo>
                <a:lnTo>
                  <a:pt x="2350731" y="393064"/>
                </a:lnTo>
                <a:lnTo>
                  <a:pt x="2350731" y="405764"/>
                </a:lnTo>
                <a:close/>
              </a:path>
              <a:path w="4575175" h="405764">
                <a:moveTo>
                  <a:pt x="2325331" y="405764"/>
                </a:moveTo>
                <a:lnTo>
                  <a:pt x="2312631" y="405764"/>
                </a:lnTo>
                <a:lnTo>
                  <a:pt x="2312631" y="393064"/>
                </a:lnTo>
                <a:lnTo>
                  <a:pt x="2325331" y="393064"/>
                </a:lnTo>
                <a:lnTo>
                  <a:pt x="2325331" y="405764"/>
                </a:lnTo>
                <a:close/>
              </a:path>
              <a:path w="4575175" h="405764">
                <a:moveTo>
                  <a:pt x="2299931" y="405764"/>
                </a:moveTo>
                <a:lnTo>
                  <a:pt x="2287231" y="405764"/>
                </a:lnTo>
                <a:lnTo>
                  <a:pt x="2287231" y="393064"/>
                </a:lnTo>
                <a:lnTo>
                  <a:pt x="2299931" y="393064"/>
                </a:lnTo>
                <a:lnTo>
                  <a:pt x="2299931" y="405764"/>
                </a:lnTo>
                <a:close/>
              </a:path>
              <a:path w="4575175" h="405764">
                <a:moveTo>
                  <a:pt x="2274531" y="405764"/>
                </a:moveTo>
                <a:lnTo>
                  <a:pt x="2261831" y="405764"/>
                </a:lnTo>
                <a:lnTo>
                  <a:pt x="2261831" y="393064"/>
                </a:lnTo>
                <a:lnTo>
                  <a:pt x="2274531" y="393064"/>
                </a:lnTo>
                <a:lnTo>
                  <a:pt x="2274531" y="405764"/>
                </a:lnTo>
                <a:close/>
              </a:path>
              <a:path w="4575175" h="405764">
                <a:moveTo>
                  <a:pt x="2249131" y="405764"/>
                </a:moveTo>
                <a:lnTo>
                  <a:pt x="2236431" y="405764"/>
                </a:lnTo>
                <a:lnTo>
                  <a:pt x="2236431" y="393064"/>
                </a:lnTo>
                <a:lnTo>
                  <a:pt x="2249131" y="393064"/>
                </a:lnTo>
                <a:lnTo>
                  <a:pt x="2249131" y="405764"/>
                </a:lnTo>
                <a:close/>
              </a:path>
              <a:path w="4575175" h="405764">
                <a:moveTo>
                  <a:pt x="2223731" y="405764"/>
                </a:moveTo>
                <a:lnTo>
                  <a:pt x="2211031" y="405764"/>
                </a:lnTo>
                <a:lnTo>
                  <a:pt x="2211031" y="393064"/>
                </a:lnTo>
                <a:lnTo>
                  <a:pt x="2223731" y="393064"/>
                </a:lnTo>
                <a:lnTo>
                  <a:pt x="2223731" y="405764"/>
                </a:lnTo>
                <a:close/>
              </a:path>
              <a:path w="4575175" h="405764">
                <a:moveTo>
                  <a:pt x="2198331" y="405764"/>
                </a:moveTo>
                <a:lnTo>
                  <a:pt x="2185631" y="405764"/>
                </a:lnTo>
                <a:lnTo>
                  <a:pt x="2185631" y="393064"/>
                </a:lnTo>
                <a:lnTo>
                  <a:pt x="2198331" y="393064"/>
                </a:lnTo>
                <a:lnTo>
                  <a:pt x="2198331" y="405764"/>
                </a:lnTo>
                <a:close/>
              </a:path>
              <a:path w="4575175" h="405764">
                <a:moveTo>
                  <a:pt x="2172931" y="405764"/>
                </a:moveTo>
                <a:lnTo>
                  <a:pt x="2160231" y="405764"/>
                </a:lnTo>
                <a:lnTo>
                  <a:pt x="2160231" y="393064"/>
                </a:lnTo>
                <a:lnTo>
                  <a:pt x="2172931" y="393064"/>
                </a:lnTo>
                <a:lnTo>
                  <a:pt x="2172931" y="405764"/>
                </a:lnTo>
                <a:close/>
              </a:path>
              <a:path w="4575175" h="405764">
                <a:moveTo>
                  <a:pt x="2147531" y="405764"/>
                </a:moveTo>
                <a:lnTo>
                  <a:pt x="2134831" y="405764"/>
                </a:lnTo>
                <a:lnTo>
                  <a:pt x="2134831" y="393064"/>
                </a:lnTo>
                <a:lnTo>
                  <a:pt x="2147531" y="393064"/>
                </a:lnTo>
                <a:lnTo>
                  <a:pt x="2147531" y="405764"/>
                </a:lnTo>
                <a:close/>
              </a:path>
              <a:path w="4575175" h="405764">
                <a:moveTo>
                  <a:pt x="2122131" y="405764"/>
                </a:moveTo>
                <a:lnTo>
                  <a:pt x="2109431" y="405764"/>
                </a:lnTo>
                <a:lnTo>
                  <a:pt x="2109431" y="393064"/>
                </a:lnTo>
                <a:lnTo>
                  <a:pt x="2122131" y="393064"/>
                </a:lnTo>
                <a:lnTo>
                  <a:pt x="2122131" y="405764"/>
                </a:lnTo>
                <a:close/>
              </a:path>
              <a:path w="4575175" h="405764">
                <a:moveTo>
                  <a:pt x="2096731" y="405764"/>
                </a:moveTo>
                <a:lnTo>
                  <a:pt x="2084031" y="405764"/>
                </a:lnTo>
                <a:lnTo>
                  <a:pt x="2084031" y="393064"/>
                </a:lnTo>
                <a:lnTo>
                  <a:pt x="2096731" y="393064"/>
                </a:lnTo>
                <a:lnTo>
                  <a:pt x="2096731" y="405764"/>
                </a:lnTo>
                <a:close/>
              </a:path>
              <a:path w="4575175" h="405764">
                <a:moveTo>
                  <a:pt x="2071331" y="405764"/>
                </a:moveTo>
                <a:lnTo>
                  <a:pt x="2058631" y="405764"/>
                </a:lnTo>
                <a:lnTo>
                  <a:pt x="2058631" y="393064"/>
                </a:lnTo>
                <a:lnTo>
                  <a:pt x="2071331" y="393064"/>
                </a:lnTo>
                <a:lnTo>
                  <a:pt x="2071331" y="405764"/>
                </a:lnTo>
                <a:close/>
              </a:path>
              <a:path w="4575175" h="405764">
                <a:moveTo>
                  <a:pt x="2045931" y="405764"/>
                </a:moveTo>
                <a:lnTo>
                  <a:pt x="2033231" y="405764"/>
                </a:lnTo>
                <a:lnTo>
                  <a:pt x="2033231" y="393064"/>
                </a:lnTo>
                <a:lnTo>
                  <a:pt x="2045931" y="393064"/>
                </a:lnTo>
                <a:lnTo>
                  <a:pt x="2045931" y="405764"/>
                </a:lnTo>
                <a:close/>
              </a:path>
              <a:path w="4575175" h="405764">
                <a:moveTo>
                  <a:pt x="2020531" y="405764"/>
                </a:moveTo>
                <a:lnTo>
                  <a:pt x="2007831" y="405764"/>
                </a:lnTo>
                <a:lnTo>
                  <a:pt x="2007831" y="393064"/>
                </a:lnTo>
                <a:lnTo>
                  <a:pt x="2020531" y="393064"/>
                </a:lnTo>
                <a:lnTo>
                  <a:pt x="2020531" y="405764"/>
                </a:lnTo>
                <a:close/>
              </a:path>
              <a:path w="4575175" h="405764">
                <a:moveTo>
                  <a:pt x="1995131" y="405764"/>
                </a:moveTo>
                <a:lnTo>
                  <a:pt x="1982431" y="405764"/>
                </a:lnTo>
                <a:lnTo>
                  <a:pt x="1982431" y="393064"/>
                </a:lnTo>
                <a:lnTo>
                  <a:pt x="1995131" y="393064"/>
                </a:lnTo>
                <a:lnTo>
                  <a:pt x="1995131" y="405764"/>
                </a:lnTo>
                <a:close/>
              </a:path>
              <a:path w="4575175" h="405764">
                <a:moveTo>
                  <a:pt x="1969731" y="405764"/>
                </a:moveTo>
                <a:lnTo>
                  <a:pt x="1957031" y="405764"/>
                </a:lnTo>
                <a:lnTo>
                  <a:pt x="1957031" y="393064"/>
                </a:lnTo>
                <a:lnTo>
                  <a:pt x="1969731" y="393064"/>
                </a:lnTo>
                <a:lnTo>
                  <a:pt x="1969731" y="405764"/>
                </a:lnTo>
                <a:close/>
              </a:path>
              <a:path w="4575175" h="405764">
                <a:moveTo>
                  <a:pt x="1944331" y="405764"/>
                </a:moveTo>
                <a:lnTo>
                  <a:pt x="1931631" y="405764"/>
                </a:lnTo>
                <a:lnTo>
                  <a:pt x="1931631" y="393064"/>
                </a:lnTo>
                <a:lnTo>
                  <a:pt x="1944331" y="393064"/>
                </a:lnTo>
                <a:lnTo>
                  <a:pt x="1944331" y="405764"/>
                </a:lnTo>
                <a:close/>
              </a:path>
              <a:path w="4575175" h="405764">
                <a:moveTo>
                  <a:pt x="1918931" y="405764"/>
                </a:moveTo>
                <a:lnTo>
                  <a:pt x="1906231" y="405764"/>
                </a:lnTo>
                <a:lnTo>
                  <a:pt x="1906231" y="393064"/>
                </a:lnTo>
                <a:lnTo>
                  <a:pt x="1918931" y="393064"/>
                </a:lnTo>
                <a:lnTo>
                  <a:pt x="1918931" y="405764"/>
                </a:lnTo>
                <a:close/>
              </a:path>
              <a:path w="4575175" h="405764">
                <a:moveTo>
                  <a:pt x="1893531" y="405764"/>
                </a:moveTo>
                <a:lnTo>
                  <a:pt x="1880831" y="405764"/>
                </a:lnTo>
                <a:lnTo>
                  <a:pt x="1880831" y="393064"/>
                </a:lnTo>
                <a:lnTo>
                  <a:pt x="1893531" y="393064"/>
                </a:lnTo>
                <a:lnTo>
                  <a:pt x="1893531" y="405764"/>
                </a:lnTo>
                <a:close/>
              </a:path>
              <a:path w="4575175" h="405764">
                <a:moveTo>
                  <a:pt x="1868131" y="405764"/>
                </a:moveTo>
                <a:lnTo>
                  <a:pt x="1855431" y="405764"/>
                </a:lnTo>
                <a:lnTo>
                  <a:pt x="1855431" y="393064"/>
                </a:lnTo>
                <a:lnTo>
                  <a:pt x="1868131" y="393064"/>
                </a:lnTo>
                <a:lnTo>
                  <a:pt x="1868131" y="405764"/>
                </a:lnTo>
                <a:close/>
              </a:path>
              <a:path w="4575175" h="405764">
                <a:moveTo>
                  <a:pt x="1842731" y="405764"/>
                </a:moveTo>
                <a:lnTo>
                  <a:pt x="1830031" y="405764"/>
                </a:lnTo>
                <a:lnTo>
                  <a:pt x="1830031" y="393064"/>
                </a:lnTo>
                <a:lnTo>
                  <a:pt x="1842731" y="393064"/>
                </a:lnTo>
                <a:lnTo>
                  <a:pt x="1842731" y="405764"/>
                </a:lnTo>
                <a:close/>
              </a:path>
              <a:path w="4575175" h="405764">
                <a:moveTo>
                  <a:pt x="1817331" y="405764"/>
                </a:moveTo>
                <a:lnTo>
                  <a:pt x="1804631" y="405764"/>
                </a:lnTo>
                <a:lnTo>
                  <a:pt x="1804631" y="393064"/>
                </a:lnTo>
                <a:lnTo>
                  <a:pt x="1817331" y="393064"/>
                </a:lnTo>
                <a:lnTo>
                  <a:pt x="1817331" y="405764"/>
                </a:lnTo>
                <a:close/>
              </a:path>
              <a:path w="4575175" h="405764">
                <a:moveTo>
                  <a:pt x="1791931" y="405764"/>
                </a:moveTo>
                <a:lnTo>
                  <a:pt x="1779231" y="405764"/>
                </a:lnTo>
                <a:lnTo>
                  <a:pt x="1779231" y="393064"/>
                </a:lnTo>
                <a:lnTo>
                  <a:pt x="1791931" y="393064"/>
                </a:lnTo>
                <a:lnTo>
                  <a:pt x="1791931" y="405764"/>
                </a:lnTo>
                <a:close/>
              </a:path>
              <a:path w="4575175" h="405764">
                <a:moveTo>
                  <a:pt x="1766531" y="405764"/>
                </a:moveTo>
                <a:lnTo>
                  <a:pt x="1753831" y="405764"/>
                </a:lnTo>
                <a:lnTo>
                  <a:pt x="1753831" y="393064"/>
                </a:lnTo>
                <a:lnTo>
                  <a:pt x="1766531" y="393064"/>
                </a:lnTo>
                <a:lnTo>
                  <a:pt x="1766531" y="405764"/>
                </a:lnTo>
                <a:close/>
              </a:path>
              <a:path w="4575175" h="405764">
                <a:moveTo>
                  <a:pt x="1741131" y="405764"/>
                </a:moveTo>
                <a:lnTo>
                  <a:pt x="1728431" y="405764"/>
                </a:lnTo>
                <a:lnTo>
                  <a:pt x="1728431" y="393064"/>
                </a:lnTo>
                <a:lnTo>
                  <a:pt x="1741131" y="393064"/>
                </a:lnTo>
                <a:lnTo>
                  <a:pt x="1741131" y="405764"/>
                </a:lnTo>
                <a:close/>
              </a:path>
              <a:path w="4575175" h="405764">
                <a:moveTo>
                  <a:pt x="1715731" y="405764"/>
                </a:moveTo>
                <a:lnTo>
                  <a:pt x="1703031" y="405764"/>
                </a:lnTo>
                <a:lnTo>
                  <a:pt x="1703031" y="393064"/>
                </a:lnTo>
                <a:lnTo>
                  <a:pt x="1715731" y="393064"/>
                </a:lnTo>
                <a:lnTo>
                  <a:pt x="1715731" y="405764"/>
                </a:lnTo>
                <a:close/>
              </a:path>
              <a:path w="4575175" h="405764">
                <a:moveTo>
                  <a:pt x="1690331" y="405764"/>
                </a:moveTo>
                <a:lnTo>
                  <a:pt x="1677631" y="405764"/>
                </a:lnTo>
                <a:lnTo>
                  <a:pt x="1677631" y="393064"/>
                </a:lnTo>
                <a:lnTo>
                  <a:pt x="1690331" y="393064"/>
                </a:lnTo>
                <a:lnTo>
                  <a:pt x="1690331" y="405764"/>
                </a:lnTo>
                <a:close/>
              </a:path>
              <a:path w="4575175" h="405764">
                <a:moveTo>
                  <a:pt x="1664931" y="405764"/>
                </a:moveTo>
                <a:lnTo>
                  <a:pt x="1652231" y="405764"/>
                </a:lnTo>
                <a:lnTo>
                  <a:pt x="1652231" y="393064"/>
                </a:lnTo>
                <a:lnTo>
                  <a:pt x="1664931" y="393064"/>
                </a:lnTo>
                <a:lnTo>
                  <a:pt x="1664931" y="405764"/>
                </a:lnTo>
                <a:close/>
              </a:path>
              <a:path w="4575175" h="405764">
                <a:moveTo>
                  <a:pt x="1639531" y="405764"/>
                </a:moveTo>
                <a:lnTo>
                  <a:pt x="1626831" y="405764"/>
                </a:lnTo>
                <a:lnTo>
                  <a:pt x="1626831" y="393064"/>
                </a:lnTo>
                <a:lnTo>
                  <a:pt x="1639531" y="393064"/>
                </a:lnTo>
                <a:lnTo>
                  <a:pt x="1639531" y="405764"/>
                </a:lnTo>
                <a:close/>
              </a:path>
              <a:path w="4575175" h="405764">
                <a:moveTo>
                  <a:pt x="1614131" y="405764"/>
                </a:moveTo>
                <a:lnTo>
                  <a:pt x="1601431" y="405764"/>
                </a:lnTo>
                <a:lnTo>
                  <a:pt x="1601431" y="393064"/>
                </a:lnTo>
                <a:lnTo>
                  <a:pt x="1614131" y="393064"/>
                </a:lnTo>
                <a:lnTo>
                  <a:pt x="1614131" y="405764"/>
                </a:lnTo>
                <a:close/>
              </a:path>
              <a:path w="4575175" h="405764">
                <a:moveTo>
                  <a:pt x="1588731" y="405764"/>
                </a:moveTo>
                <a:lnTo>
                  <a:pt x="1576031" y="405764"/>
                </a:lnTo>
                <a:lnTo>
                  <a:pt x="1576031" y="393064"/>
                </a:lnTo>
                <a:lnTo>
                  <a:pt x="1588731" y="393064"/>
                </a:lnTo>
                <a:lnTo>
                  <a:pt x="1588731" y="405764"/>
                </a:lnTo>
                <a:close/>
              </a:path>
              <a:path w="4575175" h="405764">
                <a:moveTo>
                  <a:pt x="1563331" y="405764"/>
                </a:moveTo>
                <a:lnTo>
                  <a:pt x="1550631" y="405764"/>
                </a:lnTo>
                <a:lnTo>
                  <a:pt x="1550631" y="393064"/>
                </a:lnTo>
                <a:lnTo>
                  <a:pt x="1563331" y="393064"/>
                </a:lnTo>
                <a:lnTo>
                  <a:pt x="1563331" y="405764"/>
                </a:lnTo>
                <a:close/>
              </a:path>
              <a:path w="4575175" h="405764">
                <a:moveTo>
                  <a:pt x="1537931" y="405764"/>
                </a:moveTo>
                <a:lnTo>
                  <a:pt x="1525231" y="405764"/>
                </a:lnTo>
                <a:lnTo>
                  <a:pt x="1525231" y="393064"/>
                </a:lnTo>
                <a:lnTo>
                  <a:pt x="1537931" y="393064"/>
                </a:lnTo>
                <a:lnTo>
                  <a:pt x="1537931" y="405764"/>
                </a:lnTo>
                <a:close/>
              </a:path>
              <a:path w="4575175" h="405764">
                <a:moveTo>
                  <a:pt x="1512531" y="405764"/>
                </a:moveTo>
                <a:lnTo>
                  <a:pt x="1499831" y="405764"/>
                </a:lnTo>
                <a:lnTo>
                  <a:pt x="1499831" y="393064"/>
                </a:lnTo>
                <a:lnTo>
                  <a:pt x="1512531" y="393064"/>
                </a:lnTo>
                <a:lnTo>
                  <a:pt x="1512531" y="405764"/>
                </a:lnTo>
                <a:close/>
              </a:path>
              <a:path w="4575175" h="405764">
                <a:moveTo>
                  <a:pt x="1487131" y="405764"/>
                </a:moveTo>
                <a:lnTo>
                  <a:pt x="1474431" y="405764"/>
                </a:lnTo>
                <a:lnTo>
                  <a:pt x="1474431" y="393064"/>
                </a:lnTo>
                <a:lnTo>
                  <a:pt x="1487131" y="393064"/>
                </a:lnTo>
                <a:lnTo>
                  <a:pt x="1487131" y="405764"/>
                </a:lnTo>
                <a:close/>
              </a:path>
              <a:path w="4575175" h="405764">
                <a:moveTo>
                  <a:pt x="1461731" y="405764"/>
                </a:moveTo>
                <a:lnTo>
                  <a:pt x="1449031" y="405764"/>
                </a:lnTo>
                <a:lnTo>
                  <a:pt x="1449031" y="393064"/>
                </a:lnTo>
                <a:lnTo>
                  <a:pt x="1461731" y="393064"/>
                </a:lnTo>
                <a:lnTo>
                  <a:pt x="1461731" y="405764"/>
                </a:lnTo>
                <a:close/>
              </a:path>
              <a:path w="4575175" h="405764">
                <a:moveTo>
                  <a:pt x="1436331" y="405764"/>
                </a:moveTo>
                <a:lnTo>
                  <a:pt x="1423631" y="405764"/>
                </a:lnTo>
                <a:lnTo>
                  <a:pt x="1423631" y="393064"/>
                </a:lnTo>
                <a:lnTo>
                  <a:pt x="1436331" y="393064"/>
                </a:lnTo>
                <a:lnTo>
                  <a:pt x="1436331" y="405764"/>
                </a:lnTo>
                <a:close/>
              </a:path>
              <a:path w="4575175" h="405764">
                <a:moveTo>
                  <a:pt x="1410931" y="405764"/>
                </a:moveTo>
                <a:lnTo>
                  <a:pt x="1398231" y="405764"/>
                </a:lnTo>
                <a:lnTo>
                  <a:pt x="1398231" y="393064"/>
                </a:lnTo>
                <a:lnTo>
                  <a:pt x="1410931" y="393064"/>
                </a:lnTo>
                <a:lnTo>
                  <a:pt x="1410931" y="405764"/>
                </a:lnTo>
                <a:close/>
              </a:path>
              <a:path w="4575175" h="405764">
                <a:moveTo>
                  <a:pt x="1385531" y="405764"/>
                </a:moveTo>
                <a:lnTo>
                  <a:pt x="1372831" y="405764"/>
                </a:lnTo>
                <a:lnTo>
                  <a:pt x="1372831" y="393064"/>
                </a:lnTo>
                <a:lnTo>
                  <a:pt x="1385531" y="393064"/>
                </a:lnTo>
                <a:lnTo>
                  <a:pt x="1385531" y="405764"/>
                </a:lnTo>
                <a:close/>
              </a:path>
              <a:path w="4575175" h="405764">
                <a:moveTo>
                  <a:pt x="1360131" y="405764"/>
                </a:moveTo>
                <a:lnTo>
                  <a:pt x="1347431" y="405764"/>
                </a:lnTo>
                <a:lnTo>
                  <a:pt x="1347431" y="393064"/>
                </a:lnTo>
                <a:lnTo>
                  <a:pt x="1360131" y="393064"/>
                </a:lnTo>
                <a:lnTo>
                  <a:pt x="1360131" y="405764"/>
                </a:lnTo>
                <a:close/>
              </a:path>
              <a:path w="4575175" h="405764">
                <a:moveTo>
                  <a:pt x="1334731" y="405764"/>
                </a:moveTo>
                <a:lnTo>
                  <a:pt x="1322031" y="405764"/>
                </a:lnTo>
                <a:lnTo>
                  <a:pt x="1322031" y="393064"/>
                </a:lnTo>
                <a:lnTo>
                  <a:pt x="1334731" y="393064"/>
                </a:lnTo>
                <a:lnTo>
                  <a:pt x="1334731" y="405764"/>
                </a:lnTo>
                <a:close/>
              </a:path>
              <a:path w="4575175" h="405764">
                <a:moveTo>
                  <a:pt x="1309331" y="405764"/>
                </a:moveTo>
                <a:lnTo>
                  <a:pt x="1296631" y="405764"/>
                </a:lnTo>
                <a:lnTo>
                  <a:pt x="1296631" y="393064"/>
                </a:lnTo>
                <a:lnTo>
                  <a:pt x="1309331" y="393064"/>
                </a:lnTo>
                <a:lnTo>
                  <a:pt x="1309331" y="405764"/>
                </a:lnTo>
                <a:close/>
              </a:path>
              <a:path w="4575175" h="405764">
                <a:moveTo>
                  <a:pt x="1283931" y="405764"/>
                </a:moveTo>
                <a:lnTo>
                  <a:pt x="1271231" y="405764"/>
                </a:lnTo>
                <a:lnTo>
                  <a:pt x="1271231" y="393064"/>
                </a:lnTo>
                <a:lnTo>
                  <a:pt x="1283931" y="393064"/>
                </a:lnTo>
                <a:lnTo>
                  <a:pt x="1283931" y="405764"/>
                </a:lnTo>
                <a:close/>
              </a:path>
              <a:path w="4575175" h="405764">
                <a:moveTo>
                  <a:pt x="1258531" y="405764"/>
                </a:moveTo>
                <a:lnTo>
                  <a:pt x="1245831" y="405764"/>
                </a:lnTo>
                <a:lnTo>
                  <a:pt x="1245831" y="393064"/>
                </a:lnTo>
                <a:lnTo>
                  <a:pt x="1258531" y="393064"/>
                </a:lnTo>
                <a:lnTo>
                  <a:pt x="1258531" y="405764"/>
                </a:lnTo>
                <a:close/>
              </a:path>
              <a:path w="4575175" h="405764">
                <a:moveTo>
                  <a:pt x="1233131" y="405764"/>
                </a:moveTo>
                <a:lnTo>
                  <a:pt x="1220431" y="405764"/>
                </a:lnTo>
                <a:lnTo>
                  <a:pt x="1220431" y="393064"/>
                </a:lnTo>
                <a:lnTo>
                  <a:pt x="1233131" y="393064"/>
                </a:lnTo>
                <a:lnTo>
                  <a:pt x="1233131" y="405764"/>
                </a:lnTo>
                <a:close/>
              </a:path>
              <a:path w="4575175" h="405764">
                <a:moveTo>
                  <a:pt x="1207731" y="405764"/>
                </a:moveTo>
                <a:lnTo>
                  <a:pt x="1195031" y="405764"/>
                </a:lnTo>
                <a:lnTo>
                  <a:pt x="1195031" y="393064"/>
                </a:lnTo>
                <a:lnTo>
                  <a:pt x="1207731" y="393064"/>
                </a:lnTo>
                <a:lnTo>
                  <a:pt x="1207731" y="405764"/>
                </a:lnTo>
                <a:close/>
              </a:path>
              <a:path w="4575175" h="405764">
                <a:moveTo>
                  <a:pt x="1182331" y="405764"/>
                </a:moveTo>
                <a:lnTo>
                  <a:pt x="1169631" y="405764"/>
                </a:lnTo>
                <a:lnTo>
                  <a:pt x="1169631" y="393064"/>
                </a:lnTo>
                <a:lnTo>
                  <a:pt x="1182331" y="393064"/>
                </a:lnTo>
                <a:lnTo>
                  <a:pt x="1182331" y="405764"/>
                </a:lnTo>
                <a:close/>
              </a:path>
              <a:path w="4575175" h="405764">
                <a:moveTo>
                  <a:pt x="1156931" y="405764"/>
                </a:moveTo>
                <a:lnTo>
                  <a:pt x="1144231" y="405764"/>
                </a:lnTo>
                <a:lnTo>
                  <a:pt x="1144231" y="393064"/>
                </a:lnTo>
                <a:lnTo>
                  <a:pt x="1156931" y="393064"/>
                </a:lnTo>
                <a:lnTo>
                  <a:pt x="1156931" y="405764"/>
                </a:lnTo>
                <a:close/>
              </a:path>
              <a:path w="4575175" h="405764">
                <a:moveTo>
                  <a:pt x="1131531" y="405764"/>
                </a:moveTo>
                <a:lnTo>
                  <a:pt x="1118831" y="405764"/>
                </a:lnTo>
                <a:lnTo>
                  <a:pt x="1118831" y="393064"/>
                </a:lnTo>
                <a:lnTo>
                  <a:pt x="1131531" y="393064"/>
                </a:lnTo>
                <a:lnTo>
                  <a:pt x="1131531" y="405764"/>
                </a:lnTo>
                <a:close/>
              </a:path>
              <a:path w="4575175" h="405764">
                <a:moveTo>
                  <a:pt x="1106131" y="405764"/>
                </a:moveTo>
                <a:lnTo>
                  <a:pt x="1093431" y="405764"/>
                </a:lnTo>
                <a:lnTo>
                  <a:pt x="1093431" y="393064"/>
                </a:lnTo>
                <a:lnTo>
                  <a:pt x="1106131" y="393064"/>
                </a:lnTo>
                <a:lnTo>
                  <a:pt x="1106131" y="405764"/>
                </a:lnTo>
                <a:close/>
              </a:path>
              <a:path w="4575175" h="405764">
                <a:moveTo>
                  <a:pt x="1080731" y="405764"/>
                </a:moveTo>
                <a:lnTo>
                  <a:pt x="1068031" y="405764"/>
                </a:lnTo>
                <a:lnTo>
                  <a:pt x="1068031" y="393064"/>
                </a:lnTo>
                <a:lnTo>
                  <a:pt x="1080731" y="393064"/>
                </a:lnTo>
                <a:lnTo>
                  <a:pt x="1080731" y="405764"/>
                </a:lnTo>
                <a:close/>
              </a:path>
              <a:path w="4575175" h="405764">
                <a:moveTo>
                  <a:pt x="1055331" y="405764"/>
                </a:moveTo>
                <a:lnTo>
                  <a:pt x="1042631" y="405764"/>
                </a:lnTo>
                <a:lnTo>
                  <a:pt x="1042631" y="393064"/>
                </a:lnTo>
                <a:lnTo>
                  <a:pt x="1055331" y="393064"/>
                </a:lnTo>
                <a:lnTo>
                  <a:pt x="1055331" y="405764"/>
                </a:lnTo>
                <a:close/>
              </a:path>
              <a:path w="4575175" h="405764">
                <a:moveTo>
                  <a:pt x="1029931" y="405764"/>
                </a:moveTo>
                <a:lnTo>
                  <a:pt x="1017231" y="405764"/>
                </a:lnTo>
                <a:lnTo>
                  <a:pt x="1017231" y="393064"/>
                </a:lnTo>
                <a:lnTo>
                  <a:pt x="1029931" y="393064"/>
                </a:lnTo>
                <a:lnTo>
                  <a:pt x="1029931" y="405764"/>
                </a:lnTo>
                <a:close/>
              </a:path>
              <a:path w="4575175" h="405764">
                <a:moveTo>
                  <a:pt x="1004531" y="405764"/>
                </a:moveTo>
                <a:lnTo>
                  <a:pt x="991831" y="405764"/>
                </a:lnTo>
                <a:lnTo>
                  <a:pt x="991831" y="393064"/>
                </a:lnTo>
                <a:lnTo>
                  <a:pt x="1004531" y="393064"/>
                </a:lnTo>
                <a:lnTo>
                  <a:pt x="1004531" y="405764"/>
                </a:lnTo>
                <a:close/>
              </a:path>
              <a:path w="4575175" h="405764">
                <a:moveTo>
                  <a:pt x="979131" y="405764"/>
                </a:moveTo>
                <a:lnTo>
                  <a:pt x="966431" y="405764"/>
                </a:lnTo>
                <a:lnTo>
                  <a:pt x="966431" y="393064"/>
                </a:lnTo>
                <a:lnTo>
                  <a:pt x="979131" y="393064"/>
                </a:lnTo>
                <a:lnTo>
                  <a:pt x="979131" y="405764"/>
                </a:lnTo>
                <a:close/>
              </a:path>
              <a:path w="4575175" h="405764">
                <a:moveTo>
                  <a:pt x="953731" y="405764"/>
                </a:moveTo>
                <a:lnTo>
                  <a:pt x="941031" y="405764"/>
                </a:lnTo>
                <a:lnTo>
                  <a:pt x="941031" y="393064"/>
                </a:lnTo>
                <a:lnTo>
                  <a:pt x="953731" y="393064"/>
                </a:lnTo>
                <a:lnTo>
                  <a:pt x="953731" y="405764"/>
                </a:lnTo>
                <a:close/>
              </a:path>
              <a:path w="4575175" h="405764">
                <a:moveTo>
                  <a:pt x="928331" y="405764"/>
                </a:moveTo>
                <a:lnTo>
                  <a:pt x="915631" y="405764"/>
                </a:lnTo>
                <a:lnTo>
                  <a:pt x="915631" y="393064"/>
                </a:lnTo>
                <a:lnTo>
                  <a:pt x="928331" y="393064"/>
                </a:lnTo>
                <a:lnTo>
                  <a:pt x="928331" y="405764"/>
                </a:lnTo>
                <a:close/>
              </a:path>
              <a:path w="4575175" h="405764">
                <a:moveTo>
                  <a:pt x="902931" y="405764"/>
                </a:moveTo>
                <a:lnTo>
                  <a:pt x="890231" y="405764"/>
                </a:lnTo>
                <a:lnTo>
                  <a:pt x="890231" y="393064"/>
                </a:lnTo>
                <a:lnTo>
                  <a:pt x="902931" y="393064"/>
                </a:lnTo>
                <a:lnTo>
                  <a:pt x="902931" y="405764"/>
                </a:lnTo>
                <a:close/>
              </a:path>
              <a:path w="4575175" h="405764">
                <a:moveTo>
                  <a:pt x="877531" y="405764"/>
                </a:moveTo>
                <a:lnTo>
                  <a:pt x="864831" y="405764"/>
                </a:lnTo>
                <a:lnTo>
                  <a:pt x="864831" y="393064"/>
                </a:lnTo>
                <a:lnTo>
                  <a:pt x="877531" y="393064"/>
                </a:lnTo>
                <a:lnTo>
                  <a:pt x="877531" y="405764"/>
                </a:lnTo>
                <a:close/>
              </a:path>
              <a:path w="4575175" h="405764">
                <a:moveTo>
                  <a:pt x="852131" y="405764"/>
                </a:moveTo>
                <a:lnTo>
                  <a:pt x="839431" y="405764"/>
                </a:lnTo>
                <a:lnTo>
                  <a:pt x="839431" y="393064"/>
                </a:lnTo>
                <a:lnTo>
                  <a:pt x="852131" y="393064"/>
                </a:lnTo>
                <a:lnTo>
                  <a:pt x="852131" y="405764"/>
                </a:lnTo>
                <a:close/>
              </a:path>
              <a:path w="4575175" h="405764">
                <a:moveTo>
                  <a:pt x="826731" y="405764"/>
                </a:moveTo>
                <a:lnTo>
                  <a:pt x="814031" y="405764"/>
                </a:lnTo>
                <a:lnTo>
                  <a:pt x="814031" y="393064"/>
                </a:lnTo>
                <a:lnTo>
                  <a:pt x="826731" y="393064"/>
                </a:lnTo>
                <a:lnTo>
                  <a:pt x="826731" y="405764"/>
                </a:lnTo>
                <a:close/>
              </a:path>
              <a:path w="4575175" h="405764">
                <a:moveTo>
                  <a:pt x="801331" y="405764"/>
                </a:moveTo>
                <a:lnTo>
                  <a:pt x="788631" y="405764"/>
                </a:lnTo>
                <a:lnTo>
                  <a:pt x="788631" y="393064"/>
                </a:lnTo>
                <a:lnTo>
                  <a:pt x="801331" y="393064"/>
                </a:lnTo>
                <a:lnTo>
                  <a:pt x="801331" y="405764"/>
                </a:lnTo>
                <a:close/>
              </a:path>
              <a:path w="4575175" h="405764">
                <a:moveTo>
                  <a:pt x="775931" y="405764"/>
                </a:moveTo>
                <a:lnTo>
                  <a:pt x="763231" y="405764"/>
                </a:lnTo>
                <a:lnTo>
                  <a:pt x="763231" y="393064"/>
                </a:lnTo>
                <a:lnTo>
                  <a:pt x="775931" y="393064"/>
                </a:lnTo>
                <a:lnTo>
                  <a:pt x="775931" y="405764"/>
                </a:lnTo>
                <a:close/>
              </a:path>
              <a:path w="4575175" h="405764">
                <a:moveTo>
                  <a:pt x="750531" y="405764"/>
                </a:moveTo>
                <a:lnTo>
                  <a:pt x="737831" y="405764"/>
                </a:lnTo>
                <a:lnTo>
                  <a:pt x="737831" y="393064"/>
                </a:lnTo>
                <a:lnTo>
                  <a:pt x="750531" y="393064"/>
                </a:lnTo>
                <a:lnTo>
                  <a:pt x="750531" y="405764"/>
                </a:lnTo>
                <a:close/>
              </a:path>
              <a:path w="4575175" h="405764">
                <a:moveTo>
                  <a:pt x="725131" y="405764"/>
                </a:moveTo>
                <a:lnTo>
                  <a:pt x="712431" y="405764"/>
                </a:lnTo>
                <a:lnTo>
                  <a:pt x="712431" y="393064"/>
                </a:lnTo>
                <a:lnTo>
                  <a:pt x="725131" y="393064"/>
                </a:lnTo>
                <a:lnTo>
                  <a:pt x="725131" y="405764"/>
                </a:lnTo>
                <a:close/>
              </a:path>
              <a:path w="4575175" h="405764">
                <a:moveTo>
                  <a:pt x="699731" y="405764"/>
                </a:moveTo>
                <a:lnTo>
                  <a:pt x="687031" y="405764"/>
                </a:lnTo>
                <a:lnTo>
                  <a:pt x="687031" y="393064"/>
                </a:lnTo>
                <a:lnTo>
                  <a:pt x="699731" y="393064"/>
                </a:lnTo>
                <a:lnTo>
                  <a:pt x="699731" y="405764"/>
                </a:lnTo>
                <a:close/>
              </a:path>
              <a:path w="4575175" h="405764">
                <a:moveTo>
                  <a:pt x="674331" y="405764"/>
                </a:moveTo>
                <a:lnTo>
                  <a:pt x="661631" y="405764"/>
                </a:lnTo>
                <a:lnTo>
                  <a:pt x="661631" y="393064"/>
                </a:lnTo>
                <a:lnTo>
                  <a:pt x="674331" y="393064"/>
                </a:lnTo>
                <a:lnTo>
                  <a:pt x="674331" y="405764"/>
                </a:lnTo>
                <a:close/>
              </a:path>
              <a:path w="4575175" h="405764">
                <a:moveTo>
                  <a:pt x="648931" y="405764"/>
                </a:moveTo>
                <a:lnTo>
                  <a:pt x="636231" y="405764"/>
                </a:lnTo>
                <a:lnTo>
                  <a:pt x="636231" y="393064"/>
                </a:lnTo>
                <a:lnTo>
                  <a:pt x="648931" y="393064"/>
                </a:lnTo>
                <a:lnTo>
                  <a:pt x="648931" y="405764"/>
                </a:lnTo>
                <a:close/>
              </a:path>
              <a:path w="4575175" h="405764">
                <a:moveTo>
                  <a:pt x="623531" y="405764"/>
                </a:moveTo>
                <a:lnTo>
                  <a:pt x="610831" y="405764"/>
                </a:lnTo>
                <a:lnTo>
                  <a:pt x="610831" y="393064"/>
                </a:lnTo>
                <a:lnTo>
                  <a:pt x="623531" y="393064"/>
                </a:lnTo>
                <a:lnTo>
                  <a:pt x="623531" y="405764"/>
                </a:lnTo>
                <a:close/>
              </a:path>
              <a:path w="4575175" h="405764">
                <a:moveTo>
                  <a:pt x="598131" y="405764"/>
                </a:moveTo>
                <a:lnTo>
                  <a:pt x="585431" y="405764"/>
                </a:lnTo>
                <a:lnTo>
                  <a:pt x="585431" y="393064"/>
                </a:lnTo>
                <a:lnTo>
                  <a:pt x="598131" y="393064"/>
                </a:lnTo>
                <a:lnTo>
                  <a:pt x="598131" y="405764"/>
                </a:lnTo>
                <a:close/>
              </a:path>
              <a:path w="4575175" h="405764">
                <a:moveTo>
                  <a:pt x="572731" y="405764"/>
                </a:moveTo>
                <a:lnTo>
                  <a:pt x="560031" y="405764"/>
                </a:lnTo>
                <a:lnTo>
                  <a:pt x="560031" y="393064"/>
                </a:lnTo>
                <a:lnTo>
                  <a:pt x="572731" y="393064"/>
                </a:lnTo>
                <a:lnTo>
                  <a:pt x="572731" y="405764"/>
                </a:lnTo>
                <a:close/>
              </a:path>
              <a:path w="4575175" h="405764">
                <a:moveTo>
                  <a:pt x="547331" y="405764"/>
                </a:moveTo>
                <a:lnTo>
                  <a:pt x="534631" y="405764"/>
                </a:lnTo>
                <a:lnTo>
                  <a:pt x="534631" y="393064"/>
                </a:lnTo>
                <a:lnTo>
                  <a:pt x="547331" y="393064"/>
                </a:lnTo>
                <a:lnTo>
                  <a:pt x="547331" y="405764"/>
                </a:lnTo>
                <a:close/>
              </a:path>
              <a:path w="4575175" h="405764">
                <a:moveTo>
                  <a:pt x="521931" y="405764"/>
                </a:moveTo>
                <a:lnTo>
                  <a:pt x="509231" y="405764"/>
                </a:lnTo>
                <a:lnTo>
                  <a:pt x="509231" y="393064"/>
                </a:lnTo>
                <a:lnTo>
                  <a:pt x="521931" y="393064"/>
                </a:lnTo>
                <a:lnTo>
                  <a:pt x="521931" y="405764"/>
                </a:lnTo>
                <a:close/>
              </a:path>
              <a:path w="4575175" h="405764">
                <a:moveTo>
                  <a:pt x="496531" y="405764"/>
                </a:moveTo>
                <a:lnTo>
                  <a:pt x="483831" y="405764"/>
                </a:lnTo>
                <a:lnTo>
                  <a:pt x="483831" y="393064"/>
                </a:lnTo>
                <a:lnTo>
                  <a:pt x="496531" y="393064"/>
                </a:lnTo>
                <a:lnTo>
                  <a:pt x="496531" y="405764"/>
                </a:lnTo>
                <a:close/>
              </a:path>
              <a:path w="4575175" h="405764">
                <a:moveTo>
                  <a:pt x="471131" y="405764"/>
                </a:moveTo>
                <a:lnTo>
                  <a:pt x="458431" y="405764"/>
                </a:lnTo>
                <a:lnTo>
                  <a:pt x="458431" y="393064"/>
                </a:lnTo>
                <a:lnTo>
                  <a:pt x="471131" y="393064"/>
                </a:lnTo>
                <a:lnTo>
                  <a:pt x="471131" y="405764"/>
                </a:lnTo>
                <a:close/>
              </a:path>
              <a:path w="4575175" h="405764">
                <a:moveTo>
                  <a:pt x="445731" y="405764"/>
                </a:moveTo>
                <a:lnTo>
                  <a:pt x="433031" y="405764"/>
                </a:lnTo>
                <a:lnTo>
                  <a:pt x="433031" y="393064"/>
                </a:lnTo>
                <a:lnTo>
                  <a:pt x="445731" y="393064"/>
                </a:lnTo>
                <a:lnTo>
                  <a:pt x="445731" y="405764"/>
                </a:lnTo>
                <a:close/>
              </a:path>
              <a:path w="4575175" h="405764">
                <a:moveTo>
                  <a:pt x="420331" y="405764"/>
                </a:moveTo>
                <a:lnTo>
                  <a:pt x="407631" y="405764"/>
                </a:lnTo>
                <a:lnTo>
                  <a:pt x="407631" y="393064"/>
                </a:lnTo>
                <a:lnTo>
                  <a:pt x="420331" y="393064"/>
                </a:lnTo>
                <a:lnTo>
                  <a:pt x="420331" y="405764"/>
                </a:lnTo>
                <a:close/>
              </a:path>
              <a:path w="4575175" h="405764">
                <a:moveTo>
                  <a:pt x="394931" y="405764"/>
                </a:moveTo>
                <a:lnTo>
                  <a:pt x="382231" y="405764"/>
                </a:lnTo>
                <a:lnTo>
                  <a:pt x="382231" y="393064"/>
                </a:lnTo>
                <a:lnTo>
                  <a:pt x="394931" y="393064"/>
                </a:lnTo>
                <a:lnTo>
                  <a:pt x="394931" y="405764"/>
                </a:lnTo>
                <a:close/>
              </a:path>
              <a:path w="4575175" h="405764">
                <a:moveTo>
                  <a:pt x="369531" y="405764"/>
                </a:moveTo>
                <a:lnTo>
                  <a:pt x="356831" y="405764"/>
                </a:lnTo>
                <a:lnTo>
                  <a:pt x="356831" y="393064"/>
                </a:lnTo>
                <a:lnTo>
                  <a:pt x="369531" y="393064"/>
                </a:lnTo>
                <a:lnTo>
                  <a:pt x="369531" y="405764"/>
                </a:lnTo>
                <a:close/>
              </a:path>
              <a:path w="4575175" h="405764">
                <a:moveTo>
                  <a:pt x="344131" y="405764"/>
                </a:moveTo>
                <a:lnTo>
                  <a:pt x="331431" y="405764"/>
                </a:lnTo>
                <a:lnTo>
                  <a:pt x="331431" y="393064"/>
                </a:lnTo>
                <a:lnTo>
                  <a:pt x="344131" y="393064"/>
                </a:lnTo>
                <a:lnTo>
                  <a:pt x="344131" y="405764"/>
                </a:lnTo>
                <a:close/>
              </a:path>
              <a:path w="4575175" h="405764">
                <a:moveTo>
                  <a:pt x="318731" y="405764"/>
                </a:moveTo>
                <a:lnTo>
                  <a:pt x="306031" y="405764"/>
                </a:lnTo>
                <a:lnTo>
                  <a:pt x="306031" y="393064"/>
                </a:lnTo>
                <a:lnTo>
                  <a:pt x="318731" y="393064"/>
                </a:lnTo>
                <a:lnTo>
                  <a:pt x="318731" y="405764"/>
                </a:lnTo>
                <a:close/>
              </a:path>
              <a:path w="4575175" h="405764">
                <a:moveTo>
                  <a:pt x="293331" y="405764"/>
                </a:moveTo>
                <a:lnTo>
                  <a:pt x="280631" y="405764"/>
                </a:lnTo>
                <a:lnTo>
                  <a:pt x="280631" y="393064"/>
                </a:lnTo>
                <a:lnTo>
                  <a:pt x="293331" y="393064"/>
                </a:lnTo>
                <a:lnTo>
                  <a:pt x="293331" y="405764"/>
                </a:lnTo>
                <a:close/>
              </a:path>
              <a:path w="4575175" h="405764">
                <a:moveTo>
                  <a:pt x="267931" y="405764"/>
                </a:moveTo>
                <a:lnTo>
                  <a:pt x="255231" y="405764"/>
                </a:lnTo>
                <a:lnTo>
                  <a:pt x="255231" y="393064"/>
                </a:lnTo>
                <a:lnTo>
                  <a:pt x="267931" y="393064"/>
                </a:lnTo>
                <a:lnTo>
                  <a:pt x="267931" y="405764"/>
                </a:lnTo>
                <a:close/>
              </a:path>
              <a:path w="4575175" h="405764">
                <a:moveTo>
                  <a:pt x="242531" y="405764"/>
                </a:moveTo>
                <a:lnTo>
                  <a:pt x="229831" y="405764"/>
                </a:lnTo>
                <a:lnTo>
                  <a:pt x="229831" y="393064"/>
                </a:lnTo>
                <a:lnTo>
                  <a:pt x="242531" y="393064"/>
                </a:lnTo>
                <a:lnTo>
                  <a:pt x="242531" y="405764"/>
                </a:lnTo>
                <a:close/>
              </a:path>
              <a:path w="4575175" h="405764">
                <a:moveTo>
                  <a:pt x="217131" y="405764"/>
                </a:moveTo>
                <a:lnTo>
                  <a:pt x="204431" y="405764"/>
                </a:lnTo>
                <a:lnTo>
                  <a:pt x="204431" y="393064"/>
                </a:lnTo>
                <a:lnTo>
                  <a:pt x="217131" y="393064"/>
                </a:lnTo>
                <a:lnTo>
                  <a:pt x="217131" y="405764"/>
                </a:lnTo>
                <a:close/>
              </a:path>
              <a:path w="4575175" h="405764">
                <a:moveTo>
                  <a:pt x="191731" y="405764"/>
                </a:moveTo>
                <a:lnTo>
                  <a:pt x="179031" y="405764"/>
                </a:lnTo>
                <a:lnTo>
                  <a:pt x="179031" y="393064"/>
                </a:lnTo>
                <a:lnTo>
                  <a:pt x="191731" y="393064"/>
                </a:lnTo>
                <a:lnTo>
                  <a:pt x="191731" y="405764"/>
                </a:lnTo>
                <a:close/>
              </a:path>
              <a:path w="4575175" h="405764">
                <a:moveTo>
                  <a:pt x="166331" y="405764"/>
                </a:moveTo>
                <a:lnTo>
                  <a:pt x="153631" y="405764"/>
                </a:lnTo>
                <a:lnTo>
                  <a:pt x="153631" y="393064"/>
                </a:lnTo>
                <a:lnTo>
                  <a:pt x="166331" y="393064"/>
                </a:lnTo>
                <a:lnTo>
                  <a:pt x="166331" y="405764"/>
                </a:lnTo>
                <a:close/>
              </a:path>
              <a:path w="4575175" h="405764">
                <a:moveTo>
                  <a:pt x="140931" y="405764"/>
                </a:moveTo>
                <a:lnTo>
                  <a:pt x="128231" y="405764"/>
                </a:lnTo>
                <a:lnTo>
                  <a:pt x="128231" y="393064"/>
                </a:lnTo>
                <a:lnTo>
                  <a:pt x="140931" y="393064"/>
                </a:lnTo>
                <a:lnTo>
                  <a:pt x="140931" y="405764"/>
                </a:lnTo>
                <a:close/>
              </a:path>
              <a:path w="4575175" h="405764">
                <a:moveTo>
                  <a:pt x="115531" y="405764"/>
                </a:moveTo>
                <a:lnTo>
                  <a:pt x="102831" y="405764"/>
                </a:lnTo>
                <a:lnTo>
                  <a:pt x="102831" y="393064"/>
                </a:lnTo>
                <a:lnTo>
                  <a:pt x="115531" y="393064"/>
                </a:lnTo>
                <a:lnTo>
                  <a:pt x="115531" y="405764"/>
                </a:lnTo>
                <a:close/>
              </a:path>
              <a:path w="4575175" h="405764">
                <a:moveTo>
                  <a:pt x="90131" y="405764"/>
                </a:moveTo>
                <a:lnTo>
                  <a:pt x="77431" y="405764"/>
                </a:lnTo>
                <a:lnTo>
                  <a:pt x="77431" y="393064"/>
                </a:lnTo>
                <a:lnTo>
                  <a:pt x="90131" y="393064"/>
                </a:lnTo>
                <a:lnTo>
                  <a:pt x="90131" y="405764"/>
                </a:lnTo>
                <a:close/>
              </a:path>
              <a:path w="4575175" h="405764">
                <a:moveTo>
                  <a:pt x="54419" y="390448"/>
                </a:moveTo>
                <a:close/>
              </a:path>
              <a:path w="4575175" h="405764">
                <a:moveTo>
                  <a:pt x="63944" y="405320"/>
                </a:moveTo>
                <a:lnTo>
                  <a:pt x="50292" y="402463"/>
                </a:lnTo>
                <a:lnTo>
                  <a:pt x="54364" y="390448"/>
                </a:lnTo>
                <a:lnTo>
                  <a:pt x="57226" y="391248"/>
                </a:lnTo>
                <a:lnTo>
                  <a:pt x="59811" y="391833"/>
                </a:lnTo>
                <a:lnTo>
                  <a:pt x="62789" y="392366"/>
                </a:lnTo>
                <a:lnTo>
                  <a:pt x="65544" y="392722"/>
                </a:lnTo>
                <a:lnTo>
                  <a:pt x="63944" y="405320"/>
                </a:lnTo>
                <a:close/>
              </a:path>
              <a:path w="4575175" h="405764">
                <a:moveTo>
                  <a:pt x="57303" y="391248"/>
                </a:moveTo>
                <a:lnTo>
                  <a:pt x="56921" y="391160"/>
                </a:lnTo>
                <a:lnTo>
                  <a:pt x="57303" y="391248"/>
                </a:lnTo>
                <a:close/>
              </a:path>
              <a:path w="4575175" h="405764">
                <a:moveTo>
                  <a:pt x="34413" y="379720"/>
                </a:moveTo>
                <a:lnTo>
                  <a:pt x="33997" y="379374"/>
                </a:lnTo>
                <a:lnTo>
                  <a:pt x="34254" y="379566"/>
                </a:lnTo>
                <a:lnTo>
                  <a:pt x="34413" y="379720"/>
                </a:lnTo>
                <a:close/>
              </a:path>
              <a:path w="4575175" h="405764">
                <a:moveTo>
                  <a:pt x="34507" y="379755"/>
                </a:moveTo>
                <a:lnTo>
                  <a:pt x="34254" y="379566"/>
                </a:lnTo>
                <a:lnTo>
                  <a:pt x="34507" y="379755"/>
                </a:lnTo>
                <a:close/>
              </a:path>
              <a:path w="4575175" h="405764">
                <a:moveTo>
                  <a:pt x="34455" y="379755"/>
                </a:moveTo>
                <a:close/>
              </a:path>
              <a:path w="4575175" h="405764">
                <a:moveTo>
                  <a:pt x="37896" y="397230"/>
                </a:moveTo>
                <a:lnTo>
                  <a:pt x="37604" y="397090"/>
                </a:lnTo>
                <a:lnTo>
                  <a:pt x="31673" y="393496"/>
                </a:lnTo>
                <a:lnTo>
                  <a:pt x="26149" y="389356"/>
                </a:lnTo>
                <a:lnTo>
                  <a:pt x="25869" y="389115"/>
                </a:lnTo>
                <a:lnTo>
                  <a:pt x="34382" y="379755"/>
                </a:lnTo>
                <a:lnTo>
                  <a:pt x="38581" y="382803"/>
                </a:lnTo>
                <a:lnTo>
                  <a:pt x="39039" y="383146"/>
                </a:lnTo>
                <a:lnTo>
                  <a:pt x="43448" y="385787"/>
                </a:lnTo>
                <a:lnTo>
                  <a:pt x="37896" y="397230"/>
                </a:lnTo>
                <a:close/>
              </a:path>
              <a:path w="4575175" h="405764">
                <a:moveTo>
                  <a:pt x="39039" y="383146"/>
                </a:moveTo>
                <a:lnTo>
                  <a:pt x="38531" y="382803"/>
                </a:lnTo>
                <a:lnTo>
                  <a:pt x="38795" y="382963"/>
                </a:lnTo>
                <a:lnTo>
                  <a:pt x="39039" y="383146"/>
                </a:lnTo>
                <a:close/>
              </a:path>
              <a:path w="4575175" h="405764">
                <a:moveTo>
                  <a:pt x="38795" y="382963"/>
                </a:moveTo>
                <a:lnTo>
                  <a:pt x="38531" y="382803"/>
                </a:lnTo>
                <a:lnTo>
                  <a:pt x="38795" y="382963"/>
                </a:lnTo>
                <a:close/>
              </a:path>
              <a:path w="4575175" h="405764">
                <a:moveTo>
                  <a:pt x="39096" y="383146"/>
                </a:moveTo>
                <a:lnTo>
                  <a:pt x="38795" y="382963"/>
                </a:lnTo>
                <a:lnTo>
                  <a:pt x="39096" y="383146"/>
                </a:lnTo>
                <a:close/>
              </a:path>
              <a:path w="4575175" h="405764">
                <a:moveTo>
                  <a:pt x="43638" y="385903"/>
                </a:moveTo>
                <a:lnTo>
                  <a:pt x="43395" y="385787"/>
                </a:lnTo>
                <a:lnTo>
                  <a:pt x="43638" y="385903"/>
                </a:lnTo>
                <a:close/>
              </a:path>
              <a:path w="4575175" h="405764">
                <a:moveTo>
                  <a:pt x="43929" y="386080"/>
                </a:moveTo>
                <a:lnTo>
                  <a:pt x="43467" y="385827"/>
                </a:lnTo>
                <a:lnTo>
                  <a:pt x="43657" y="385914"/>
                </a:lnTo>
                <a:lnTo>
                  <a:pt x="43929" y="386080"/>
                </a:lnTo>
                <a:close/>
              </a:path>
              <a:path w="4575175" h="405764">
                <a:moveTo>
                  <a:pt x="19848" y="362134"/>
                </a:moveTo>
                <a:lnTo>
                  <a:pt x="19684" y="361835"/>
                </a:lnTo>
                <a:lnTo>
                  <a:pt x="19846" y="362102"/>
                </a:lnTo>
                <a:close/>
              </a:path>
              <a:path w="4575175" h="405764">
                <a:moveTo>
                  <a:pt x="20008" y="362369"/>
                </a:moveTo>
                <a:lnTo>
                  <a:pt x="19862" y="362127"/>
                </a:lnTo>
                <a:lnTo>
                  <a:pt x="20008" y="362369"/>
                </a:lnTo>
                <a:close/>
              </a:path>
              <a:path w="4575175" h="405764">
                <a:moveTo>
                  <a:pt x="16103" y="379222"/>
                </a:moveTo>
                <a:lnTo>
                  <a:pt x="12268" y="374091"/>
                </a:lnTo>
                <a:lnTo>
                  <a:pt x="8674" y="368160"/>
                </a:lnTo>
                <a:lnTo>
                  <a:pt x="8420" y="367639"/>
                </a:lnTo>
                <a:lnTo>
                  <a:pt x="19848" y="362134"/>
                </a:lnTo>
                <a:lnTo>
                  <a:pt x="19977" y="362369"/>
                </a:lnTo>
                <a:lnTo>
                  <a:pt x="22653" y="366725"/>
                </a:lnTo>
                <a:lnTo>
                  <a:pt x="22961" y="367233"/>
                </a:lnTo>
                <a:lnTo>
                  <a:pt x="26276" y="371614"/>
                </a:lnTo>
                <a:lnTo>
                  <a:pt x="16103" y="379222"/>
                </a:lnTo>
                <a:close/>
              </a:path>
              <a:path w="4575175" h="405764">
                <a:moveTo>
                  <a:pt x="22961" y="367233"/>
                </a:moveTo>
                <a:lnTo>
                  <a:pt x="22618" y="366725"/>
                </a:lnTo>
                <a:lnTo>
                  <a:pt x="22801" y="366969"/>
                </a:lnTo>
                <a:lnTo>
                  <a:pt x="22961" y="367233"/>
                </a:lnTo>
                <a:close/>
              </a:path>
              <a:path w="4575175" h="405764">
                <a:moveTo>
                  <a:pt x="22801" y="366969"/>
                </a:moveTo>
                <a:lnTo>
                  <a:pt x="22618" y="366725"/>
                </a:lnTo>
                <a:lnTo>
                  <a:pt x="22801" y="366969"/>
                </a:lnTo>
                <a:close/>
              </a:path>
              <a:path w="4575175" h="405764">
                <a:moveTo>
                  <a:pt x="22998" y="367233"/>
                </a:moveTo>
                <a:lnTo>
                  <a:pt x="22801" y="366969"/>
                </a:lnTo>
                <a:lnTo>
                  <a:pt x="22998" y="367233"/>
                </a:lnTo>
                <a:close/>
              </a:path>
              <a:path w="4575175" h="405764">
                <a:moveTo>
                  <a:pt x="3124" y="354914"/>
                </a:moveTo>
                <a:lnTo>
                  <a:pt x="2260" y="351853"/>
                </a:lnTo>
                <a:lnTo>
                  <a:pt x="1460" y="348373"/>
                </a:lnTo>
                <a:lnTo>
                  <a:pt x="825" y="344843"/>
                </a:lnTo>
                <a:lnTo>
                  <a:pt x="406" y="341566"/>
                </a:lnTo>
                <a:lnTo>
                  <a:pt x="13004" y="339953"/>
                </a:lnTo>
                <a:lnTo>
                  <a:pt x="13358" y="342760"/>
                </a:lnTo>
                <a:lnTo>
                  <a:pt x="13877" y="345681"/>
                </a:lnTo>
                <a:lnTo>
                  <a:pt x="14495" y="348373"/>
                </a:lnTo>
                <a:lnTo>
                  <a:pt x="14516" y="348538"/>
                </a:lnTo>
                <a:lnTo>
                  <a:pt x="15341" y="351447"/>
                </a:lnTo>
                <a:lnTo>
                  <a:pt x="3124" y="354914"/>
                </a:lnTo>
                <a:close/>
              </a:path>
              <a:path w="4575175" h="405764">
                <a:moveTo>
                  <a:pt x="13416" y="343077"/>
                </a:moveTo>
                <a:lnTo>
                  <a:pt x="13360" y="342760"/>
                </a:lnTo>
                <a:lnTo>
                  <a:pt x="13416" y="343077"/>
                </a:lnTo>
                <a:close/>
              </a:path>
              <a:path w="4575175" h="405764">
                <a:moveTo>
                  <a:pt x="14604" y="348843"/>
                </a:moveTo>
                <a:lnTo>
                  <a:pt x="14516" y="348538"/>
                </a:lnTo>
                <a:lnTo>
                  <a:pt x="14604" y="348843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2144" y="4442459"/>
            <a:ext cx="1053445" cy="313054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2144" y="5561076"/>
            <a:ext cx="1053445" cy="313309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632459" y="4915534"/>
            <a:ext cx="4575175" cy="405765"/>
          </a:xfrm>
          <a:custGeom>
            <a:avLst/>
            <a:gdLst/>
            <a:ahLst/>
            <a:cxnLst/>
            <a:rect l="l" t="t" r="r" b="b"/>
            <a:pathLst>
              <a:path w="4575175" h="405764">
                <a:moveTo>
                  <a:pt x="12700" y="333908"/>
                </a:moveTo>
                <a:lnTo>
                  <a:pt x="0" y="333908"/>
                </a:lnTo>
                <a:lnTo>
                  <a:pt x="0" y="321208"/>
                </a:lnTo>
                <a:lnTo>
                  <a:pt x="12700" y="321208"/>
                </a:lnTo>
                <a:lnTo>
                  <a:pt x="12700" y="333908"/>
                </a:lnTo>
                <a:close/>
              </a:path>
              <a:path w="4575175" h="405764">
                <a:moveTo>
                  <a:pt x="12700" y="308508"/>
                </a:moveTo>
                <a:lnTo>
                  <a:pt x="0" y="308508"/>
                </a:lnTo>
                <a:lnTo>
                  <a:pt x="0" y="295808"/>
                </a:lnTo>
                <a:lnTo>
                  <a:pt x="12700" y="295808"/>
                </a:lnTo>
                <a:lnTo>
                  <a:pt x="12700" y="308508"/>
                </a:lnTo>
                <a:close/>
              </a:path>
              <a:path w="4575175" h="405764">
                <a:moveTo>
                  <a:pt x="12700" y="283108"/>
                </a:moveTo>
                <a:lnTo>
                  <a:pt x="0" y="283108"/>
                </a:lnTo>
                <a:lnTo>
                  <a:pt x="0" y="270408"/>
                </a:lnTo>
                <a:lnTo>
                  <a:pt x="12700" y="270408"/>
                </a:lnTo>
                <a:lnTo>
                  <a:pt x="12700" y="283108"/>
                </a:lnTo>
                <a:close/>
              </a:path>
              <a:path w="4575175" h="405764">
                <a:moveTo>
                  <a:pt x="12700" y="257708"/>
                </a:moveTo>
                <a:lnTo>
                  <a:pt x="0" y="257708"/>
                </a:lnTo>
                <a:lnTo>
                  <a:pt x="0" y="245008"/>
                </a:lnTo>
                <a:lnTo>
                  <a:pt x="12700" y="245008"/>
                </a:lnTo>
                <a:lnTo>
                  <a:pt x="12700" y="257708"/>
                </a:lnTo>
                <a:close/>
              </a:path>
              <a:path w="4575175" h="405764">
                <a:moveTo>
                  <a:pt x="12700" y="232308"/>
                </a:moveTo>
                <a:lnTo>
                  <a:pt x="0" y="232308"/>
                </a:lnTo>
                <a:lnTo>
                  <a:pt x="0" y="219608"/>
                </a:lnTo>
                <a:lnTo>
                  <a:pt x="12700" y="219608"/>
                </a:lnTo>
                <a:lnTo>
                  <a:pt x="12700" y="232308"/>
                </a:lnTo>
                <a:close/>
              </a:path>
              <a:path w="4575175" h="405764">
                <a:moveTo>
                  <a:pt x="12700" y="206908"/>
                </a:moveTo>
                <a:lnTo>
                  <a:pt x="0" y="206908"/>
                </a:lnTo>
                <a:lnTo>
                  <a:pt x="0" y="194208"/>
                </a:lnTo>
                <a:lnTo>
                  <a:pt x="12700" y="194208"/>
                </a:lnTo>
                <a:lnTo>
                  <a:pt x="12700" y="206908"/>
                </a:lnTo>
                <a:close/>
              </a:path>
              <a:path w="4575175" h="405764">
                <a:moveTo>
                  <a:pt x="12700" y="181508"/>
                </a:moveTo>
                <a:lnTo>
                  <a:pt x="0" y="181508"/>
                </a:lnTo>
                <a:lnTo>
                  <a:pt x="0" y="168808"/>
                </a:lnTo>
                <a:lnTo>
                  <a:pt x="12700" y="168808"/>
                </a:lnTo>
                <a:lnTo>
                  <a:pt x="12700" y="181508"/>
                </a:lnTo>
                <a:close/>
              </a:path>
              <a:path w="4575175" h="405764">
                <a:moveTo>
                  <a:pt x="12700" y="156108"/>
                </a:moveTo>
                <a:lnTo>
                  <a:pt x="0" y="156108"/>
                </a:lnTo>
                <a:lnTo>
                  <a:pt x="0" y="143408"/>
                </a:lnTo>
                <a:lnTo>
                  <a:pt x="12700" y="143408"/>
                </a:lnTo>
                <a:lnTo>
                  <a:pt x="12700" y="156108"/>
                </a:lnTo>
                <a:close/>
              </a:path>
              <a:path w="4575175" h="405764">
                <a:moveTo>
                  <a:pt x="12700" y="130708"/>
                </a:moveTo>
                <a:lnTo>
                  <a:pt x="0" y="130708"/>
                </a:lnTo>
                <a:lnTo>
                  <a:pt x="0" y="118008"/>
                </a:lnTo>
                <a:lnTo>
                  <a:pt x="12700" y="118008"/>
                </a:lnTo>
                <a:lnTo>
                  <a:pt x="12700" y="130708"/>
                </a:lnTo>
                <a:close/>
              </a:path>
              <a:path w="4575175" h="405764">
                <a:moveTo>
                  <a:pt x="12700" y="105308"/>
                </a:moveTo>
                <a:lnTo>
                  <a:pt x="0" y="105308"/>
                </a:lnTo>
                <a:lnTo>
                  <a:pt x="0" y="92608"/>
                </a:lnTo>
                <a:lnTo>
                  <a:pt x="12700" y="92608"/>
                </a:lnTo>
                <a:lnTo>
                  <a:pt x="12700" y="105308"/>
                </a:lnTo>
                <a:close/>
              </a:path>
              <a:path w="4575175" h="405764">
                <a:moveTo>
                  <a:pt x="12700" y="79908"/>
                </a:moveTo>
                <a:lnTo>
                  <a:pt x="0" y="79908"/>
                </a:lnTo>
                <a:lnTo>
                  <a:pt x="77" y="68656"/>
                </a:lnTo>
                <a:lnTo>
                  <a:pt x="203" y="66725"/>
                </a:lnTo>
                <a:lnTo>
                  <a:pt x="12865" y="67690"/>
                </a:lnTo>
                <a:lnTo>
                  <a:pt x="12780" y="68973"/>
                </a:lnTo>
                <a:lnTo>
                  <a:pt x="12700" y="71856"/>
                </a:lnTo>
                <a:lnTo>
                  <a:pt x="12700" y="79908"/>
                </a:lnTo>
                <a:close/>
              </a:path>
              <a:path w="4575175" h="405764">
                <a:moveTo>
                  <a:pt x="12780" y="68973"/>
                </a:moveTo>
                <a:lnTo>
                  <a:pt x="12788" y="68656"/>
                </a:lnTo>
                <a:lnTo>
                  <a:pt x="12780" y="68973"/>
                </a:lnTo>
                <a:close/>
              </a:path>
              <a:path w="4575175" h="405764">
                <a:moveTo>
                  <a:pt x="14744" y="56438"/>
                </a:moveTo>
                <a:lnTo>
                  <a:pt x="2527" y="52971"/>
                </a:lnTo>
                <a:lnTo>
                  <a:pt x="3225" y="50495"/>
                </a:lnTo>
                <a:lnTo>
                  <a:pt x="4356" y="47155"/>
                </a:lnTo>
                <a:lnTo>
                  <a:pt x="5676" y="43814"/>
                </a:lnTo>
                <a:lnTo>
                  <a:pt x="7454" y="40119"/>
                </a:lnTo>
                <a:lnTo>
                  <a:pt x="18897" y="45631"/>
                </a:lnTo>
                <a:lnTo>
                  <a:pt x="17350" y="48827"/>
                </a:lnTo>
                <a:lnTo>
                  <a:pt x="16246" y="51663"/>
                </a:lnTo>
                <a:lnTo>
                  <a:pt x="15419" y="54114"/>
                </a:lnTo>
                <a:lnTo>
                  <a:pt x="14744" y="56438"/>
                </a:lnTo>
                <a:close/>
              </a:path>
              <a:path w="4575175" h="405764">
                <a:moveTo>
                  <a:pt x="17357" y="48827"/>
                </a:moveTo>
                <a:lnTo>
                  <a:pt x="17411" y="48691"/>
                </a:lnTo>
                <a:lnTo>
                  <a:pt x="17357" y="48827"/>
                </a:lnTo>
                <a:close/>
              </a:path>
              <a:path w="4575175" h="405764">
                <a:moveTo>
                  <a:pt x="17245" y="49110"/>
                </a:moveTo>
                <a:lnTo>
                  <a:pt x="17357" y="48827"/>
                </a:lnTo>
                <a:lnTo>
                  <a:pt x="17245" y="49110"/>
                </a:lnTo>
                <a:close/>
              </a:path>
              <a:path w="4575175" h="405764">
                <a:moveTo>
                  <a:pt x="16334" y="51401"/>
                </a:moveTo>
                <a:close/>
              </a:path>
              <a:path w="4575175" h="405764">
                <a:moveTo>
                  <a:pt x="16246" y="51663"/>
                </a:moveTo>
                <a:lnTo>
                  <a:pt x="16334" y="51401"/>
                </a:lnTo>
                <a:lnTo>
                  <a:pt x="16246" y="51663"/>
                </a:lnTo>
                <a:close/>
              </a:path>
              <a:path w="4575175" h="405764">
                <a:moveTo>
                  <a:pt x="15330" y="54376"/>
                </a:moveTo>
                <a:lnTo>
                  <a:pt x="15405" y="54114"/>
                </a:lnTo>
                <a:lnTo>
                  <a:pt x="15330" y="54376"/>
                </a:lnTo>
                <a:close/>
              </a:path>
              <a:path w="4575175" h="405764">
                <a:moveTo>
                  <a:pt x="15318" y="54419"/>
                </a:moveTo>
                <a:close/>
              </a:path>
              <a:path w="4575175" h="405764">
                <a:moveTo>
                  <a:pt x="24955" y="35915"/>
                </a:moveTo>
                <a:lnTo>
                  <a:pt x="14782" y="28308"/>
                </a:lnTo>
                <a:lnTo>
                  <a:pt x="16408" y="26149"/>
                </a:lnTo>
                <a:lnTo>
                  <a:pt x="21043" y="21043"/>
                </a:lnTo>
                <a:lnTo>
                  <a:pt x="24231" y="18135"/>
                </a:lnTo>
                <a:lnTo>
                  <a:pt x="32778" y="27533"/>
                </a:lnTo>
                <a:lnTo>
                  <a:pt x="30281" y="29806"/>
                </a:lnTo>
                <a:lnTo>
                  <a:pt x="29806" y="30238"/>
                </a:lnTo>
                <a:lnTo>
                  <a:pt x="26425" y="33997"/>
                </a:lnTo>
                <a:lnTo>
                  <a:pt x="26009" y="34455"/>
                </a:lnTo>
                <a:lnTo>
                  <a:pt x="24955" y="35915"/>
                </a:lnTo>
                <a:close/>
              </a:path>
              <a:path w="4575175" h="405764">
                <a:moveTo>
                  <a:pt x="29806" y="30238"/>
                </a:moveTo>
                <a:lnTo>
                  <a:pt x="30238" y="29806"/>
                </a:lnTo>
                <a:lnTo>
                  <a:pt x="30033" y="30032"/>
                </a:lnTo>
                <a:lnTo>
                  <a:pt x="29806" y="30238"/>
                </a:lnTo>
                <a:close/>
              </a:path>
              <a:path w="4575175" h="405764">
                <a:moveTo>
                  <a:pt x="30033" y="30032"/>
                </a:moveTo>
                <a:lnTo>
                  <a:pt x="30238" y="29806"/>
                </a:lnTo>
                <a:lnTo>
                  <a:pt x="30033" y="30032"/>
                </a:lnTo>
                <a:close/>
              </a:path>
              <a:path w="4575175" h="405764">
                <a:moveTo>
                  <a:pt x="29845" y="30238"/>
                </a:moveTo>
                <a:lnTo>
                  <a:pt x="30033" y="30032"/>
                </a:lnTo>
                <a:lnTo>
                  <a:pt x="29845" y="30238"/>
                </a:lnTo>
                <a:close/>
              </a:path>
              <a:path w="4575175" h="405764">
                <a:moveTo>
                  <a:pt x="26009" y="34455"/>
                </a:moveTo>
                <a:lnTo>
                  <a:pt x="26390" y="33997"/>
                </a:lnTo>
                <a:lnTo>
                  <a:pt x="26228" y="34214"/>
                </a:lnTo>
                <a:lnTo>
                  <a:pt x="26009" y="34455"/>
                </a:lnTo>
                <a:close/>
              </a:path>
              <a:path w="4575175" h="405764">
                <a:moveTo>
                  <a:pt x="26228" y="34214"/>
                </a:moveTo>
                <a:lnTo>
                  <a:pt x="26390" y="33997"/>
                </a:lnTo>
                <a:lnTo>
                  <a:pt x="26228" y="34214"/>
                </a:lnTo>
                <a:close/>
              </a:path>
              <a:path w="4575175" h="405764">
                <a:moveTo>
                  <a:pt x="26048" y="34455"/>
                </a:moveTo>
                <a:lnTo>
                  <a:pt x="26228" y="34214"/>
                </a:lnTo>
                <a:lnTo>
                  <a:pt x="26048" y="34455"/>
                </a:lnTo>
                <a:close/>
              </a:path>
              <a:path w="4575175" h="405764">
                <a:moveTo>
                  <a:pt x="42062" y="20827"/>
                </a:moveTo>
                <a:lnTo>
                  <a:pt x="35458" y="9969"/>
                </a:lnTo>
                <a:lnTo>
                  <a:pt x="37604" y="8674"/>
                </a:lnTo>
                <a:lnTo>
                  <a:pt x="43815" y="5676"/>
                </a:lnTo>
                <a:lnTo>
                  <a:pt x="47155" y="4356"/>
                </a:lnTo>
                <a:lnTo>
                  <a:pt x="48196" y="4000"/>
                </a:lnTo>
                <a:lnTo>
                  <a:pt x="52273" y="16040"/>
                </a:lnTo>
                <a:lnTo>
                  <a:pt x="51709" y="16230"/>
                </a:lnTo>
                <a:lnTo>
                  <a:pt x="49171" y="17221"/>
                </a:lnTo>
                <a:lnTo>
                  <a:pt x="44001" y="19685"/>
                </a:lnTo>
                <a:lnTo>
                  <a:pt x="43395" y="19977"/>
                </a:lnTo>
                <a:lnTo>
                  <a:pt x="42062" y="20827"/>
                </a:lnTo>
                <a:close/>
              </a:path>
              <a:path w="4575175" h="405764">
                <a:moveTo>
                  <a:pt x="51401" y="16334"/>
                </a:moveTo>
                <a:lnTo>
                  <a:pt x="51663" y="16230"/>
                </a:lnTo>
                <a:lnTo>
                  <a:pt x="51401" y="16334"/>
                </a:lnTo>
                <a:close/>
              </a:path>
              <a:path w="4575175" h="405764">
                <a:moveTo>
                  <a:pt x="51376" y="16344"/>
                </a:moveTo>
                <a:close/>
              </a:path>
              <a:path w="4575175" h="405764">
                <a:moveTo>
                  <a:pt x="48828" y="17357"/>
                </a:moveTo>
                <a:lnTo>
                  <a:pt x="49110" y="17221"/>
                </a:lnTo>
                <a:lnTo>
                  <a:pt x="48828" y="17357"/>
                </a:lnTo>
                <a:close/>
              </a:path>
              <a:path w="4575175" h="405764">
                <a:moveTo>
                  <a:pt x="48715" y="17411"/>
                </a:moveTo>
                <a:close/>
              </a:path>
              <a:path w="4575175" h="405764">
                <a:moveTo>
                  <a:pt x="43395" y="19977"/>
                </a:moveTo>
                <a:lnTo>
                  <a:pt x="43929" y="19685"/>
                </a:lnTo>
                <a:lnTo>
                  <a:pt x="43661" y="19849"/>
                </a:lnTo>
                <a:lnTo>
                  <a:pt x="43395" y="19977"/>
                </a:lnTo>
                <a:close/>
              </a:path>
              <a:path w="4575175" h="405764">
                <a:moveTo>
                  <a:pt x="43661" y="19849"/>
                </a:moveTo>
                <a:lnTo>
                  <a:pt x="43929" y="19685"/>
                </a:lnTo>
                <a:lnTo>
                  <a:pt x="43661" y="19849"/>
                </a:lnTo>
                <a:close/>
              </a:path>
              <a:path w="4575175" h="405764">
                <a:moveTo>
                  <a:pt x="43452" y="19977"/>
                </a:moveTo>
                <a:lnTo>
                  <a:pt x="43661" y="19849"/>
                </a:lnTo>
                <a:lnTo>
                  <a:pt x="43452" y="19977"/>
                </a:lnTo>
                <a:close/>
              </a:path>
              <a:path w="4575175" h="405764">
                <a:moveTo>
                  <a:pt x="63360" y="13322"/>
                </a:moveTo>
                <a:lnTo>
                  <a:pt x="61760" y="723"/>
                </a:lnTo>
                <a:lnTo>
                  <a:pt x="64516" y="368"/>
                </a:lnTo>
                <a:lnTo>
                  <a:pt x="68173" y="88"/>
                </a:lnTo>
                <a:lnTo>
                  <a:pt x="71780" y="0"/>
                </a:lnTo>
                <a:lnTo>
                  <a:pt x="75222" y="0"/>
                </a:lnTo>
                <a:lnTo>
                  <a:pt x="75222" y="12700"/>
                </a:lnTo>
                <a:lnTo>
                  <a:pt x="72021" y="12700"/>
                </a:lnTo>
                <a:lnTo>
                  <a:pt x="69617" y="12763"/>
                </a:lnTo>
                <a:lnTo>
                  <a:pt x="68973" y="12763"/>
                </a:lnTo>
                <a:lnTo>
                  <a:pt x="65646" y="13017"/>
                </a:lnTo>
                <a:lnTo>
                  <a:pt x="63360" y="13322"/>
                </a:lnTo>
                <a:close/>
              </a:path>
              <a:path w="4575175" h="405764">
                <a:moveTo>
                  <a:pt x="68656" y="12788"/>
                </a:moveTo>
                <a:lnTo>
                  <a:pt x="68973" y="12763"/>
                </a:lnTo>
                <a:lnTo>
                  <a:pt x="69617" y="12763"/>
                </a:lnTo>
                <a:lnTo>
                  <a:pt x="68656" y="12788"/>
                </a:lnTo>
                <a:close/>
              </a:path>
              <a:path w="4575175" h="405764">
                <a:moveTo>
                  <a:pt x="65940" y="12995"/>
                </a:moveTo>
                <a:close/>
              </a:path>
              <a:path w="4575175" h="405764">
                <a:moveTo>
                  <a:pt x="65763" y="13017"/>
                </a:moveTo>
                <a:lnTo>
                  <a:pt x="65940" y="12995"/>
                </a:lnTo>
                <a:lnTo>
                  <a:pt x="65763" y="13017"/>
                </a:lnTo>
                <a:close/>
              </a:path>
              <a:path w="4575175" h="405764">
                <a:moveTo>
                  <a:pt x="100622" y="12700"/>
                </a:moveTo>
                <a:lnTo>
                  <a:pt x="87922" y="12700"/>
                </a:lnTo>
                <a:lnTo>
                  <a:pt x="87922" y="0"/>
                </a:lnTo>
                <a:lnTo>
                  <a:pt x="100622" y="0"/>
                </a:lnTo>
                <a:lnTo>
                  <a:pt x="100622" y="12700"/>
                </a:lnTo>
                <a:close/>
              </a:path>
              <a:path w="4575175" h="405764">
                <a:moveTo>
                  <a:pt x="126022" y="12700"/>
                </a:moveTo>
                <a:lnTo>
                  <a:pt x="113322" y="12700"/>
                </a:lnTo>
                <a:lnTo>
                  <a:pt x="113322" y="0"/>
                </a:lnTo>
                <a:lnTo>
                  <a:pt x="126022" y="0"/>
                </a:lnTo>
                <a:lnTo>
                  <a:pt x="126022" y="12700"/>
                </a:lnTo>
                <a:close/>
              </a:path>
              <a:path w="4575175" h="405764">
                <a:moveTo>
                  <a:pt x="151422" y="12700"/>
                </a:moveTo>
                <a:lnTo>
                  <a:pt x="138722" y="12700"/>
                </a:lnTo>
                <a:lnTo>
                  <a:pt x="138722" y="0"/>
                </a:lnTo>
                <a:lnTo>
                  <a:pt x="151422" y="0"/>
                </a:lnTo>
                <a:lnTo>
                  <a:pt x="151422" y="12700"/>
                </a:lnTo>
                <a:close/>
              </a:path>
              <a:path w="4575175" h="405764">
                <a:moveTo>
                  <a:pt x="176822" y="12700"/>
                </a:moveTo>
                <a:lnTo>
                  <a:pt x="164122" y="12700"/>
                </a:lnTo>
                <a:lnTo>
                  <a:pt x="164122" y="0"/>
                </a:lnTo>
                <a:lnTo>
                  <a:pt x="176822" y="0"/>
                </a:lnTo>
                <a:lnTo>
                  <a:pt x="176822" y="12700"/>
                </a:lnTo>
                <a:close/>
              </a:path>
              <a:path w="4575175" h="405764">
                <a:moveTo>
                  <a:pt x="202222" y="12700"/>
                </a:moveTo>
                <a:lnTo>
                  <a:pt x="189522" y="12700"/>
                </a:lnTo>
                <a:lnTo>
                  <a:pt x="189522" y="0"/>
                </a:lnTo>
                <a:lnTo>
                  <a:pt x="202222" y="0"/>
                </a:lnTo>
                <a:lnTo>
                  <a:pt x="202222" y="12700"/>
                </a:lnTo>
                <a:close/>
              </a:path>
              <a:path w="4575175" h="405764">
                <a:moveTo>
                  <a:pt x="227622" y="12700"/>
                </a:moveTo>
                <a:lnTo>
                  <a:pt x="214922" y="12700"/>
                </a:lnTo>
                <a:lnTo>
                  <a:pt x="214922" y="0"/>
                </a:lnTo>
                <a:lnTo>
                  <a:pt x="227622" y="0"/>
                </a:lnTo>
                <a:lnTo>
                  <a:pt x="227622" y="12700"/>
                </a:lnTo>
                <a:close/>
              </a:path>
              <a:path w="4575175" h="405764">
                <a:moveTo>
                  <a:pt x="253022" y="12700"/>
                </a:moveTo>
                <a:lnTo>
                  <a:pt x="240322" y="12700"/>
                </a:lnTo>
                <a:lnTo>
                  <a:pt x="240322" y="0"/>
                </a:lnTo>
                <a:lnTo>
                  <a:pt x="253022" y="0"/>
                </a:lnTo>
                <a:lnTo>
                  <a:pt x="253022" y="12700"/>
                </a:lnTo>
                <a:close/>
              </a:path>
              <a:path w="4575175" h="405764">
                <a:moveTo>
                  <a:pt x="278422" y="12700"/>
                </a:moveTo>
                <a:lnTo>
                  <a:pt x="265722" y="12700"/>
                </a:lnTo>
                <a:lnTo>
                  <a:pt x="265722" y="0"/>
                </a:lnTo>
                <a:lnTo>
                  <a:pt x="278422" y="0"/>
                </a:lnTo>
                <a:lnTo>
                  <a:pt x="278422" y="12700"/>
                </a:lnTo>
                <a:close/>
              </a:path>
              <a:path w="4575175" h="405764">
                <a:moveTo>
                  <a:pt x="303822" y="12700"/>
                </a:moveTo>
                <a:lnTo>
                  <a:pt x="291122" y="12700"/>
                </a:lnTo>
                <a:lnTo>
                  <a:pt x="291122" y="0"/>
                </a:lnTo>
                <a:lnTo>
                  <a:pt x="303822" y="0"/>
                </a:lnTo>
                <a:lnTo>
                  <a:pt x="303822" y="12700"/>
                </a:lnTo>
                <a:close/>
              </a:path>
              <a:path w="4575175" h="405764">
                <a:moveTo>
                  <a:pt x="329222" y="12700"/>
                </a:moveTo>
                <a:lnTo>
                  <a:pt x="316522" y="12700"/>
                </a:lnTo>
                <a:lnTo>
                  <a:pt x="316522" y="0"/>
                </a:lnTo>
                <a:lnTo>
                  <a:pt x="329222" y="0"/>
                </a:lnTo>
                <a:lnTo>
                  <a:pt x="329222" y="12700"/>
                </a:lnTo>
                <a:close/>
              </a:path>
              <a:path w="4575175" h="405764">
                <a:moveTo>
                  <a:pt x="354622" y="12700"/>
                </a:moveTo>
                <a:lnTo>
                  <a:pt x="341922" y="12700"/>
                </a:lnTo>
                <a:lnTo>
                  <a:pt x="341922" y="0"/>
                </a:lnTo>
                <a:lnTo>
                  <a:pt x="354622" y="0"/>
                </a:lnTo>
                <a:lnTo>
                  <a:pt x="354622" y="12700"/>
                </a:lnTo>
                <a:close/>
              </a:path>
              <a:path w="4575175" h="405764">
                <a:moveTo>
                  <a:pt x="380022" y="12700"/>
                </a:moveTo>
                <a:lnTo>
                  <a:pt x="367322" y="12700"/>
                </a:lnTo>
                <a:lnTo>
                  <a:pt x="367322" y="0"/>
                </a:lnTo>
                <a:lnTo>
                  <a:pt x="380022" y="0"/>
                </a:lnTo>
                <a:lnTo>
                  <a:pt x="380022" y="12700"/>
                </a:lnTo>
                <a:close/>
              </a:path>
              <a:path w="4575175" h="405764">
                <a:moveTo>
                  <a:pt x="405422" y="12700"/>
                </a:moveTo>
                <a:lnTo>
                  <a:pt x="392722" y="12700"/>
                </a:lnTo>
                <a:lnTo>
                  <a:pt x="392722" y="0"/>
                </a:lnTo>
                <a:lnTo>
                  <a:pt x="405422" y="0"/>
                </a:lnTo>
                <a:lnTo>
                  <a:pt x="405422" y="12700"/>
                </a:lnTo>
                <a:close/>
              </a:path>
              <a:path w="4575175" h="405764">
                <a:moveTo>
                  <a:pt x="430822" y="12700"/>
                </a:moveTo>
                <a:lnTo>
                  <a:pt x="418122" y="12700"/>
                </a:lnTo>
                <a:lnTo>
                  <a:pt x="418122" y="0"/>
                </a:lnTo>
                <a:lnTo>
                  <a:pt x="430822" y="0"/>
                </a:lnTo>
                <a:lnTo>
                  <a:pt x="430822" y="12700"/>
                </a:lnTo>
                <a:close/>
              </a:path>
              <a:path w="4575175" h="405764">
                <a:moveTo>
                  <a:pt x="456222" y="12700"/>
                </a:moveTo>
                <a:lnTo>
                  <a:pt x="443522" y="12700"/>
                </a:lnTo>
                <a:lnTo>
                  <a:pt x="443522" y="0"/>
                </a:lnTo>
                <a:lnTo>
                  <a:pt x="456222" y="0"/>
                </a:lnTo>
                <a:lnTo>
                  <a:pt x="456222" y="12700"/>
                </a:lnTo>
                <a:close/>
              </a:path>
              <a:path w="4575175" h="405764">
                <a:moveTo>
                  <a:pt x="481622" y="12700"/>
                </a:moveTo>
                <a:lnTo>
                  <a:pt x="468922" y="12700"/>
                </a:lnTo>
                <a:lnTo>
                  <a:pt x="468922" y="0"/>
                </a:lnTo>
                <a:lnTo>
                  <a:pt x="481622" y="0"/>
                </a:lnTo>
                <a:lnTo>
                  <a:pt x="481622" y="12700"/>
                </a:lnTo>
                <a:close/>
              </a:path>
              <a:path w="4575175" h="405764">
                <a:moveTo>
                  <a:pt x="507022" y="12700"/>
                </a:moveTo>
                <a:lnTo>
                  <a:pt x="494322" y="12700"/>
                </a:lnTo>
                <a:lnTo>
                  <a:pt x="494322" y="0"/>
                </a:lnTo>
                <a:lnTo>
                  <a:pt x="507022" y="0"/>
                </a:lnTo>
                <a:lnTo>
                  <a:pt x="507022" y="12700"/>
                </a:lnTo>
                <a:close/>
              </a:path>
              <a:path w="4575175" h="405764">
                <a:moveTo>
                  <a:pt x="532422" y="12700"/>
                </a:moveTo>
                <a:lnTo>
                  <a:pt x="519722" y="12700"/>
                </a:lnTo>
                <a:lnTo>
                  <a:pt x="519722" y="0"/>
                </a:lnTo>
                <a:lnTo>
                  <a:pt x="532422" y="0"/>
                </a:lnTo>
                <a:lnTo>
                  <a:pt x="532422" y="12700"/>
                </a:lnTo>
                <a:close/>
              </a:path>
              <a:path w="4575175" h="405764">
                <a:moveTo>
                  <a:pt x="557822" y="12700"/>
                </a:moveTo>
                <a:lnTo>
                  <a:pt x="545122" y="12700"/>
                </a:lnTo>
                <a:lnTo>
                  <a:pt x="545122" y="0"/>
                </a:lnTo>
                <a:lnTo>
                  <a:pt x="557822" y="0"/>
                </a:lnTo>
                <a:lnTo>
                  <a:pt x="557822" y="12700"/>
                </a:lnTo>
                <a:close/>
              </a:path>
              <a:path w="4575175" h="405764">
                <a:moveTo>
                  <a:pt x="583222" y="12700"/>
                </a:moveTo>
                <a:lnTo>
                  <a:pt x="570522" y="12700"/>
                </a:lnTo>
                <a:lnTo>
                  <a:pt x="570522" y="0"/>
                </a:lnTo>
                <a:lnTo>
                  <a:pt x="583222" y="0"/>
                </a:lnTo>
                <a:lnTo>
                  <a:pt x="583222" y="12700"/>
                </a:lnTo>
                <a:close/>
              </a:path>
              <a:path w="4575175" h="405764">
                <a:moveTo>
                  <a:pt x="608622" y="12700"/>
                </a:moveTo>
                <a:lnTo>
                  <a:pt x="595922" y="12700"/>
                </a:lnTo>
                <a:lnTo>
                  <a:pt x="595922" y="0"/>
                </a:lnTo>
                <a:lnTo>
                  <a:pt x="608622" y="0"/>
                </a:lnTo>
                <a:lnTo>
                  <a:pt x="608622" y="12700"/>
                </a:lnTo>
                <a:close/>
              </a:path>
              <a:path w="4575175" h="405764">
                <a:moveTo>
                  <a:pt x="634022" y="12700"/>
                </a:moveTo>
                <a:lnTo>
                  <a:pt x="621322" y="12700"/>
                </a:lnTo>
                <a:lnTo>
                  <a:pt x="621322" y="0"/>
                </a:lnTo>
                <a:lnTo>
                  <a:pt x="634022" y="0"/>
                </a:lnTo>
                <a:lnTo>
                  <a:pt x="634022" y="12700"/>
                </a:lnTo>
                <a:close/>
              </a:path>
              <a:path w="4575175" h="405764">
                <a:moveTo>
                  <a:pt x="659422" y="12700"/>
                </a:moveTo>
                <a:lnTo>
                  <a:pt x="646722" y="12700"/>
                </a:lnTo>
                <a:lnTo>
                  <a:pt x="646722" y="0"/>
                </a:lnTo>
                <a:lnTo>
                  <a:pt x="659422" y="0"/>
                </a:lnTo>
                <a:lnTo>
                  <a:pt x="659422" y="12700"/>
                </a:lnTo>
                <a:close/>
              </a:path>
              <a:path w="4575175" h="405764">
                <a:moveTo>
                  <a:pt x="684822" y="12700"/>
                </a:moveTo>
                <a:lnTo>
                  <a:pt x="672122" y="12700"/>
                </a:lnTo>
                <a:lnTo>
                  <a:pt x="672122" y="0"/>
                </a:lnTo>
                <a:lnTo>
                  <a:pt x="684822" y="0"/>
                </a:lnTo>
                <a:lnTo>
                  <a:pt x="684822" y="12700"/>
                </a:lnTo>
                <a:close/>
              </a:path>
              <a:path w="4575175" h="405764">
                <a:moveTo>
                  <a:pt x="710222" y="12700"/>
                </a:moveTo>
                <a:lnTo>
                  <a:pt x="697522" y="12700"/>
                </a:lnTo>
                <a:lnTo>
                  <a:pt x="697522" y="0"/>
                </a:lnTo>
                <a:lnTo>
                  <a:pt x="710222" y="0"/>
                </a:lnTo>
                <a:lnTo>
                  <a:pt x="710222" y="12700"/>
                </a:lnTo>
                <a:close/>
              </a:path>
              <a:path w="4575175" h="405764">
                <a:moveTo>
                  <a:pt x="735622" y="12700"/>
                </a:moveTo>
                <a:lnTo>
                  <a:pt x="722922" y="12700"/>
                </a:lnTo>
                <a:lnTo>
                  <a:pt x="722922" y="0"/>
                </a:lnTo>
                <a:lnTo>
                  <a:pt x="735622" y="0"/>
                </a:lnTo>
                <a:lnTo>
                  <a:pt x="735622" y="12700"/>
                </a:lnTo>
                <a:close/>
              </a:path>
              <a:path w="4575175" h="405764">
                <a:moveTo>
                  <a:pt x="761022" y="12700"/>
                </a:moveTo>
                <a:lnTo>
                  <a:pt x="748322" y="12700"/>
                </a:lnTo>
                <a:lnTo>
                  <a:pt x="748322" y="0"/>
                </a:lnTo>
                <a:lnTo>
                  <a:pt x="761022" y="0"/>
                </a:lnTo>
                <a:lnTo>
                  <a:pt x="761022" y="12700"/>
                </a:lnTo>
                <a:close/>
              </a:path>
              <a:path w="4575175" h="405764">
                <a:moveTo>
                  <a:pt x="786422" y="12700"/>
                </a:moveTo>
                <a:lnTo>
                  <a:pt x="773722" y="12700"/>
                </a:lnTo>
                <a:lnTo>
                  <a:pt x="773722" y="0"/>
                </a:lnTo>
                <a:lnTo>
                  <a:pt x="786422" y="0"/>
                </a:lnTo>
                <a:lnTo>
                  <a:pt x="786422" y="12700"/>
                </a:lnTo>
                <a:close/>
              </a:path>
              <a:path w="4575175" h="405764">
                <a:moveTo>
                  <a:pt x="811822" y="12700"/>
                </a:moveTo>
                <a:lnTo>
                  <a:pt x="799122" y="12700"/>
                </a:lnTo>
                <a:lnTo>
                  <a:pt x="799122" y="0"/>
                </a:lnTo>
                <a:lnTo>
                  <a:pt x="811822" y="0"/>
                </a:lnTo>
                <a:lnTo>
                  <a:pt x="811822" y="12700"/>
                </a:lnTo>
                <a:close/>
              </a:path>
              <a:path w="4575175" h="405764">
                <a:moveTo>
                  <a:pt x="837222" y="12700"/>
                </a:moveTo>
                <a:lnTo>
                  <a:pt x="824522" y="12700"/>
                </a:lnTo>
                <a:lnTo>
                  <a:pt x="824522" y="0"/>
                </a:lnTo>
                <a:lnTo>
                  <a:pt x="837222" y="0"/>
                </a:lnTo>
                <a:lnTo>
                  <a:pt x="837222" y="12700"/>
                </a:lnTo>
                <a:close/>
              </a:path>
              <a:path w="4575175" h="405764">
                <a:moveTo>
                  <a:pt x="862622" y="12700"/>
                </a:moveTo>
                <a:lnTo>
                  <a:pt x="849922" y="12700"/>
                </a:lnTo>
                <a:lnTo>
                  <a:pt x="849922" y="0"/>
                </a:lnTo>
                <a:lnTo>
                  <a:pt x="862622" y="0"/>
                </a:lnTo>
                <a:lnTo>
                  <a:pt x="862622" y="12700"/>
                </a:lnTo>
                <a:close/>
              </a:path>
              <a:path w="4575175" h="405764">
                <a:moveTo>
                  <a:pt x="888022" y="12700"/>
                </a:moveTo>
                <a:lnTo>
                  <a:pt x="875322" y="12700"/>
                </a:lnTo>
                <a:lnTo>
                  <a:pt x="875322" y="0"/>
                </a:lnTo>
                <a:lnTo>
                  <a:pt x="888022" y="0"/>
                </a:lnTo>
                <a:lnTo>
                  <a:pt x="888022" y="12700"/>
                </a:lnTo>
                <a:close/>
              </a:path>
              <a:path w="4575175" h="405764">
                <a:moveTo>
                  <a:pt x="913422" y="12700"/>
                </a:moveTo>
                <a:lnTo>
                  <a:pt x="900722" y="12700"/>
                </a:lnTo>
                <a:lnTo>
                  <a:pt x="900722" y="0"/>
                </a:lnTo>
                <a:lnTo>
                  <a:pt x="913422" y="0"/>
                </a:lnTo>
                <a:lnTo>
                  <a:pt x="913422" y="12700"/>
                </a:lnTo>
                <a:close/>
              </a:path>
              <a:path w="4575175" h="405764">
                <a:moveTo>
                  <a:pt x="938822" y="12700"/>
                </a:moveTo>
                <a:lnTo>
                  <a:pt x="926122" y="12700"/>
                </a:lnTo>
                <a:lnTo>
                  <a:pt x="926122" y="0"/>
                </a:lnTo>
                <a:lnTo>
                  <a:pt x="938822" y="0"/>
                </a:lnTo>
                <a:lnTo>
                  <a:pt x="938822" y="12700"/>
                </a:lnTo>
                <a:close/>
              </a:path>
              <a:path w="4575175" h="405764">
                <a:moveTo>
                  <a:pt x="964222" y="12700"/>
                </a:moveTo>
                <a:lnTo>
                  <a:pt x="951522" y="12700"/>
                </a:lnTo>
                <a:lnTo>
                  <a:pt x="951522" y="0"/>
                </a:lnTo>
                <a:lnTo>
                  <a:pt x="964222" y="0"/>
                </a:lnTo>
                <a:lnTo>
                  <a:pt x="964222" y="12700"/>
                </a:lnTo>
                <a:close/>
              </a:path>
              <a:path w="4575175" h="405764">
                <a:moveTo>
                  <a:pt x="989622" y="12700"/>
                </a:moveTo>
                <a:lnTo>
                  <a:pt x="976922" y="12700"/>
                </a:lnTo>
                <a:lnTo>
                  <a:pt x="976922" y="0"/>
                </a:lnTo>
                <a:lnTo>
                  <a:pt x="989622" y="0"/>
                </a:lnTo>
                <a:lnTo>
                  <a:pt x="989622" y="12700"/>
                </a:lnTo>
                <a:close/>
              </a:path>
              <a:path w="4575175" h="405764">
                <a:moveTo>
                  <a:pt x="1015022" y="12700"/>
                </a:moveTo>
                <a:lnTo>
                  <a:pt x="1002322" y="12700"/>
                </a:lnTo>
                <a:lnTo>
                  <a:pt x="1002322" y="0"/>
                </a:lnTo>
                <a:lnTo>
                  <a:pt x="1015022" y="0"/>
                </a:lnTo>
                <a:lnTo>
                  <a:pt x="1015022" y="12700"/>
                </a:lnTo>
                <a:close/>
              </a:path>
              <a:path w="4575175" h="405764">
                <a:moveTo>
                  <a:pt x="1040422" y="12700"/>
                </a:moveTo>
                <a:lnTo>
                  <a:pt x="1027722" y="12700"/>
                </a:lnTo>
                <a:lnTo>
                  <a:pt x="1027722" y="0"/>
                </a:lnTo>
                <a:lnTo>
                  <a:pt x="1040422" y="0"/>
                </a:lnTo>
                <a:lnTo>
                  <a:pt x="1040422" y="12700"/>
                </a:lnTo>
                <a:close/>
              </a:path>
              <a:path w="4575175" h="405764">
                <a:moveTo>
                  <a:pt x="1065822" y="12700"/>
                </a:moveTo>
                <a:lnTo>
                  <a:pt x="1053122" y="12700"/>
                </a:lnTo>
                <a:lnTo>
                  <a:pt x="1053122" y="0"/>
                </a:lnTo>
                <a:lnTo>
                  <a:pt x="1065822" y="0"/>
                </a:lnTo>
                <a:lnTo>
                  <a:pt x="1065822" y="12700"/>
                </a:lnTo>
                <a:close/>
              </a:path>
              <a:path w="4575175" h="405764">
                <a:moveTo>
                  <a:pt x="1091222" y="12700"/>
                </a:moveTo>
                <a:lnTo>
                  <a:pt x="1078522" y="12700"/>
                </a:lnTo>
                <a:lnTo>
                  <a:pt x="1078522" y="0"/>
                </a:lnTo>
                <a:lnTo>
                  <a:pt x="1091222" y="0"/>
                </a:lnTo>
                <a:lnTo>
                  <a:pt x="1091222" y="12700"/>
                </a:lnTo>
                <a:close/>
              </a:path>
              <a:path w="4575175" h="405764">
                <a:moveTo>
                  <a:pt x="1116622" y="12700"/>
                </a:moveTo>
                <a:lnTo>
                  <a:pt x="1103922" y="12700"/>
                </a:lnTo>
                <a:lnTo>
                  <a:pt x="1103922" y="0"/>
                </a:lnTo>
                <a:lnTo>
                  <a:pt x="1116622" y="0"/>
                </a:lnTo>
                <a:lnTo>
                  <a:pt x="1116622" y="12700"/>
                </a:lnTo>
                <a:close/>
              </a:path>
              <a:path w="4575175" h="405764">
                <a:moveTo>
                  <a:pt x="1142022" y="12700"/>
                </a:moveTo>
                <a:lnTo>
                  <a:pt x="1129322" y="12700"/>
                </a:lnTo>
                <a:lnTo>
                  <a:pt x="1129322" y="0"/>
                </a:lnTo>
                <a:lnTo>
                  <a:pt x="1142022" y="0"/>
                </a:lnTo>
                <a:lnTo>
                  <a:pt x="1142022" y="12700"/>
                </a:lnTo>
                <a:close/>
              </a:path>
              <a:path w="4575175" h="405764">
                <a:moveTo>
                  <a:pt x="1167422" y="12700"/>
                </a:moveTo>
                <a:lnTo>
                  <a:pt x="1154722" y="12700"/>
                </a:lnTo>
                <a:lnTo>
                  <a:pt x="1154722" y="0"/>
                </a:lnTo>
                <a:lnTo>
                  <a:pt x="1167422" y="0"/>
                </a:lnTo>
                <a:lnTo>
                  <a:pt x="1167422" y="12700"/>
                </a:lnTo>
                <a:close/>
              </a:path>
              <a:path w="4575175" h="405764">
                <a:moveTo>
                  <a:pt x="1192822" y="12700"/>
                </a:moveTo>
                <a:lnTo>
                  <a:pt x="1180122" y="12700"/>
                </a:lnTo>
                <a:lnTo>
                  <a:pt x="1180122" y="0"/>
                </a:lnTo>
                <a:lnTo>
                  <a:pt x="1192822" y="0"/>
                </a:lnTo>
                <a:lnTo>
                  <a:pt x="1192822" y="12700"/>
                </a:lnTo>
                <a:close/>
              </a:path>
              <a:path w="4575175" h="405764">
                <a:moveTo>
                  <a:pt x="1218222" y="12700"/>
                </a:moveTo>
                <a:lnTo>
                  <a:pt x="1205522" y="12700"/>
                </a:lnTo>
                <a:lnTo>
                  <a:pt x="1205522" y="0"/>
                </a:lnTo>
                <a:lnTo>
                  <a:pt x="1218222" y="0"/>
                </a:lnTo>
                <a:lnTo>
                  <a:pt x="1218222" y="12700"/>
                </a:lnTo>
                <a:close/>
              </a:path>
              <a:path w="4575175" h="405764">
                <a:moveTo>
                  <a:pt x="1243622" y="12700"/>
                </a:moveTo>
                <a:lnTo>
                  <a:pt x="1230922" y="12700"/>
                </a:lnTo>
                <a:lnTo>
                  <a:pt x="1230922" y="0"/>
                </a:lnTo>
                <a:lnTo>
                  <a:pt x="1243622" y="0"/>
                </a:lnTo>
                <a:lnTo>
                  <a:pt x="1243622" y="12700"/>
                </a:lnTo>
                <a:close/>
              </a:path>
              <a:path w="4575175" h="405764">
                <a:moveTo>
                  <a:pt x="1269022" y="12700"/>
                </a:moveTo>
                <a:lnTo>
                  <a:pt x="1256322" y="12700"/>
                </a:lnTo>
                <a:lnTo>
                  <a:pt x="1256322" y="0"/>
                </a:lnTo>
                <a:lnTo>
                  <a:pt x="1269022" y="0"/>
                </a:lnTo>
                <a:lnTo>
                  <a:pt x="1269022" y="12700"/>
                </a:lnTo>
                <a:close/>
              </a:path>
              <a:path w="4575175" h="405764">
                <a:moveTo>
                  <a:pt x="1294422" y="12700"/>
                </a:moveTo>
                <a:lnTo>
                  <a:pt x="1281722" y="12700"/>
                </a:lnTo>
                <a:lnTo>
                  <a:pt x="1281722" y="0"/>
                </a:lnTo>
                <a:lnTo>
                  <a:pt x="1294422" y="0"/>
                </a:lnTo>
                <a:lnTo>
                  <a:pt x="1294422" y="12700"/>
                </a:lnTo>
                <a:close/>
              </a:path>
              <a:path w="4575175" h="405764">
                <a:moveTo>
                  <a:pt x="1319822" y="12700"/>
                </a:moveTo>
                <a:lnTo>
                  <a:pt x="1307122" y="12700"/>
                </a:lnTo>
                <a:lnTo>
                  <a:pt x="1307122" y="0"/>
                </a:lnTo>
                <a:lnTo>
                  <a:pt x="1319822" y="0"/>
                </a:lnTo>
                <a:lnTo>
                  <a:pt x="1319822" y="12700"/>
                </a:lnTo>
                <a:close/>
              </a:path>
              <a:path w="4575175" h="405764">
                <a:moveTo>
                  <a:pt x="1345222" y="12700"/>
                </a:moveTo>
                <a:lnTo>
                  <a:pt x="1332522" y="12700"/>
                </a:lnTo>
                <a:lnTo>
                  <a:pt x="1332522" y="0"/>
                </a:lnTo>
                <a:lnTo>
                  <a:pt x="1345222" y="0"/>
                </a:lnTo>
                <a:lnTo>
                  <a:pt x="1345222" y="12700"/>
                </a:lnTo>
                <a:close/>
              </a:path>
              <a:path w="4575175" h="405764">
                <a:moveTo>
                  <a:pt x="1370622" y="12700"/>
                </a:moveTo>
                <a:lnTo>
                  <a:pt x="1357922" y="12700"/>
                </a:lnTo>
                <a:lnTo>
                  <a:pt x="1357922" y="0"/>
                </a:lnTo>
                <a:lnTo>
                  <a:pt x="1370622" y="0"/>
                </a:lnTo>
                <a:lnTo>
                  <a:pt x="1370622" y="12700"/>
                </a:lnTo>
                <a:close/>
              </a:path>
              <a:path w="4575175" h="405764">
                <a:moveTo>
                  <a:pt x="1396022" y="12700"/>
                </a:moveTo>
                <a:lnTo>
                  <a:pt x="1383322" y="12700"/>
                </a:lnTo>
                <a:lnTo>
                  <a:pt x="1383322" y="0"/>
                </a:lnTo>
                <a:lnTo>
                  <a:pt x="1396022" y="0"/>
                </a:lnTo>
                <a:lnTo>
                  <a:pt x="1396022" y="12700"/>
                </a:lnTo>
                <a:close/>
              </a:path>
              <a:path w="4575175" h="405764">
                <a:moveTo>
                  <a:pt x="1421422" y="12700"/>
                </a:moveTo>
                <a:lnTo>
                  <a:pt x="1408722" y="12700"/>
                </a:lnTo>
                <a:lnTo>
                  <a:pt x="1408722" y="0"/>
                </a:lnTo>
                <a:lnTo>
                  <a:pt x="1421422" y="0"/>
                </a:lnTo>
                <a:lnTo>
                  <a:pt x="1421422" y="12700"/>
                </a:lnTo>
                <a:close/>
              </a:path>
              <a:path w="4575175" h="405764">
                <a:moveTo>
                  <a:pt x="1446822" y="12700"/>
                </a:moveTo>
                <a:lnTo>
                  <a:pt x="1434122" y="12700"/>
                </a:lnTo>
                <a:lnTo>
                  <a:pt x="1434122" y="0"/>
                </a:lnTo>
                <a:lnTo>
                  <a:pt x="1446822" y="0"/>
                </a:lnTo>
                <a:lnTo>
                  <a:pt x="1446822" y="12700"/>
                </a:lnTo>
                <a:close/>
              </a:path>
              <a:path w="4575175" h="405764">
                <a:moveTo>
                  <a:pt x="1472222" y="12700"/>
                </a:moveTo>
                <a:lnTo>
                  <a:pt x="1459522" y="12700"/>
                </a:lnTo>
                <a:lnTo>
                  <a:pt x="1459522" y="0"/>
                </a:lnTo>
                <a:lnTo>
                  <a:pt x="1472222" y="0"/>
                </a:lnTo>
                <a:lnTo>
                  <a:pt x="1472222" y="12700"/>
                </a:lnTo>
                <a:close/>
              </a:path>
              <a:path w="4575175" h="405764">
                <a:moveTo>
                  <a:pt x="1497622" y="12700"/>
                </a:moveTo>
                <a:lnTo>
                  <a:pt x="1484922" y="12700"/>
                </a:lnTo>
                <a:lnTo>
                  <a:pt x="1484922" y="0"/>
                </a:lnTo>
                <a:lnTo>
                  <a:pt x="1497622" y="0"/>
                </a:lnTo>
                <a:lnTo>
                  <a:pt x="1497622" y="12700"/>
                </a:lnTo>
                <a:close/>
              </a:path>
              <a:path w="4575175" h="405764">
                <a:moveTo>
                  <a:pt x="1523022" y="12700"/>
                </a:moveTo>
                <a:lnTo>
                  <a:pt x="1510322" y="12700"/>
                </a:lnTo>
                <a:lnTo>
                  <a:pt x="1510322" y="0"/>
                </a:lnTo>
                <a:lnTo>
                  <a:pt x="1523022" y="0"/>
                </a:lnTo>
                <a:lnTo>
                  <a:pt x="1523022" y="12700"/>
                </a:lnTo>
                <a:close/>
              </a:path>
              <a:path w="4575175" h="405764">
                <a:moveTo>
                  <a:pt x="1548422" y="12700"/>
                </a:moveTo>
                <a:lnTo>
                  <a:pt x="1535722" y="12700"/>
                </a:lnTo>
                <a:lnTo>
                  <a:pt x="1535722" y="0"/>
                </a:lnTo>
                <a:lnTo>
                  <a:pt x="1548422" y="0"/>
                </a:lnTo>
                <a:lnTo>
                  <a:pt x="1548422" y="12700"/>
                </a:lnTo>
                <a:close/>
              </a:path>
              <a:path w="4575175" h="405764">
                <a:moveTo>
                  <a:pt x="1573822" y="12700"/>
                </a:moveTo>
                <a:lnTo>
                  <a:pt x="1561122" y="12700"/>
                </a:lnTo>
                <a:lnTo>
                  <a:pt x="1561122" y="0"/>
                </a:lnTo>
                <a:lnTo>
                  <a:pt x="1573822" y="0"/>
                </a:lnTo>
                <a:lnTo>
                  <a:pt x="1573822" y="12700"/>
                </a:lnTo>
                <a:close/>
              </a:path>
              <a:path w="4575175" h="405764">
                <a:moveTo>
                  <a:pt x="1599222" y="12700"/>
                </a:moveTo>
                <a:lnTo>
                  <a:pt x="1586522" y="12700"/>
                </a:lnTo>
                <a:lnTo>
                  <a:pt x="1586522" y="0"/>
                </a:lnTo>
                <a:lnTo>
                  <a:pt x="1599222" y="0"/>
                </a:lnTo>
                <a:lnTo>
                  <a:pt x="1599222" y="12700"/>
                </a:lnTo>
                <a:close/>
              </a:path>
              <a:path w="4575175" h="405764">
                <a:moveTo>
                  <a:pt x="1624622" y="12700"/>
                </a:moveTo>
                <a:lnTo>
                  <a:pt x="1611922" y="12700"/>
                </a:lnTo>
                <a:lnTo>
                  <a:pt x="1611922" y="0"/>
                </a:lnTo>
                <a:lnTo>
                  <a:pt x="1624622" y="0"/>
                </a:lnTo>
                <a:lnTo>
                  <a:pt x="1624622" y="12700"/>
                </a:lnTo>
                <a:close/>
              </a:path>
              <a:path w="4575175" h="405764">
                <a:moveTo>
                  <a:pt x="1650022" y="12700"/>
                </a:moveTo>
                <a:lnTo>
                  <a:pt x="1637322" y="12700"/>
                </a:lnTo>
                <a:lnTo>
                  <a:pt x="1637322" y="0"/>
                </a:lnTo>
                <a:lnTo>
                  <a:pt x="1650022" y="0"/>
                </a:lnTo>
                <a:lnTo>
                  <a:pt x="1650022" y="12700"/>
                </a:lnTo>
                <a:close/>
              </a:path>
              <a:path w="4575175" h="405764">
                <a:moveTo>
                  <a:pt x="1675422" y="12700"/>
                </a:moveTo>
                <a:lnTo>
                  <a:pt x="1662722" y="12700"/>
                </a:lnTo>
                <a:lnTo>
                  <a:pt x="1662722" y="0"/>
                </a:lnTo>
                <a:lnTo>
                  <a:pt x="1675422" y="0"/>
                </a:lnTo>
                <a:lnTo>
                  <a:pt x="1675422" y="12700"/>
                </a:lnTo>
                <a:close/>
              </a:path>
              <a:path w="4575175" h="405764">
                <a:moveTo>
                  <a:pt x="1700822" y="12700"/>
                </a:moveTo>
                <a:lnTo>
                  <a:pt x="1688122" y="12700"/>
                </a:lnTo>
                <a:lnTo>
                  <a:pt x="1688122" y="0"/>
                </a:lnTo>
                <a:lnTo>
                  <a:pt x="1700822" y="0"/>
                </a:lnTo>
                <a:lnTo>
                  <a:pt x="1700822" y="12700"/>
                </a:lnTo>
                <a:close/>
              </a:path>
              <a:path w="4575175" h="405764">
                <a:moveTo>
                  <a:pt x="1726222" y="12700"/>
                </a:moveTo>
                <a:lnTo>
                  <a:pt x="1713522" y="12700"/>
                </a:lnTo>
                <a:lnTo>
                  <a:pt x="1713522" y="0"/>
                </a:lnTo>
                <a:lnTo>
                  <a:pt x="1726222" y="0"/>
                </a:lnTo>
                <a:lnTo>
                  <a:pt x="1726222" y="12700"/>
                </a:lnTo>
                <a:close/>
              </a:path>
              <a:path w="4575175" h="405764">
                <a:moveTo>
                  <a:pt x="1751622" y="12700"/>
                </a:moveTo>
                <a:lnTo>
                  <a:pt x="1738922" y="12700"/>
                </a:lnTo>
                <a:lnTo>
                  <a:pt x="1738922" y="0"/>
                </a:lnTo>
                <a:lnTo>
                  <a:pt x="1751622" y="0"/>
                </a:lnTo>
                <a:lnTo>
                  <a:pt x="1751622" y="12700"/>
                </a:lnTo>
                <a:close/>
              </a:path>
              <a:path w="4575175" h="405764">
                <a:moveTo>
                  <a:pt x="1777022" y="12700"/>
                </a:moveTo>
                <a:lnTo>
                  <a:pt x="1764322" y="12700"/>
                </a:lnTo>
                <a:lnTo>
                  <a:pt x="1764322" y="0"/>
                </a:lnTo>
                <a:lnTo>
                  <a:pt x="1777022" y="0"/>
                </a:lnTo>
                <a:lnTo>
                  <a:pt x="1777022" y="12700"/>
                </a:lnTo>
                <a:close/>
              </a:path>
              <a:path w="4575175" h="405764">
                <a:moveTo>
                  <a:pt x="1802422" y="12700"/>
                </a:moveTo>
                <a:lnTo>
                  <a:pt x="1789722" y="12700"/>
                </a:lnTo>
                <a:lnTo>
                  <a:pt x="1789722" y="0"/>
                </a:lnTo>
                <a:lnTo>
                  <a:pt x="1802422" y="0"/>
                </a:lnTo>
                <a:lnTo>
                  <a:pt x="1802422" y="12700"/>
                </a:lnTo>
                <a:close/>
              </a:path>
              <a:path w="4575175" h="405764">
                <a:moveTo>
                  <a:pt x="1827822" y="12700"/>
                </a:moveTo>
                <a:lnTo>
                  <a:pt x="1815122" y="12700"/>
                </a:lnTo>
                <a:lnTo>
                  <a:pt x="1815122" y="0"/>
                </a:lnTo>
                <a:lnTo>
                  <a:pt x="1827822" y="0"/>
                </a:lnTo>
                <a:lnTo>
                  <a:pt x="1827822" y="12700"/>
                </a:lnTo>
                <a:close/>
              </a:path>
              <a:path w="4575175" h="405764">
                <a:moveTo>
                  <a:pt x="1853222" y="12700"/>
                </a:moveTo>
                <a:lnTo>
                  <a:pt x="1840522" y="12700"/>
                </a:lnTo>
                <a:lnTo>
                  <a:pt x="1840522" y="0"/>
                </a:lnTo>
                <a:lnTo>
                  <a:pt x="1853222" y="0"/>
                </a:lnTo>
                <a:lnTo>
                  <a:pt x="1853222" y="12700"/>
                </a:lnTo>
                <a:close/>
              </a:path>
              <a:path w="4575175" h="405764">
                <a:moveTo>
                  <a:pt x="1878622" y="12700"/>
                </a:moveTo>
                <a:lnTo>
                  <a:pt x="1865922" y="12700"/>
                </a:lnTo>
                <a:lnTo>
                  <a:pt x="1865922" y="0"/>
                </a:lnTo>
                <a:lnTo>
                  <a:pt x="1878622" y="0"/>
                </a:lnTo>
                <a:lnTo>
                  <a:pt x="1878622" y="12700"/>
                </a:lnTo>
                <a:close/>
              </a:path>
              <a:path w="4575175" h="405764">
                <a:moveTo>
                  <a:pt x="1904022" y="12700"/>
                </a:moveTo>
                <a:lnTo>
                  <a:pt x="1891322" y="12700"/>
                </a:lnTo>
                <a:lnTo>
                  <a:pt x="1891322" y="0"/>
                </a:lnTo>
                <a:lnTo>
                  <a:pt x="1904022" y="0"/>
                </a:lnTo>
                <a:lnTo>
                  <a:pt x="1904022" y="12700"/>
                </a:lnTo>
                <a:close/>
              </a:path>
              <a:path w="4575175" h="405764">
                <a:moveTo>
                  <a:pt x="1929422" y="12700"/>
                </a:moveTo>
                <a:lnTo>
                  <a:pt x="1916722" y="12700"/>
                </a:lnTo>
                <a:lnTo>
                  <a:pt x="1916722" y="0"/>
                </a:lnTo>
                <a:lnTo>
                  <a:pt x="1929422" y="0"/>
                </a:lnTo>
                <a:lnTo>
                  <a:pt x="1929422" y="12700"/>
                </a:lnTo>
                <a:close/>
              </a:path>
              <a:path w="4575175" h="405764">
                <a:moveTo>
                  <a:pt x="1954822" y="12700"/>
                </a:moveTo>
                <a:lnTo>
                  <a:pt x="1942122" y="12700"/>
                </a:lnTo>
                <a:lnTo>
                  <a:pt x="1942122" y="0"/>
                </a:lnTo>
                <a:lnTo>
                  <a:pt x="1954822" y="0"/>
                </a:lnTo>
                <a:lnTo>
                  <a:pt x="1954822" y="12700"/>
                </a:lnTo>
                <a:close/>
              </a:path>
              <a:path w="4575175" h="405764">
                <a:moveTo>
                  <a:pt x="1980222" y="12700"/>
                </a:moveTo>
                <a:lnTo>
                  <a:pt x="1967522" y="12700"/>
                </a:lnTo>
                <a:lnTo>
                  <a:pt x="1967522" y="0"/>
                </a:lnTo>
                <a:lnTo>
                  <a:pt x="1980222" y="0"/>
                </a:lnTo>
                <a:lnTo>
                  <a:pt x="1980222" y="12700"/>
                </a:lnTo>
                <a:close/>
              </a:path>
              <a:path w="4575175" h="405764">
                <a:moveTo>
                  <a:pt x="2005622" y="12700"/>
                </a:moveTo>
                <a:lnTo>
                  <a:pt x="1992922" y="12700"/>
                </a:lnTo>
                <a:lnTo>
                  <a:pt x="1992922" y="0"/>
                </a:lnTo>
                <a:lnTo>
                  <a:pt x="2005622" y="0"/>
                </a:lnTo>
                <a:lnTo>
                  <a:pt x="2005622" y="12700"/>
                </a:lnTo>
                <a:close/>
              </a:path>
              <a:path w="4575175" h="405764">
                <a:moveTo>
                  <a:pt x="2031022" y="12700"/>
                </a:moveTo>
                <a:lnTo>
                  <a:pt x="2018322" y="12700"/>
                </a:lnTo>
                <a:lnTo>
                  <a:pt x="2018322" y="0"/>
                </a:lnTo>
                <a:lnTo>
                  <a:pt x="2031022" y="0"/>
                </a:lnTo>
                <a:lnTo>
                  <a:pt x="2031022" y="12700"/>
                </a:lnTo>
                <a:close/>
              </a:path>
              <a:path w="4575175" h="405764">
                <a:moveTo>
                  <a:pt x="2056422" y="12700"/>
                </a:moveTo>
                <a:lnTo>
                  <a:pt x="2043722" y="12700"/>
                </a:lnTo>
                <a:lnTo>
                  <a:pt x="2043722" y="0"/>
                </a:lnTo>
                <a:lnTo>
                  <a:pt x="2056422" y="0"/>
                </a:lnTo>
                <a:lnTo>
                  <a:pt x="2056422" y="12700"/>
                </a:lnTo>
                <a:close/>
              </a:path>
              <a:path w="4575175" h="405764">
                <a:moveTo>
                  <a:pt x="2081822" y="12700"/>
                </a:moveTo>
                <a:lnTo>
                  <a:pt x="2069122" y="12700"/>
                </a:lnTo>
                <a:lnTo>
                  <a:pt x="2069122" y="0"/>
                </a:lnTo>
                <a:lnTo>
                  <a:pt x="2081822" y="0"/>
                </a:lnTo>
                <a:lnTo>
                  <a:pt x="2081822" y="12700"/>
                </a:lnTo>
                <a:close/>
              </a:path>
              <a:path w="4575175" h="405764">
                <a:moveTo>
                  <a:pt x="2107222" y="12700"/>
                </a:moveTo>
                <a:lnTo>
                  <a:pt x="2094522" y="12700"/>
                </a:lnTo>
                <a:lnTo>
                  <a:pt x="2094522" y="0"/>
                </a:lnTo>
                <a:lnTo>
                  <a:pt x="2107222" y="0"/>
                </a:lnTo>
                <a:lnTo>
                  <a:pt x="2107222" y="12700"/>
                </a:lnTo>
                <a:close/>
              </a:path>
              <a:path w="4575175" h="405764">
                <a:moveTo>
                  <a:pt x="2132622" y="12700"/>
                </a:moveTo>
                <a:lnTo>
                  <a:pt x="2119922" y="12700"/>
                </a:lnTo>
                <a:lnTo>
                  <a:pt x="2119922" y="0"/>
                </a:lnTo>
                <a:lnTo>
                  <a:pt x="2132622" y="0"/>
                </a:lnTo>
                <a:lnTo>
                  <a:pt x="2132622" y="12700"/>
                </a:lnTo>
                <a:close/>
              </a:path>
              <a:path w="4575175" h="405764">
                <a:moveTo>
                  <a:pt x="2158022" y="12700"/>
                </a:moveTo>
                <a:lnTo>
                  <a:pt x="2145322" y="12700"/>
                </a:lnTo>
                <a:lnTo>
                  <a:pt x="2145322" y="0"/>
                </a:lnTo>
                <a:lnTo>
                  <a:pt x="2158022" y="0"/>
                </a:lnTo>
                <a:lnTo>
                  <a:pt x="2158022" y="12700"/>
                </a:lnTo>
                <a:close/>
              </a:path>
              <a:path w="4575175" h="405764">
                <a:moveTo>
                  <a:pt x="2183422" y="12700"/>
                </a:moveTo>
                <a:lnTo>
                  <a:pt x="2170722" y="12700"/>
                </a:lnTo>
                <a:lnTo>
                  <a:pt x="2170722" y="0"/>
                </a:lnTo>
                <a:lnTo>
                  <a:pt x="2183422" y="0"/>
                </a:lnTo>
                <a:lnTo>
                  <a:pt x="2183422" y="12700"/>
                </a:lnTo>
                <a:close/>
              </a:path>
              <a:path w="4575175" h="405764">
                <a:moveTo>
                  <a:pt x="2208822" y="12700"/>
                </a:moveTo>
                <a:lnTo>
                  <a:pt x="2196122" y="12700"/>
                </a:lnTo>
                <a:lnTo>
                  <a:pt x="2196122" y="0"/>
                </a:lnTo>
                <a:lnTo>
                  <a:pt x="2208822" y="0"/>
                </a:lnTo>
                <a:lnTo>
                  <a:pt x="2208822" y="12700"/>
                </a:lnTo>
                <a:close/>
              </a:path>
              <a:path w="4575175" h="405764">
                <a:moveTo>
                  <a:pt x="2234222" y="12700"/>
                </a:moveTo>
                <a:lnTo>
                  <a:pt x="2221522" y="12700"/>
                </a:lnTo>
                <a:lnTo>
                  <a:pt x="2221522" y="0"/>
                </a:lnTo>
                <a:lnTo>
                  <a:pt x="2234222" y="0"/>
                </a:lnTo>
                <a:lnTo>
                  <a:pt x="2234222" y="12700"/>
                </a:lnTo>
                <a:close/>
              </a:path>
              <a:path w="4575175" h="405764">
                <a:moveTo>
                  <a:pt x="2259622" y="12700"/>
                </a:moveTo>
                <a:lnTo>
                  <a:pt x="2246922" y="12700"/>
                </a:lnTo>
                <a:lnTo>
                  <a:pt x="2246922" y="0"/>
                </a:lnTo>
                <a:lnTo>
                  <a:pt x="2259622" y="0"/>
                </a:lnTo>
                <a:lnTo>
                  <a:pt x="2259622" y="12700"/>
                </a:lnTo>
                <a:close/>
              </a:path>
              <a:path w="4575175" h="405764">
                <a:moveTo>
                  <a:pt x="2285022" y="12700"/>
                </a:moveTo>
                <a:lnTo>
                  <a:pt x="2272322" y="12700"/>
                </a:lnTo>
                <a:lnTo>
                  <a:pt x="2272322" y="0"/>
                </a:lnTo>
                <a:lnTo>
                  <a:pt x="2285022" y="0"/>
                </a:lnTo>
                <a:lnTo>
                  <a:pt x="2285022" y="12700"/>
                </a:lnTo>
                <a:close/>
              </a:path>
              <a:path w="4575175" h="405764">
                <a:moveTo>
                  <a:pt x="2310422" y="12700"/>
                </a:moveTo>
                <a:lnTo>
                  <a:pt x="2297722" y="12700"/>
                </a:lnTo>
                <a:lnTo>
                  <a:pt x="2297722" y="0"/>
                </a:lnTo>
                <a:lnTo>
                  <a:pt x="2310422" y="0"/>
                </a:lnTo>
                <a:lnTo>
                  <a:pt x="2310422" y="12700"/>
                </a:lnTo>
                <a:close/>
              </a:path>
              <a:path w="4575175" h="405764">
                <a:moveTo>
                  <a:pt x="2335822" y="12700"/>
                </a:moveTo>
                <a:lnTo>
                  <a:pt x="2323122" y="12700"/>
                </a:lnTo>
                <a:lnTo>
                  <a:pt x="2323122" y="0"/>
                </a:lnTo>
                <a:lnTo>
                  <a:pt x="2335822" y="0"/>
                </a:lnTo>
                <a:lnTo>
                  <a:pt x="2335822" y="12700"/>
                </a:lnTo>
                <a:close/>
              </a:path>
              <a:path w="4575175" h="405764">
                <a:moveTo>
                  <a:pt x="2361222" y="12700"/>
                </a:moveTo>
                <a:lnTo>
                  <a:pt x="2348522" y="12700"/>
                </a:lnTo>
                <a:lnTo>
                  <a:pt x="2348522" y="0"/>
                </a:lnTo>
                <a:lnTo>
                  <a:pt x="2361222" y="0"/>
                </a:lnTo>
                <a:lnTo>
                  <a:pt x="2361222" y="12700"/>
                </a:lnTo>
                <a:close/>
              </a:path>
              <a:path w="4575175" h="405764">
                <a:moveTo>
                  <a:pt x="2386622" y="12700"/>
                </a:moveTo>
                <a:lnTo>
                  <a:pt x="2373922" y="12700"/>
                </a:lnTo>
                <a:lnTo>
                  <a:pt x="2373922" y="0"/>
                </a:lnTo>
                <a:lnTo>
                  <a:pt x="2386622" y="0"/>
                </a:lnTo>
                <a:lnTo>
                  <a:pt x="2386622" y="12700"/>
                </a:lnTo>
                <a:close/>
              </a:path>
              <a:path w="4575175" h="405764">
                <a:moveTo>
                  <a:pt x="2412022" y="12700"/>
                </a:moveTo>
                <a:lnTo>
                  <a:pt x="2399322" y="12700"/>
                </a:lnTo>
                <a:lnTo>
                  <a:pt x="2399322" y="0"/>
                </a:lnTo>
                <a:lnTo>
                  <a:pt x="2412022" y="0"/>
                </a:lnTo>
                <a:lnTo>
                  <a:pt x="2412022" y="12700"/>
                </a:lnTo>
                <a:close/>
              </a:path>
              <a:path w="4575175" h="405764">
                <a:moveTo>
                  <a:pt x="2437422" y="12700"/>
                </a:moveTo>
                <a:lnTo>
                  <a:pt x="2424722" y="12700"/>
                </a:lnTo>
                <a:lnTo>
                  <a:pt x="2424722" y="0"/>
                </a:lnTo>
                <a:lnTo>
                  <a:pt x="2437422" y="0"/>
                </a:lnTo>
                <a:lnTo>
                  <a:pt x="2437422" y="12700"/>
                </a:lnTo>
                <a:close/>
              </a:path>
              <a:path w="4575175" h="405764">
                <a:moveTo>
                  <a:pt x="2462822" y="12700"/>
                </a:moveTo>
                <a:lnTo>
                  <a:pt x="2450122" y="12700"/>
                </a:lnTo>
                <a:lnTo>
                  <a:pt x="2450122" y="0"/>
                </a:lnTo>
                <a:lnTo>
                  <a:pt x="2462822" y="0"/>
                </a:lnTo>
                <a:lnTo>
                  <a:pt x="2462822" y="12700"/>
                </a:lnTo>
                <a:close/>
              </a:path>
              <a:path w="4575175" h="405764">
                <a:moveTo>
                  <a:pt x="2488222" y="12700"/>
                </a:moveTo>
                <a:lnTo>
                  <a:pt x="2475522" y="12700"/>
                </a:lnTo>
                <a:lnTo>
                  <a:pt x="2475522" y="0"/>
                </a:lnTo>
                <a:lnTo>
                  <a:pt x="2488222" y="0"/>
                </a:lnTo>
                <a:lnTo>
                  <a:pt x="2488222" y="12700"/>
                </a:lnTo>
                <a:close/>
              </a:path>
              <a:path w="4575175" h="405764">
                <a:moveTo>
                  <a:pt x="2513622" y="12700"/>
                </a:moveTo>
                <a:lnTo>
                  <a:pt x="2500922" y="12700"/>
                </a:lnTo>
                <a:lnTo>
                  <a:pt x="2500922" y="0"/>
                </a:lnTo>
                <a:lnTo>
                  <a:pt x="2513622" y="0"/>
                </a:lnTo>
                <a:lnTo>
                  <a:pt x="2513622" y="12700"/>
                </a:lnTo>
                <a:close/>
              </a:path>
              <a:path w="4575175" h="405764">
                <a:moveTo>
                  <a:pt x="2539022" y="12700"/>
                </a:moveTo>
                <a:lnTo>
                  <a:pt x="2526322" y="12700"/>
                </a:lnTo>
                <a:lnTo>
                  <a:pt x="2526322" y="0"/>
                </a:lnTo>
                <a:lnTo>
                  <a:pt x="2539022" y="0"/>
                </a:lnTo>
                <a:lnTo>
                  <a:pt x="2539022" y="12700"/>
                </a:lnTo>
                <a:close/>
              </a:path>
              <a:path w="4575175" h="405764">
                <a:moveTo>
                  <a:pt x="2564422" y="12700"/>
                </a:moveTo>
                <a:lnTo>
                  <a:pt x="2551722" y="12700"/>
                </a:lnTo>
                <a:lnTo>
                  <a:pt x="2551722" y="0"/>
                </a:lnTo>
                <a:lnTo>
                  <a:pt x="2564422" y="0"/>
                </a:lnTo>
                <a:lnTo>
                  <a:pt x="2564422" y="12700"/>
                </a:lnTo>
                <a:close/>
              </a:path>
              <a:path w="4575175" h="405764">
                <a:moveTo>
                  <a:pt x="2589822" y="12700"/>
                </a:moveTo>
                <a:lnTo>
                  <a:pt x="2577122" y="12700"/>
                </a:lnTo>
                <a:lnTo>
                  <a:pt x="2577122" y="0"/>
                </a:lnTo>
                <a:lnTo>
                  <a:pt x="2589822" y="0"/>
                </a:lnTo>
                <a:lnTo>
                  <a:pt x="2589822" y="12700"/>
                </a:lnTo>
                <a:close/>
              </a:path>
              <a:path w="4575175" h="405764">
                <a:moveTo>
                  <a:pt x="2615222" y="12700"/>
                </a:moveTo>
                <a:lnTo>
                  <a:pt x="2602522" y="12700"/>
                </a:lnTo>
                <a:lnTo>
                  <a:pt x="2602522" y="0"/>
                </a:lnTo>
                <a:lnTo>
                  <a:pt x="2615222" y="0"/>
                </a:lnTo>
                <a:lnTo>
                  <a:pt x="2615222" y="12700"/>
                </a:lnTo>
                <a:close/>
              </a:path>
              <a:path w="4575175" h="405764">
                <a:moveTo>
                  <a:pt x="2640622" y="12700"/>
                </a:moveTo>
                <a:lnTo>
                  <a:pt x="2627922" y="12700"/>
                </a:lnTo>
                <a:lnTo>
                  <a:pt x="2627922" y="0"/>
                </a:lnTo>
                <a:lnTo>
                  <a:pt x="2640622" y="0"/>
                </a:lnTo>
                <a:lnTo>
                  <a:pt x="2640622" y="12700"/>
                </a:lnTo>
                <a:close/>
              </a:path>
              <a:path w="4575175" h="405764">
                <a:moveTo>
                  <a:pt x="2666022" y="12700"/>
                </a:moveTo>
                <a:lnTo>
                  <a:pt x="2653322" y="12700"/>
                </a:lnTo>
                <a:lnTo>
                  <a:pt x="2653322" y="0"/>
                </a:lnTo>
                <a:lnTo>
                  <a:pt x="2666022" y="0"/>
                </a:lnTo>
                <a:lnTo>
                  <a:pt x="2666022" y="12700"/>
                </a:lnTo>
                <a:close/>
              </a:path>
              <a:path w="4575175" h="405764">
                <a:moveTo>
                  <a:pt x="2691422" y="12700"/>
                </a:moveTo>
                <a:lnTo>
                  <a:pt x="2678722" y="12700"/>
                </a:lnTo>
                <a:lnTo>
                  <a:pt x="2678722" y="0"/>
                </a:lnTo>
                <a:lnTo>
                  <a:pt x="2691422" y="0"/>
                </a:lnTo>
                <a:lnTo>
                  <a:pt x="2691422" y="12700"/>
                </a:lnTo>
                <a:close/>
              </a:path>
              <a:path w="4575175" h="405764">
                <a:moveTo>
                  <a:pt x="2716822" y="12700"/>
                </a:moveTo>
                <a:lnTo>
                  <a:pt x="2704122" y="12700"/>
                </a:lnTo>
                <a:lnTo>
                  <a:pt x="2704122" y="0"/>
                </a:lnTo>
                <a:lnTo>
                  <a:pt x="2716822" y="0"/>
                </a:lnTo>
                <a:lnTo>
                  <a:pt x="2716822" y="12700"/>
                </a:lnTo>
                <a:close/>
              </a:path>
              <a:path w="4575175" h="405764">
                <a:moveTo>
                  <a:pt x="2742222" y="12700"/>
                </a:moveTo>
                <a:lnTo>
                  <a:pt x="2729522" y="12700"/>
                </a:lnTo>
                <a:lnTo>
                  <a:pt x="2729522" y="0"/>
                </a:lnTo>
                <a:lnTo>
                  <a:pt x="2742222" y="0"/>
                </a:lnTo>
                <a:lnTo>
                  <a:pt x="2742222" y="12700"/>
                </a:lnTo>
                <a:close/>
              </a:path>
              <a:path w="4575175" h="405764">
                <a:moveTo>
                  <a:pt x="2767622" y="12700"/>
                </a:moveTo>
                <a:lnTo>
                  <a:pt x="2754922" y="12700"/>
                </a:lnTo>
                <a:lnTo>
                  <a:pt x="2754922" y="0"/>
                </a:lnTo>
                <a:lnTo>
                  <a:pt x="2767622" y="0"/>
                </a:lnTo>
                <a:lnTo>
                  <a:pt x="2767622" y="12700"/>
                </a:lnTo>
                <a:close/>
              </a:path>
              <a:path w="4575175" h="405764">
                <a:moveTo>
                  <a:pt x="2793022" y="12700"/>
                </a:moveTo>
                <a:lnTo>
                  <a:pt x="2780322" y="12700"/>
                </a:lnTo>
                <a:lnTo>
                  <a:pt x="2780322" y="0"/>
                </a:lnTo>
                <a:lnTo>
                  <a:pt x="2793022" y="0"/>
                </a:lnTo>
                <a:lnTo>
                  <a:pt x="2793022" y="12700"/>
                </a:lnTo>
                <a:close/>
              </a:path>
              <a:path w="4575175" h="405764">
                <a:moveTo>
                  <a:pt x="2818422" y="12700"/>
                </a:moveTo>
                <a:lnTo>
                  <a:pt x="2805722" y="12700"/>
                </a:lnTo>
                <a:lnTo>
                  <a:pt x="2805722" y="0"/>
                </a:lnTo>
                <a:lnTo>
                  <a:pt x="2818422" y="0"/>
                </a:lnTo>
                <a:lnTo>
                  <a:pt x="2818422" y="12700"/>
                </a:lnTo>
                <a:close/>
              </a:path>
              <a:path w="4575175" h="405764">
                <a:moveTo>
                  <a:pt x="2843822" y="12700"/>
                </a:moveTo>
                <a:lnTo>
                  <a:pt x="2831122" y="12700"/>
                </a:lnTo>
                <a:lnTo>
                  <a:pt x="2831122" y="0"/>
                </a:lnTo>
                <a:lnTo>
                  <a:pt x="2843822" y="0"/>
                </a:lnTo>
                <a:lnTo>
                  <a:pt x="2843822" y="12700"/>
                </a:lnTo>
                <a:close/>
              </a:path>
              <a:path w="4575175" h="405764">
                <a:moveTo>
                  <a:pt x="2869222" y="12700"/>
                </a:moveTo>
                <a:lnTo>
                  <a:pt x="2856522" y="12700"/>
                </a:lnTo>
                <a:lnTo>
                  <a:pt x="2856522" y="0"/>
                </a:lnTo>
                <a:lnTo>
                  <a:pt x="2869222" y="0"/>
                </a:lnTo>
                <a:lnTo>
                  <a:pt x="2869222" y="12700"/>
                </a:lnTo>
                <a:close/>
              </a:path>
              <a:path w="4575175" h="405764">
                <a:moveTo>
                  <a:pt x="2894622" y="12700"/>
                </a:moveTo>
                <a:lnTo>
                  <a:pt x="2881922" y="12700"/>
                </a:lnTo>
                <a:lnTo>
                  <a:pt x="2881922" y="0"/>
                </a:lnTo>
                <a:lnTo>
                  <a:pt x="2894622" y="0"/>
                </a:lnTo>
                <a:lnTo>
                  <a:pt x="2894622" y="12700"/>
                </a:lnTo>
                <a:close/>
              </a:path>
              <a:path w="4575175" h="405764">
                <a:moveTo>
                  <a:pt x="2920022" y="12700"/>
                </a:moveTo>
                <a:lnTo>
                  <a:pt x="2907322" y="12700"/>
                </a:lnTo>
                <a:lnTo>
                  <a:pt x="2907322" y="0"/>
                </a:lnTo>
                <a:lnTo>
                  <a:pt x="2920022" y="0"/>
                </a:lnTo>
                <a:lnTo>
                  <a:pt x="2920022" y="12700"/>
                </a:lnTo>
                <a:close/>
              </a:path>
              <a:path w="4575175" h="405764">
                <a:moveTo>
                  <a:pt x="2945422" y="12700"/>
                </a:moveTo>
                <a:lnTo>
                  <a:pt x="2932722" y="12700"/>
                </a:lnTo>
                <a:lnTo>
                  <a:pt x="2932722" y="0"/>
                </a:lnTo>
                <a:lnTo>
                  <a:pt x="2945422" y="0"/>
                </a:lnTo>
                <a:lnTo>
                  <a:pt x="2945422" y="12700"/>
                </a:lnTo>
                <a:close/>
              </a:path>
              <a:path w="4575175" h="405764">
                <a:moveTo>
                  <a:pt x="2970822" y="12700"/>
                </a:moveTo>
                <a:lnTo>
                  <a:pt x="2958122" y="12700"/>
                </a:lnTo>
                <a:lnTo>
                  <a:pt x="2958122" y="0"/>
                </a:lnTo>
                <a:lnTo>
                  <a:pt x="2970822" y="0"/>
                </a:lnTo>
                <a:lnTo>
                  <a:pt x="2970822" y="12700"/>
                </a:lnTo>
                <a:close/>
              </a:path>
              <a:path w="4575175" h="405764">
                <a:moveTo>
                  <a:pt x="2996222" y="12700"/>
                </a:moveTo>
                <a:lnTo>
                  <a:pt x="2983522" y="12700"/>
                </a:lnTo>
                <a:lnTo>
                  <a:pt x="2983522" y="0"/>
                </a:lnTo>
                <a:lnTo>
                  <a:pt x="2996222" y="0"/>
                </a:lnTo>
                <a:lnTo>
                  <a:pt x="2996222" y="12700"/>
                </a:lnTo>
                <a:close/>
              </a:path>
              <a:path w="4575175" h="405764">
                <a:moveTo>
                  <a:pt x="3021622" y="12700"/>
                </a:moveTo>
                <a:lnTo>
                  <a:pt x="3008922" y="12700"/>
                </a:lnTo>
                <a:lnTo>
                  <a:pt x="3008922" y="0"/>
                </a:lnTo>
                <a:lnTo>
                  <a:pt x="3021622" y="0"/>
                </a:lnTo>
                <a:lnTo>
                  <a:pt x="3021622" y="12700"/>
                </a:lnTo>
                <a:close/>
              </a:path>
              <a:path w="4575175" h="405764">
                <a:moveTo>
                  <a:pt x="3047022" y="12700"/>
                </a:moveTo>
                <a:lnTo>
                  <a:pt x="3034322" y="12700"/>
                </a:lnTo>
                <a:lnTo>
                  <a:pt x="3034322" y="0"/>
                </a:lnTo>
                <a:lnTo>
                  <a:pt x="3047022" y="0"/>
                </a:lnTo>
                <a:lnTo>
                  <a:pt x="3047022" y="12700"/>
                </a:lnTo>
                <a:close/>
              </a:path>
              <a:path w="4575175" h="405764">
                <a:moveTo>
                  <a:pt x="3072422" y="12700"/>
                </a:moveTo>
                <a:lnTo>
                  <a:pt x="3059722" y="12700"/>
                </a:lnTo>
                <a:lnTo>
                  <a:pt x="3059722" y="0"/>
                </a:lnTo>
                <a:lnTo>
                  <a:pt x="3072422" y="0"/>
                </a:lnTo>
                <a:lnTo>
                  <a:pt x="3072422" y="12700"/>
                </a:lnTo>
                <a:close/>
              </a:path>
              <a:path w="4575175" h="405764">
                <a:moveTo>
                  <a:pt x="3097822" y="12700"/>
                </a:moveTo>
                <a:lnTo>
                  <a:pt x="3085122" y="12700"/>
                </a:lnTo>
                <a:lnTo>
                  <a:pt x="3085122" y="0"/>
                </a:lnTo>
                <a:lnTo>
                  <a:pt x="3097822" y="0"/>
                </a:lnTo>
                <a:lnTo>
                  <a:pt x="3097822" y="12700"/>
                </a:lnTo>
                <a:close/>
              </a:path>
              <a:path w="4575175" h="405764">
                <a:moveTo>
                  <a:pt x="3123222" y="12700"/>
                </a:moveTo>
                <a:lnTo>
                  <a:pt x="3110522" y="12700"/>
                </a:lnTo>
                <a:lnTo>
                  <a:pt x="3110522" y="0"/>
                </a:lnTo>
                <a:lnTo>
                  <a:pt x="3123222" y="0"/>
                </a:lnTo>
                <a:lnTo>
                  <a:pt x="3123222" y="12700"/>
                </a:lnTo>
                <a:close/>
              </a:path>
              <a:path w="4575175" h="405764">
                <a:moveTo>
                  <a:pt x="3148622" y="12700"/>
                </a:moveTo>
                <a:lnTo>
                  <a:pt x="3135922" y="12700"/>
                </a:lnTo>
                <a:lnTo>
                  <a:pt x="3135922" y="0"/>
                </a:lnTo>
                <a:lnTo>
                  <a:pt x="3148622" y="0"/>
                </a:lnTo>
                <a:lnTo>
                  <a:pt x="3148622" y="12700"/>
                </a:lnTo>
                <a:close/>
              </a:path>
              <a:path w="4575175" h="405764">
                <a:moveTo>
                  <a:pt x="3174022" y="12700"/>
                </a:moveTo>
                <a:lnTo>
                  <a:pt x="3161322" y="12700"/>
                </a:lnTo>
                <a:lnTo>
                  <a:pt x="3161322" y="0"/>
                </a:lnTo>
                <a:lnTo>
                  <a:pt x="3174022" y="0"/>
                </a:lnTo>
                <a:lnTo>
                  <a:pt x="3174022" y="12700"/>
                </a:lnTo>
                <a:close/>
              </a:path>
              <a:path w="4575175" h="405764">
                <a:moveTo>
                  <a:pt x="3199422" y="12700"/>
                </a:moveTo>
                <a:lnTo>
                  <a:pt x="3186722" y="12700"/>
                </a:lnTo>
                <a:lnTo>
                  <a:pt x="3186722" y="0"/>
                </a:lnTo>
                <a:lnTo>
                  <a:pt x="3199422" y="0"/>
                </a:lnTo>
                <a:lnTo>
                  <a:pt x="3199422" y="12700"/>
                </a:lnTo>
                <a:close/>
              </a:path>
              <a:path w="4575175" h="405764">
                <a:moveTo>
                  <a:pt x="3224822" y="12700"/>
                </a:moveTo>
                <a:lnTo>
                  <a:pt x="3212122" y="12700"/>
                </a:lnTo>
                <a:lnTo>
                  <a:pt x="3212122" y="0"/>
                </a:lnTo>
                <a:lnTo>
                  <a:pt x="3224822" y="0"/>
                </a:lnTo>
                <a:lnTo>
                  <a:pt x="3224822" y="12700"/>
                </a:lnTo>
                <a:close/>
              </a:path>
              <a:path w="4575175" h="405764">
                <a:moveTo>
                  <a:pt x="3250222" y="12700"/>
                </a:moveTo>
                <a:lnTo>
                  <a:pt x="3237522" y="12700"/>
                </a:lnTo>
                <a:lnTo>
                  <a:pt x="3237522" y="0"/>
                </a:lnTo>
                <a:lnTo>
                  <a:pt x="3250222" y="0"/>
                </a:lnTo>
                <a:lnTo>
                  <a:pt x="3250222" y="12700"/>
                </a:lnTo>
                <a:close/>
              </a:path>
              <a:path w="4575175" h="405764">
                <a:moveTo>
                  <a:pt x="3275622" y="12700"/>
                </a:moveTo>
                <a:lnTo>
                  <a:pt x="3262922" y="12700"/>
                </a:lnTo>
                <a:lnTo>
                  <a:pt x="3262922" y="0"/>
                </a:lnTo>
                <a:lnTo>
                  <a:pt x="3275622" y="0"/>
                </a:lnTo>
                <a:lnTo>
                  <a:pt x="3275622" y="12700"/>
                </a:lnTo>
                <a:close/>
              </a:path>
              <a:path w="4575175" h="405764">
                <a:moveTo>
                  <a:pt x="3301022" y="12700"/>
                </a:moveTo>
                <a:lnTo>
                  <a:pt x="3288322" y="12700"/>
                </a:lnTo>
                <a:lnTo>
                  <a:pt x="3288322" y="0"/>
                </a:lnTo>
                <a:lnTo>
                  <a:pt x="3301022" y="0"/>
                </a:lnTo>
                <a:lnTo>
                  <a:pt x="3301022" y="12700"/>
                </a:lnTo>
                <a:close/>
              </a:path>
              <a:path w="4575175" h="405764">
                <a:moveTo>
                  <a:pt x="3326422" y="12700"/>
                </a:moveTo>
                <a:lnTo>
                  <a:pt x="3313722" y="12700"/>
                </a:lnTo>
                <a:lnTo>
                  <a:pt x="3313722" y="0"/>
                </a:lnTo>
                <a:lnTo>
                  <a:pt x="3326422" y="0"/>
                </a:lnTo>
                <a:lnTo>
                  <a:pt x="3326422" y="12700"/>
                </a:lnTo>
                <a:close/>
              </a:path>
              <a:path w="4575175" h="405764">
                <a:moveTo>
                  <a:pt x="3351822" y="12700"/>
                </a:moveTo>
                <a:lnTo>
                  <a:pt x="3339122" y="12700"/>
                </a:lnTo>
                <a:lnTo>
                  <a:pt x="3339122" y="0"/>
                </a:lnTo>
                <a:lnTo>
                  <a:pt x="3351822" y="0"/>
                </a:lnTo>
                <a:lnTo>
                  <a:pt x="3351822" y="12700"/>
                </a:lnTo>
                <a:close/>
              </a:path>
              <a:path w="4575175" h="405764">
                <a:moveTo>
                  <a:pt x="3377222" y="12700"/>
                </a:moveTo>
                <a:lnTo>
                  <a:pt x="3364522" y="12700"/>
                </a:lnTo>
                <a:lnTo>
                  <a:pt x="3364522" y="0"/>
                </a:lnTo>
                <a:lnTo>
                  <a:pt x="3377222" y="0"/>
                </a:lnTo>
                <a:lnTo>
                  <a:pt x="3377222" y="12700"/>
                </a:lnTo>
                <a:close/>
              </a:path>
              <a:path w="4575175" h="405764">
                <a:moveTo>
                  <a:pt x="3402622" y="12700"/>
                </a:moveTo>
                <a:lnTo>
                  <a:pt x="3389922" y="12700"/>
                </a:lnTo>
                <a:lnTo>
                  <a:pt x="3389922" y="0"/>
                </a:lnTo>
                <a:lnTo>
                  <a:pt x="3402622" y="0"/>
                </a:lnTo>
                <a:lnTo>
                  <a:pt x="3402622" y="12700"/>
                </a:lnTo>
                <a:close/>
              </a:path>
              <a:path w="4575175" h="405764">
                <a:moveTo>
                  <a:pt x="3428022" y="12700"/>
                </a:moveTo>
                <a:lnTo>
                  <a:pt x="3415322" y="12700"/>
                </a:lnTo>
                <a:lnTo>
                  <a:pt x="3415322" y="0"/>
                </a:lnTo>
                <a:lnTo>
                  <a:pt x="3428022" y="0"/>
                </a:lnTo>
                <a:lnTo>
                  <a:pt x="3428022" y="12700"/>
                </a:lnTo>
                <a:close/>
              </a:path>
              <a:path w="4575175" h="405764">
                <a:moveTo>
                  <a:pt x="3453422" y="12700"/>
                </a:moveTo>
                <a:lnTo>
                  <a:pt x="3440722" y="12700"/>
                </a:lnTo>
                <a:lnTo>
                  <a:pt x="3440722" y="0"/>
                </a:lnTo>
                <a:lnTo>
                  <a:pt x="3453422" y="0"/>
                </a:lnTo>
                <a:lnTo>
                  <a:pt x="3453422" y="12700"/>
                </a:lnTo>
                <a:close/>
              </a:path>
              <a:path w="4575175" h="405764">
                <a:moveTo>
                  <a:pt x="3478822" y="12700"/>
                </a:moveTo>
                <a:lnTo>
                  <a:pt x="3466122" y="12700"/>
                </a:lnTo>
                <a:lnTo>
                  <a:pt x="3466122" y="0"/>
                </a:lnTo>
                <a:lnTo>
                  <a:pt x="3478822" y="0"/>
                </a:lnTo>
                <a:lnTo>
                  <a:pt x="3478822" y="12700"/>
                </a:lnTo>
                <a:close/>
              </a:path>
              <a:path w="4575175" h="405764">
                <a:moveTo>
                  <a:pt x="3504222" y="12700"/>
                </a:moveTo>
                <a:lnTo>
                  <a:pt x="3491522" y="12700"/>
                </a:lnTo>
                <a:lnTo>
                  <a:pt x="3491522" y="0"/>
                </a:lnTo>
                <a:lnTo>
                  <a:pt x="3504222" y="0"/>
                </a:lnTo>
                <a:lnTo>
                  <a:pt x="3504222" y="12700"/>
                </a:lnTo>
                <a:close/>
              </a:path>
              <a:path w="4575175" h="405764">
                <a:moveTo>
                  <a:pt x="3529622" y="12700"/>
                </a:moveTo>
                <a:lnTo>
                  <a:pt x="3516922" y="12700"/>
                </a:lnTo>
                <a:lnTo>
                  <a:pt x="3516922" y="0"/>
                </a:lnTo>
                <a:lnTo>
                  <a:pt x="3529622" y="0"/>
                </a:lnTo>
                <a:lnTo>
                  <a:pt x="3529622" y="12700"/>
                </a:lnTo>
                <a:close/>
              </a:path>
              <a:path w="4575175" h="405764">
                <a:moveTo>
                  <a:pt x="3555022" y="12700"/>
                </a:moveTo>
                <a:lnTo>
                  <a:pt x="3542322" y="12700"/>
                </a:lnTo>
                <a:lnTo>
                  <a:pt x="3542322" y="0"/>
                </a:lnTo>
                <a:lnTo>
                  <a:pt x="3555022" y="0"/>
                </a:lnTo>
                <a:lnTo>
                  <a:pt x="3555022" y="12700"/>
                </a:lnTo>
                <a:close/>
              </a:path>
              <a:path w="4575175" h="405764">
                <a:moveTo>
                  <a:pt x="3580422" y="12700"/>
                </a:moveTo>
                <a:lnTo>
                  <a:pt x="3567722" y="12700"/>
                </a:lnTo>
                <a:lnTo>
                  <a:pt x="3567722" y="0"/>
                </a:lnTo>
                <a:lnTo>
                  <a:pt x="3580422" y="0"/>
                </a:lnTo>
                <a:lnTo>
                  <a:pt x="3580422" y="12700"/>
                </a:lnTo>
                <a:close/>
              </a:path>
              <a:path w="4575175" h="405764">
                <a:moveTo>
                  <a:pt x="3605822" y="12700"/>
                </a:moveTo>
                <a:lnTo>
                  <a:pt x="3593122" y="12700"/>
                </a:lnTo>
                <a:lnTo>
                  <a:pt x="3593122" y="0"/>
                </a:lnTo>
                <a:lnTo>
                  <a:pt x="3605822" y="0"/>
                </a:lnTo>
                <a:lnTo>
                  <a:pt x="3605822" y="12700"/>
                </a:lnTo>
                <a:close/>
              </a:path>
              <a:path w="4575175" h="405764">
                <a:moveTo>
                  <a:pt x="3631222" y="12700"/>
                </a:moveTo>
                <a:lnTo>
                  <a:pt x="3618522" y="12700"/>
                </a:lnTo>
                <a:lnTo>
                  <a:pt x="3618522" y="0"/>
                </a:lnTo>
                <a:lnTo>
                  <a:pt x="3631222" y="0"/>
                </a:lnTo>
                <a:lnTo>
                  <a:pt x="3631222" y="12700"/>
                </a:lnTo>
                <a:close/>
              </a:path>
              <a:path w="4575175" h="405764">
                <a:moveTo>
                  <a:pt x="3656622" y="12700"/>
                </a:moveTo>
                <a:lnTo>
                  <a:pt x="3643922" y="12700"/>
                </a:lnTo>
                <a:lnTo>
                  <a:pt x="3643922" y="0"/>
                </a:lnTo>
                <a:lnTo>
                  <a:pt x="3656622" y="0"/>
                </a:lnTo>
                <a:lnTo>
                  <a:pt x="3656622" y="12700"/>
                </a:lnTo>
                <a:close/>
              </a:path>
              <a:path w="4575175" h="405764">
                <a:moveTo>
                  <a:pt x="3682022" y="12700"/>
                </a:moveTo>
                <a:lnTo>
                  <a:pt x="3669322" y="12700"/>
                </a:lnTo>
                <a:lnTo>
                  <a:pt x="3669322" y="0"/>
                </a:lnTo>
                <a:lnTo>
                  <a:pt x="3682022" y="0"/>
                </a:lnTo>
                <a:lnTo>
                  <a:pt x="3682022" y="12700"/>
                </a:lnTo>
                <a:close/>
              </a:path>
              <a:path w="4575175" h="405764">
                <a:moveTo>
                  <a:pt x="3707422" y="12700"/>
                </a:moveTo>
                <a:lnTo>
                  <a:pt x="3694722" y="12700"/>
                </a:lnTo>
                <a:lnTo>
                  <a:pt x="3694722" y="0"/>
                </a:lnTo>
                <a:lnTo>
                  <a:pt x="3707422" y="0"/>
                </a:lnTo>
                <a:lnTo>
                  <a:pt x="3707422" y="12700"/>
                </a:lnTo>
                <a:close/>
              </a:path>
              <a:path w="4575175" h="405764">
                <a:moveTo>
                  <a:pt x="3732822" y="12700"/>
                </a:moveTo>
                <a:lnTo>
                  <a:pt x="3720122" y="12700"/>
                </a:lnTo>
                <a:lnTo>
                  <a:pt x="3720122" y="0"/>
                </a:lnTo>
                <a:lnTo>
                  <a:pt x="3732822" y="0"/>
                </a:lnTo>
                <a:lnTo>
                  <a:pt x="3732822" y="12700"/>
                </a:lnTo>
                <a:close/>
              </a:path>
              <a:path w="4575175" h="405764">
                <a:moveTo>
                  <a:pt x="3758222" y="12700"/>
                </a:moveTo>
                <a:lnTo>
                  <a:pt x="3745522" y="12700"/>
                </a:lnTo>
                <a:lnTo>
                  <a:pt x="3745522" y="0"/>
                </a:lnTo>
                <a:lnTo>
                  <a:pt x="3758222" y="0"/>
                </a:lnTo>
                <a:lnTo>
                  <a:pt x="3758222" y="12700"/>
                </a:lnTo>
                <a:close/>
              </a:path>
              <a:path w="4575175" h="405764">
                <a:moveTo>
                  <a:pt x="3783622" y="12700"/>
                </a:moveTo>
                <a:lnTo>
                  <a:pt x="3770922" y="12700"/>
                </a:lnTo>
                <a:lnTo>
                  <a:pt x="3770922" y="0"/>
                </a:lnTo>
                <a:lnTo>
                  <a:pt x="3783622" y="0"/>
                </a:lnTo>
                <a:lnTo>
                  <a:pt x="3783622" y="12700"/>
                </a:lnTo>
                <a:close/>
              </a:path>
              <a:path w="4575175" h="405764">
                <a:moveTo>
                  <a:pt x="3809022" y="12700"/>
                </a:moveTo>
                <a:lnTo>
                  <a:pt x="3796322" y="12700"/>
                </a:lnTo>
                <a:lnTo>
                  <a:pt x="3796322" y="0"/>
                </a:lnTo>
                <a:lnTo>
                  <a:pt x="3809022" y="0"/>
                </a:lnTo>
                <a:lnTo>
                  <a:pt x="3809022" y="12700"/>
                </a:lnTo>
                <a:close/>
              </a:path>
              <a:path w="4575175" h="405764">
                <a:moveTo>
                  <a:pt x="3834422" y="12700"/>
                </a:moveTo>
                <a:lnTo>
                  <a:pt x="3821722" y="12700"/>
                </a:lnTo>
                <a:lnTo>
                  <a:pt x="3821722" y="0"/>
                </a:lnTo>
                <a:lnTo>
                  <a:pt x="3834422" y="0"/>
                </a:lnTo>
                <a:lnTo>
                  <a:pt x="3834422" y="12700"/>
                </a:lnTo>
                <a:close/>
              </a:path>
              <a:path w="4575175" h="405764">
                <a:moveTo>
                  <a:pt x="3859822" y="12700"/>
                </a:moveTo>
                <a:lnTo>
                  <a:pt x="3847122" y="12700"/>
                </a:lnTo>
                <a:lnTo>
                  <a:pt x="3847122" y="0"/>
                </a:lnTo>
                <a:lnTo>
                  <a:pt x="3859822" y="0"/>
                </a:lnTo>
                <a:lnTo>
                  <a:pt x="3859822" y="12700"/>
                </a:lnTo>
                <a:close/>
              </a:path>
              <a:path w="4575175" h="405764">
                <a:moveTo>
                  <a:pt x="3885222" y="12700"/>
                </a:moveTo>
                <a:lnTo>
                  <a:pt x="3872522" y="12700"/>
                </a:lnTo>
                <a:lnTo>
                  <a:pt x="3872522" y="0"/>
                </a:lnTo>
                <a:lnTo>
                  <a:pt x="3885222" y="0"/>
                </a:lnTo>
                <a:lnTo>
                  <a:pt x="3885222" y="12700"/>
                </a:lnTo>
                <a:close/>
              </a:path>
              <a:path w="4575175" h="405764">
                <a:moveTo>
                  <a:pt x="3910622" y="12700"/>
                </a:moveTo>
                <a:lnTo>
                  <a:pt x="3897922" y="12700"/>
                </a:lnTo>
                <a:lnTo>
                  <a:pt x="3897922" y="0"/>
                </a:lnTo>
                <a:lnTo>
                  <a:pt x="3910622" y="0"/>
                </a:lnTo>
                <a:lnTo>
                  <a:pt x="3910622" y="12700"/>
                </a:lnTo>
                <a:close/>
              </a:path>
              <a:path w="4575175" h="405764">
                <a:moveTo>
                  <a:pt x="3936022" y="12700"/>
                </a:moveTo>
                <a:lnTo>
                  <a:pt x="3923322" y="12700"/>
                </a:lnTo>
                <a:lnTo>
                  <a:pt x="3923322" y="0"/>
                </a:lnTo>
                <a:lnTo>
                  <a:pt x="3936022" y="0"/>
                </a:lnTo>
                <a:lnTo>
                  <a:pt x="3936022" y="12700"/>
                </a:lnTo>
                <a:close/>
              </a:path>
              <a:path w="4575175" h="405764">
                <a:moveTo>
                  <a:pt x="3961422" y="12700"/>
                </a:moveTo>
                <a:lnTo>
                  <a:pt x="3948722" y="12700"/>
                </a:lnTo>
                <a:lnTo>
                  <a:pt x="3948722" y="0"/>
                </a:lnTo>
                <a:lnTo>
                  <a:pt x="3961422" y="0"/>
                </a:lnTo>
                <a:lnTo>
                  <a:pt x="3961422" y="12700"/>
                </a:lnTo>
                <a:close/>
              </a:path>
              <a:path w="4575175" h="405764">
                <a:moveTo>
                  <a:pt x="3986822" y="12700"/>
                </a:moveTo>
                <a:lnTo>
                  <a:pt x="3974122" y="12700"/>
                </a:lnTo>
                <a:lnTo>
                  <a:pt x="3974122" y="0"/>
                </a:lnTo>
                <a:lnTo>
                  <a:pt x="3986822" y="0"/>
                </a:lnTo>
                <a:lnTo>
                  <a:pt x="3986822" y="12700"/>
                </a:lnTo>
                <a:close/>
              </a:path>
              <a:path w="4575175" h="405764">
                <a:moveTo>
                  <a:pt x="4012222" y="12700"/>
                </a:moveTo>
                <a:lnTo>
                  <a:pt x="3999522" y="12700"/>
                </a:lnTo>
                <a:lnTo>
                  <a:pt x="3999522" y="0"/>
                </a:lnTo>
                <a:lnTo>
                  <a:pt x="4012222" y="0"/>
                </a:lnTo>
                <a:lnTo>
                  <a:pt x="4012222" y="12700"/>
                </a:lnTo>
                <a:close/>
              </a:path>
              <a:path w="4575175" h="405764">
                <a:moveTo>
                  <a:pt x="4037622" y="12700"/>
                </a:moveTo>
                <a:lnTo>
                  <a:pt x="4024922" y="12700"/>
                </a:lnTo>
                <a:lnTo>
                  <a:pt x="4024922" y="0"/>
                </a:lnTo>
                <a:lnTo>
                  <a:pt x="4037622" y="0"/>
                </a:lnTo>
                <a:lnTo>
                  <a:pt x="4037622" y="12700"/>
                </a:lnTo>
                <a:close/>
              </a:path>
              <a:path w="4575175" h="405764">
                <a:moveTo>
                  <a:pt x="4063022" y="12700"/>
                </a:moveTo>
                <a:lnTo>
                  <a:pt x="4050322" y="12700"/>
                </a:lnTo>
                <a:lnTo>
                  <a:pt x="4050322" y="0"/>
                </a:lnTo>
                <a:lnTo>
                  <a:pt x="4063022" y="0"/>
                </a:lnTo>
                <a:lnTo>
                  <a:pt x="4063022" y="12700"/>
                </a:lnTo>
                <a:close/>
              </a:path>
              <a:path w="4575175" h="405764">
                <a:moveTo>
                  <a:pt x="4088422" y="12700"/>
                </a:moveTo>
                <a:lnTo>
                  <a:pt x="4075722" y="12700"/>
                </a:lnTo>
                <a:lnTo>
                  <a:pt x="4075722" y="0"/>
                </a:lnTo>
                <a:lnTo>
                  <a:pt x="4088422" y="0"/>
                </a:lnTo>
                <a:lnTo>
                  <a:pt x="4088422" y="12700"/>
                </a:lnTo>
                <a:close/>
              </a:path>
              <a:path w="4575175" h="405764">
                <a:moveTo>
                  <a:pt x="4113822" y="12700"/>
                </a:moveTo>
                <a:lnTo>
                  <a:pt x="4101122" y="12700"/>
                </a:lnTo>
                <a:lnTo>
                  <a:pt x="4101122" y="0"/>
                </a:lnTo>
                <a:lnTo>
                  <a:pt x="4113822" y="0"/>
                </a:lnTo>
                <a:lnTo>
                  <a:pt x="4113822" y="12700"/>
                </a:lnTo>
                <a:close/>
              </a:path>
              <a:path w="4575175" h="405764">
                <a:moveTo>
                  <a:pt x="4139222" y="12700"/>
                </a:moveTo>
                <a:lnTo>
                  <a:pt x="4126522" y="12700"/>
                </a:lnTo>
                <a:lnTo>
                  <a:pt x="4126522" y="0"/>
                </a:lnTo>
                <a:lnTo>
                  <a:pt x="4139222" y="0"/>
                </a:lnTo>
                <a:lnTo>
                  <a:pt x="4139222" y="12700"/>
                </a:lnTo>
                <a:close/>
              </a:path>
              <a:path w="4575175" h="405764">
                <a:moveTo>
                  <a:pt x="4164622" y="12700"/>
                </a:moveTo>
                <a:lnTo>
                  <a:pt x="4151922" y="12700"/>
                </a:lnTo>
                <a:lnTo>
                  <a:pt x="4151922" y="0"/>
                </a:lnTo>
                <a:lnTo>
                  <a:pt x="4164622" y="0"/>
                </a:lnTo>
                <a:lnTo>
                  <a:pt x="4164622" y="12700"/>
                </a:lnTo>
                <a:close/>
              </a:path>
              <a:path w="4575175" h="405764">
                <a:moveTo>
                  <a:pt x="4190022" y="12700"/>
                </a:moveTo>
                <a:lnTo>
                  <a:pt x="4177322" y="12700"/>
                </a:lnTo>
                <a:lnTo>
                  <a:pt x="4177322" y="0"/>
                </a:lnTo>
                <a:lnTo>
                  <a:pt x="4190022" y="0"/>
                </a:lnTo>
                <a:lnTo>
                  <a:pt x="4190022" y="12700"/>
                </a:lnTo>
                <a:close/>
              </a:path>
              <a:path w="4575175" h="405764">
                <a:moveTo>
                  <a:pt x="4215422" y="12700"/>
                </a:moveTo>
                <a:lnTo>
                  <a:pt x="4202722" y="12700"/>
                </a:lnTo>
                <a:lnTo>
                  <a:pt x="4202722" y="0"/>
                </a:lnTo>
                <a:lnTo>
                  <a:pt x="4215422" y="0"/>
                </a:lnTo>
                <a:lnTo>
                  <a:pt x="4215422" y="12700"/>
                </a:lnTo>
                <a:close/>
              </a:path>
              <a:path w="4575175" h="405764">
                <a:moveTo>
                  <a:pt x="4240822" y="12700"/>
                </a:moveTo>
                <a:lnTo>
                  <a:pt x="4228122" y="12700"/>
                </a:lnTo>
                <a:lnTo>
                  <a:pt x="4228122" y="0"/>
                </a:lnTo>
                <a:lnTo>
                  <a:pt x="4240822" y="0"/>
                </a:lnTo>
                <a:lnTo>
                  <a:pt x="4240822" y="12700"/>
                </a:lnTo>
                <a:close/>
              </a:path>
              <a:path w="4575175" h="405764">
                <a:moveTo>
                  <a:pt x="4266222" y="12700"/>
                </a:moveTo>
                <a:lnTo>
                  <a:pt x="4253522" y="12700"/>
                </a:lnTo>
                <a:lnTo>
                  <a:pt x="4253522" y="0"/>
                </a:lnTo>
                <a:lnTo>
                  <a:pt x="4266222" y="0"/>
                </a:lnTo>
                <a:lnTo>
                  <a:pt x="4266222" y="12700"/>
                </a:lnTo>
                <a:close/>
              </a:path>
              <a:path w="4575175" h="405764">
                <a:moveTo>
                  <a:pt x="4291622" y="12700"/>
                </a:moveTo>
                <a:lnTo>
                  <a:pt x="4278922" y="12700"/>
                </a:lnTo>
                <a:lnTo>
                  <a:pt x="4278922" y="0"/>
                </a:lnTo>
                <a:lnTo>
                  <a:pt x="4291622" y="0"/>
                </a:lnTo>
                <a:lnTo>
                  <a:pt x="4291622" y="12700"/>
                </a:lnTo>
                <a:close/>
              </a:path>
              <a:path w="4575175" h="405764">
                <a:moveTo>
                  <a:pt x="4317022" y="12700"/>
                </a:moveTo>
                <a:lnTo>
                  <a:pt x="4304322" y="12700"/>
                </a:lnTo>
                <a:lnTo>
                  <a:pt x="4304322" y="0"/>
                </a:lnTo>
                <a:lnTo>
                  <a:pt x="4317022" y="0"/>
                </a:lnTo>
                <a:lnTo>
                  <a:pt x="4317022" y="12700"/>
                </a:lnTo>
                <a:close/>
              </a:path>
              <a:path w="4575175" h="405764">
                <a:moveTo>
                  <a:pt x="4342422" y="12700"/>
                </a:moveTo>
                <a:lnTo>
                  <a:pt x="4329722" y="12700"/>
                </a:lnTo>
                <a:lnTo>
                  <a:pt x="4329722" y="0"/>
                </a:lnTo>
                <a:lnTo>
                  <a:pt x="4342422" y="0"/>
                </a:lnTo>
                <a:lnTo>
                  <a:pt x="4342422" y="12700"/>
                </a:lnTo>
                <a:close/>
              </a:path>
              <a:path w="4575175" h="405764">
                <a:moveTo>
                  <a:pt x="4367822" y="12700"/>
                </a:moveTo>
                <a:lnTo>
                  <a:pt x="4355122" y="12700"/>
                </a:lnTo>
                <a:lnTo>
                  <a:pt x="4355122" y="0"/>
                </a:lnTo>
                <a:lnTo>
                  <a:pt x="4367822" y="0"/>
                </a:lnTo>
                <a:lnTo>
                  <a:pt x="4367822" y="12700"/>
                </a:lnTo>
                <a:close/>
              </a:path>
              <a:path w="4575175" h="405764">
                <a:moveTo>
                  <a:pt x="4393222" y="12700"/>
                </a:moveTo>
                <a:lnTo>
                  <a:pt x="4380522" y="12700"/>
                </a:lnTo>
                <a:lnTo>
                  <a:pt x="4380522" y="0"/>
                </a:lnTo>
                <a:lnTo>
                  <a:pt x="4393222" y="0"/>
                </a:lnTo>
                <a:lnTo>
                  <a:pt x="4393222" y="12700"/>
                </a:lnTo>
                <a:close/>
              </a:path>
              <a:path w="4575175" h="405764">
                <a:moveTo>
                  <a:pt x="4418622" y="12700"/>
                </a:moveTo>
                <a:lnTo>
                  <a:pt x="4405922" y="12700"/>
                </a:lnTo>
                <a:lnTo>
                  <a:pt x="4405922" y="0"/>
                </a:lnTo>
                <a:lnTo>
                  <a:pt x="4418622" y="0"/>
                </a:lnTo>
                <a:lnTo>
                  <a:pt x="4418622" y="12700"/>
                </a:lnTo>
                <a:close/>
              </a:path>
              <a:path w="4575175" h="405764">
                <a:moveTo>
                  <a:pt x="4444022" y="12700"/>
                </a:moveTo>
                <a:lnTo>
                  <a:pt x="4431322" y="12700"/>
                </a:lnTo>
                <a:lnTo>
                  <a:pt x="4431322" y="0"/>
                </a:lnTo>
                <a:lnTo>
                  <a:pt x="4444022" y="0"/>
                </a:lnTo>
                <a:lnTo>
                  <a:pt x="4444022" y="12700"/>
                </a:lnTo>
                <a:close/>
              </a:path>
              <a:path w="4575175" h="405764">
                <a:moveTo>
                  <a:pt x="4469422" y="12700"/>
                </a:moveTo>
                <a:lnTo>
                  <a:pt x="4456722" y="12700"/>
                </a:lnTo>
                <a:lnTo>
                  <a:pt x="4456722" y="0"/>
                </a:lnTo>
                <a:lnTo>
                  <a:pt x="4469422" y="0"/>
                </a:lnTo>
                <a:lnTo>
                  <a:pt x="4469422" y="12700"/>
                </a:lnTo>
                <a:close/>
              </a:path>
              <a:path w="4575175" h="405764">
                <a:moveTo>
                  <a:pt x="4494822" y="12700"/>
                </a:moveTo>
                <a:lnTo>
                  <a:pt x="4482122" y="12700"/>
                </a:lnTo>
                <a:lnTo>
                  <a:pt x="4482122" y="0"/>
                </a:lnTo>
                <a:lnTo>
                  <a:pt x="4494822" y="0"/>
                </a:lnTo>
                <a:lnTo>
                  <a:pt x="4494822" y="12700"/>
                </a:lnTo>
                <a:close/>
              </a:path>
              <a:path w="4575175" h="405764">
                <a:moveTo>
                  <a:pt x="4518758" y="13017"/>
                </a:moveTo>
                <a:lnTo>
                  <a:pt x="4509528" y="13017"/>
                </a:lnTo>
                <a:lnTo>
                  <a:pt x="4507039" y="12826"/>
                </a:lnTo>
                <a:lnTo>
                  <a:pt x="4508004" y="165"/>
                </a:lnTo>
                <a:lnTo>
                  <a:pt x="4510659" y="368"/>
                </a:lnTo>
                <a:lnTo>
                  <a:pt x="4514253" y="825"/>
                </a:lnTo>
                <a:lnTo>
                  <a:pt x="4517783" y="1460"/>
                </a:lnTo>
                <a:lnTo>
                  <a:pt x="4521263" y="2260"/>
                </a:lnTo>
                <a:lnTo>
                  <a:pt x="4521771" y="2400"/>
                </a:lnTo>
                <a:lnTo>
                  <a:pt x="4518758" y="13017"/>
                </a:lnTo>
                <a:close/>
              </a:path>
              <a:path w="4575175" h="405764">
                <a:moveTo>
                  <a:pt x="4518650" y="13398"/>
                </a:moveTo>
                <a:lnTo>
                  <a:pt x="4512487" y="13398"/>
                </a:lnTo>
                <a:lnTo>
                  <a:pt x="4509234" y="12994"/>
                </a:lnTo>
                <a:lnTo>
                  <a:pt x="4509528" y="13017"/>
                </a:lnTo>
                <a:lnTo>
                  <a:pt x="4518758" y="13017"/>
                </a:lnTo>
                <a:lnTo>
                  <a:pt x="4518650" y="13398"/>
                </a:lnTo>
                <a:close/>
              </a:path>
              <a:path w="4575175" h="405764">
                <a:moveTo>
                  <a:pt x="4518499" y="13931"/>
                </a:moveTo>
                <a:lnTo>
                  <a:pt x="4515396" y="13931"/>
                </a:lnTo>
                <a:lnTo>
                  <a:pt x="4512170" y="13360"/>
                </a:lnTo>
                <a:lnTo>
                  <a:pt x="4512487" y="13398"/>
                </a:lnTo>
                <a:lnTo>
                  <a:pt x="4518650" y="13398"/>
                </a:lnTo>
                <a:lnTo>
                  <a:pt x="4518499" y="13931"/>
                </a:lnTo>
                <a:close/>
              </a:path>
              <a:path w="4575175" h="405764">
                <a:moveTo>
                  <a:pt x="4518304" y="14617"/>
                </a:moveTo>
                <a:lnTo>
                  <a:pt x="4517948" y="14516"/>
                </a:lnTo>
                <a:lnTo>
                  <a:pt x="4515261" y="13908"/>
                </a:lnTo>
                <a:lnTo>
                  <a:pt x="4515396" y="13931"/>
                </a:lnTo>
                <a:lnTo>
                  <a:pt x="4518499" y="13931"/>
                </a:lnTo>
                <a:lnTo>
                  <a:pt x="4518304" y="14617"/>
                </a:lnTo>
                <a:close/>
              </a:path>
              <a:path w="4575175" h="405764">
                <a:moveTo>
                  <a:pt x="4518253" y="14604"/>
                </a:moveTo>
                <a:lnTo>
                  <a:pt x="4517871" y="14516"/>
                </a:lnTo>
                <a:lnTo>
                  <a:pt x="4518253" y="14604"/>
                </a:lnTo>
                <a:close/>
              </a:path>
              <a:path w="4575175" h="405764">
                <a:moveTo>
                  <a:pt x="4542427" y="19977"/>
                </a:moveTo>
                <a:lnTo>
                  <a:pt x="4531779" y="19977"/>
                </a:lnTo>
                <a:lnTo>
                  <a:pt x="4531245" y="19685"/>
                </a:lnTo>
                <a:lnTo>
                  <a:pt x="4529137" y="18707"/>
                </a:lnTo>
                <a:lnTo>
                  <a:pt x="4534649" y="7264"/>
                </a:lnTo>
                <a:lnTo>
                  <a:pt x="4537570" y="8674"/>
                </a:lnTo>
                <a:lnTo>
                  <a:pt x="4543501" y="12268"/>
                </a:lnTo>
                <a:lnTo>
                  <a:pt x="4546511" y="14516"/>
                </a:lnTo>
                <a:lnTo>
                  <a:pt x="4542427" y="19977"/>
                </a:lnTo>
                <a:close/>
              </a:path>
              <a:path w="4575175" h="405764">
                <a:moveTo>
                  <a:pt x="4531528" y="19856"/>
                </a:moveTo>
                <a:lnTo>
                  <a:pt x="4531171" y="19685"/>
                </a:lnTo>
                <a:lnTo>
                  <a:pt x="4531528" y="19856"/>
                </a:lnTo>
                <a:close/>
              </a:path>
              <a:path w="4575175" h="405764">
                <a:moveTo>
                  <a:pt x="4531779" y="19977"/>
                </a:moveTo>
                <a:lnTo>
                  <a:pt x="4531528" y="19856"/>
                </a:lnTo>
                <a:lnTo>
                  <a:pt x="4531245" y="19685"/>
                </a:lnTo>
                <a:lnTo>
                  <a:pt x="4531779" y="19977"/>
                </a:lnTo>
                <a:close/>
              </a:path>
              <a:path w="4575175" h="405764">
                <a:moveTo>
                  <a:pt x="4540195" y="22961"/>
                </a:moveTo>
                <a:lnTo>
                  <a:pt x="4536643" y="22961"/>
                </a:lnTo>
                <a:lnTo>
                  <a:pt x="4536135" y="22618"/>
                </a:lnTo>
                <a:lnTo>
                  <a:pt x="4531528" y="19856"/>
                </a:lnTo>
                <a:lnTo>
                  <a:pt x="4531779" y="19977"/>
                </a:lnTo>
                <a:lnTo>
                  <a:pt x="4542427" y="19977"/>
                </a:lnTo>
                <a:lnTo>
                  <a:pt x="4540195" y="22961"/>
                </a:lnTo>
                <a:close/>
              </a:path>
              <a:path w="4575175" h="405764">
                <a:moveTo>
                  <a:pt x="4536380" y="22802"/>
                </a:moveTo>
                <a:lnTo>
                  <a:pt x="4536078" y="22618"/>
                </a:lnTo>
                <a:lnTo>
                  <a:pt x="4536380" y="22802"/>
                </a:lnTo>
                <a:close/>
              </a:path>
              <a:path w="4575175" h="405764">
                <a:moveTo>
                  <a:pt x="4536643" y="22961"/>
                </a:moveTo>
                <a:lnTo>
                  <a:pt x="4536380" y="22802"/>
                </a:lnTo>
                <a:lnTo>
                  <a:pt x="4536135" y="22618"/>
                </a:lnTo>
                <a:lnTo>
                  <a:pt x="4536643" y="22961"/>
                </a:lnTo>
                <a:close/>
              </a:path>
              <a:path w="4575175" h="405764">
                <a:moveTo>
                  <a:pt x="4538903" y="24688"/>
                </a:moveTo>
                <a:lnTo>
                  <a:pt x="4536380" y="22802"/>
                </a:lnTo>
                <a:lnTo>
                  <a:pt x="4536643" y="22961"/>
                </a:lnTo>
                <a:lnTo>
                  <a:pt x="4540195" y="22961"/>
                </a:lnTo>
                <a:lnTo>
                  <a:pt x="4538903" y="24688"/>
                </a:lnTo>
                <a:close/>
              </a:path>
              <a:path w="4575175" h="405764">
                <a:moveTo>
                  <a:pt x="4564598" y="34455"/>
                </a:moveTo>
                <a:lnTo>
                  <a:pt x="4549165" y="34455"/>
                </a:lnTo>
                <a:lnTo>
                  <a:pt x="4548784" y="33997"/>
                </a:lnTo>
                <a:lnTo>
                  <a:pt x="4547336" y="32448"/>
                </a:lnTo>
                <a:lnTo>
                  <a:pt x="4556734" y="23901"/>
                </a:lnTo>
                <a:lnTo>
                  <a:pt x="4558766" y="26149"/>
                </a:lnTo>
                <a:lnTo>
                  <a:pt x="4562906" y="31673"/>
                </a:lnTo>
                <a:lnTo>
                  <a:pt x="4564598" y="34455"/>
                </a:lnTo>
                <a:close/>
              </a:path>
              <a:path w="4575175" h="405764">
                <a:moveTo>
                  <a:pt x="4548947" y="34216"/>
                </a:moveTo>
                <a:lnTo>
                  <a:pt x="4548748" y="33997"/>
                </a:lnTo>
                <a:lnTo>
                  <a:pt x="4548947" y="34216"/>
                </a:lnTo>
                <a:close/>
              </a:path>
              <a:path w="4575175" h="405764">
                <a:moveTo>
                  <a:pt x="4549165" y="34455"/>
                </a:moveTo>
                <a:lnTo>
                  <a:pt x="4548947" y="34216"/>
                </a:lnTo>
                <a:lnTo>
                  <a:pt x="4548784" y="33997"/>
                </a:lnTo>
                <a:lnTo>
                  <a:pt x="4549165" y="34455"/>
                </a:lnTo>
                <a:close/>
              </a:path>
              <a:path w="4575175" h="405764">
                <a:moveTo>
                  <a:pt x="4558449" y="39039"/>
                </a:moveTo>
                <a:lnTo>
                  <a:pt x="4552556" y="39039"/>
                </a:lnTo>
                <a:lnTo>
                  <a:pt x="4552213" y="38531"/>
                </a:lnTo>
                <a:lnTo>
                  <a:pt x="4548947" y="34216"/>
                </a:lnTo>
                <a:lnTo>
                  <a:pt x="4549165" y="34455"/>
                </a:lnTo>
                <a:lnTo>
                  <a:pt x="4564598" y="34455"/>
                </a:lnTo>
                <a:lnTo>
                  <a:pt x="4564976" y="35077"/>
                </a:lnTo>
                <a:lnTo>
                  <a:pt x="4558449" y="39039"/>
                </a:lnTo>
                <a:close/>
              </a:path>
              <a:path w="4575175" h="405764">
                <a:moveTo>
                  <a:pt x="4552373" y="38795"/>
                </a:moveTo>
                <a:lnTo>
                  <a:pt x="4552176" y="38531"/>
                </a:lnTo>
                <a:lnTo>
                  <a:pt x="4552373" y="38795"/>
                </a:lnTo>
                <a:close/>
              </a:path>
              <a:path w="4575175" h="405764">
                <a:moveTo>
                  <a:pt x="4552556" y="39039"/>
                </a:moveTo>
                <a:lnTo>
                  <a:pt x="4552373" y="38795"/>
                </a:lnTo>
                <a:lnTo>
                  <a:pt x="4552213" y="38531"/>
                </a:lnTo>
                <a:lnTo>
                  <a:pt x="4552556" y="39039"/>
                </a:lnTo>
                <a:close/>
              </a:path>
              <a:path w="4575175" h="405764">
                <a:moveTo>
                  <a:pt x="4554118" y="41668"/>
                </a:moveTo>
                <a:lnTo>
                  <a:pt x="4552373" y="38795"/>
                </a:lnTo>
                <a:lnTo>
                  <a:pt x="4552556" y="39039"/>
                </a:lnTo>
                <a:lnTo>
                  <a:pt x="4558449" y="39039"/>
                </a:lnTo>
                <a:lnTo>
                  <a:pt x="4554118" y="41668"/>
                </a:lnTo>
                <a:close/>
              </a:path>
              <a:path w="4575175" h="405764">
                <a:moveTo>
                  <a:pt x="4573031" y="54419"/>
                </a:moveTo>
                <a:lnTo>
                  <a:pt x="4559858" y="54419"/>
                </a:lnTo>
                <a:lnTo>
                  <a:pt x="4559769" y="54114"/>
                </a:lnTo>
                <a:lnTo>
                  <a:pt x="4558995" y="51854"/>
                </a:lnTo>
                <a:lnTo>
                  <a:pt x="4571022" y="47777"/>
                </a:lnTo>
                <a:lnTo>
                  <a:pt x="4571949" y="50495"/>
                </a:lnTo>
                <a:lnTo>
                  <a:pt x="4572914" y="53911"/>
                </a:lnTo>
                <a:lnTo>
                  <a:pt x="4573031" y="54419"/>
                </a:lnTo>
                <a:close/>
              </a:path>
              <a:path w="4575175" h="405764">
                <a:moveTo>
                  <a:pt x="4559846" y="54383"/>
                </a:moveTo>
                <a:lnTo>
                  <a:pt x="4559756" y="54114"/>
                </a:lnTo>
                <a:lnTo>
                  <a:pt x="4559846" y="54383"/>
                </a:lnTo>
                <a:close/>
              </a:path>
              <a:path w="4575175" h="405764">
                <a:moveTo>
                  <a:pt x="4573676" y="57226"/>
                </a:moveTo>
                <a:lnTo>
                  <a:pt x="4560658" y="57226"/>
                </a:lnTo>
                <a:lnTo>
                  <a:pt x="4559846" y="54383"/>
                </a:lnTo>
                <a:lnTo>
                  <a:pt x="4573031" y="54419"/>
                </a:lnTo>
                <a:lnTo>
                  <a:pt x="4573676" y="57226"/>
                </a:lnTo>
                <a:close/>
              </a:path>
              <a:path w="4575175" h="405764">
                <a:moveTo>
                  <a:pt x="4574198" y="60083"/>
                </a:moveTo>
                <a:lnTo>
                  <a:pt x="4561306" y="60083"/>
                </a:lnTo>
                <a:lnTo>
                  <a:pt x="4560570" y="56921"/>
                </a:lnTo>
                <a:lnTo>
                  <a:pt x="4560658" y="57226"/>
                </a:lnTo>
                <a:lnTo>
                  <a:pt x="4573676" y="57226"/>
                </a:lnTo>
                <a:lnTo>
                  <a:pt x="4574198" y="60083"/>
                </a:lnTo>
                <a:close/>
              </a:path>
              <a:path w="4575175" h="405764">
                <a:moveTo>
                  <a:pt x="4561803" y="62915"/>
                </a:moveTo>
                <a:lnTo>
                  <a:pt x="4561776" y="62687"/>
                </a:lnTo>
                <a:lnTo>
                  <a:pt x="4561266" y="59913"/>
                </a:lnTo>
                <a:lnTo>
                  <a:pt x="4561306" y="60083"/>
                </a:lnTo>
                <a:lnTo>
                  <a:pt x="4574198" y="60083"/>
                </a:lnTo>
                <a:lnTo>
                  <a:pt x="4574349" y="60921"/>
                </a:lnTo>
                <a:lnTo>
                  <a:pt x="4574400" y="61315"/>
                </a:lnTo>
                <a:lnTo>
                  <a:pt x="4561803" y="62915"/>
                </a:lnTo>
                <a:close/>
              </a:path>
              <a:path w="4575175" h="405764">
                <a:moveTo>
                  <a:pt x="4561801" y="62915"/>
                </a:moveTo>
                <a:lnTo>
                  <a:pt x="4561758" y="62687"/>
                </a:lnTo>
                <a:lnTo>
                  <a:pt x="4561801" y="62915"/>
                </a:lnTo>
                <a:close/>
              </a:path>
              <a:path w="4575175" h="405764">
                <a:moveTo>
                  <a:pt x="4575175" y="87477"/>
                </a:moveTo>
                <a:lnTo>
                  <a:pt x="4562475" y="87477"/>
                </a:lnTo>
                <a:lnTo>
                  <a:pt x="4562475" y="74777"/>
                </a:lnTo>
                <a:lnTo>
                  <a:pt x="4575175" y="74777"/>
                </a:lnTo>
                <a:lnTo>
                  <a:pt x="4575175" y="87477"/>
                </a:lnTo>
                <a:close/>
              </a:path>
              <a:path w="4575175" h="405764">
                <a:moveTo>
                  <a:pt x="4575175" y="112877"/>
                </a:moveTo>
                <a:lnTo>
                  <a:pt x="4562475" y="112877"/>
                </a:lnTo>
                <a:lnTo>
                  <a:pt x="4562475" y="100177"/>
                </a:lnTo>
                <a:lnTo>
                  <a:pt x="4575175" y="100177"/>
                </a:lnTo>
                <a:lnTo>
                  <a:pt x="4575175" y="112877"/>
                </a:lnTo>
                <a:close/>
              </a:path>
              <a:path w="4575175" h="405764">
                <a:moveTo>
                  <a:pt x="4575175" y="138277"/>
                </a:moveTo>
                <a:lnTo>
                  <a:pt x="4562475" y="138277"/>
                </a:lnTo>
                <a:lnTo>
                  <a:pt x="4562475" y="125577"/>
                </a:lnTo>
                <a:lnTo>
                  <a:pt x="4575175" y="125577"/>
                </a:lnTo>
                <a:lnTo>
                  <a:pt x="4575175" y="138277"/>
                </a:lnTo>
                <a:close/>
              </a:path>
              <a:path w="4575175" h="405764">
                <a:moveTo>
                  <a:pt x="4575175" y="163677"/>
                </a:moveTo>
                <a:lnTo>
                  <a:pt x="4562475" y="163677"/>
                </a:lnTo>
                <a:lnTo>
                  <a:pt x="4562475" y="150977"/>
                </a:lnTo>
                <a:lnTo>
                  <a:pt x="4575175" y="150977"/>
                </a:lnTo>
                <a:lnTo>
                  <a:pt x="4575175" y="163677"/>
                </a:lnTo>
                <a:close/>
              </a:path>
              <a:path w="4575175" h="405764">
                <a:moveTo>
                  <a:pt x="4575175" y="189077"/>
                </a:moveTo>
                <a:lnTo>
                  <a:pt x="4562475" y="189077"/>
                </a:lnTo>
                <a:lnTo>
                  <a:pt x="4562475" y="176377"/>
                </a:lnTo>
                <a:lnTo>
                  <a:pt x="4575175" y="176377"/>
                </a:lnTo>
                <a:lnTo>
                  <a:pt x="4575175" y="189077"/>
                </a:lnTo>
                <a:close/>
              </a:path>
              <a:path w="4575175" h="405764">
                <a:moveTo>
                  <a:pt x="4575175" y="214477"/>
                </a:moveTo>
                <a:lnTo>
                  <a:pt x="4562475" y="214477"/>
                </a:lnTo>
                <a:lnTo>
                  <a:pt x="4562475" y="201777"/>
                </a:lnTo>
                <a:lnTo>
                  <a:pt x="4575175" y="201777"/>
                </a:lnTo>
                <a:lnTo>
                  <a:pt x="4575175" y="214477"/>
                </a:lnTo>
                <a:close/>
              </a:path>
              <a:path w="4575175" h="405764">
                <a:moveTo>
                  <a:pt x="4575175" y="239877"/>
                </a:moveTo>
                <a:lnTo>
                  <a:pt x="4562475" y="239877"/>
                </a:lnTo>
                <a:lnTo>
                  <a:pt x="4562475" y="227177"/>
                </a:lnTo>
                <a:lnTo>
                  <a:pt x="4575175" y="227177"/>
                </a:lnTo>
                <a:lnTo>
                  <a:pt x="4575175" y="239877"/>
                </a:lnTo>
                <a:close/>
              </a:path>
              <a:path w="4575175" h="405764">
                <a:moveTo>
                  <a:pt x="4575175" y="265277"/>
                </a:moveTo>
                <a:lnTo>
                  <a:pt x="4562475" y="265277"/>
                </a:lnTo>
                <a:lnTo>
                  <a:pt x="4562475" y="252577"/>
                </a:lnTo>
                <a:lnTo>
                  <a:pt x="4575175" y="252577"/>
                </a:lnTo>
                <a:lnTo>
                  <a:pt x="4575175" y="265277"/>
                </a:lnTo>
                <a:close/>
              </a:path>
              <a:path w="4575175" h="405764">
                <a:moveTo>
                  <a:pt x="4575175" y="290677"/>
                </a:moveTo>
                <a:lnTo>
                  <a:pt x="4562475" y="290677"/>
                </a:lnTo>
                <a:lnTo>
                  <a:pt x="4562475" y="277977"/>
                </a:lnTo>
                <a:lnTo>
                  <a:pt x="4575175" y="277977"/>
                </a:lnTo>
                <a:lnTo>
                  <a:pt x="4575175" y="290677"/>
                </a:lnTo>
                <a:close/>
              </a:path>
              <a:path w="4575175" h="405764">
                <a:moveTo>
                  <a:pt x="4575175" y="316077"/>
                </a:moveTo>
                <a:lnTo>
                  <a:pt x="4562475" y="316077"/>
                </a:lnTo>
                <a:lnTo>
                  <a:pt x="4562475" y="303377"/>
                </a:lnTo>
                <a:lnTo>
                  <a:pt x="4575175" y="303377"/>
                </a:lnTo>
                <a:lnTo>
                  <a:pt x="4575175" y="316077"/>
                </a:lnTo>
                <a:close/>
              </a:path>
              <a:path w="4575175" h="405764">
                <a:moveTo>
                  <a:pt x="4575175" y="333908"/>
                </a:moveTo>
                <a:lnTo>
                  <a:pt x="4562475" y="333908"/>
                </a:lnTo>
                <a:lnTo>
                  <a:pt x="4562475" y="328777"/>
                </a:lnTo>
                <a:lnTo>
                  <a:pt x="4575175" y="328777"/>
                </a:lnTo>
                <a:lnTo>
                  <a:pt x="4575175" y="333908"/>
                </a:lnTo>
                <a:close/>
              </a:path>
              <a:path w="4575175" h="405764">
                <a:moveTo>
                  <a:pt x="4574893" y="340118"/>
                </a:moveTo>
                <a:lnTo>
                  <a:pt x="4562157" y="340118"/>
                </a:lnTo>
                <a:lnTo>
                  <a:pt x="4562182" y="339801"/>
                </a:lnTo>
                <a:lnTo>
                  <a:pt x="4562411" y="336791"/>
                </a:lnTo>
                <a:lnTo>
                  <a:pt x="4562475" y="333743"/>
                </a:lnTo>
                <a:lnTo>
                  <a:pt x="4562475" y="333908"/>
                </a:lnTo>
                <a:lnTo>
                  <a:pt x="4575175" y="333908"/>
                </a:lnTo>
                <a:lnTo>
                  <a:pt x="4575086" y="337591"/>
                </a:lnTo>
                <a:lnTo>
                  <a:pt x="4574893" y="340118"/>
                </a:lnTo>
                <a:close/>
              </a:path>
              <a:path w="4575175" h="405764">
                <a:moveTo>
                  <a:pt x="4562386" y="337108"/>
                </a:moveTo>
                <a:lnTo>
                  <a:pt x="4562394" y="336791"/>
                </a:lnTo>
                <a:lnTo>
                  <a:pt x="4562386" y="337108"/>
                </a:lnTo>
                <a:close/>
              </a:path>
              <a:path w="4575175" h="405764">
                <a:moveTo>
                  <a:pt x="4562179" y="339829"/>
                </a:moveTo>
                <a:close/>
              </a:path>
              <a:path w="4575175" h="405764">
                <a:moveTo>
                  <a:pt x="4574679" y="342264"/>
                </a:moveTo>
                <a:lnTo>
                  <a:pt x="4562081" y="340664"/>
                </a:lnTo>
                <a:lnTo>
                  <a:pt x="4562179" y="339829"/>
                </a:lnTo>
                <a:lnTo>
                  <a:pt x="4562157" y="340118"/>
                </a:lnTo>
                <a:lnTo>
                  <a:pt x="4574893" y="340118"/>
                </a:lnTo>
                <a:lnTo>
                  <a:pt x="4574806" y="341249"/>
                </a:lnTo>
                <a:lnTo>
                  <a:pt x="4574679" y="342264"/>
                </a:lnTo>
                <a:close/>
              </a:path>
              <a:path w="4575175" h="405764">
                <a:moveTo>
                  <a:pt x="4567312" y="354393"/>
                </a:moveTo>
                <a:lnTo>
                  <a:pt x="4558830" y="354393"/>
                </a:lnTo>
                <a:lnTo>
                  <a:pt x="4558944" y="354101"/>
                </a:lnTo>
                <a:lnTo>
                  <a:pt x="4559706" y="351815"/>
                </a:lnTo>
                <a:lnTo>
                  <a:pt x="4567312" y="354393"/>
                </a:lnTo>
                <a:close/>
              </a:path>
              <a:path w="4575175" h="405764">
                <a:moveTo>
                  <a:pt x="4558840" y="354362"/>
                </a:moveTo>
                <a:lnTo>
                  <a:pt x="4558929" y="354101"/>
                </a:lnTo>
                <a:lnTo>
                  <a:pt x="4558840" y="354362"/>
                </a:lnTo>
                <a:close/>
              </a:path>
              <a:path w="4575175" h="405764">
                <a:moveTo>
                  <a:pt x="4571335" y="357073"/>
                </a:moveTo>
                <a:lnTo>
                  <a:pt x="4557763" y="357073"/>
                </a:lnTo>
                <a:lnTo>
                  <a:pt x="4557953" y="356654"/>
                </a:lnTo>
                <a:lnTo>
                  <a:pt x="4558840" y="354362"/>
                </a:lnTo>
                <a:lnTo>
                  <a:pt x="4567312" y="354393"/>
                </a:lnTo>
                <a:lnTo>
                  <a:pt x="4571733" y="355892"/>
                </a:lnTo>
                <a:lnTo>
                  <a:pt x="4571335" y="357073"/>
                </a:lnTo>
                <a:close/>
              </a:path>
              <a:path w="4575175" h="405764">
                <a:moveTo>
                  <a:pt x="4557817" y="356936"/>
                </a:moveTo>
                <a:lnTo>
                  <a:pt x="4557929" y="356654"/>
                </a:lnTo>
                <a:lnTo>
                  <a:pt x="4557817" y="356936"/>
                </a:lnTo>
                <a:close/>
              </a:path>
              <a:path w="4575175" h="405764">
                <a:moveTo>
                  <a:pt x="4566119" y="368795"/>
                </a:moveTo>
                <a:lnTo>
                  <a:pt x="4555281" y="362216"/>
                </a:lnTo>
                <a:lnTo>
                  <a:pt x="4555490" y="361835"/>
                </a:lnTo>
                <a:lnTo>
                  <a:pt x="4557817" y="356936"/>
                </a:lnTo>
                <a:lnTo>
                  <a:pt x="4557763" y="357073"/>
                </a:lnTo>
                <a:lnTo>
                  <a:pt x="4571335" y="357073"/>
                </a:lnTo>
                <a:lnTo>
                  <a:pt x="4570818" y="358609"/>
                </a:lnTo>
                <a:lnTo>
                  <a:pt x="4569295" y="362369"/>
                </a:lnTo>
                <a:lnTo>
                  <a:pt x="4566500" y="368160"/>
                </a:lnTo>
                <a:lnTo>
                  <a:pt x="4566119" y="368795"/>
                </a:lnTo>
                <a:close/>
              </a:path>
              <a:path w="4575175" h="405764">
                <a:moveTo>
                  <a:pt x="4555333" y="362087"/>
                </a:moveTo>
                <a:lnTo>
                  <a:pt x="4555455" y="361835"/>
                </a:lnTo>
                <a:lnTo>
                  <a:pt x="4555333" y="362087"/>
                </a:lnTo>
                <a:close/>
              </a:path>
              <a:path w="4575175" h="405764">
                <a:moveTo>
                  <a:pt x="4555281" y="362216"/>
                </a:moveTo>
                <a:lnTo>
                  <a:pt x="4555333" y="362087"/>
                </a:lnTo>
                <a:lnTo>
                  <a:pt x="4555490" y="361835"/>
                </a:lnTo>
                <a:lnTo>
                  <a:pt x="4555281" y="362216"/>
                </a:lnTo>
                <a:close/>
              </a:path>
              <a:path w="4575175" h="405764">
                <a:moveTo>
                  <a:pt x="4553528" y="375958"/>
                </a:moveTo>
                <a:lnTo>
                  <a:pt x="4544936" y="375958"/>
                </a:lnTo>
                <a:lnTo>
                  <a:pt x="4545368" y="375526"/>
                </a:lnTo>
                <a:lnTo>
                  <a:pt x="4548822" y="371678"/>
                </a:lnTo>
                <a:lnTo>
                  <a:pt x="4553528" y="375958"/>
                </a:lnTo>
                <a:close/>
              </a:path>
              <a:path w="4575175" h="405764">
                <a:moveTo>
                  <a:pt x="4545139" y="375734"/>
                </a:moveTo>
                <a:lnTo>
                  <a:pt x="4545328" y="375526"/>
                </a:lnTo>
                <a:lnTo>
                  <a:pt x="4545139" y="375734"/>
                </a:lnTo>
                <a:close/>
              </a:path>
              <a:path w="4575175" h="405764">
                <a:moveTo>
                  <a:pt x="4544936" y="375958"/>
                </a:moveTo>
                <a:lnTo>
                  <a:pt x="4545139" y="375734"/>
                </a:lnTo>
                <a:lnTo>
                  <a:pt x="4545368" y="375526"/>
                </a:lnTo>
                <a:lnTo>
                  <a:pt x="4544936" y="375958"/>
                </a:lnTo>
                <a:close/>
              </a:path>
              <a:path w="4575175" h="405764">
                <a:moveTo>
                  <a:pt x="4557703" y="379755"/>
                </a:moveTo>
                <a:lnTo>
                  <a:pt x="4540719" y="379755"/>
                </a:lnTo>
                <a:lnTo>
                  <a:pt x="4541177" y="379374"/>
                </a:lnTo>
                <a:lnTo>
                  <a:pt x="4545139" y="375734"/>
                </a:lnTo>
                <a:lnTo>
                  <a:pt x="4544936" y="375958"/>
                </a:lnTo>
                <a:lnTo>
                  <a:pt x="4553528" y="375958"/>
                </a:lnTo>
                <a:lnTo>
                  <a:pt x="4557703" y="379755"/>
                </a:lnTo>
                <a:close/>
              </a:path>
              <a:path w="4575175" h="405764">
                <a:moveTo>
                  <a:pt x="4540958" y="379538"/>
                </a:moveTo>
                <a:lnTo>
                  <a:pt x="4541138" y="379374"/>
                </a:lnTo>
                <a:lnTo>
                  <a:pt x="4540958" y="379538"/>
                </a:lnTo>
                <a:close/>
              </a:path>
              <a:path w="4575175" h="405764">
                <a:moveTo>
                  <a:pt x="4540719" y="379755"/>
                </a:moveTo>
                <a:lnTo>
                  <a:pt x="4540958" y="379538"/>
                </a:lnTo>
                <a:lnTo>
                  <a:pt x="4541177" y="379374"/>
                </a:lnTo>
                <a:lnTo>
                  <a:pt x="4540719" y="379755"/>
                </a:lnTo>
                <a:close/>
              </a:path>
              <a:path w="4575175" h="405764">
                <a:moveTo>
                  <a:pt x="4548276" y="389928"/>
                </a:moveTo>
                <a:lnTo>
                  <a:pt x="4540669" y="379755"/>
                </a:lnTo>
                <a:lnTo>
                  <a:pt x="4540958" y="379538"/>
                </a:lnTo>
                <a:lnTo>
                  <a:pt x="4540719" y="379755"/>
                </a:lnTo>
                <a:lnTo>
                  <a:pt x="4557703" y="379755"/>
                </a:lnTo>
                <a:lnTo>
                  <a:pt x="4558220" y="380225"/>
                </a:lnTo>
                <a:lnTo>
                  <a:pt x="4554131" y="384721"/>
                </a:lnTo>
                <a:lnTo>
                  <a:pt x="4549025" y="389356"/>
                </a:lnTo>
                <a:lnTo>
                  <a:pt x="4548276" y="389928"/>
                </a:lnTo>
                <a:close/>
              </a:path>
              <a:path w="4575175" h="405764">
                <a:moveTo>
                  <a:pt x="4532305" y="388543"/>
                </a:moveTo>
                <a:lnTo>
                  <a:pt x="4526051" y="388543"/>
                </a:lnTo>
                <a:lnTo>
                  <a:pt x="4526483" y="388353"/>
                </a:lnTo>
                <a:lnTo>
                  <a:pt x="4531131" y="386105"/>
                </a:lnTo>
                <a:lnTo>
                  <a:pt x="4532305" y="388543"/>
                </a:lnTo>
                <a:close/>
              </a:path>
              <a:path w="4575175" h="405764">
                <a:moveTo>
                  <a:pt x="4526280" y="388433"/>
                </a:moveTo>
                <a:lnTo>
                  <a:pt x="4526448" y="388353"/>
                </a:lnTo>
                <a:lnTo>
                  <a:pt x="4526280" y="388433"/>
                </a:lnTo>
                <a:close/>
              </a:path>
              <a:path w="4575175" h="405764">
                <a:moveTo>
                  <a:pt x="4532783" y="389534"/>
                </a:moveTo>
                <a:lnTo>
                  <a:pt x="4523511" y="389534"/>
                </a:lnTo>
                <a:lnTo>
                  <a:pt x="4523803" y="389420"/>
                </a:lnTo>
                <a:lnTo>
                  <a:pt x="4526280" y="388433"/>
                </a:lnTo>
                <a:lnTo>
                  <a:pt x="4526051" y="388543"/>
                </a:lnTo>
                <a:lnTo>
                  <a:pt x="4532305" y="388543"/>
                </a:lnTo>
                <a:lnTo>
                  <a:pt x="4532783" y="389534"/>
                </a:lnTo>
                <a:close/>
              </a:path>
              <a:path w="4575175" h="405764">
                <a:moveTo>
                  <a:pt x="4523773" y="389430"/>
                </a:moveTo>
                <a:close/>
              </a:path>
              <a:path w="4575175" h="405764">
                <a:moveTo>
                  <a:pt x="4533223" y="390448"/>
                </a:moveTo>
                <a:lnTo>
                  <a:pt x="4520755" y="390448"/>
                </a:lnTo>
                <a:lnTo>
                  <a:pt x="4521060" y="390359"/>
                </a:lnTo>
                <a:lnTo>
                  <a:pt x="4523773" y="389430"/>
                </a:lnTo>
                <a:lnTo>
                  <a:pt x="4523511" y="389534"/>
                </a:lnTo>
                <a:lnTo>
                  <a:pt x="4532783" y="389534"/>
                </a:lnTo>
                <a:lnTo>
                  <a:pt x="4533223" y="390448"/>
                </a:lnTo>
                <a:close/>
              </a:path>
              <a:path w="4575175" h="405764">
                <a:moveTo>
                  <a:pt x="4520817" y="390427"/>
                </a:moveTo>
                <a:lnTo>
                  <a:pt x="4521018" y="390359"/>
                </a:lnTo>
                <a:lnTo>
                  <a:pt x="4520817" y="390427"/>
                </a:lnTo>
                <a:close/>
              </a:path>
              <a:path w="4575175" h="405764">
                <a:moveTo>
                  <a:pt x="4523905" y="402755"/>
                </a:moveTo>
                <a:lnTo>
                  <a:pt x="4520425" y="390537"/>
                </a:lnTo>
                <a:lnTo>
                  <a:pt x="4520817" y="390427"/>
                </a:lnTo>
                <a:lnTo>
                  <a:pt x="4533223" y="390448"/>
                </a:lnTo>
                <a:lnTo>
                  <a:pt x="4536643" y="397548"/>
                </a:lnTo>
                <a:lnTo>
                  <a:pt x="4531360" y="400088"/>
                </a:lnTo>
                <a:lnTo>
                  <a:pt x="4528019" y="401408"/>
                </a:lnTo>
                <a:lnTo>
                  <a:pt x="4524679" y="402539"/>
                </a:lnTo>
                <a:lnTo>
                  <a:pt x="4523905" y="402755"/>
                </a:lnTo>
                <a:close/>
              </a:path>
              <a:path w="4575175" h="405764">
                <a:moveTo>
                  <a:pt x="4509266" y="393001"/>
                </a:moveTo>
                <a:lnTo>
                  <a:pt x="4506201" y="393001"/>
                </a:lnTo>
                <a:lnTo>
                  <a:pt x="4509249" y="392772"/>
                </a:lnTo>
                <a:lnTo>
                  <a:pt x="4509266" y="393001"/>
                </a:lnTo>
                <a:close/>
              </a:path>
              <a:path w="4575175" h="405764">
                <a:moveTo>
                  <a:pt x="4503394" y="405764"/>
                </a:moveTo>
                <a:lnTo>
                  <a:pt x="4497031" y="405764"/>
                </a:lnTo>
                <a:lnTo>
                  <a:pt x="4497031" y="393064"/>
                </a:lnTo>
                <a:lnTo>
                  <a:pt x="4503153" y="393064"/>
                </a:lnTo>
                <a:lnTo>
                  <a:pt x="4506518" y="392976"/>
                </a:lnTo>
                <a:lnTo>
                  <a:pt x="4506201" y="393001"/>
                </a:lnTo>
                <a:lnTo>
                  <a:pt x="4509266" y="393001"/>
                </a:lnTo>
                <a:lnTo>
                  <a:pt x="4510201" y="405434"/>
                </a:lnTo>
                <a:lnTo>
                  <a:pt x="4507001" y="405676"/>
                </a:lnTo>
                <a:lnTo>
                  <a:pt x="4503394" y="405764"/>
                </a:lnTo>
                <a:close/>
              </a:path>
              <a:path w="4575175" h="405764">
                <a:moveTo>
                  <a:pt x="4484331" y="405764"/>
                </a:moveTo>
                <a:lnTo>
                  <a:pt x="4471631" y="405764"/>
                </a:lnTo>
                <a:lnTo>
                  <a:pt x="4471631" y="393064"/>
                </a:lnTo>
                <a:lnTo>
                  <a:pt x="4484331" y="393064"/>
                </a:lnTo>
                <a:lnTo>
                  <a:pt x="4484331" y="405764"/>
                </a:lnTo>
                <a:close/>
              </a:path>
              <a:path w="4575175" h="405764">
                <a:moveTo>
                  <a:pt x="4458931" y="405764"/>
                </a:moveTo>
                <a:lnTo>
                  <a:pt x="4446231" y="405764"/>
                </a:lnTo>
                <a:lnTo>
                  <a:pt x="4446231" y="393064"/>
                </a:lnTo>
                <a:lnTo>
                  <a:pt x="4458931" y="393064"/>
                </a:lnTo>
                <a:lnTo>
                  <a:pt x="4458931" y="405764"/>
                </a:lnTo>
                <a:close/>
              </a:path>
              <a:path w="4575175" h="405764">
                <a:moveTo>
                  <a:pt x="4433531" y="405764"/>
                </a:moveTo>
                <a:lnTo>
                  <a:pt x="4420831" y="405764"/>
                </a:lnTo>
                <a:lnTo>
                  <a:pt x="4420831" y="393064"/>
                </a:lnTo>
                <a:lnTo>
                  <a:pt x="4433531" y="393064"/>
                </a:lnTo>
                <a:lnTo>
                  <a:pt x="4433531" y="405764"/>
                </a:lnTo>
                <a:close/>
              </a:path>
              <a:path w="4575175" h="405764">
                <a:moveTo>
                  <a:pt x="4408131" y="405764"/>
                </a:moveTo>
                <a:lnTo>
                  <a:pt x="4395431" y="405764"/>
                </a:lnTo>
                <a:lnTo>
                  <a:pt x="4395431" y="393064"/>
                </a:lnTo>
                <a:lnTo>
                  <a:pt x="4408131" y="393064"/>
                </a:lnTo>
                <a:lnTo>
                  <a:pt x="4408131" y="405764"/>
                </a:lnTo>
                <a:close/>
              </a:path>
              <a:path w="4575175" h="405764">
                <a:moveTo>
                  <a:pt x="4382731" y="405764"/>
                </a:moveTo>
                <a:lnTo>
                  <a:pt x="4370031" y="405764"/>
                </a:lnTo>
                <a:lnTo>
                  <a:pt x="4370031" y="393064"/>
                </a:lnTo>
                <a:lnTo>
                  <a:pt x="4382731" y="393064"/>
                </a:lnTo>
                <a:lnTo>
                  <a:pt x="4382731" y="405764"/>
                </a:lnTo>
                <a:close/>
              </a:path>
              <a:path w="4575175" h="405764">
                <a:moveTo>
                  <a:pt x="4357331" y="405764"/>
                </a:moveTo>
                <a:lnTo>
                  <a:pt x="4344631" y="405764"/>
                </a:lnTo>
                <a:lnTo>
                  <a:pt x="4344631" y="393064"/>
                </a:lnTo>
                <a:lnTo>
                  <a:pt x="4357331" y="393064"/>
                </a:lnTo>
                <a:lnTo>
                  <a:pt x="4357331" y="405764"/>
                </a:lnTo>
                <a:close/>
              </a:path>
              <a:path w="4575175" h="405764">
                <a:moveTo>
                  <a:pt x="4331931" y="405764"/>
                </a:moveTo>
                <a:lnTo>
                  <a:pt x="4319231" y="405764"/>
                </a:lnTo>
                <a:lnTo>
                  <a:pt x="4319231" y="393064"/>
                </a:lnTo>
                <a:lnTo>
                  <a:pt x="4331931" y="393064"/>
                </a:lnTo>
                <a:lnTo>
                  <a:pt x="4331931" y="405764"/>
                </a:lnTo>
                <a:close/>
              </a:path>
              <a:path w="4575175" h="405764">
                <a:moveTo>
                  <a:pt x="4306531" y="405764"/>
                </a:moveTo>
                <a:lnTo>
                  <a:pt x="4293831" y="405764"/>
                </a:lnTo>
                <a:lnTo>
                  <a:pt x="4293831" y="393064"/>
                </a:lnTo>
                <a:lnTo>
                  <a:pt x="4306531" y="393064"/>
                </a:lnTo>
                <a:lnTo>
                  <a:pt x="4306531" y="405764"/>
                </a:lnTo>
                <a:close/>
              </a:path>
              <a:path w="4575175" h="405764">
                <a:moveTo>
                  <a:pt x="4281131" y="405764"/>
                </a:moveTo>
                <a:lnTo>
                  <a:pt x="4268431" y="405764"/>
                </a:lnTo>
                <a:lnTo>
                  <a:pt x="4268431" y="393064"/>
                </a:lnTo>
                <a:lnTo>
                  <a:pt x="4281131" y="393064"/>
                </a:lnTo>
                <a:lnTo>
                  <a:pt x="4281131" y="405764"/>
                </a:lnTo>
                <a:close/>
              </a:path>
              <a:path w="4575175" h="405764">
                <a:moveTo>
                  <a:pt x="4255731" y="405764"/>
                </a:moveTo>
                <a:lnTo>
                  <a:pt x="4243031" y="405764"/>
                </a:lnTo>
                <a:lnTo>
                  <a:pt x="4243031" y="393064"/>
                </a:lnTo>
                <a:lnTo>
                  <a:pt x="4255731" y="393064"/>
                </a:lnTo>
                <a:lnTo>
                  <a:pt x="4255731" y="405764"/>
                </a:lnTo>
                <a:close/>
              </a:path>
              <a:path w="4575175" h="405764">
                <a:moveTo>
                  <a:pt x="4230331" y="405764"/>
                </a:moveTo>
                <a:lnTo>
                  <a:pt x="4217631" y="405764"/>
                </a:lnTo>
                <a:lnTo>
                  <a:pt x="4217631" y="393064"/>
                </a:lnTo>
                <a:lnTo>
                  <a:pt x="4230331" y="393064"/>
                </a:lnTo>
                <a:lnTo>
                  <a:pt x="4230331" y="405764"/>
                </a:lnTo>
                <a:close/>
              </a:path>
              <a:path w="4575175" h="405764">
                <a:moveTo>
                  <a:pt x="4204931" y="405764"/>
                </a:moveTo>
                <a:lnTo>
                  <a:pt x="4192231" y="405764"/>
                </a:lnTo>
                <a:lnTo>
                  <a:pt x="4192231" y="393064"/>
                </a:lnTo>
                <a:lnTo>
                  <a:pt x="4204931" y="393064"/>
                </a:lnTo>
                <a:lnTo>
                  <a:pt x="4204931" y="405764"/>
                </a:lnTo>
                <a:close/>
              </a:path>
              <a:path w="4575175" h="405764">
                <a:moveTo>
                  <a:pt x="4179531" y="405764"/>
                </a:moveTo>
                <a:lnTo>
                  <a:pt x="4166831" y="405764"/>
                </a:lnTo>
                <a:lnTo>
                  <a:pt x="4166831" y="393064"/>
                </a:lnTo>
                <a:lnTo>
                  <a:pt x="4179531" y="393064"/>
                </a:lnTo>
                <a:lnTo>
                  <a:pt x="4179531" y="405764"/>
                </a:lnTo>
                <a:close/>
              </a:path>
              <a:path w="4575175" h="405764">
                <a:moveTo>
                  <a:pt x="4154131" y="405764"/>
                </a:moveTo>
                <a:lnTo>
                  <a:pt x="4141431" y="405764"/>
                </a:lnTo>
                <a:lnTo>
                  <a:pt x="4141431" y="393064"/>
                </a:lnTo>
                <a:lnTo>
                  <a:pt x="4154131" y="393064"/>
                </a:lnTo>
                <a:lnTo>
                  <a:pt x="4154131" y="405764"/>
                </a:lnTo>
                <a:close/>
              </a:path>
              <a:path w="4575175" h="405764">
                <a:moveTo>
                  <a:pt x="4128731" y="405764"/>
                </a:moveTo>
                <a:lnTo>
                  <a:pt x="4116031" y="405764"/>
                </a:lnTo>
                <a:lnTo>
                  <a:pt x="4116031" y="393064"/>
                </a:lnTo>
                <a:lnTo>
                  <a:pt x="4128731" y="393064"/>
                </a:lnTo>
                <a:lnTo>
                  <a:pt x="4128731" y="405764"/>
                </a:lnTo>
                <a:close/>
              </a:path>
              <a:path w="4575175" h="405764">
                <a:moveTo>
                  <a:pt x="4103331" y="405764"/>
                </a:moveTo>
                <a:lnTo>
                  <a:pt x="4090631" y="405764"/>
                </a:lnTo>
                <a:lnTo>
                  <a:pt x="4090631" y="393064"/>
                </a:lnTo>
                <a:lnTo>
                  <a:pt x="4103331" y="393064"/>
                </a:lnTo>
                <a:lnTo>
                  <a:pt x="4103331" y="405764"/>
                </a:lnTo>
                <a:close/>
              </a:path>
              <a:path w="4575175" h="405764">
                <a:moveTo>
                  <a:pt x="4077931" y="405764"/>
                </a:moveTo>
                <a:lnTo>
                  <a:pt x="4065231" y="405764"/>
                </a:lnTo>
                <a:lnTo>
                  <a:pt x="4065231" y="393064"/>
                </a:lnTo>
                <a:lnTo>
                  <a:pt x="4077931" y="393064"/>
                </a:lnTo>
                <a:lnTo>
                  <a:pt x="4077931" y="405764"/>
                </a:lnTo>
                <a:close/>
              </a:path>
              <a:path w="4575175" h="405764">
                <a:moveTo>
                  <a:pt x="4052531" y="405764"/>
                </a:moveTo>
                <a:lnTo>
                  <a:pt x="4039831" y="405764"/>
                </a:lnTo>
                <a:lnTo>
                  <a:pt x="4039831" y="393064"/>
                </a:lnTo>
                <a:lnTo>
                  <a:pt x="4052531" y="393064"/>
                </a:lnTo>
                <a:lnTo>
                  <a:pt x="4052531" y="405764"/>
                </a:lnTo>
                <a:close/>
              </a:path>
              <a:path w="4575175" h="405764">
                <a:moveTo>
                  <a:pt x="4027131" y="405764"/>
                </a:moveTo>
                <a:lnTo>
                  <a:pt x="4014431" y="405764"/>
                </a:lnTo>
                <a:lnTo>
                  <a:pt x="4014431" y="393064"/>
                </a:lnTo>
                <a:lnTo>
                  <a:pt x="4027131" y="393064"/>
                </a:lnTo>
                <a:lnTo>
                  <a:pt x="4027131" y="405764"/>
                </a:lnTo>
                <a:close/>
              </a:path>
              <a:path w="4575175" h="405764">
                <a:moveTo>
                  <a:pt x="4001731" y="405764"/>
                </a:moveTo>
                <a:lnTo>
                  <a:pt x="3989031" y="405764"/>
                </a:lnTo>
                <a:lnTo>
                  <a:pt x="3989031" y="393064"/>
                </a:lnTo>
                <a:lnTo>
                  <a:pt x="4001731" y="393064"/>
                </a:lnTo>
                <a:lnTo>
                  <a:pt x="4001731" y="405764"/>
                </a:lnTo>
                <a:close/>
              </a:path>
              <a:path w="4575175" h="405764">
                <a:moveTo>
                  <a:pt x="3976331" y="405764"/>
                </a:moveTo>
                <a:lnTo>
                  <a:pt x="3963631" y="405764"/>
                </a:lnTo>
                <a:lnTo>
                  <a:pt x="3963631" y="393064"/>
                </a:lnTo>
                <a:lnTo>
                  <a:pt x="3976331" y="393064"/>
                </a:lnTo>
                <a:lnTo>
                  <a:pt x="3976331" y="405764"/>
                </a:lnTo>
                <a:close/>
              </a:path>
              <a:path w="4575175" h="405764">
                <a:moveTo>
                  <a:pt x="3950931" y="405764"/>
                </a:moveTo>
                <a:lnTo>
                  <a:pt x="3938231" y="405764"/>
                </a:lnTo>
                <a:lnTo>
                  <a:pt x="3938231" y="393064"/>
                </a:lnTo>
                <a:lnTo>
                  <a:pt x="3950931" y="393064"/>
                </a:lnTo>
                <a:lnTo>
                  <a:pt x="3950931" y="405764"/>
                </a:lnTo>
                <a:close/>
              </a:path>
              <a:path w="4575175" h="405764">
                <a:moveTo>
                  <a:pt x="3925531" y="405764"/>
                </a:moveTo>
                <a:lnTo>
                  <a:pt x="3912831" y="405764"/>
                </a:lnTo>
                <a:lnTo>
                  <a:pt x="3912831" y="393064"/>
                </a:lnTo>
                <a:lnTo>
                  <a:pt x="3925531" y="393064"/>
                </a:lnTo>
                <a:lnTo>
                  <a:pt x="3925531" y="405764"/>
                </a:lnTo>
                <a:close/>
              </a:path>
              <a:path w="4575175" h="405764">
                <a:moveTo>
                  <a:pt x="3900131" y="405764"/>
                </a:moveTo>
                <a:lnTo>
                  <a:pt x="3887431" y="405764"/>
                </a:lnTo>
                <a:lnTo>
                  <a:pt x="3887431" y="393064"/>
                </a:lnTo>
                <a:lnTo>
                  <a:pt x="3900131" y="393064"/>
                </a:lnTo>
                <a:lnTo>
                  <a:pt x="3900131" y="405764"/>
                </a:lnTo>
                <a:close/>
              </a:path>
              <a:path w="4575175" h="405764">
                <a:moveTo>
                  <a:pt x="3874731" y="405764"/>
                </a:moveTo>
                <a:lnTo>
                  <a:pt x="3862031" y="405764"/>
                </a:lnTo>
                <a:lnTo>
                  <a:pt x="3862031" y="393064"/>
                </a:lnTo>
                <a:lnTo>
                  <a:pt x="3874731" y="393064"/>
                </a:lnTo>
                <a:lnTo>
                  <a:pt x="3874731" y="405764"/>
                </a:lnTo>
                <a:close/>
              </a:path>
              <a:path w="4575175" h="405764">
                <a:moveTo>
                  <a:pt x="3849331" y="405764"/>
                </a:moveTo>
                <a:lnTo>
                  <a:pt x="3836631" y="405764"/>
                </a:lnTo>
                <a:lnTo>
                  <a:pt x="3836631" y="393064"/>
                </a:lnTo>
                <a:lnTo>
                  <a:pt x="3849331" y="393064"/>
                </a:lnTo>
                <a:lnTo>
                  <a:pt x="3849331" y="405764"/>
                </a:lnTo>
                <a:close/>
              </a:path>
              <a:path w="4575175" h="405764">
                <a:moveTo>
                  <a:pt x="3823931" y="405764"/>
                </a:moveTo>
                <a:lnTo>
                  <a:pt x="3811231" y="405764"/>
                </a:lnTo>
                <a:lnTo>
                  <a:pt x="3811231" y="393064"/>
                </a:lnTo>
                <a:lnTo>
                  <a:pt x="3823931" y="393064"/>
                </a:lnTo>
                <a:lnTo>
                  <a:pt x="3823931" y="405764"/>
                </a:lnTo>
                <a:close/>
              </a:path>
              <a:path w="4575175" h="405764">
                <a:moveTo>
                  <a:pt x="3798531" y="405764"/>
                </a:moveTo>
                <a:lnTo>
                  <a:pt x="3785831" y="405764"/>
                </a:lnTo>
                <a:lnTo>
                  <a:pt x="3785831" y="393064"/>
                </a:lnTo>
                <a:lnTo>
                  <a:pt x="3798531" y="393064"/>
                </a:lnTo>
                <a:lnTo>
                  <a:pt x="3798531" y="405764"/>
                </a:lnTo>
                <a:close/>
              </a:path>
              <a:path w="4575175" h="405764">
                <a:moveTo>
                  <a:pt x="3773131" y="405764"/>
                </a:moveTo>
                <a:lnTo>
                  <a:pt x="3760431" y="405764"/>
                </a:lnTo>
                <a:lnTo>
                  <a:pt x="3760431" y="393064"/>
                </a:lnTo>
                <a:lnTo>
                  <a:pt x="3773131" y="393064"/>
                </a:lnTo>
                <a:lnTo>
                  <a:pt x="3773131" y="405764"/>
                </a:lnTo>
                <a:close/>
              </a:path>
              <a:path w="4575175" h="405764">
                <a:moveTo>
                  <a:pt x="3747731" y="405764"/>
                </a:moveTo>
                <a:lnTo>
                  <a:pt x="3735031" y="405764"/>
                </a:lnTo>
                <a:lnTo>
                  <a:pt x="3735031" y="393064"/>
                </a:lnTo>
                <a:lnTo>
                  <a:pt x="3747731" y="393064"/>
                </a:lnTo>
                <a:lnTo>
                  <a:pt x="3747731" y="405764"/>
                </a:lnTo>
                <a:close/>
              </a:path>
              <a:path w="4575175" h="405764">
                <a:moveTo>
                  <a:pt x="3722331" y="405764"/>
                </a:moveTo>
                <a:lnTo>
                  <a:pt x="3709631" y="405764"/>
                </a:lnTo>
                <a:lnTo>
                  <a:pt x="3709631" y="393064"/>
                </a:lnTo>
                <a:lnTo>
                  <a:pt x="3722331" y="393064"/>
                </a:lnTo>
                <a:lnTo>
                  <a:pt x="3722331" y="405764"/>
                </a:lnTo>
                <a:close/>
              </a:path>
              <a:path w="4575175" h="405764">
                <a:moveTo>
                  <a:pt x="3696931" y="405764"/>
                </a:moveTo>
                <a:lnTo>
                  <a:pt x="3684231" y="405764"/>
                </a:lnTo>
                <a:lnTo>
                  <a:pt x="3684231" y="393064"/>
                </a:lnTo>
                <a:lnTo>
                  <a:pt x="3696931" y="393064"/>
                </a:lnTo>
                <a:lnTo>
                  <a:pt x="3696931" y="405764"/>
                </a:lnTo>
                <a:close/>
              </a:path>
              <a:path w="4575175" h="405764">
                <a:moveTo>
                  <a:pt x="3671531" y="405764"/>
                </a:moveTo>
                <a:lnTo>
                  <a:pt x="3658831" y="405764"/>
                </a:lnTo>
                <a:lnTo>
                  <a:pt x="3658831" y="393064"/>
                </a:lnTo>
                <a:lnTo>
                  <a:pt x="3671531" y="393064"/>
                </a:lnTo>
                <a:lnTo>
                  <a:pt x="3671531" y="405764"/>
                </a:lnTo>
                <a:close/>
              </a:path>
              <a:path w="4575175" h="405764">
                <a:moveTo>
                  <a:pt x="3646131" y="405764"/>
                </a:moveTo>
                <a:lnTo>
                  <a:pt x="3633431" y="405764"/>
                </a:lnTo>
                <a:lnTo>
                  <a:pt x="3633431" y="393064"/>
                </a:lnTo>
                <a:lnTo>
                  <a:pt x="3646131" y="393064"/>
                </a:lnTo>
                <a:lnTo>
                  <a:pt x="3646131" y="405764"/>
                </a:lnTo>
                <a:close/>
              </a:path>
              <a:path w="4575175" h="405764">
                <a:moveTo>
                  <a:pt x="3620731" y="405764"/>
                </a:moveTo>
                <a:lnTo>
                  <a:pt x="3608031" y="405764"/>
                </a:lnTo>
                <a:lnTo>
                  <a:pt x="3608031" y="393064"/>
                </a:lnTo>
                <a:lnTo>
                  <a:pt x="3620731" y="393064"/>
                </a:lnTo>
                <a:lnTo>
                  <a:pt x="3620731" y="405764"/>
                </a:lnTo>
                <a:close/>
              </a:path>
              <a:path w="4575175" h="405764">
                <a:moveTo>
                  <a:pt x="3595331" y="405764"/>
                </a:moveTo>
                <a:lnTo>
                  <a:pt x="3582631" y="405764"/>
                </a:lnTo>
                <a:lnTo>
                  <a:pt x="3582631" y="393064"/>
                </a:lnTo>
                <a:lnTo>
                  <a:pt x="3595331" y="393064"/>
                </a:lnTo>
                <a:lnTo>
                  <a:pt x="3595331" y="405764"/>
                </a:lnTo>
                <a:close/>
              </a:path>
              <a:path w="4575175" h="405764">
                <a:moveTo>
                  <a:pt x="3569931" y="405764"/>
                </a:moveTo>
                <a:lnTo>
                  <a:pt x="3557231" y="405764"/>
                </a:lnTo>
                <a:lnTo>
                  <a:pt x="3557231" y="393064"/>
                </a:lnTo>
                <a:lnTo>
                  <a:pt x="3569931" y="393064"/>
                </a:lnTo>
                <a:lnTo>
                  <a:pt x="3569931" y="405764"/>
                </a:lnTo>
                <a:close/>
              </a:path>
              <a:path w="4575175" h="405764">
                <a:moveTo>
                  <a:pt x="3544531" y="405764"/>
                </a:moveTo>
                <a:lnTo>
                  <a:pt x="3531831" y="405764"/>
                </a:lnTo>
                <a:lnTo>
                  <a:pt x="3531831" y="393064"/>
                </a:lnTo>
                <a:lnTo>
                  <a:pt x="3544531" y="393064"/>
                </a:lnTo>
                <a:lnTo>
                  <a:pt x="3544531" y="405764"/>
                </a:lnTo>
                <a:close/>
              </a:path>
              <a:path w="4575175" h="405764">
                <a:moveTo>
                  <a:pt x="3519131" y="405764"/>
                </a:moveTo>
                <a:lnTo>
                  <a:pt x="3506431" y="405764"/>
                </a:lnTo>
                <a:lnTo>
                  <a:pt x="3506431" y="393064"/>
                </a:lnTo>
                <a:lnTo>
                  <a:pt x="3519131" y="393064"/>
                </a:lnTo>
                <a:lnTo>
                  <a:pt x="3519131" y="405764"/>
                </a:lnTo>
                <a:close/>
              </a:path>
              <a:path w="4575175" h="405764">
                <a:moveTo>
                  <a:pt x="3493731" y="405764"/>
                </a:moveTo>
                <a:lnTo>
                  <a:pt x="3481031" y="405764"/>
                </a:lnTo>
                <a:lnTo>
                  <a:pt x="3481031" y="393064"/>
                </a:lnTo>
                <a:lnTo>
                  <a:pt x="3493731" y="393064"/>
                </a:lnTo>
                <a:lnTo>
                  <a:pt x="3493731" y="405764"/>
                </a:lnTo>
                <a:close/>
              </a:path>
              <a:path w="4575175" h="405764">
                <a:moveTo>
                  <a:pt x="3468331" y="405764"/>
                </a:moveTo>
                <a:lnTo>
                  <a:pt x="3455631" y="405764"/>
                </a:lnTo>
                <a:lnTo>
                  <a:pt x="3455631" y="393064"/>
                </a:lnTo>
                <a:lnTo>
                  <a:pt x="3468331" y="393064"/>
                </a:lnTo>
                <a:lnTo>
                  <a:pt x="3468331" y="405764"/>
                </a:lnTo>
                <a:close/>
              </a:path>
              <a:path w="4575175" h="405764">
                <a:moveTo>
                  <a:pt x="3442931" y="405764"/>
                </a:moveTo>
                <a:lnTo>
                  <a:pt x="3430231" y="405764"/>
                </a:lnTo>
                <a:lnTo>
                  <a:pt x="3430231" y="393064"/>
                </a:lnTo>
                <a:lnTo>
                  <a:pt x="3442931" y="393064"/>
                </a:lnTo>
                <a:lnTo>
                  <a:pt x="3442931" y="405764"/>
                </a:lnTo>
                <a:close/>
              </a:path>
              <a:path w="4575175" h="405764">
                <a:moveTo>
                  <a:pt x="3417531" y="405764"/>
                </a:moveTo>
                <a:lnTo>
                  <a:pt x="3404831" y="405764"/>
                </a:lnTo>
                <a:lnTo>
                  <a:pt x="3404831" y="393064"/>
                </a:lnTo>
                <a:lnTo>
                  <a:pt x="3417531" y="393064"/>
                </a:lnTo>
                <a:lnTo>
                  <a:pt x="3417531" y="405764"/>
                </a:lnTo>
                <a:close/>
              </a:path>
              <a:path w="4575175" h="405764">
                <a:moveTo>
                  <a:pt x="3392131" y="405764"/>
                </a:moveTo>
                <a:lnTo>
                  <a:pt x="3379431" y="405764"/>
                </a:lnTo>
                <a:lnTo>
                  <a:pt x="3379431" y="393064"/>
                </a:lnTo>
                <a:lnTo>
                  <a:pt x="3392131" y="393064"/>
                </a:lnTo>
                <a:lnTo>
                  <a:pt x="3392131" y="405764"/>
                </a:lnTo>
                <a:close/>
              </a:path>
              <a:path w="4575175" h="405764">
                <a:moveTo>
                  <a:pt x="3366731" y="405764"/>
                </a:moveTo>
                <a:lnTo>
                  <a:pt x="3354031" y="405764"/>
                </a:lnTo>
                <a:lnTo>
                  <a:pt x="3354031" y="393064"/>
                </a:lnTo>
                <a:lnTo>
                  <a:pt x="3366731" y="393064"/>
                </a:lnTo>
                <a:lnTo>
                  <a:pt x="3366731" y="405764"/>
                </a:lnTo>
                <a:close/>
              </a:path>
              <a:path w="4575175" h="405764">
                <a:moveTo>
                  <a:pt x="3341331" y="405764"/>
                </a:moveTo>
                <a:lnTo>
                  <a:pt x="3328631" y="405764"/>
                </a:lnTo>
                <a:lnTo>
                  <a:pt x="3328631" y="393064"/>
                </a:lnTo>
                <a:lnTo>
                  <a:pt x="3341331" y="393064"/>
                </a:lnTo>
                <a:lnTo>
                  <a:pt x="3341331" y="405764"/>
                </a:lnTo>
                <a:close/>
              </a:path>
              <a:path w="4575175" h="405764">
                <a:moveTo>
                  <a:pt x="3315931" y="405764"/>
                </a:moveTo>
                <a:lnTo>
                  <a:pt x="3303231" y="405764"/>
                </a:lnTo>
                <a:lnTo>
                  <a:pt x="3303231" y="393064"/>
                </a:lnTo>
                <a:lnTo>
                  <a:pt x="3315931" y="393064"/>
                </a:lnTo>
                <a:lnTo>
                  <a:pt x="3315931" y="405764"/>
                </a:lnTo>
                <a:close/>
              </a:path>
              <a:path w="4575175" h="405764">
                <a:moveTo>
                  <a:pt x="3290531" y="405764"/>
                </a:moveTo>
                <a:lnTo>
                  <a:pt x="3277831" y="405764"/>
                </a:lnTo>
                <a:lnTo>
                  <a:pt x="3277831" y="393064"/>
                </a:lnTo>
                <a:lnTo>
                  <a:pt x="3290531" y="393064"/>
                </a:lnTo>
                <a:lnTo>
                  <a:pt x="3290531" y="405764"/>
                </a:lnTo>
                <a:close/>
              </a:path>
              <a:path w="4575175" h="405764">
                <a:moveTo>
                  <a:pt x="3265131" y="405764"/>
                </a:moveTo>
                <a:lnTo>
                  <a:pt x="3252431" y="405764"/>
                </a:lnTo>
                <a:lnTo>
                  <a:pt x="3252431" y="393064"/>
                </a:lnTo>
                <a:lnTo>
                  <a:pt x="3265131" y="393064"/>
                </a:lnTo>
                <a:lnTo>
                  <a:pt x="3265131" y="405764"/>
                </a:lnTo>
                <a:close/>
              </a:path>
              <a:path w="4575175" h="405764">
                <a:moveTo>
                  <a:pt x="3239731" y="405764"/>
                </a:moveTo>
                <a:lnTo>
                  <a:pt x="3227031" y="405764"/>
                </a:lnTo>
                <a:lnTo>
                  <a:pt x="3227031" y="393064"/>
                </a:lnTo>
                <a:lnTo>
                  <a:pt x="3239731" y="393064"/>
                </a:lnTo>
                <a:lnTo>
                  <a:pt x="3239731" y="405764"/>
                </a:lnTo>
                <a:close/>
              </a:path>
              <a:path w="4575175" h="405764">
                <a:moveTo>
                  <a:pt x="3214331" y="405764"/>
                </a:moveTo>
                <a:lnTo>
                  <a:pt x="3201631" y="405764"/>
                </a:lnTo>
                <a:lnTo>
                  <a:pt x="3201631" y="393064"/>
                </a:lnTo>
                <a:lnTo>
                  <a:pt x="3214331" y="393064"/>
                </a:lnTo>
                <a:lnTo>
                  <a:pt x="3214331" y="405764"/>
                </a:lnTo>
                <a:close/>
              </a:path>
              <a:path w="4575175" h="405764">
                <a:moveTo>
                  <a:pt x="3188931" y="405764"/>
                </a:moveTo>
                <a:lnTo>
                  <a:pt x="3176231" y="405764"/>
                </a:lnTo>
                <a:lnTo>
                  <a:pt x="3176231" y="393064"/>
                </a:lnTo>
                <a:lnTo>
                  <a:pt x="3188931" y="393064"/>
                </a:lnTo>
                <a:lnTo>
                  <a:pt x="3188931" y="405764"/>
                </a:lnTo>
                <a:close/>
              </a:path>
              <a:path w="4575175" h="405764">
                <a:moveTo>
                  <a:pt x="3163531" y="405764"/>
                </a:moveTo>
                <a:lnTo>
                  <a:pt x="3150831" y="405764"/>
                </a:lnTo>
                <a:lnTo>
                  <a:pt x="3150831" y="393064"/>
                </a:lnTo>
                <a:lnTo>
                  <a:pt x="3163531" y="393064"/>
                </a:lnTo>
                <a:lnTo>
                  <a:pt x="3163531" y="405764"/>
                </a:lnTo>
                <a:close/>
              </a:path>
              <a:path w="4575175" h="405764">
                <a:moveTo>
                  <a:pt x="3138131" y="405764"/>
                </a:moveTo>
                <a:lnTo>
                  <a:pt x="3125431" y="405764"/>
                </a:lnTo>
                <a:lnTo>
                  <a:pt x="3125431" y="393064"/>
                </a:lnTo>
                <a:lnTo>
                  <a:pt x="3138131" y="393064"/>
                </a:lnTo>
                <a:lnTo>
                  <a:pt x="3138131" y="405764"/>
                </a:lnTo>
                <a:close/>
              </a:path>
              <a:path w="4575175" h="405764">
                <a:moveTo>
                  <a:pt x="3112731" y="405764"/>
                </a:moveTo>
                <a:lnTo>
                  <a:pt x="3100031" y="405764"/>
                </a:lnTo>
                <a:lnTo>
                  <a:pt x="3100031" y="393064"/>
                </a:lnTo>
                <a:lnTo>
                  <a:pt x="3112731" y="393064"/>
                </a:lnTo>
                <a:lnTo>
                  <a:pt x="3112731" y="405764"/>
                </a:lnTo>
                <a:close/>
              </a:path>
              <a:path w="4575175" h="405764">
                <a:moveTo>
                  <a:pt x="3087331" y="405764"/>
                </a:moveTo>
                <a:lnTo>
                  <a:pt x="3074631" y="405764"/>
                </a:lnTo>
                <a:lnTo>
                  <a:pt x="3074631" y="393064"/>
                </a:lnTo>
                <a:lnTo>
                  <a:pt x="3087331" y="393064"/>
                </a:lnTo>
                <a:lnTo>
                  <a:pt x="3087331" y="405764"/>
                </a:lnTo>
                <a:close/>
              </a:path>
              <a:path w="4575175" h="405764">
                <a:moveTo>
                  <a:pt x="3061931" y="405764"/>
                </a:moveTo>
                <a:lnTo>
                  <a:pt x="3049231" y="405764"/>
                </a:lnTo>
                <a:lnTo>
                  <a:pt x="3049231" y="393064"/>
                </a:lnTo>
                <a:lnTo>
                  <a:pt x="3061931" y="393064"/>
                </a:lnTo>
                <a:lnTo>
                  <a:pt x="3061931" y="405764"/>
                </a:lnTo>
                <a:close/>
              </a:path>
              <a:path w="4575175" h="405764">
                <a:moveTo>
                  <a:pt x="3036531" y="405764"/>
                </a:moveTo>
                <a:lnTo>
                  <a:pt x="3023831" y="405764"/>
                </a:lnTo>
                <a:lnTo>
                  <a:pt x="3023831" y="393064"/>
                </a:lnTo>
                <a:lnTo>
                  <a:pt x="3036531" y="393064"/>
                </a:lnTo>
                <a:lnTo>
                  <a:pt x="3036531" y="405764"/>
                </a:lnTo>
                <a:close/>
              </a:path>
              <a:path w="4575175" h="405764">
                <a:moveTo>
                  <a:pt x="3011131" y="405764"/>
                </a:moveTo>
                <a:lnTo>
                  <a:pt x="2998431" y="405764"/>
                </a:lnTo>
                <a:lnTo>
                  <a:pt x="2998431" y="393064"/>
                </a:lnTo>
                <a:lnTo>
                  <a:pt x="3011131" y="393064"/>
                </a:lnTo>
                <a:lnTo>
                  <a:pt x="3011131" y="405764"/>
                </a:lnTo>
                <a:close/>
              </a:path>
              <a:path w="4575175" h="405764">
                <a:moveTo>
                  <a:pt x="2985731" y="405764"/>
                </a:moveTo>
                <a:lnTo>
                  <a:pt x="2973031" y="405764"/>
                </a:lnTo>
                <a:lnTo>
                  <a:pt x="2973031" y="393064"/>
                </a:lnTo>
                <a:lnTo>
                  <a:pt x="2985731" y="393064"/>
                </a:lnTo>
                <a:lnTo>
                  <a:pt x="2985731" y="405764"/>
                </a:lnTo>
                <a:close/>
              </a:path>
              <a:path w="4575175" h="405764">
                <a:moveTo>
                  <a:pt x="2960331" y="405764"/>
                </a:moveTo>
                <a:lnTo>
                  <a:pt x="2947631" y="405764"/>
                </a:lnTo>
                <a:lnTo>
                  <a:pt x="2947631" y="393064"/>
                </a:lnTo>
                <a:lnTo>
                  <a:pt x="2960331" y="393064"/>
                </a:lnTo>
                <a:lnTo>
                  <a:pt x="2960331" y="405764"/>
                </a:lnTo>
                <a:close/>
              </a:path>
              <a:path w="4575175" h="405764">
                <a:moveTo>
                  <a:pt x="2934931" y="405764"/>
                </a:moveTo>
                <a:lnTo>
                  <a:pt x="2922231" y="405764"/>
                </a:lnTo>
                <a:lnTo>
                  <a:pt x="2922231" y="393064"/>
                </a:lnTo>
                <a:lnTo>
                  <a:pt x="2934931" y="393064"/>
                </a:lnTo>
                <a:lnTo>
                  <a:pt x="2934931" y="405764"/>
                </a:lnTo>
                <a:close/>
              </a:path>
              <a:path w="4575175" h="405764">
                <a:moveTo>
                  <a:pt x="2909531" y="405764"/>
                </a:moveTo>
                <a:lnTo>
                  <a:pt x="2896831" y="405764"/>
                </a:lnTo>
                <a:lnTo>
                  <a:pt x="2896831" y="393064"/>
                </a:lnTo>
                <a:lnTo>
                  <a:pt x="2909531" y="393064"/>
                </a:lnTo>
                <a:lnTo>
                  <a:pt x="2909531" y="405764"/>
                </a:lnTo>
                <a:close/>
              </a:path>
              <a:path w="4575175" h="405764">
                <a:moveTo>
                  <a:pt x="2884131" y="405764"/>
                </a:moveTo>
                <a:lnTo>
                  <a:pt x="2871431" y="405764"/>
                </a:lnTo>
                <a:lnTo>
                  <a:pt x="2871431" y="393064"/>
                </a:lnTo>
                <a:lnTo>
                  <a:pt x="2884131" y="393064"/>
                </a:lnTo>
                <a:lnTo>
                  <a:pt x="2884131" y="405764"/>
                </a:lnTo>
                <a:close/>
              </a:path>
              <a:path w="4575175" h="405764">
                <a:moveTo>
                  <a:pt x="2858731" y="405764"/>
                </a:moveTo>
                <a:lnTo>
                  <a:pt x="2846031" y="405764"/>
                </a:lnTo>
                <a:lnTo>
                  <a:pt x="2846031" y="393064"/>
                </a:lnTo>
                <a:lnTo>
                  <a:pt x="2858731" y="393064"/>
                </a:lnTo>
                <a:lnTo>
                  <a:pt x="2858731" y="405764"/>
                </a:lnTo>
                <a:close/>
              </a:path>
              <a:path w="4575175" h="405764">
                <a:moveTo>
                  <a:pt x="2833331" y="405764"/>
                </a:moveTo>
                <a:lnTo>
                  <a:pt x="2820631" y="405764"/>
                </a:lnTo>
                <a:lnTo>
                  <a:pt x="2820631" y="393064"/>
                </a:lnTo>
                <a:lnTo>
                  <a:pt x="2833331" y="393064"/>
                </a:lnTo>
                <a:lnTo>
                  <a:pt x="2833331" y="405764"/>
                </a:lnTo>
                <a:close/>
              </a:path>
              <a:path w="4575175" h="405764">
                <a:moveTo>
                  <a:pt x="2807931" y="405764"/>
                </a:moveTo>
                <a:lnTo>
                  <a:pt x="2795231" y="405764"/>
                </a:lnTo>
                <a:lnTo>
                  <a:pt x="2795231" y="393064"/>
                </a:lnTo>
                <a:lnTo>
                  <a:pt x="2807931" y="393064"/>
                </a:lnTo>
                <a:lnTo>
                  <a:pt x="2807931" y="405764"/>
                </a:lnTo>
                <a:close/>
              </a:path>
              <a:path w="4575175" h="405764">
                <a:moveTo>
                  <a:pt x="2782531" y="405764"/>
                </a:moveTo>
                <a:lnTo>
                  <a:pt x="2769831" y="405764"/>
                </a:lnTo>
                <a:lnTo>
                  <a:pt x="2769831" y="393064"/>
                </a:lnTo>
                <a:lnTo>
                  <a:pt x="2782531" y="393064"/>
                </a:lnTo>
                <a:lnTo>
                  <a:pt x="2782531" y="405764"/>
                </a:lnTo>
                <a:close/>
              </a:path>
              <a:path w="4575175" h="405764">
                <a:moveTo>
                  <a:pt x="2757131" y="405764"/>
                </a:moveTo>
                <a:lnTo>
                  <a:pt x="2744431" y="405764"/>
                </a:lnTo>
                <a:lnTo>
                  <a:pt x="2744431" y="393064"/>
                </a:lnTo>
                <a:lnTo>
                  <a:pt x="2757131" y="393064"/>
                </a:lnTo>
                <a:lnTo>
                  <a:pt x="2757131" y="405764"/>
                </a:lnTo>
                <a:close/>
              </a:path>
              <a:path w="4575175" h="405764">
                <a:moveTo>
                  <a:pt x="2731731" y="405764"/>
                </a:moveTo>
                <a:lnTo>
                  <a:pt x="2719031" y="405764"/>
                </a:lnTo>
                <a:lnTo>
                  <a:pt x="2719031" y="393064"/>
                </a:lnTo>
                <a:lnTo>
                  <a:pt x="2731731" y="393064"/>
                </a:lnTo>
                <a:lnTo>
                  <a:pt x="2731731" y="405764"/>
                </a:lnTo>
                <a:close/>
              </a:path>
              <a:path w="4575175" h="405764">
                <a:moveTo>
                  <a:pt x="2706331" y="405764"/>
                </a:moveTo>
                <a:lnTo>
                  <a:pt x="2693631" y="405764"/>
                </a:lnTo>
                <a:lnTo>
                  <a:pt x="2693631" y="393064"/>
                </a:lnTo>
                <a:lnTo>
                  <a:pt x="2706331" y="393064"/>
                </a:lnTo>
                <a:lnTo>
                  <a:pt x="2706331" y="405764"/>
                </a:lnTo>
                <a:close/>
              </a:path>
              <a:path w="4575175" h="405764">
                <a:moveTo>
                  <a:pt x="2680931" y="405764"/>
                </a:moveTo>
                <a:lnTo>
                  <a:pt x="2668231" y="405764"/>
                </a:lnTo>
                <a:lnTo>
                  <a:pt x="2668231" y="393064"/>
                </a:lnTo>
                <a:lnTo>
                  <a:pt x="2680931" y="393064"/>
                </a:lnTo>
                <a:lnTo>
                  <a:pt x="2680931" y="405764"/>
                </a:lnTo>
                <a:close/>
              </a:path>
              <a:path w="4575175" h="405764">
                <a:moveTo>
                  <a:pt x="2655531" y="405764"/>
                </a:moveTo>
                <a:lnTo>
                  <a:pt x="2642831" y="405764"/>
                </a:lnTo>
                <a:lnTo>
                  <a:pt x="2642831" y="393064"/>
                </a:lnTo>
                <a:lnTo>
                  <a:pt x="2655531" y="393064"/>
                </a:lnTo>
                <a:lnTo>
                  <a:pt x="2655531" y="405764"/>
                </a:lnTo>
                <a:close/>
              </a:path>
              <a:path w="4575175" h="405764">
                <a:moveTo>
                  <a:pt x="2630131" y="405764"/>
                </a:moveTo>
                <a:lnTo>
                  <a:pt x="2617431" y="405764"/>
                </a:lnTo>
                <a:lnTo>
                  <a:pt x="2617431" y="393064"/>
                </a:lnTo>
                <a:lnTo>
                  <a:pt x="2630131" y="393064"/>
                </a:lnTo>
                <a:lnTo>
                  <a:pt x="2630131" y="405764"/>
                </a:lnTo>
                <a:close/>
              </a:path>
              <a:path w="4575175" h="405764">
                <a:moveTo>
                  <a:pt x="2604731" y="405764"/>
                </a:moveTo>
                <a:lnTo>
                  <a:pt x="2592031" y="405764"/>
                </a:lnTo>
                <a:lnTo>
                  <a:pt x="2592031" y="393064"/>
                </a:lnTo>
                <a:lnTo>
                  <a:pt x="2604731" y="393064"/>
                </a:lnTo>
                <a:lnTo>
                  <a:pt x="2604731" y="405764"/>
                </a:lnTo>
                <a:close/>
              </a:path>
              <a:path w="4575175" h="405764">
                <a:moveTo>
                  <a:pt x="2579331" y="405764"/>
                </a:moveTo>
                <a:lnTo>
                  <a:pt x="2566631" y="405764"/>
                </a:lnTo>
                <a:lnTo>
                  <a:pt x="2566631" y="393064"/>
                </a:lnTo>
                <a:lnTo>
                  <a:pt x="2579331" y="393064"/>
                </a:lnTo>
                <a:lnTo>
                  <a:pt x="2579331" y="405764"/>
                </a:lnTo>
                <a:close/>
              </a:path>
              <a:path w="4575175" h="405764">
                <a:moveTo>
                  <a:pt x="2553931" y="405764"/>
                </a:moveTo>
                <a:lnTo>
                  <a:pt x="2541231" y="405764"/>
                </a:lnTo>
                <a:lnTo>
                  <a:pt x="2541231" y="393064"/>
                </a:lnTo>
                <a:lnTo>
                  <a:pt x="2553931" y="393064"/>
                </a:lnTo>
                <a:lnTo>
                  <a:pt x="2553931" y="405764"/>
                </a:lnTo>
                <a:close/>
              </a:path>
              <a:path w="4575175" h="405764">
                <a:moveTo>
                  <a:pt x="2528531" y="405764"/>
                </a:moveTo>
                <a:lnTo>
                  <a:pt x="2515831" y="405764"/>
                </a:lnTo>
                <a:lnTo>
                  <a:pt x="2515831" y="393064"/>
                </a:lnTo>
                <a:lnTo>
                  <a:pt x="2528531" y="393064"/>
                </a:lnTo>
                <a:lnTo>
                  <a:pt x="2528531" y="405764"/>
                </a:lnTo>
                <a:close/>
              </a:path>
              <a:path w="4575175" h="405764">
                <a:moveTo>
                  <a:pt x="2503131" y="405764"/>
                </a:moveTo>
                <a:lnTo>
                  <a:pt x="2490431" y="405764"/>
                </a:lnTo>
                <a:lnTo>
                  <a:pt x="2490431" y="393064"/>
                </a:lnTo>
                <a:lnTo>
                  <a:pt x="2503131" y="393064"/>
                </a:lnTo>
                <a:lnTo>
                  <a:pt x="2503131" y="405764"/>
                </a:lnTo>
                <a:close/>
              </a:path>
              <a:path w="4575175" h="405764">
                <a:moveTo>
                  <a:pt x="2477731" y="405764"/>
                </a:moveTo>
                <a:lnTo>
                  <a:pt x="2465031" y="405764"/>
                </a:lnTo>
                <a:lnTo>
                  <a:pt x="2465031" y="393064"/>
                </a:lnTo>
                <a:lnTo>
                  <a:pt x="2477731" y="393064"/>
                </a:lnTo>
                <a:lnTo>
                  <a:pt x="2477731" y="405764"/>
                </a:lnTo>
                <a:close/>
              </a:path>
              <a:path w="4575175" h="405764">
                <a:moveTo>
                  <a:pt x="2452331" y="405764"/>
                </a:moveTo>
                <a:lnTo>
                  <a:pt x="2439631" y="405764"/>
                </a:lnTo>
                <a:lnTo>
                  <a:pt x="2439631" y="393064"/>
                </a:lnTo>
                <a:lnTo>
                  <a:pt x="2452331" y="393064"/>
                </a:lnTo>
                <a:lnTo>
                  <a:pt x="2452331" y="405764"/>
                </a:lnTo>
                <a:close/>
              </a:path>
              <a:path w="4575175" h="405764">
                <a:moveTo>
                  <a:pt x="2426931" y="405764"/>
                </a:moveTo>
                <a:lnTo>
                  <a:pt x="2414231" y="405764"/>
                </a:lnTo>
                <a:lnTo>
                  <a:pt x="2414231" y="393064"/>
                </a:lnTo>
                <a:lnTo>
                  <a:pt x="2426931" y="393064"/>
                </a:lnTo>
                <a:lnTo>
                  <a:pt x="2426931" y="405764"/>
                </a:lnTo>
                <a:close/>
              </a:path>
              <a:path w="4575175" h="405764">
                <a:moveTo>
                  <a:pt x="2401531" y="405764"/>
                </a:moveTo>
                <a:lnTo>
                  <a:pt x="2388831" y="405764"/>
                </a:lnTo>
                <a:lnTo>
                  <a:pt x="2388831" y="393064"/>
                </a:lnTo>
                <a:lnTo>
                  <a:pt x="2401531" y="393064"/>
                </a:lnTo>
                <a:lnTo>
                  <a:pt x="2401531" y="405764"/>
                </a:lnTo>
                <a:close/>
              </a:path>
              <a:path w="4575175" h="405764">
                <a:moveTo>
                  <a:pt x="2376131" y="405764"/>
                </a:moveTo>
                <a:lnTo>
                  <a:pt x="2363431" y="405764"/>
                </a:lnTo>
                <a:lnTo>
                  <a:pt x="2363431" y="393064"/>
                </a:lnTo>
                <a:lnTo>
                  <a:pt x="2376131" y="393064"/>
                </a:lnTo>
                <a:lnTo>
                  <a:pt x="2376131" y="405764"/>
                </a:lnTo>
                <a:close/>
              </a:path>
              <a:path w="4575175" h="405764">
                <a:moveTo>
                  <a:pt x="2350731" y="405764"/>
                </a:moveTo>
                <a:lnTo>
                  <a:pt x="2338031" y="405764"/>
                </a:lnTo>
                <a:lnTo>
                  <a:pt x="2338031" y="393064"/>
                </a:lnTo>
                <a:lnTo>
                  <a:pt x="2350731" y="393064"/>
                </a:lnTo>
                <a:lnTo>
                  <a:pt x="2350731" y="405764"/>
                </a:lnTo>
                <a:close/>
              </a:path>
              <a:path w="4575175" h="405764">
                <a:moveTo>
                  <a:pt x="2325331" y="405764"/>
                </a:moveTo>
                <a:lnTo>
                  <a:pt x="2312631" y="405764"/>
                </a:lnTo>
                <a:lnTo>
                  <a:pt x="2312631" y="393064"/>
                </a:lnTo>
                <a:lnTo>
                  <a:pt x="2325331" y="393064"/>
                </a:lnTo>
                <a:lnTo>
                  <a:pt x="2325331" y="405764"/>
                </a:lnTo>
                <a:close/>
              </a:path>
              <a:path w="4575175" h="405764">
                <a:moveTo>
                  <a:pt x="2299931" y="405764"/>
                </a:moveTo>
                <a:lnTo>
                  <a:pt x="2287231" y="405764"/>
                </a:lnTo>
                <a:lnTo>
                  <a:pt x="2287231" y="393064"/>
                </a:lnTo>
                <a:lnTo>
                  <a:pt x="2299931" y="393064"/>
                </a:lnTo>
                <a:lnTo>
                  <a:pt x="2299931" y="405764"/>
                </a:lnTo>
                <a:close/>
              </a:path>
              <a:path w="4575175" h="405764">
                <a:moveTo>
                  <a:pt x="2274531" y="405764"/>
                </a:moveTo>
                <a:lnTo>
                  <a:pt x="2261831" y="405764"/>
                </a:lnTo>
                <a:lnTo>
                  <a:pt x="2261831" y="393064"/>
                </a:lnTo>
                <a:lnTo>
                  <a:pt x="2274531" y="393064"/>
                </a:lnTo>
                <a:lnTo>
                  <a:pt x="2274531" y="405764"/>
                </a:lnTo>
                <a:close/>
              </a:path>
              <a:path w="4575175" h="405764">
                <a:moveTo>
                  <a:pt x="2249131" y="405764"/>
                </a:moveTo>
                <a:lnTo>
                  <a:pt x="2236431" y="405764"/>
                </a:lnTo>
                <a:lnTo>
                  <a:pt x="2236431" y="393064"/>
                </a:lnTo>
                <a:lnTo>
                  <a:pt x="2249131" y="393064"/>
                </a:lnTo>
                <a:lnTo>
                  <a:pt x="2249131" y="405764"/>
                </a:lnTo>
                <a:close/>
              </a:path>
              <a:path w="4575175" h="405764">
                <a:moveTo>
                  <a:pt x="2223731" y="405764"/>
                </a:moveTo>
                <a:lnTo>
                  <a:pt x="2211031" y="405764"/>
                </a:lnTo>
                <a:lnTo>
                  <a:pt x="2211031" y="393064"/>
                </a:lnTo>
                <a:lnTo>
                  <a:pt x="2223731" y="393064"/>
                </a:lnTo>
                <a:lnTo>
                  <a:pt x="2223731" y="405764"/>
                </a:lnTo>
                <a:close/>
              </a:path>
              <a:path w="4575175" h="405764">
                <a:moveTo>
                  <a:pt x="2198331" y="405764"/>
                </a:moveTo>
                <a:lnTo>
                  <a:pt x="2185631" y="405764"/>
                </a:lnTo>
                <a:lnTo>
                  <a:pt x="2185631" y="393064"/>
                </a:lnTo>
                <a:lnTo>
                  <a:pt x="2198331" y="393064"/>
                </a:lnTo>
                <a:lnTo>
                  <a:pt x="2198331" y="405764"/>
                </a:lnTo>
                <a:close/>
              </a:path>
              <a:path w="4575175" h="405764">
                <a:moveTo>
                  <a:pt x="2172931" y="405764"/>
                </a:moveTo>
                <a:lnTo>
                  <a:pt x="2160231" y="405764"/>
                </a:lnTo>
                <a:lnTo>
                  <a:pt x="2160231" y="393064"/>
                </a:lnTo>
                <a:lnTo>
                  <a:pt x="2172931" y="393064"/>
                </a:lnTo>
                <a:lnTo>
                  <a:pt x="2172931" y="405764"/>
                </a:lnTo>
                <a:close/>
              </a:path>
              <a:path w="4575175" h="405764">
                <a:moveTo>
                  <a:pt x="2147531" y="405764"/>
                </a:moveTo>
                <a:lnTo>
                  <a:pt x="2134831" y="405764"/>
                </a:lnTo>
                <a:lnTo>
                  <a:pt x="2134831" y="393064"/>
                </a:lnTo>
                <a:lnTo>
                  <a:pt x="2147531" y="393064"/>
                </a:lnTo>
                <a:lnTo>
                  <a:pt x="2147531" y="405764"/>
                </a:lnTo>
                <a:close/>
              </a:path>
              <a:path w="4575175" h="405764">
                <a:moveTo>
                  <a:pt x="2122131" y="405764"/>
                </a:moveTo>
                <a:lnTo>
                  <a:pt x="2109431" y="405764"/>
                </a:lnTo>
                <a:lnTo>
                  <a:pt x="2109431" y="393064"/>
                </a:lnTo>
                <a:lnTo>
                  <a:pt x="2122131" y="393064"/>
                </a:lnTo>
                <a:lnTo>
                  <a:pt x="2122131" y="405764"/>
                </a:lnTo>
                <a:close/>
              </a:path>
              <a:path w="4575175" h="405764">
                <a:moveTo>
                  <a:pt x="2096731" y="405764"/>
                </a:moveTo>
                <a:lnTo>
                  <a:pt x="2084031" y="405764"/>
                </a:lnTo>
                <a:lnTo>
                  <a:pt x="2084031" y="393064"/>
                </a:lnTo>
                <a:lnTo>
                  <a:pt x="2096731" y="393064"/>
                </a:lnTo>
                <a:lnTo>
                  <a:pt x="2096731" y="405764"/>
                </a:lnTo>
                <a:close/>
              </a:path>
              <a:path w="4575175" h="405764">
                <a:moveTo>
                  <a:pt x="2071331" y="405764"/>
                </a:moveTo>
                <a:lnTo>
                  <a:pt x="2058631" y="405764"/>
                </a:lnTo>
                <a:lnTo>
                  <a:pt x="2058631" y="393064"/>
                </a:lnTo>
                <a:lnTo>
                  <a:pt x="2071331" y="393064"/>
                </a:lnTo>
                <a:lnTo>
                  <a:pt x="2071331" y="405764"/>
                </a:lnTo>
                <a:close/>
              </a:path>
              <a:path w="4575175" h="405764">
                <a:moveTo>
                  <a:pt x="2045931" y="405764"/>
                </a:moveTo>
                <a:lnTo>
                  <a:pt x="2033231" y="405764"/>
                </a:lnTo>
                <a:lnTo>
                  <a:pt x="2033231" y="393064"/>
                </a:lnTo>
                <a:lnTo>
                  <a:pt x="2045931" y="393064"/>
                </a:lnTo>
                <a:lnTo>
                  <a:pt x="2045931" y="405764"/>
                </a:lnTo>
                <a:close/>
              </a:path>
              <a:path w="4575175" h="405764">
                <a:moveTo>
                  <a:pt x="2020531" y="405764"/>
                </a:moveTo>
                <a:lnTo>
                  <a:pt x="2007831" y="405764"/>
                </a:lnTo>
                <a:lnTo>
                  <a:pt x="2007831" y="393064"/>
                </a:lnTo>
                <a:lnTo>
                  <a:pt x="2020531" y="393064"/>
                </a:lnTo>
                <a:lnTo>
                  <a:pt x="2020531" y="405764"/>
                </a:lnTo>
                <a:close/>
              </a:path>
              <a:path w="4575175" h="405764">
                <a:moveTo>
                  <a:pt x="1995131" y="405764"/>
                </a:moveTo>
                <a:lnTo>
                  <a:pt x="1982431" y="405764"/>
                </a:lnTo>
                <a:lnTo>
                  <a:pt x="1982431" y="393064"/>
                </a:lnTo>
                <a:lnTo>
                  <a:pt x="1995131" y="393064"/>
                </a:lnTo>
                <a:lnTo>
                  <a:pt x="1995131" y="405764"/>
                </a:lnTo>
                <a:close/>
              </a:path>
              <a:path w="4575175" h="405764">
                <a:moveTo>
                  <a:pt x="1969731" y="405764"/>
                </a:moveTo>
                <a:lnTo>
                  <a:pt x="1957031" y="405764"/>
                </a:lnTo>
                <a:lnTo>
                  <a:pt x="1957031" y="393064"/>
                </a:lnTo>
                <a:lnTo>
                  <a:pt x="1969731" y="393064"/>
                </a:lnTo>
                <a:lnTo>
                  <a:pt x="1969731" y="405764"/>
                </a:lnTo>
                <a:close/>
              </a:path>
              <a:path w="4575175" h="405764">
                <a:moveTo>
                  <a:pt x="1944331" y="405764"/>
                </a:moveTo>
                <a:lnTo>
                  <a:pt x="1931631" y="405764"/>
                </a:lnTo>
                <a:lnTo>
                  <a:pt x="1931631" y="393064"/>
                </a:lnTo>
                <a:lnTo>
                  <a:pt x="1944331" y="393064"/>
                </a:lnTo>
                <a:lnTo>
                  <a:pt x="1944331" y="405764"/>
                </a:lnTo>
                <a:close/>
              </a:path>
              <a:path w="4575175" h="405764">
                <a:moveTo>
                  <a:pt x="1918931" y="405764"/>
                </a:moveTo>
                <a:lnTo>
                  <a:pt x="1906231" y="405764"/>
                </a:lnTo>
                <a:lnTo>
                  <a:pt x="1906231" y="393064"/>
                </a:lnTo>
                <a:lnTo>
                  <a:pt x="1918931" y="393064"/>
                </a:lnTo>
                <a:lnTo>
                  <a:pt x="1918931" y="405764"/>
                </a:lnTo>
                <a:close/>
              </a:path>
              <a:path w="4575175" h="405764">
                <a:moveTo>
                  <a:pt x="1893531" y="405764"/>
                </a:moveTo>
                <a:lnTo>
                  <a:pt x="1880831" y="405764"/>
                </a:lnTo>
                <a:lnTo>
                  <a:pt x="1880831" y="393064"/>
                </a:lnTo>
                <a:lnTo>
                  <a:pt x="1893531" y="393064"/>
                </a:lnTo>
                <a:lnTo>
                  <a:pt x="1893531" y="405764"/>
                </a:lnTo>
                <a:close/>
              </a:path>
              <a:path w="4575175" h="405764">
                <a:moveTo>
                  <a:pt x="1868131" y="405764"/>
                </a:moveTo>
                <a:lnTo>
                  <a:pt x="1855431" y="405764"/>
                </a:lnTo>
                <a:lnTo>
                  <a:pt x="1855431" y="393064"/>
                </a:lnTo>
                <a:lnTo>
                  <a:pt x="1868131" y="393064"/>
                </a:lnTo>
                <a:lnTo>
                  <a:pt x="1868131" y="405764"/>
                </a:lnTo>
                <a:close/>
              </a:path>
              <a:path w="4575175" h="405764">
                <a:moveTo>
                  <a:pt x="1842731" y="405764"/>
                </a:moveTo>
                <a:lnTo>
                  <a:pt x="1830031" y="405764"/>
                </a:lnTo>
                <a:lnTo>
                  <a:pt x="1830031" y="393064"/>
                </a:lnTo>
                <a:lnTo>
                  <a:pt x="1842731" y="393064"/>
                </a:lnTo>
                <a:lnTo>
                  <a:pt x="1842731" y="405764"/>
                </a:lnTo>
                <a:close/>
              </a:path>
              <a:path w="4575175" h="405764">
                <a:moveTo>
                  <a:pt x="1817331" y="405764"/>
                </a:moveTo>
                <a:lnTo>
                  <a:pt x="1804631" y="405764"/>
                </a:lnTo>
                <a:lnTo>
                  <a:pt x="1804631" y="393064"/>
                </a:lnTo>
                <a:lnTo>
                  <a:pt x="1817331" y="393064"/>
                </a:lnTo>
                <a:lnTo>
                  <a:pt x="1817331" y="405764"/>
                </a:lnTo>
                <a:close/>
              </a:path>
              <a:path w="4575175" h="405764">
                <a:moveTo>
                  <a:pt x="1791931" y="405764"/>
                </a:moveTo>
                <a:lnTo>
                  <a:pt x="1779231" y="405764"/>
                </a:lnTo>
                <a:lnTo>
                  <a:pt x="1779231" y="393064"/>
                </a:lnTo>
                <a:lnTo>
                  <a:pt x="1791931" y="393064"/>
                </a:lnTo>
                <a:lnTo>
                  <a:pt x="1791931" y="405764"/>
                </a:lnTo>
                <a:close/>
              </a:path>
              <a:path w="4575175" h="405764">
                <a:moveTo>
                  <a:pt x="1766531" y="405764"/>
                </a:moveTo>
                <a:lnTo>
                  <a:pt x="1753831" y="405764"/>
                </a:lnTo>
                <a:lnTo>
                  <a:pt x="1753831" y="393064"/>
                </a:lnTo>
                <a:lnTo>
                  <a:pt x="1766531" y="393064"/>
                </a:lnTo>
                <a:lnTo>
                  <a:pt x="1766531" y="405764"/>
                </a:lnTo>
                <a:close/>
              </a:path>
              <a:path w="4575175" h="405764">
                <a:moveTo>
                  <a:pt x="1741131" y="405764"/>
                </a:moveTo>
                <a:lnTo>
                  <a:pt x="1728431" y="405764"/>
                </a:lnTo>
                <a:lnTo>
                  <a:pt x="1728431" y="393064"/>
                </a:lnTo>
                <a:lnTo>
                  <a:pt x="1741131" y="393064"/>
                </a:lnTo>
                <a:lnTo>
                  <a:pt x="1741131" y="405764"/>
                </a:lnTo>
                <a:close/>
              </a:path>
              <a:path w="4575175" h="405764">
                <a:moveTo>
                  <a:pt x="1715731" y="405764"/>
                </a:moveTo>
                <a:lnTo>
                  <a:pt x="1703031" y="405764"/>
                </a:lnTo>
                <a:lnTo>
                  <a:pt x="1703031" y="393064"/>
                </a:lnTo>
                <a:lnTo>
                  <a:pt x="1715731" y="393064"/>
                </a:lnTo>
                <a:lnTo>
                  <a:pt x="1715731" y="405764"/>
                </a:lnTo>
                <a:close/>
              </a:path>
              <a:path w="4575175" h="405764">
                <a:moveTo>
                  <a:pt x="1690331" y="405764"/>
                </a:moveTo>
                <a:lnTo>
                  <a:pt x="1677631" y="405764"/>
                </a:lnTo>
                <a:lnTo>
                  <a:pt x="1677631" y="393064"/>
                </a:lnTo>
                <a:lnTo>
                  <a:pt x="1690331" y="393064"/>
                </a:lnTo>
                <a:lnTo>
                  <a:pt x="1690331" y="405764"/>
                </a:lnTo>
                <a:close/>
              </a:path>
              <a:path w="4575175" h="405764">
                <a:moveTo>
                  <a:pt x="1664931" y="405764"/>
                </a:moveTo>
                <a:lnTo>
                  <a:pt x="1652231" y="405764"/>
                </a:lnTo>
                <a:lnTo>
                  <a:pt x="1652231" y="393064"/>
                </a:lnTo>
                <a:lnTo>
                  <a:pt x="1664931" y="393064"/>
                </a:lnTo>
                <a:lnTo>
                  <a:pt x="1664931" y="405764"/>
                </a:lnTo>
                <a:close/>
              </a:path>
              <a:path w="4575175" h="405764">
                <a:moveTo>
                  <a:pt x="1639531" y="405764"/>
                </a:moveTo>
                <a:lnTo>
                  <a:pt x="1626831" y="405764"/>
                </a:lnTo>
                <a:lnTo>
                  <a:pt x="1626831" y="393064"/>
                </a:lnTo>
                <a:lnTo>
                  <a:pt x="1639531" y="393064"/>
                </a:lnTo>
                <a:lnTo>
                  <a:pt x="1639531" y="405764"/>
                </a:lnTo>
                <a:close/>
              </a:path>
              <a:path w="4575175" h="405764">
                <a:moveTo>
                  <a:pt x="1614131" y="405764"/>
                </a:moveTo>
                <a:lnTo>
                  <a:pt x="1601431" y="405764"/>
                </a:lnTo>
                <a:lnTo>
                  <a:pt x="1601431" y="393064"/>
                </a:lnTo>
                <a:lnTo>
                  <a:pt x="1614131" y="393064"/>
                </a:lnTo>
                <a:lnTo>
                  <a:pt x="1614131" y="405764"/>
                </a:lnTo>
                <a:close/>
              </a:path>
              <a:path w="4575175" h="405764">
                <a:moveTo>
                  <a:pt x="1588731" y="405764"/>
                </a:moveTo>
                <a:lnTo>
                  <a:pt x="1576031" y="405764"/>
                </a:lnTo>
                <a:lnTo>
                  <a:pt x="1576031" y="393064"/>
                </a:lnTo>
                <a:lnTo>
                  <a:pt x="1588731" y="393064"/>
                </a:lnTo>
                <a:lnTo>
                  <a:pt x="1588731" y="405764"/>
                </a:lnTo>
                <a:close/>
              </a:path>
              <a:path w="4575175" h="405764">
                <a:moveTo>
                  <a:pt x="1563331" y="405764"/>
                </a:moveTo>
                <a:lnTo>
                  <a:pt x="1550631" y="405764"/>
                </a:lnTo>
                <a:lnTo>
                  <a:pt x="1550631" y="393064"/>
                </a:lnTo>
                <a:lnTo>
                  <a:pt x="1563331" y="393064"/>
                </a:lnTo>
                <a:lnTo>
                  <a:pt x="1563331" y="405764"/>
                </a:lnTo>
                <a:close/>
              </a:path>
              <a:path w="4575175" h="405764">
                <a:moveTo>
                  <a:pt x="1537931" y="405764"/>
                </a:moveTo>
                <a:lnTo>
                  <a:pt x="1525231" y="405764"/>
                </a:lnTo>
                <a:lnTo>
                  <a:pt x="1525231" y="393064"/>
                </a:lnTo>
                <a:lnTo>
                  <a:pt x="1537931" y="393064"/>
                </a:lnTo>
                <a:lnTo>
                  <a:pt x="1537931" y="405764"/>
                </a:lnTo>
                <a:close/>
              </a:path>
              <a:path w="4575175" h="405764">
                <a:moveTo>
                  <a:pt x="1512531" y="405764"/>
                </a:moveTo>
                <a:lnTo>
                  <a:pt x="1499831" y="405764"/>
                </a:lnTo>
                <a:lnTo>
                  <a:pt x="1499831" y="393064"/>
                </a:lnTo>
                <a:lnTo>
                  <a:pt x="1512531" y="393064"/>
                </a:lnTo>
                <a:lnTo>
                  <a:pt x="1512531" y="405764"/>
                </a:lnTo>
                <a:close/>
              </a:path>
              <a:path w="4575175" h="405764">
                <a:moveTo>
                  <a:pt x="1487131" y="405764"/>
                </a:moveTo>
                <a:lnTo>
                  <a:pt x="1474431" y="405764"/>
                </a:lnTo>
                <a:lnTo>
                  <a:pt x="1474431" y="393064"/>
                </a:lnTo>
                <a:lnTo>
                  <a:pt x="1487131" y="393064"/>
                </a:lnTo>
                <a:lnTo>
                  <a:pt x="1487131" y="405764"/>
                </a:lnTo>
                <a:close/>
              </a:path>
              <a:path w="4575175" h="405764">
                <a:moveTo>
                  <a:pt x="1461731" y="405764"/>
                </a:moveTo>
                <a:lnTo>
                  <a:pt x="1449031" y="405764"/>
                </a:lnTo>
                <a:lnTo>
                  <a:pt x="1449031" y="393064"/>
                </a:lnTo>
                <a:lnTo>
                  <a:pt x="1461731" y="393064"/>
                </a:lnTo>
                <a:lnTo>
                  <a:pt x="1461731" y="405764"/>
                </a:lnTo>
                <a:close/>
              </a:path>
              <a:path w="4575175" h="405764">
                <a:moveTo>
                  <a:pt x="1436331" y="405764"/>
                </a:moveTo>
                <a:lnTo>
                  <a:pt x="1423631" y="405764"/>
                </a:lnTo>
                <a:lnTo>
                  <a:pt x="1423631" y="393064"/>
                </a:lnTo>
                <a:lnTo>
                  <a:pt x="1436331" y="393064"/>
                </a:lnTo>
                <a:lnTo>
                  <a:pt x="1436331" y="405764"/>
                </a:lnTo>
                <a:close/>
              </a:path>
              <a:path w="4575175" h="405764">
                <a:moveTo>
                  <a:pt x="1410931" y="405764"/>
                </a:moveTo>
                <a:lnTo>
                  <a:pt x="1398231" y="405764"/>
                </a:lnTo>
                <a:lnTo>
                  <a:pt x="1398231" y="393064"/>
                </a:lnTo>
                <a:lnTo>
                  <a:pt x="1410931" y="393064"/>
                </a:lnTo>
                <a:lnTo>
                  <a:pt x="1410931" y="405764"/>
                </a:lnTo>
                <a:close/>
              </a:path>
              <a:path w="4575175" h="405764">
                <a:moveTo>
                  <a:pt x="1385531" y="405764"/>
                </a:moveTo>
                <a:lnTo>
                  <a:pt x="1372831" y="405764"/>
                </a:lnTo>
                <a:lnTo>
                  <a:pt x="1372831" y="393064"/>
                </a:lnTo>
                <a:lnTo>
                  <a:pt x="1385531" y="393064"/>
                </a:lnTo>
                <a:lnTo>
                  <a:pt x="1385531" y="405764"/>
                </a:lnTo>
                <a:close/>
              </a:path>
              <a:path w="4575175" h="405764">
                <a:moveTo>
                  <a:pt x="1360131" y="405764"/>
                </a:moveTo>
                <a:lnTo>
                  <a:pt x="1347431" y="405764"/>
                </a:lnTo>
                <a:lnTo>
                  <a:pt x="1347431" y="393064"/>
                </a:lnTo>
                <a:lnTo>
                  <a:pt x="1360131" y="393064"/>
                </a:lnTo>
                <a:lnTo>
                  <a:pt x="1360131" y="405764"/>
                </a:lnTo>
                <a:close/>
              </a:path>
              <a:path w="4575175" h="405764">
                <a:moveTo>
                  <a:pt x="1334731" y="405764"/>
                </a:moveTo>
                <a:lnTo>
                  <a:pt x="1322031" y="405764"/>
                </a:lnTo>
                <a:lnTo>
                  <a:pt x="1322031" y="393064"/>
                </a:lnTo>
                <a:lnTo>
                  <a:pt x="1334731" y="393064"/>
                </a:lnTo>
                <a:lnTo>
                  <a:pt x="1334731" y="405764"/>
                </a:lnTo>
                <a:close/>
              </a:path>
              <a:path w="4575175" h="405764">
                <a:moveTo>
                  <a:pt x="1309331" y="405764"/>
                </a:moveTo>
                <a:lnTo>
                  <a:pt x="1296631" y="405764"/>
                </a:lnTo>
                <a:lnTo>
                  <a:pt x="1296631" y="393064"/>
                </a:lnTo>
                <a:lnTo>
                  <a:pt x="1309331" y="393064"/>
                </a:lnTo>
                <a:lnTo>
                  <a:pt x="1309331" y="405764"/>
                </a:lnTo>
                <a:close/>
              </a:path>
              <a:path w="4575175" h="405764">
                <a:moveTo>
                  <a:pt x="1283931" y="405764"/>
                </a:moveTo>
                <a:lnTo>
                  <a:pt x="1271231" y="405764"/>
                </a:lnTo>
                <a:lnTo>
                  <a:pt x="1271231" y="393064"/>
                </a:lnTo>
                <a:lnTo>
                  <a:pt x="1283931" y="393064"/>
                </a:lnTo>
                <a:lnTo>
                  <a:pt x="1283931" y="405764"/>
                </a:lnTo>
                <a:close/>
              </a:path>
              <a:path w="4575175" h="405764">
                <a:moveTo>
                  <a:pt x="1258531" y="405764"/>
                </a:moveTo>
                <a:lnTo>
                  <a:pt x="1245831" y="405764"/>
                </a:lnTo>
                <a:lnTo>
                  <a:pt x="1245831" y="393064"/>
                </a:lnTo>
                <a:lnTo>
                  <a:pt x="1258531" y="393064"/>
                </a:lnTo>
                <a:lnTo>
                  <a:pt x="1258531" y="405764"/>
                </a:lnTo>
                <a:close/>
              </a:path>
              <a:path w="4575175" h="405764">
                <a:moveTo>
                  <a:pt x="1233131" y="405764"/>
                </a:moveTo>
                <a:lnTo>
                  <a:pt x="1220431" y="405764"/>
                </a:lnTo>
                <a:lnTo>
                  <a:pt x="1220431" y="393064"/>
                </a:lnTo>
                <a:lnTo>
                  <a:pt x="1233131" y="393064"/>
                </a:lnTo>
                <a:lnTo>
                  <a:pt x="1233131" y="405764"/>
                </a:lnTo>
                <a:close/>
              </a:path>
              <a:path w="4575175" h="405764">
                <a:moveTo>
                  <a:pt x="1207731" y="405764"/>
                </a:moveTo>
                <a:lnTo>
                  <a:pt x="1195031" y="405764"/>
                </a:lnTo>
                <a:lnTo>
                  <a:pt x="1195031" y="393064"/>
                </a:lnTo>
                <a:lnTo>
                  <a:pt x="1207731" y="393064"/>
                </a:lnTo>
                <a:lnTo>
                  <a:pt x="1207731" y="405764"/>
                </a:lnTo>
                <a:close/>
              </a:path>
              <a:path w="4575175" h="405764">
                <a:moveTo>
                  <a:pt x="1182331" y="405764"/>
                </a:moveTo>
                <a:lnTo>
                  <a:pt x="1169631" y="405764"/>
                </a:lnTo>
                <a:lnTo>
                  <a:pt x="1169631" y="393064"/>
                </a:lnTo>
                <a:lnTo>
                  <a:pt x="1182331" y="393064"/>
                </a:lnTo>
                <a:lnTo>
                  <a:pt x="1182331" y="405764"/>
                </a:lnTo>
                <a:close/>
              </a:path>
              <a:path w="4575175" h="405764">
                <a:moveTo>
                  <a:pt x="1156931" y="405764"/>
                </a:moveTo>
                <a:lnTo>
                  <a:pt x="1144231" y="405764"/>
                </a:lnTo>
                <a:lnTo>
                  <a:pt x="1144231" y="393064"/>
                </a:lnTo>
                <a:lnTo>
                  <a:pt x="1156931" y="393064"/>
                </a:lnTo>
                <a:lnTo>
                  <a:pt x="1156931" y="405764"/>
                </a:lnTo>
                <a:close/>
              </a:path>
              <a:path w="4575175" h="405764">
                <a:moveTo>
                  <a:pt x="1131531" y="405764"/>
                </a:moveTo>
                <a:lnTo>
                  <a:pt x="1118831" y="405764"/>
                </a:lnTo>
                <a:lnTo>
                  <a:pt x="1118831" y="393064"/>
                </a:lnTo>
                <a:lnTo>
                  <a:pt x="1131531" y="393064"/>
                </a:lnTo>
                <a:lnTo>
                  <a:pt x="1131531" y="405764"/>
                </a:lnTo>
                <a:close/>
              </a:path>
              <a:path w="4575175" h="405764">
                <a:moveTo>
                  <a:pt x="1106131" y="405764"/>
                </a:moveTo>
                <a:lnTo>
                  <a:pt x="1093431" y="405764"/>
                </a:lnTo>
                <a:lnTo>
                  <a:pt x="1093431" y="393064"/>
                </a:lnTo>
                <a:lnTo>
                  <a:pt x="1106131" y="393064"/>
                </a:lnTo>
                <a:lnTo>
                  <a:pt x="1106131" y="405764"/>
                </a:lnTo>
                <a:close/>
              </a:path>
              <a:path w="4575175" h="405764">
                <a:moveTo>
                  <a:pt x="1080731" y="405764"/>
                </a:moveTo>
                <a:lnTo>
                  <a:pt x="1068031" y="405764"/>
                </a:lnTo>
                <a:lnTo>
                  <a:pt x="1068031" y="393064"/>
                </a:lnTo>
                <a:lnTo>
                  <a:pt x="1080731" y="393064"/>
                </a:lnTo>
                <a:lnTo>
                  <a:pt x="1080731" y="405764"/>
                </a:lnTo>
                <a:close/>
              </a:path>
              <a:path w="4575175" h="405764">
                <a:moveTo>
                  <a:pt x="1055331" y="405764"/>
                </a:moveTo>
                <a:lnTo>
                  <a:pt x="1042631" y="405764"/>
                </a:lnTo>
                <a:lnTo>
                  <a:pt x="1042631" y="393064"/>
                </a:lnTo>
                <a:lnTo>
                  <a:pt x="1055331" y="393064"/>
                </a:lnTo>
                <a:lnTo>
                  <a:pt x="1055331" y="405764"/>
                </a:lnTo>
                <a:close/>
              </a:path>
              <a:path w="4575175" h="405764">
                <a:moveTo>
                  <a:pt x="1029931" y="405764"/>
                </a:moveTo>
                <a:lnTo>
                  <a:pt x="1017231" y="405764"/>
                </a:lnTo>
                <a:lnTo>
                  <a:pt x="1017231" y="393064"/>
                </a:lnTo>
                <a:lnTo>
                  <a:pt x="1029931" y="393064"/>
                </a:lnTo>
                <a:lnTo>
                  <a:pt x="1029931" y="405764"/>
                </a:lnTo>
                <a:close/>
              </a:path>
              <a:path w="4575175" h="405764">
                <a:moveTo>
                  <a:pt x="1004531" y="405764"/>
                </a:moveTo>
                <a:lnTo>
                  <a:pt x="991831" y="405764"/>
                </a:lnTo>
                <a:lnTo>
                  <a:pt x="991831" y="393064"/>
                </a:lnTo>
                <a:lnTo>
                  <a:pt x="1004531" y="393064"/>
                </a:lnTo>
                <a:lnTo>
                  <a:pt x="1004531" y="405764"/>
                </a:lnTo>
                <a:close/>
              </a:path>
              <a:path w="4575175" h="405764">
                <a:moveTo>
                  <a:pt x="979131" y="405764"/>
                </a:moveTo>
                <a:lnTo>
                  <a:pt x="966431" y="405764"/>
                </a:lnTo>
                <a:lnTo>
                  <a:pt x="966431" y="393064"/>
                </a:lnTo>
                <a:lnTo>
                  <a:pt x="979131" y="393064"/>
                </a:lnTo>
                <a:lnTo>
                  <a:pt x="979131" y="405764"/>
                </a:lnTo>
                <a:close/>
              </a:path>
              <a:path w="4575175" h="405764">
                <a:moveTo>
                  <a:pt x="953731" y="405764"/>
                </a:moveTo>
                <a:lnTo>
                  <a:pt x="941031" y="405764"/>
                </a:lnTo>
                <a:lnTo>
                  <a:pt x="941031" y="393064"/>
                </a:lnTo>
                <a:lnTo>
                  <a:pt x="953731" y="393064"/>
                </a:lnTo>
                <a:lnTo>
                  <a:pt x="953731" y="405764"/>
                </a:lnTo>
                <a:close/>
              </a:path>
              <a:path w="4575175" h="405764">
                <a:moveTo>
                  <a:pt x="928331" y="405764"/>
                </a:moveTo>
                <a:lnTo>
                  <a:pt x="915631" y="405764"/>
                </a:lnTo>
                <a:lnTo>
                  <a:pt x="915631" y="393064"/>
                </a:lnTo>
                <a:lnTo>
                  <a:pt x="928331" y="393064"/>
                </a:lnTo>
                <a:lnTo>
                  <a:pt x="928331" y="405764"/>
                </a:lnTo>
                <a:close/>
              </a:path>
              <a:path w="4575175" h="405764">
                <a:moveTo>
                  <a:pt x="902931" y="405764"/>
                </a:moveTo>
                <a:lnTo>
                  <a:pt x="890231" y="405764"/>
                </a:lnTo>
                <a:lnTo>
                  <a:pt x="890231" y="393064"/>
                </a:lnTo>
                <a:lnTo>
                  <a:pt x="902931" y="393064"/>
                </a:lnTo>
                <a:lnTo>
                  <a:pt x="902931" y="405764"/>
                </a:lnTo>
                <a:close/>
              </a:path>
              <a:path w="4575175" h="405764">
                <a:moveTo>
                  <a:pt x="877531" y="405764"/>
                </a:moveTo>
                <a:lnTo>
                  <a:pt x="864831" y="405764"/>
                </a:lnTo>
                <a:lnTo>
                  <a:pt x="864831" y="393064"/>
                </a:lnTo>
                <a:lnTo>
                  <a:pt x="877531" y="393064"/>
                </a:lnTo>
                <a:lnTo>
                  <a:pt x="877531" y="405764"/>
                </a:lnTo>
                <a:close/>
              </a:path>
              <a:path w="4575175" h="405764">
                <a:moveTo>
                  <a:pt x="852131" y="405764"/>
                </a:moveTo>
                <a:lnTo>
                  <a:pt x="839431" y="405764"/>
                </a:lnTo>
                <a:lnTo>
                  <a:pt x="839431" y="393064"/>
                </a:lnTo>
                <a:lnTo>
                  <a:pt x="852131" y="393064"/>
                </a:lnTo>
                <a:lnTo>
                  <a:pt x="852131" y="405764"/>
                </a:lnTo>
                <a:close/>
              </a:path>
              <a:path w="4575175" h="405764">
                <a:moveTo>
                  <a:pt x="826731" y="405764"/>
                </a:moveTo>
                <a:lnTo>
                  <a:pt x="814031" y="405764"/>
                </a:lnTo>
                <a:lnTo>
                  <a:pt x="814031" y="393064"/>
                </a:lnTo>
                <a:lnTo>
                  <a:pt x="826731" y="393064"/>
                </a:lnTo>
                <a:lnTo>
                  <a:pt x="826731" y="405764"/>
                </a:lnTo>
                <a:close/>
              </a:path>
              <a:path w="4575175" h="405764">
                <a:moveTo>
                  <a:pt x="801331" y="405764"/>
                </a:moveTo>
                <a:lnTo>
                  <a:pt x="788631" y="405764"/>
                </a:lnTo>
                <a:lnTo>
                  <a:pt x="788631" y="393064"/>
                </a:lnTo>
                <a:lnTo>
                  <a:pt x="801331" y="393064"/>
                </a:lnTo>
                <a:lnTo>
                  <a:pt x="801331" y="405764"/>
                </a:lnTo>
                <a:close/>
              </a:path>
              <a:path w="4575175" h="405764">
                <a:moveTo>
                  <a:pt x="775931" y="405764"/>
                </a:moveTo>
                <a:lnTo>
                  <a:pt x="763231" y="405764"/>
                </a:lnTo>
                <a:lnTo>
                  <a:pt x="763231" y="393064"/>
                </a:lnTo>
                <a:lnTo>
                  <a:pt x="775931" y="393064"/>
                </a:lnTo>
                <a:lnTo>
                  <a:pt x="775931" y="405764"/>
                </a:lnTo>
                <a:close/>
              </a:path>
              <a:path w="4575175" h="405764">
                <a:moveTo>
                  <a:pt x="750531" y="405764"/>
                </a:moveTo>
                <a:lnTo>
                  <a:pt x="737831" y="405764"/>
                </a:lnTo>
                <a:lnTo>
                  <a:pt x="737831" y="393064"/>
                </a:lnTo>
                <a:lnTo>
                  <a:pt x="750531" y="393064"/>
                </a:lnTo>
                <a:lnTo>
                  <a:pt x="750531" y="405764"/>
                </a:lnTo>
                <a:close/>
              </a:path>
              <a:path w="4575175" h="405764">
                <a:moveTo>
                  <a:pt x="725131" y="405764"/>
                </a:moveTo>
                <a:lnTo>
                  <a:pt x="712431" y="405764"/>
                </a:lnTo>
                <a:lnTo>
                  <a:pt x="712431" y="393064"/>
                </a:lnTo>
                <a:lnTo>
                  <a:pt x="725131" y="393064"/>
                </a:lnTo>
                <a:lnTo>
                  <a:pt x="725131" y="405764"/>
                </a:lnTo>
                <a:close/>
              </a:path>
              <a:path w="4575175" h="405764">
                <a:moveTo>
                  <a:pt x="699731" y="405764"/>
                </a:moveTo>
                <a:lnTo>
                  <a:pt x="687031" y="405764"/>
                </a:lnTo>
                <a:lnTo>
                  <a:pt x="687031" y="393064"/>
                </a:lnTo>
                <a:lnTo>
                  <a:pt x="699731" y="393064"/>
                </a:lnTo>
                <a:lnTo>
                  <a:pt x="699731" y="405764"/>
                </a:lnTo>
                <a:close/>
              </a:path>
              <a:path w="4575175" h="405764">
                <a:moveTo>
                  <a:pt x="674331" y="405764"/>
                </a:moveTo>
                <a:lnTo>
                  <a:pt x="661631" y="405764"/>
                </a:lnTo>
                <a:lnTo>
                  <a:pt x="661631" y="393064"/>
                </a:lnTo>
                <a:lnTo>
                  <a:pt x="674331" y="393064"/>
                </a:lnTo>
                <a:lnTo>
                  <a:pt x="674331" y="405764"/>
                </a:lnTo>
                <a:close/>
              </a:path>
              <a:path w="4575175" h="405764">
                <a:moveTo>
                  <a:pt x="648931" y="405764"/>
                </a:moveTo>
                <a:lnTo>
                  <a:pt x="636231" y="405764"/>
                </a:lnTo>
                <a:lnTo>
                  <a:pt x="636231" y="393064"/>
                </a:lnTo>
                <a:lnTo>
                  <a:pt x="648931" y="393064"/>
                </a:lnTo>
                <a:lnTo>
                  <a:pt x="648931" y="405764"/>
                </a:lnTo>
                <a:close/>
              </a:path>
              <a:path w="4575175" h="405764">
                <a:moveTo>
                  <a:pt x="623531" y="405764"/>
                </a:moveTo>
                <a:lnTo>
                  <a:pt x="610831" y="405764"/>
                </a:lnTo>
                <a:lnTo>
                  <a:pt x="610831" y="393064"/>
                </a:lnTo>
                <a:lnTo>
                  <a:pt x="623531" y="393064"/>
                </a:lnTo>
                <a:lnTo>
                  <a:pt x="623531" y="405764"/>
                </a:lnTo>
                <a:close/>
              </a:path>
              <a:path w="4575175" h="405764">
                <a:moveTo>
                  <a:pt x="598131" y="405764"/>
                </a:moveTo>
                <a:lnTo>
                  <a:pt x="585431" y="405764"/>
                </a:lnTo>
                <a:lnTo>
                  <a:pt x="585431" y="393064"/>
                </a:lnTo>
                <a:lnTo>
                  <a:pt x="598131" y="393064"/>
                </a:lnTo>
                <a:lnTo>
                  <a:pt x="598131" y="405764"/>
                </a:lnTo>
                <a:close/>
              </a:path>
              <a:path w="4575175" h="405764">
                <a:moveTo>
                  <a:pt x="572731" y="405764"/>
                </a:moveTo>
                <a:lnTo>
                  <a:pt x="560031" y="405764"/>
                </a:lnTo>
                <a:lnTo>
                  <a:pt x="560031" y="393064"/>
                </a:lnTo>
                <a:lnTo>
                  <a:pt x="572731" y="393064"/>
                </a:lnTo>
                <a:lnTo>
                  <a:pt x="572731" y="405764"/>
                </a:lnTo>
                <a:close/>
              </a:path>
              <a:path w="4575175" h="405764">
                <a:moveTo>
                  <a:pt x="547331" y="405764"/>
                </a:moveTo>
                <a:lnTo>
                  <a:pt x="534631" y="405764"/>
                </a:lnTo>
                <a:lnTo>
                  <a:pt x="534631" y="393064"/>
                </a:lnTo>
                <a:lnTo>
                  <a:pt x="547331" y="393064"/>
                </a:lnTo>
                <a:lnTo>
                  <a:pt x="547331" y="405764"/>
                </a:lnTo>
                <a:close/>
              </a:path>
              <a:path w="4575175" h="405764">
                <a:moveTo>
                  <a:pt x="521931" y="405764"/>
                </a:moveTo>
                <a:lnTo>
                  <a:pt x="509231" y="405764"/>
                </a:lnTo>
                <a:lnTo>
                  <a:pt x="509231" y="393064"/>
                </a:lnTo>
                <a:lnTo>
                  <a:pt x="521931" y="393064"/>
                </a:lnTo>
                <a:lnTo>
                  <a:pt x="521931" y="405764"/>
                </a:lnTo>
                <a:close/>
              </a:path>
              <a:path w="4575175" h="405764">
                <a:moveTo>
                  <a:pt x="496531" y="405764"/>
                </a:moveTo>
                <a:lnTo>
                  <a:pt x="483831" y="405764"/>
                </a:lnTo>
                <a:lnTo>
                  <a:pt x="483831" y="393064"/>
                </a:lnTo>
                <a:lnTo>
                  <a:pt x="496531" y="393064"/>
                </a:lnTo>
                <a:lnTo>
                  <a:pt x="496531" y="405764"/>
                </a:lnTo>
                <a:close/>
              </a:path>
              <a:path w="4575175" h="405764">
                <a:moveTo>
                  <a:pt x="471131" y="405764"/>
                </a:moveTo>
                <a:lnTo>
                  <a:pt x="458431" y="405764"/>
                </a:lnTo>
                <a:lnTo>
                  <a:pt x="458431" y="393064"/>
                </a:lnTo>
                <a:lnTo>
                  <a:pt x="471131" y="393064"/>
                </a:lnTo>
                <a:lnTo>
                  <a:pt x="471131" y="405764"/>
                </a:lnTo>
                <a:close/>
              </a:path>
              <a:path w="4575175" h="405764">
                <a:moveTo>
                  <a:pt x="445731" y="405764"/>
                </a:moveTo>
                <a:lnTo>
                  <a:pt x="433031" y="405764"/>
                </a:lnTo>
                <a:lnTo>
                  <a:pt x="433031" y="393064"/>
                </a:lnTo>
                <a:lnTo>
                  <a:pt x="445731" y="393064"/>
                </a:lnTo>
                <a:lnTo>
                  <a:pt x="445731" y="405764"/>
                </a:lnTo>
                <a:close/>
              </a:path>
              <a:path w="4575175" h="405764">
                <a:moveTo>
                  <a:pt x="420331" y="405764"/>
                </a:moveTo>
                <a:lnTo>
                  <a:pt x="407631" y="405764"/>
                </a:lnTo>
                <a:lnTo>
                  <a:pt x="407631" y="393064"/>
                </a:lnTo>
                <a:lnTo>
                  <a:pt x="420331" y="393064"/>
                </a:lnTo>
                <a:lnTo>
                  <a:pt x="420331" y="405764"/>
                </a:lnTo>
                <a:close/>
              </a:path>
              <a:path w="4575175" h="405764">
                <a:moveTo>
                  <a:pt x="394931" y="405764"/>
                </a:moveTo>
                <a:lnTo>
                  <a:pt x="382231" y="405764"/>
                </a:lnTo>
                <a:lnTo>
                  <a:pt x="382231" y="393064"/>
                </a:lnTo>
                <a:lnTo>
                  <a:pt x="394931" y="393064"/>
                </a:lnTo>
                <a:lnTo>
                  <a:pt x="394931" y="405764"/>
                </a:lnTo>
                <a:close/>
              </a:path>
              <a:path w="4575175" h="405764">
                <a:moveTo>
                  <a:pt x="369531" y="405764"/>
                </a:moveTo>
                <a:lnTo>
                  <a:pt x="356831" y="405764"/>
                </a:lnTo>
                <a:lnTo>
                  <a:pt x="356831" y="393064"/>
                </a:lnTo>
                <a:lnTo>
                  <a:pt x="369531" y="393064"/>
                </a:lnTo>
                <a:lnTo>
                  <a:pt x="369531" y="405764"/>
                </a:lnTo>
                <a:close/>
              </a:path>
              <a:path w="4575175" h="405764">
                <a:moveTo>
                  <a:pt x="344131" y="405764"/>
                </a:moveTo>
                <a:lnTo>
                  <a:pt x="331431" y="405764"/>
                </a:lnTo>
                <a:lnTo>
                  <a:pt x="331431" y="393064"/>
                </a:lnTo>
                <a:lnTo>
                  <a:pt x="344131" y="393064"/>
                </a:lnTo>
                <a:lnTo>
                  <a:pt x="344131" y="405764"/>
                </a:lnTo>
                <a:close/>
              </a:path>
              <a:path w="4575175" h="405764">
                <a:moveTo>
                  <a:pt x="318731" y="405764"/>
                </a:moveTo>
                <a:lnTo>
                  <a:pt x="306031" y="405764"/>
                </a:lnTo>
                <a:lnTo>
                  <a:pt x="306031" y="393064"/>
                </a:lnTo>
                <a:lnTo>
                  <a:pt x="318731" y="393064"/>
                </a:lnTo>
                <a:lnTo>
                  <a:pt x="318731" y="405764"/>
                </a:lnTo>
                <a:close/>
              </a:path>
              <a:path w="4575175" h="405764">
                <a:moveTo>
                  <a:pt x="293331" y="405764"/>
                </a:moveTo>
                <a:lnTo>
                  <a:pt x="280631" y="405764"/>
                </a:lnTo>
                <a:lnTo>
                  <a:pt x="280631" y="393064"/>
                </a:lnTo>
                <a:lnTo>
                  <a:pt x="293331" y="393064"/>
                </a:lnTo>
                <a:lnTo>
                  <a:pt x="293331" y="405764"/>
                </a:lnTo>
                <a:close/>
              </a:path>
              <a:path w="4575175" h="405764">
                <a:moveTo>
                  <a:pt x="267931" y="405764"/>
                </a:moveTo>
                <a:lnTo>
                  <a:pt x="255231" y="405764"/>
                </a:lnTo>
                <a:lnTo>
                  <a:pt x="255231" y="393064"/>
                </a:lnTo>
                <a:lnTo>
                  <a:pt x="267931" y="393064"/>
                </a:lnTo>
                <a:lnTo>
                  <a:pt x="267931" y="405764"/>
                </a:lnTo>
                <a:close/>
              </a:path>
              <a:path w="4575175" h="405764">
                <a:moveTo>
                  <a:pt x="242531" y="405764"/>
                </a:moveTo>
                <a:lnTo>
                  <a:pt x="229831" y="405764"/>
                </a:lnTo>
                <a:lnTo>
                  <a:pt x="229831" y="393064"/>
                </a:lnTo>
                <a:lnTo>
                  <a:pt x="242531" y="393064"/>
                </a:lnTo>
                <a:lnTo>
                  <a:pt x="242531" y="405764"/>
                </a:lnTo>
                <a:close/>
              </a:path>
              <a:path w="4575175" h="405764">
                <a:moveTo>
                  <a:pt x="217131" y="405764"/>
                </a:moveTo>
                <a:lnTo>
                  <a:pt x="204431" y="405764"/>
                </a:lnTo>
                <a:lnTo>
                  <a:pt x="204431" y="393064"/>
                </a:lnTo>
                <a:lnTo>
                  <a:pt x="217131" y="393064"/>
                </a:lnTo>
                <a:lnTo>
                  <a:pt x="217131" y="405764"/>
                </a:lnTo>
                <a:close/>
              </a:path>
              <a:path w="4575175" h="405764">
                <a:moveTo>
                  <a:pt x="191731" y="405764"/>
                </a:moveTo>
                <a:lnTo>
                  <a:pt x="179031" y="405764"/>
                </a:lnTo>
                <a:lnTo>
                  <a:pt x="179031" y="393064"/>
                </a:lnTo>
                <a:lnTo>
                  <a:pt x="191731" y="393064"/>
                </a:lnTo>
                <a:lnTo>
                  <a:pt x="191731" y="405764"/>
                </a:lnTo>
                <a:close/>
              </a:path>
              <a:path w="4575175" h="405764">
                <a:moveTo>
                  <a:pt x="166331" y="405764"/>
                </a:moveTo>
                <a:lnTo>
                  <a:pt x="153631" y="405764"/>
                </a:lnTo>
                <a:lnTo>
                  <a:pt x="153631" y="393064"/>
                </a:lnTo>
                <a:lnTo>
                  <a:pt x="166331" y="393064"/>
                </a:lnTo>
                <a:lnTo>
                  <a:pt x="166331" y="405764"/>
                </a:lnTo>
                <a:close/>
              </a:path>
              <a:path w="4575175" h="405764">
                <a:moveTo>
                  <a:pt x="140931" y="405764"/>
                </a:moveTo>
                <a:lnTo>
                  <a:pt x="128231" y="405764"/>
                </a:lnTo>
                <a:lnTo>
                  <a:pt x="128231" y="393064"/>
                </a:lnTo>
                <a:lnTo>
                  <a:pt x="140931" y="393064"/>
                </a:lnTo>
                <a:lnTo>
                  <a:pt x="140931" y="405764"/>
                </a:lnTo>
                <a:close/>
              </a:path>
              <a:path w="4575175" h="405764">
                <a:moveTo>
                  <a:pt x="115531" y="405764"/>
                </a:moveTo>
                <a:lnTo>
                  <a:pt x="102831" y="405764"/>
                </a:lnTo>
                <a:lnTo>
                  <a:pt x="102831" y="393064"/>
                </a:lnTo>
                <a:lnTo>
                  <a:pt x="115531" y="393064"/>
                </a:lnTo>
                <a:lnTo>
                  <a:pt x="115531" y="405764"/>
                </a:lnTo>
                <a:close/>
              </a:path>
              <a:path w="4575175" h="405764">
                <a:moveTo>
                  <a:pt x="90131" y="405764"/>
                </a:moveTo>
                <a:lnTo>
                  <a:pt x="77431" y="405764"/>
                </a:lnTo>
                <a:lnTo>
                  <a:pt x="77431" y="393064"/>
                </a:lnTo>
                <a:lnTo>
                  <a:pt x="90131" y="393064"/>
                </a:lnTo>
                <a:lnTo>
                  <a:pt x="90131" y="405764"/>
                </a:lnTo>
                <a:close/>
              </a:path>
              <a:path w="4575175" h="405764">
                <a:moveTo>
                  <a:pt x="54419" y="390448"/>
                </a:moveTo>
                <a:close/>
              </a:path>
              <a:path w="4575175" h="405764">
                <a:moveTo>
                  <a:pt x="63944" y="405320"/>
                </a:moveTo>
                <a:lnTo>
                  <a:pt x="50292" y="402463"/>
                </a:lnTo>
                <a:lnTo>
                  <a:pt x="54364" y="390448"/>
                </a:lnTo>
                <a:lnTo>
                  <a:pt x="57226" y="391248"/>
                </a:lnTo>
                <a:lnTo>
                  <a:pt x="59811" y="391833"/>
                </a:lnTo>
                <a:lnTo>
                  <a:pt x="62789" y="392366"/>
                </a:lnTo>
                <a:lnTo>
                  <a:pt x="65544" y="392722"/>
                </a:lnTo>
                <a:lnTo>
                  <a:pt x="63944" y="405320"/>
                </a:lnTo>
                <a:close/>
              </a:path>
              <a:path w="4575175" h="405764">
                <a:moveTo>
                  <a:pt x="57303" y="391248"/>
                </a:moveTo>
                <a:lnTo>
                  <a:pt x="56921" y="391160"/>
                </a:lnTo>
                <a:lnTo>
                  <a:pt x="57303" y="391248"/>
                </a:lnTo>
                <a:close/>
              </a:path>
              <a:path w="4575175" h="405764">
                <a:moveTo>
                  <a:pt x="34413" y="379720"/>
                </a:moveTo>
                <a:lnTo>
                  <a:pt x="33997" y="379374"/>
                </a:lnTo>
                <a:lnTo>
                  <a:pt x="34254" y="379566"/>
                </a:lnTo>
                <a:lnTo>
                  <a:pt x="34413" y="379720"/>
                </a:lnTo>
                <a:close/>
              </a:path>
              <a:path w="4575175" h="405764">
                <a:moveTo>
                  <a:pt x="34507" y="379755"/>
                </a:moveTo>
                <a:lnTo>
                  <a:pt x="34254" y="379566"/>
                </a:lnTo>
                <a:lnTo>
                  <a:pt x="34507" y="379755"/>
                </a:lnTo>
                <a:close/>
              </a:path>
              <a:path w="4575175" h="405764">
                <a:moveTo>
                  <a:pt x="34455" y="379755"/>
                </a:moveTo>
                <a:close/>
              </a:path>
              <a:path w="4575175" h="405764">
                <a:moveTo>
                  <a:pt x="37896" y="397230"/>
                </a:moveTo>
                <a:lnTo>
                  <a:pt x="37604" y="397090"/>
                </a:lnTo>
                <a:lnTo>
                  <a:pt x="31673" y="393496"/>
                </a:lnTo>
                <a:lnTo>
                  <a:pt x="26149" y="389356"/>
                </a:lnTo>
                <a:lnTo>
                  <a:pt x="25869" y="389115"/>
                </a:lnTo>
                <a:lnTo>
                  <a:pt x="34382" y="379755"/>
                </a:lnTo>
                <a:lnTo>
                  <a:pt x="38581" y="382803"/>
                </a:lnTo>
                <a:lnTo>
                  <a:pt x="39039" y="383146"/>
                </a:lnTo>
                <a:lnTo>
                  <a:pt x="43448" y="385787"/>
                </a:lnTo>
                <a:lnTo>
                  <a:pt x="37896" y="397230"/>
                </a:lnTo>
                <a:close/>
              </a:path>
              <a:path w="4575175" h="405764">
                <a:moveTo>
                  <a:pt x="39039" y="383146"/>
                </a:moveTo>
                <a:lnTo>
                  <a:pt x="38531" y="382803"/>
                </a:lnTo>
                <a:lnTo>
                  <a:pt x="38795" y="382963"/>
                </a:lnTo>
                <a:lnTo>
                  <a:pt x="39039" y="383146"/>
                </a:lnTo>
                <a:close/>
              </a:path>
              <a:path w="4575175" h="405764">
                <a:moveTo>
                  <a:pt x="38795" y="382963"/>
                </a:moveTo>
                <a:lnTo>
                  <a:pt x="38531" y="382803"/>
                </a:lnTo>
                <a:lnTo>
                  <a:pt x="38795" y="382963"/>
                </a:lnTo>
                <a:close/>
              </a:path>
              <a:path w="4575175" h="405764">
                <a:moveTo>
                  <a:pt x="39096" y="383146"/>
                </a:moveTo>
                <a:lnTo>
                  <a:pt x="38795" y="382963"/>
                </a:lnTo>
                <a:lnTo>
                  <a:pt x="39096" y="383146"/>
                </a:lnTo>
                <a:close/>
              </a:path>
              <a:path w="4575175" h="405764">
                <a:moveTo>
                  <a:pt x="43638" y="385903"/>
                </a:moveTo>
                <a:lnTo>
                  <a:pt x="43395" y="385787"/>
                </a:lnTo>
                <a:lnTo>
                  <a:pt x="43638" y="385903"/>
                </a:lnTo>
                <a:close/>
              </a:path>
              <a:path w="4575175" h="405764">
                <a:moveTo>
                  <a:pt x="43929" y="386079"/>
                </a:moveTo>
                <a:lnTo>
                  <a:pt x="43467" y="385827"/>
                </a:lnTo>
                <a:lnTo>
                  <a:pt x="43657" y="385914"/>
                </a:lnTo>
                <a:lnTo>
                  <a:pt x="43929" y="386079"/>
                </a:lnTo>
                <a:close/>
              </a:path>
              <a:path w="4575175" h="405764">
                <a:moveTo>
                  <a:pt x="19848" y="362134"/>
                </a:moveTo>
                <a:lnTo>
                  <a:pt x="19685" y="361835"/>
                </a:lnTo>
                <a:lnTo>
                  <a:pt x="19846" y="362102"/>
                </a:lnTo>
                <a:close/>
              </a:path>
              <a:path w="4575175" h="405764">
                <a:moveTo>
                  <a:pt x="20008" y="362369"/>
                </a:moveTo>
                <a:lnTo>
                  <a:pt x="19862" y="362127"/>
                </a:lnTo>
                <a:lnTo>
                  <a:pt x="20008" y="362369"/>
                </a:lnTo>
                <a:close/>
              </a:path>
              <a:path w="4575175" h="405764">
                <a:moveTo>
                  <a:pt x="16103" y="379222"/>
                </a:moveTo>
                <a:lnTo>
                  <a:pt x="12268" y="374091"/>
                </a:lnTo>
                <a:lnTo>
                  <a:pt x="8674" y="368160"/>
                </a:lnTo>
                <a:lnTo>
                  <a:pt x="8420" y="367639"/>
                </a:lnTo>
                <a:lnTo>
                  <a:pt x="19848" y="362134"/>
                </a:lnTo>
                <a:lnTo>
                  <a:pt x="19977" y="362369"/>
                </a:lnTo>
                <a:lnTo>
                  <a:pt x="22653" y="366725"/>
                </a:lnTo>
                <a:lnTo>
                  <a:pt x="22961" y="367233"/>
                </a:lnTo>
                <a:lnTo>
                  <a:pt x="26276" y="371614"/>
                </a:lnTo>
                <a:lnTo>
                  <a:pt x="16103" y="379222"/>
                </a:lnTo>
                <a:close/>
              </a:path>
              <a:path w="4575175" h="405764">
                <a:moveTo>
                  <a:pt x="22961" y="367233"/>
                </a:moveTo>
                <a:lnTo>
                  <a:pt x="22618" y="366725"/>
                </a:lnTo>
                <a:lnTo>
                  <a:pt x="22801" y="366969"/>
                </a:lnTo>
                <a:lnTo>
                  <a:pt x="22961" y="367233"/>
                </a:lnTo>
                <a:close/>
              </a:path>
              <a:path w="4575175" h="405764">
                <a:moveTo>
                  <a:pt x="22801" y="366969"/>
                </a:moveTo>
                <a:lnTo>
                  <a:pt x="22618" y="366725"/>
                </a:lnTo>
                <a:lnTo>
                  <a:pt x="22801" y="366969"/>
                </a:lnTo>
                <a:close/>
              </a:path>
              <a:path w="4575175" h="405764">
                <a:moveTo>
                  <a:pt x="22998" y="367233"/>
                </a:moveTo>
                <a:lnTo>
                  <a:pt x="22801" y="366969"/>
                </a:lnTo>
                <a:lnTo>
                  <a:pt x="22998" y="367233"/>
                </a:lnTo>
                <a:close/>
              </a:path>
              <a:path w="4575175" h="405764">
                <a:moveTo>
                  <a:pt x="3124" y="354914"/>
                </a:moveTo>
                <a:lnTo>
                  <a:pt x="2260" y="351853"/>
                </a:lnTo>
                <a:lnTo>
                  <a:pt x="1460" y="348373"/>
                </a:lnTo>
                <a:lnTo>
                  <a:pt x="825" y="344843"/>
                </a:lnTo>
                <a:lnTo>
                  <a:pt x="406" y="341566"/>
                </a:lnTo>
                <a:lnTo>
                  <a:pt x="13004" y="339953"/>
                </a:lnTo>
                <a:lnTo>
                  <a:pt x="13358" y="342760"/>
                </a:lnTo>
                <a:lnTo>
                  <a:pt x="13877" y="345681"/>
                </a:lnTo>
                <a:lnTo>
                  <a:pt x="14495" y="348373"/>
                </a:lnTo>
                <a:lnTo>
                  <a:pt x="14516" y="348538"/>
                </a:lnTo>
                <a:lnTo>
                  <a:pt x="15341" y="351447"/>
                </a:lnTo>
                <a:lnTo>
                  <a:pt x="3124" y="354914"/>
                </a:lnTo>
                <a:close/>
              </a:path>
              <a:path w="4575175" h="405764">
                <a:moveTo>
                  <a:pt x="13416" y="343077"/>
                </a:moveTo>
                <a:lnTo>
                  <a:pt x="13360" y="342760"/>
                </a:lnTo>
                <a:lnTo>
                  <a:pt x="13416" y="343077"/>
                </a:lnTo>
                <a:close/>
              </a:path>
              <a:path w="4575175" h="405764">
                <a:moveTo>
                  <a:pt x="14605" y="348843"/>
                </a:moveTo>
                <a:lnTo>
                  <a:pt x="14516" y="348538"/>
                </a:lnTo>
                <a:lnTo>
                  <a:pt x="14605" y="348843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32459" y="6059170"/>
            <a:ext cx="4575175" cy="405765"/>
          </a:xfrm>
          <a:custGeom>
            <a:avLst/>
            <a:gdLst/>
            <a:ahLst/>
            <a:cxnLst/>
            <a:rect l="l" t="t" r="r" b="b"/>
            <a:pathLst>
              <a:path w="4575175" h="405764">
                <a:moveTo>
                  <a:pt x="12700" y="333908"/>
                </a:moveTo>
                <a:lnTo>
                  <a:pt x="0" y="333908"/>
                </a:lnTo>
                <a:lnTo>
                  <a:pt x="0" y="321208"/>
                </a:lnTo>
                <a:lnTo>
                  <a:pt x="12700" y="321208"/>
                </a:lnTo>
                <a:lnTo>
                  <a:pt x="12700" y="333908"/>
                </a:lnTo>
                <a:close/>
              </a:path>
              <a:path w="4575175" h="405764">
                <a:moveTo>
                  <a:pt x="12700" y="308508"/>
                </a:moveTo>
                <a:lnTo>
                  <a:pt x="0" y="308508"/>
                </a:lnTo>
                <a:lnTo>
                  <a:pt x="0" y="295808"/>
                </a:lnTo>
                <a:lnTo>
                  <a:pt x="12700" y="295808"/>
                </a:lnTo>
                <a:lnTo>
                  <a:pt x="12700" y="308508"/>
                </a:lnTo>
                <a:close/>
              </a:path>
              <a:path w="4575175" h="405764">
                <a:moveTo>
                  <a:pt x="12700" y="283108"/>
                </a:moveTo>
                <a:lnTo>
                  <a:pt x="0" y="283108"/>
                </a:lnTo>
                <a:lnTo>
                  <a:pt x="0" y="270408"/>
                </a:lnTo>
                <a:lnTo>
                  <a:pt x="12700" y="270408"/>
                </a:lnTo>
                <a:lnTo>
                  <a:pt x="12700" y="283108"/>
                </a:lnTo>
                <a:close/>
              </a:path>
              <a:path w="4575175" h="405764">
                <a:moveTo>
                  <a:pt x="12700" y="257708"/>
                </a:moveTo>
                <a:lnTo>
                  <a:pt x="0" y="257708"/>
                </a:lnTo>
                <a:lnTo>
                  <a:pt x="0" y="245008"/>
                </a:lnTo>
                <a:lnTo>
                  <a:pt x="12700" y="245008"/>
                </a:lnTo>
                <a:lnTo>
                  <a:pt x="12700" y="257708"/>
                </a:lnTo>
                <a:close/>
              </a:path>
              <a:path w="4575175" h="405764">
                <a:moveTo>
                  <a:pt x="12700" y="232308"/>
                </a:moveTo>
                <a:lnTo>
                  <a:pt x="0" y="232308"/>
                </a:lnTo>
                <a:lnTo>
                  <a:pt x="0" y="219608"/>
                </a:lnTo>
                <a:lnTo>
                  <a:pt x="12700" y="219608"/>
                </a:lnTo>
                <a:lnTo>
                  <a:pt x="12700" y="232308"/>
                </a:lnTo>
                <a:close/>
              </a:path>
              <a:path w="4575175" h="405764">
                <a:moveTo>
                  <a:pt x="12700" y="206908"/>
                </a:moveTo>
                <a:lnTo>
                  <a:pt x="0" y="206908"/>
                </a:lnTo>
                <a:lnTo>
                  <a:pt x="0" y="194208"/>
                </a:lnTo>
                <a:lnTo>
                  <a:pt x="12700" y="194208"/>
                </a:lnTo>
                <a:lnTo>
                  <a:pt x="12700" y="206908"/>
                </a:lnTo>
                <a:close/>
              </a:path>
              <a:path w="4575175" h="405764">
                <a:moveTo>
                  <a:pt x="12700" y="181508"/>
                </a:moveTo>
                <a:lnTo>
                  <a:pt x="0" y="181508"/>
                </a:lnTo>
                <a:lnTo>
                  <a:pt x="0" y="168808"/>
                </a:lnTo>
                <a:lnTo>
                  <a:pt x="12700" y="168808"/>
                </a:lnTo>
                <a:lnTo>
                  <a:pt x="12700" y="181508"/>
                </a:lnTo>
                <a:close/>
              </a:path>
              <a:path w="4575175" h="405764">
                <a:moveTo>
                  <a:pt x="12700" y="156108"/>
                </a:moveTo>
                <a:lnTo>
                  <a:pt x="0" y="156108"/>
                </a:lnTo>
                <a:lnTo>
                  <a:pt x="0" y="143408"/>
                </a:lnTo>
                <a:lnTo>
                  <a:pt x="12700" y="143408"/>
                </a:lnTo>
                <a:lnTo>
                  <a:pt x="12700" y="156108"/>
                </a:lnTo>
                <a:close/>
              </a:path>
              <a:path w="4575175" h="405764">
                <a:moveTo>
                  <a:pt x="12700" y="130708"/>
                </a:moveTo>
                <a:lnTo>
                  <a:pt x="0" y="130708"/>
                </a:lnTo>
                <a:lnTo>
                  <a:pt x="0" y="118008"/>
                </a:lnTo>
                <a:lnTo>
                  <a:pt x="12700" y="118008"/>
                </a:lnTo>
                <a:lnTo>
                  <a:pt x="12700" y="130708"/>
                </a:lnTo>
                <a:close/>
              </a:path>
              <a:path w="4575175" h="405764">
                <a:moveTo>
                  <a:pt x="12700" y="105308"/>
                </a:moveTo>
                <a:lnTo>
                  <a:pt x="0" y="105308"/>
                </a:lnTo>
                <a:lnTo>
                  <a:pt x="0" y="92608"/>
                </a:lnTo>
                <a:lnTo>
                  <a:pt x="12700" y="92608"/>
                </a:lnTo>
                <a:lnTo>
                  <a:pt x="12700" y="105308"/>
                </a:lnTo>
                <a:close/>
              </a:path>
              <a:path w="4575175" h="405764">
                <a:moveTo>
                  <a:pt x="12700" y="79908"/>
                </a:moveTo>
                <a:lnTo>
                  <a:pt x="0" y="79908"/>
                </a:lnTo>
                <a:lnTo>
                  <a:pt x="76" y="68657"/>
                </a:lnTo>
                <a:lnTo>
                  <a:pt x="203" y="66725"/>
                </a:lnTo>
                <a:lnTo>
                  <a:pt x="12865" y="67690"/>
                </a:lnTo>
                <a:lnTo>
                  <a:pt x="12788" y="68643"/>
                </a:lnTo>
                <a:lnTo>
                  <a:pt x="12700" y="71856"/>
                </a:lnTo>
                <a:lnTo>
                  <a:pt x="12700" y="79908"/>
                </a:lnTo>
                <a:close/>
              </a:path>
              <a:path w="4575175" h="405764">
                <a:moveTo>
                  <a:pt x="12788" y="68657"/>
                </a:moveTo>
                <a:close/>
              </a:path>
              <a:path w="4575175" h="405764">
                <a:moveTo>
                  <a:pt x="12780" y="68973"/>
                </a:moveTo>
                <a:lnTo>
                  <a:pt x="12788" y="68657"/>
                </a:lnTo>
                <a:lnTo>
                  <a:pt x="12780" y="68973"/>
                </a:lnTo>
                <a:close/>
              </a:path>
              <a:path w="4575175" h="405764">
                <a:moveTo>
                  <a:pt x="14744" y="56438"/>
                </a:moveTo>
                <a:lnTo>
                  <a:pt x="2527" y="52971"/>
                </a:lnTo>
                <a:lnTo>
                  <a:pt x="3225" y="50495"/>
                </a:lnTo>
                <a:lnTo>
                  <a:pt x="4356" y="47155"/>
                </a:lnTo>
                <a:lnTo>
                  <a:pt x="5676" y="43814"/>
                </a:lnTo>
                <a:lnTo>
                  <a:pt x="7454" y="40119"/>
                </a:lnTo>
                <a:lnTo>
                  <a:pt x="18897" y="45631"/>
                </a:lnTo>
                <a:lnTo>
                  <a:pt x="17350" y="48827"/>
                </a:lnTo>
                <a:lnTo>
                  <a:pt x="16246" y="51663"/>
                </a:lnTo>
                <a:lnTo>
                  <a:pt x="15419" y="54114"/>
                </a:lnTo>
                <a:lnTo>
                  <a:pt x="14744" y="56438"/>
                </a:lnTo>
                <a:close/>
              </a:path>
              <a:path w="4575175" h="405764">
                <a:moveTo>
                  <a:pt x="17357" y="48827"/>
                </a:moveTo>
                <a:lnTo>
                  <a:pt x="17411" y="48691"/>
                </a:lnTo>
                <a:lnTo>
                  <a:pt x="17357" y="48827"/>
                </a:lnTo>
                <a:close/>
              </a:path>
              <a:path w="4575175" h="405764">
                <a:moveTo>
                  <a:pt x="17245" y="49110"/>
                </a:moveTo>
                <a:lnTo>
                  <a:pt x="17357" y="48827"/>
                </a:lnTo>
                <a:lnTo>
                  <a:pt x="17245" y="49110"/>
                </a:lnTo>
                <a:close/>
              </a:path>
              <a:path w="4575175" h="405764">
                <a:moveTo>
                  <a:pt x="16334" y="51401"/>
                </a:moveTo>
                <a:close/>
              </a:path>
              <a:path w="4575175" h="405764">
                <a:moveTo>
                  <a:pt x="16246" y="51663"/>
                </a:moveTo>
                <a:lnTo>
                  <a:pt x="16334" y="51401"/>
                </a:lnTo>
                <a:lnTo>
                  <a:pt x="16246" y="51663"/>
                </a:lnTo>
                <a:close/>
              </a:path>
              <a:path w="4575175" h="405764">
                <a:moveTo>
                  <a:pt x="15330" y="54376"/>
                </a:moveTo>
                <a:lnTo>
                  <a:pt x="15405" y="54114"/>
                </a:lnTo>
                <a:lnTo>
                  <a:pt x="15330" y="54376"/>
                </a:lnTo>
                <a:close/>
              </a:path>
              <a:path w="4575175" h="405764">
                <a:moveTo>
                  <a:pt x="15318" y="54419"/>
                </a:moveTo>
                <a:close/>
              </a:path>
              <a:path w="4575175" h="405764">
                <a:moveTo>
                  <a:pt x="24955" y="35915"/>
                </a:moveTo>
                <a:lnTo>
                  <a:pt x="14782" y="28308"/>
                </a:lnTo>
                <a:lnTo>
                  <a:pt x="16408" y="26149"/>
                </a:lnTo>
                <a:lnTo>
                  <a:pt x="21043" y="21043"/>
                </a:lnTo>
                <a:lnTo>
                  <a:pt x="24231" y="18135"/>
                </a:lnTo>
                <a:lnTo>
                  <a:pt x="32778" y="27533"/>
                </a:lnTo>
                <a:lnTo>
                  <a:pt x="30281" y="29806"/>
                </a:lnTo>
                <a:lnTo>
                  <a:pt x="29806" y="30238"/>
                </a:lnTo>
                <a:lnTo>
                  <a:pt x="26425" y="33997"/>
                </a:lnTo>
                <a:lnTo>
                  <a:pt x="26009" y="34455"/>
                </a:lnTo>
                <a:lnTo>
                  <a:pt x="24955" y="35915"/>
                </a:lnTo>
                <a:close/>
              </a:path>
              <a:path w="4575175" h="405764">
                <a:moveTo>
                  <a:pt x="29806" y="30238"/>
                </a:moveTo>
                <a:lnTo>
                  <a:pt x="30238" y="29806"/>
                </a:lnTo>
                <a:lnTo>
                  <a:pt x="30033" y="30032"/>
                </a:lnTo>
                <a:lnTo>
                  <a:pt x="29806" y="30238"/>
                </a:lnTo>
                <a:close/>
              </a:path>
              <a:path w="4575175" h="405764">
                <a:moveTo>
                  <a:pt x="30033" y="30032"/>
                </a:moveTo>
                <a:lnTo>
                  <a:pt x="30238" y="29806"/>
                </a:lnTo>
                <a:lnTo>
                  <a:pt x="30033" y="30032"/>
                </a:lnTo>
                <a:close/>
              </a:path>
              <a:path w="4575175" h="405764">
                <a:moveTo>
                  <a:pt x="29845" y="30238"/>
                </a:moveTo>
                <a:lnTo>
                  <a:pt x="30033" y="30032"/>
                </a:lnTo>
                <a:lnTo>
                  <a:pt x="29845" y="30238"/>
                </a:lnTo>
                <a:close/>
              </a:path>
              <a:path w="4575175" h="405764">
                <a:moveTo>
                  <a:pt x="26009" y="34455"/>
                </a:moveTo>
                <a:lnTo>
                  <a:pt x="26390" y="33997"/>
                </a:lnTo>
                <a:lnTo>
                  <a:pt x="26228" y="34214"/>
                </a:lnTo>
                <a:lnTo>
                  <a:pt x="26009" y="34455"/>
                </a:lnTo>
                <a:close/>
              </a:path>
              <a:path w="4575175" h="405764">
                <a:moveTo>
                  <a:pt x="26228" y="34214"/>
                </a:moveTo>
                <a:lnTo>
                  <a:pt x="26390" y="33997"/>
                </a:lnTo>
                <a:lnTo>
                  <a:pt x="26228" y="34214"/>
                </a:lnTo>
                <a:close/>
              </a:path>
              <a:path w="4575175" h="405764">
                <a:moveTo>
                  <a:pt x="26048" y="34455"/>
                </a:moveTo>
                <a:lnTo>
                  <a:pt x="26228" y="34214"/>
                </a:lnTo>
                <a:lnTo>
                  <a:pt x="26048" y="34455"/>
                </a:lnTo>
                <a:close/>
              </a:path>
              <a:path w="4575175" h="405764">
                <a:moveTo>
                  <a:pt x="42062" y="20827"/>
                </a:moveTo>
                <a:lnTo>
                  <a:pt x="35458" y="9969"/>
                </a:lnTo>
                <a:lnTo>
                  <a:pt x="37604" y="8674"/>
                </a:lnTo>
                <a:lnTo>
                  <a:pt x="43815" y="5676"/>
                </a:lnTo>
                <a:lnTo>
                  <a:pt x="47155" y="4356"/>
                </a:lnTo>
                <a:lnTo>
                  <a:pt x="48196" y="4000"/>
                </a:lnTo>
                <a:lnTo>
                  <a:pt x="52273" y="16040"/>
                </a:lnTo>
                <a:lnTo>
                  <a:pt x="51709" y="16230"/>
                </a:lnTo>
                <a:lnTo>
                  <a:pt x="48691" y="17399"/>
                </a:lnTo>
                <a:lnTo>
                  <a:pt x="44001" y="19684"/>
                </a:lnTo>
                <a:lnTo>
                  <a:pt x="43395" y="19977"/>
                </a:lnTo>
                <a:lnTo>
                  <a:pt x="42062" y="20827"/>
                </a:lnTo>
                <a:close/>
              </a:path>
              <a:path w="4575175" h="405764">
                <a:moveTo>
                  <a:pt x="51381" y="16341"/>
                </a:moveTo>
                <a:lnTo>
                  <a:pt x="51663" y="16230"/>
                </a:lnTo>
                <a:lnTo>
                  <a:pt x="51381" y="16341"/>
                </a:lnTo>
                <a:close/>
              </a:path>
              <a:path w="4575175" h="405764">
                <a:moveTo>
                  <a:pt x="51372" y="16344"/>
                </a:moveTo>
                <a:close/>
              </a:path>
              <a:path w="4575175" h="405764">
                <a:moveTo>
                  <a:pt x="48964" y="17291"/>
                </a:moveTo>
                <a:lnTo>
                  <a:pt x="49110" y="17221"/>
                </a:lnTo>
                <a:lnTo>
                  <a:pt x="48964" y="17291"/>
                </a:lnTo>
                <a:close/>
              </a:path>
              <a:path w="4575175" h="405764">
                <a:moveTo>
                  <a:pt x="48742" y="17399"/>
                </a:moveTo>
                <a:lnTo>
                  <a:pt x="48964" y="17291"/>
                </a:lnTo>
                <a:lnTo>
                  <a:pt x="48742" y="17399"/>
                </a:lnTo>
                <a:close/>
              </a:path>
              <a:path w="4575175" h="405764">
                <a:moveTo>
                  <a:pt x="43395" y="19977"/>
                </a:moveTo>
                <a:lnTo>
                  <a:pt x="43929" y="19684"/>
                </a:lnTo>
                <a:lnTo>
                  <a:pt x="43661" y="19849"/>
                </a:lnTo>
                <a:lnTo>
                  <a:pt x="43395" y="19977"/>
                </a:lnTo>
                <a:close/>
              </a:path>
              <a:path w="4575175" h="405764">
                <a:moveTo>
                  <a:pt x="43661" y="19849"/>
                </a:moveTo>
                <a:lnTo>
                  <a:pt x="43929" y="19684"/>
                </a:lnTo>
                <a:lnTo>
                  <a:pt x="43661" y="19849"/>
                </a:lnTo>
                <a:close/>
              </a:path>
              <a:path w="4575175" h="405764">
                <a:moveTo>
                  <a:pt x="43452" y="19977"/>
                </a:moveTo>
                <a:lnTo>
                  <a:pt x="43661" y="19849"/>
                </a:lnTo>
                <a:lnTo>
                  <a:pt x="43452" y="19977"/>
                </a:lnTo>
                <a:close/>
              </a:path>
              <a:path w="4575175" h="405764">
                <a:moveTo>
                  <a:pt x="63360" y="13322"/>
                </a:moveTo>
                <a:lnTo>
                  <a:pt x="61760" y="723"/>
                </a:lnTo>
                <a:lnTo>
                  <a:pt x="64516" y="368"/>
                </a:lnTo>
                <a:lnTo>
                  <a:pt x="68173" y="88"/>
                </a:lnTo>
                <a:lnTo>
                  <a:pt x="71780" y="0"/>
                </a:lnTo>
                <a:lnTo>
                  <a:pt x="75222" y="0"/>
                </a:lnTo>
                <a:lnTo>
                  <a:pt x="75222" y="12700"/>
                </a:lnTo>
                <a:lnTo>
                  <a:pt x="72021" y="12700"/>
                </a:lnTo>
                <a:lnTo>
                  <a:pt x="69617" y="12763"/>
                </a:lnTo>
                <a:lnTo>
                  <a:pt x="68973" y="12763"/>
                </a:lnTo>
                <a:lnTo>
                  <a:pt x="65646" y="13017"/>
                </a:lnTo>
                <a:lnTo>
                  <a:pt x="63360" y="13322"/>
                </a:lnTo>
                <a:close/>
              </a:path>
              <a:path w="4575175" h="405764">
                <a:moveTo>
                  <a:pt x="68656" y="12788"/>
                </a:moveTo>
                <a:lnTo>
                  <a:pt x="68973" y="12763"/>
                </a:lnTo>
                <a:lnTo>
                  <a:pt x="69617" y="12763"/>
                </a:lnTo>
                <a:lnTo>
                  <a:pt x="68656" y="12788"/>
                </a:lnTo>
                <a:close/>
              </a:path>
              <a:path w="4575175" h="405764">
                <a:moveTo>
                  <a:pt x="65940" y="12995"/>
                </a:moveTo>
                <a:close/>
              </a:path>
              <a:path w="4575175" h="405764">
                <a:moveTo>
                  <a:pt x="65763" y="13017"/>
                </a:moveTo>
                <a:lnTo>
                  <a:pt x="65940" y="12995"/>
                </a:lnTo>
                <a:lnTo>
                  <a:pt x="65763" y="13017"/>
                </a:lnTo>
                <a:close/>
              </a:path>
              <a:path w="4575175" h="405764">
                <a:moveTo>
                  <a:pt x="100622" y="12700"/>
                </a:moveTo>
                <a:lnTo>
                  <a:pt x="87922" y="12700"/>
                </a:lnTo>
                <a:lnTo>
                  <a:pt x="87922" y="0"/>
                </a:lnTo>
                <a:lnTo>
                  <a:pt x="100622" y="0"/>
                </a:lnTo>
                <a:lnTo>
                  <a:pt x="100622" y="12700"/>
                </a:lnTo>
                <a:close/>
              </a:path>
              <a:path w="4575175" h="405764">
                <a:moveTo>
                  <a:pt x="126022" y="12700"/>
                </a:moveTo>
                <a:lnTo>
                  <a:pt x="113322" y="12700"/>
                </a:lnTo>
                <a:lnTo>
                  <a:pt x="113322" y="0"/>
                </a:lnTo>
                <a:lnTo>
                  <a:pt x="126022" y="0"/>
                </a:lnTo>
                <a:lnTo>
                  <a:pt x="126022" y="12700"/>
                </a:lnTo>
                <a:close/>
              </a:path>
              <a:path w="4575175" h="405764">
                <a:moveTo>
                  <a:pt x="151422" y="12700"/>
                </a:moveTo>
                <a:lnTo>
                  <a:pt x="138722" y="12700"/>
                </a:lnTo>
                <a:lnTo>
                  <a:pt x="138722" y="0"/>
                </a:lnTo>
                <a:lnTo>
                  <a:pt x="151422" y="0"/>
                </a:lnTo>
                <a:lnTo>
                  <a:pt x="151422" y="12700"/>
                </a:lnTo>
                <a:close/>
              </a:path>
              <a:path w="4575175" h="405764">
                <a:moveTo>
                  <a:pt x="176822" y="12700"/>
                </a:moveTo>
                <a:lnTo>
                  <a:pt x="164122" y="12700"/>
                </a:lnTo>
                <a:lnTo>
                  <a:pt x="164122" y="0"/>
                </a:lnTo>
                <a:lnTo>
                  <a:pt x="176822" y="0"/>
                </a:lnTo>
                <a:lnTo>
                  <a:pt x="176822" y="12700"/>
                </a:lnTo>
                <a:close/>
              </a:path>
              <a:path w="4575175" h="405764">
                <a:moveTo>
                  <a:pt x="202222" y="12700"/>
                </a:moveTo>
                <a:lnTo>
                  <a:pt x="189522" y="12700"/>
                </a:lnTo>
                <a:lnTo>
                  <a:pt x="189522" y="0"/>
                </a:lnTo>
                <a:lnTo>
                  <a:pt x="202222" y="0"/>
                </a:lnTo>
                <a:lnTo>
                  <a:pt x="202222" y="12700"/>
                </a:lnTo>
                <a:close/>
              </a:path>
              <a:path w="4575175" h="405764">
                <a:moveTo>
                  <a:pt x="227622" y="12700"/>
                </a:moveTo>
                <a:lnTo>
                  <a:pt x="214922" y="12700"/>
                </a:lnTo>
                <a:lnTo>
                  <a:pt x="214922" y="0"/>
                </a:lnTo>
                <a:lnTo>
                  <a:pt x="227622" y="0"/>
                </a:lnTo>
                <a:lnTo>
                  <a:pt x="227622" y="12700"/>
                </a:lnTo>
                <a:close/>
              </a:path>
              <a:path w="4575175" h="405764">
                <a:moveTo>
                  <a:pt x="253022" y="12700"/>
                </a:moveTo>
                <a:lnTo>
                  <a:pt x="240322" y="12700"/>
                </a:lnTo>
                <a:lnTo>
                  <a:pt x="240322" y="0"/>
                </a:lnTo>
                <a:lnTo>
                  <a:pt x="253022" y="0"/>
                </a:lnTo>
                <a:lnTo>
                  <a:pt x="253022" y="12700"/>
                </a:lnTo>
                <a:close/>
              </a:path>
              <a:path w="4575175" h="405764">
                <a:moveTo>
                  <a:pt x="278422" y="12700"/>
                </a:moveTo>
                <a:lnTo>
                  <a:pt x="265722" y="12700"/>
                </a:lnTo>
                <a:lnTo>
                  <a:pt x="265722" y="0"/>
                </a:lnTo>
                <a:lnTo>
                  <a:pt x="278422" y="0"/>
                </a:lnTo>
                <a:lnTo>
                  <a:pt x="278422" y="12700"/>
                </a:lnTo>
                <a:close/>
              </a:path>
              <a:path w="4575175" h="405764">
                <a:moveTo>
                  <a:pt x="303822" y="12700"/>
                </a:moveTo>
                <a:lnTo>
                  <a:pt x="291122" y="12700"/>
                </a:lnTo>
                <a:lnTo>
                  <a:pt x="291122" y="0"/>
                </a:lnTo>
                <a:lnTo>
                  <a:pt x="303822" y="0"/>
                </a:lnTo>
                <a:lnTo>
                  <a:pt x="303822" y="12700"/>
                </a:lnTo>
                <a:close/>
              </a:path>
              <a:path w="4575175" h="405764">
                <a:moveTo>
                  <a:pt x="329222" y="12700"/>
                </a:moveTo>
                <a:lnTo>
                  <a:pt x="316522" y="12700"/>
                </a:lnTo>
                <a:lnTo>
                  <a:pt x="316522" y="0"/>
                </a:lnTo>
                <a:lnTo>
                  <a:pt x="329222" y="0"/>
                </a:lnTo>
                <a:lnTo>
                  <a:pt x="329222" y="12700"/>
                </a:lnTo>
                <a:close/>
              </a:path>
              <a:path w="4575175" h="405764">
                <a:moveTo>
                  <a:pt x="354622" y="12700"/>
                </a:moveTo>
                <a:lnTo>
                  <a:pt x="341922" y="12700"/>
                </a:lnTo>
                <a:lnTo>
                  <a:pt x="341922" y="0"/>
                </a:lnTo>
                <a:lnTo>
                  <a:pt x="354622" y="0"/>
                </a:lnTo>
                <a:lnTo>
                  <a:pt x="354622" y="12700"/>
                </a:lnTo>
                <a:close/>
              </a:path>
              <a:path w="4575175" h="405764">
                <a:moveTo>
                  <a:pt x="380022" y="12700"/>
                </a:moveTo>
                <a:lnTo>
                  <a:pt x="367322" y="12700"/>
                </a:lnTo>
                <a:lnTo>
                  <a:pt x="367322" y="0"/>
                </a:lnTo>
                <a:lnTo>
                  <a:pt x="380022" y="0"/>
                </a:lnTo>
                <a:lnTo>
                  <a:pt x="380022" y="12700"/>
                </a:lnTo>
                <a:close/>
              </a:path>
              <a:path w="4575175" h="405764">
                <a:moveTo>
                  <a:pt x="405422" y="12700"/>
                </a:moveTo>
                <a:lnTo>
                  <a:pt x="392722" y="12700"/>
                </a:lnTo>
                <a:lnTo>
                  <a:pt x="392722" y="0"/>
                </a:lnTo>
                <a:lnTo>
                  <a:pt x="405422" y="0"/>
                </a:lnTo>
                <a:lnTo>
                  <a:pt x="405422" y="12700"/>
                </a:lnTo>
                <a:close/>
              </a:path>
              <a:path w="4575175" h="405764">
                <a:moveTo>
                  <a:pt x="430822" y="12700"/>
                </a:moveTo>
                <a:lnTo>
                  <a:pt x="418122" y="12700"/>
                </a:lnTo>
                <a:lnTo>
                  <a:pt x="418122" y="0"/>
                </a:lnTo>
                <a:lnTo>
                  <a:pt x="430822" y="0"/>
                </a:lnTo>
                <a:lnTo>
                  <a:pt x="430822" y="12700"/>
                </a:lnTo>
                <a:close/>
              </a:path>
              <a:path w="4575175" h="405764">
                <a:moveTo>
                  <a:pt x="456222" y="12700"/>
                </a:moveTo>
                <a:lnTo>
                  <a:pt x="443522" y="12700"/>
                </a:lnTo>
                <a:lnTo>
                  <a:pt x="443522" y="0"/>
                </a:lnTo>
                <a:lnTo>
                  <a:pt x="456222" y="0"/>
                </a:lnTo>
                <a:lnTo>
                  <a:pt x="456222" y="12700"/>
                </a:lnTo>
                <a:close/>
              </a:path>
              <a:path w="4575175" h="405764">
                <a:moveTo>
                  <a:pt x="481622" y="12700"/>
                </a:moveTo>
                <a:lnTo>
                  <a:pt x="468922" y="12700"/>
                </a:lnTo>
                <a:lnTo>
                  <a:pt x="468922" y="0"/>
                </a:lnTo>
                <a:lnTo>
                  <a:pt x="481622" y="0"/>
                </a:lnTo>
                <a:lnTo>
                  <a:pt x="481622" y="12700"/>
                </a:lnTo>
                <a:close/>
              </a:path>
              <a:path w="4575175" h="405764">
                <a:moveTo>
                  <a:pt x="507022" y="12700"/>
                </a:moveTo>
                <a:lnTo>
                  <a:pt x="494322" y="12700"/>
                </a:lnTo>
                <a:lnTo>
                  <a:pt x="494322" y="0"/>
                </a:lnTo>
                <a:lnTo>
                  <a:pt x="507022" y="0"/>
                </a:lnTo>
                <a:lnTo>
                  <a:pt x="507022" y="12700"/>
                </a:lnTo>
                <a:close/>
              </a:path>
              <a:path w="4575175" h="405764">
                <a:moveTo>
                  <a:pt x="532422" y="12700"/>
                </a:moveTo>
                <a:lnTo>
                  <a:pt x="519722" y="12700"/>
                </a:lnTo>
                <a:lnTo>
                  <a:pt x="519722" y="0"/>
                </a:lnTo>
                <a:lnTo>
                  <a:pt x="532422" y="0"/>
                </a:lnTo>
                <a:lnTo>
                  <a:pt x="532422" y="12700"/>
                </a:lnTo>
                <a:close/>
              </a:path>
              <a:path w="4575175" h="405764">
                <a:moveTo>
                  <a:pt x="557822" y="12700"/>
                </a:moveTo>
                <a:lnTo>
                  <a:pt x="545122" y="12700"/>
                </a:lnTo>
                <a:lnTo>
                  <a:pt x="545122" y="0"/>
                </a:lnTo>
                <a:lnTo>
                  <a:pt x="557822" y="0"/>
                </a:lnTo>
                <a:lnTo>
                  <a:pt x="557822" y="12700"/>
                </a:lnTo>
                <a:close/>
              </a:path>
              <a:path w="4575175" h="405764">
                <a:moveTo>
                  <a:pt x="583222" y="12700"/>
                </a:moveTo>
                <a:lnTo>
                  <a:pt x="570522" y="12700"/>
                </a:lnTo>
                <a:lnTo>
                  <a:pt x="570522" y="0"/>
                </a:lnTo>
                <a:lnTo>
                  <a:pt x="583222" y="0"/>
                </a:lnTo>
                <a:lnTo>
                  <a:pt x="583222" y="12700"/>
                </a:lnTo>
                <a:close/>
              </a:path>
              <a:path w="4575175" h="405764">
                <a:moveTo>
                  <a:pt x="608622" y="12700"/>
                </a:moveTo>
                <a:lnTo>
                  <a:pt x="595922" y="12700"/>
                </a:lnTo>
                <a:lnTo>
                  <a:pt x="595922" y="0"/>
                </a:lnTo>
                <a:lnTo>
                  <a:pt x="608622" y="0"/>
                </a:lnTo>
                <a:lnTo>
                  <a:pt x="608622" y="12700"/>
                </a:lnTo>
                <a:close/>
              </a:path>
              <a:path w="4575175" h="405764">
                <a:moveTo>
                  <a:pt x="634022" y="12700"/>
                </a:moveTo>
                <a:lnTo>
                  <a:pt x="621322" y="12700"/>
                </a:lnTo>
                <a:lnTo>
                  <a:pt x="621322" y="0"/>
                </a:lnTo>
                <a:lnTo>
                  <a:pt x="634022" y="0"/>
                </a:lnTo>
                <a:lnTo>
                  <a:pt x="634022" y="12700"/>
                </a:lnTo>
                <a:close/>
              </a:path>
              <a:path w="4575175" h="405764">
                <a:moveTo>
                  <a:pt x="659422" y="12700"/>
                </a:moveTo>
                <a:lnTo>
                  <a:pt x="646722" y="12700"/>
                </a:lnTo>
                <a:lnTo>
                  <a:pt x="646722" y="0"/>
                </a:lnTo>
                <a:lnTo>
                  <a:pt x="659422" y="0"/>
                </a:lnTo>
                <a:lnTo>
                  <a:pt x="659422" y="12700"/>
                </a:lnTo>
                <a:close/>
              </a:path>
              <a:path w="4575175" h="405764">
                <a:moveTo>
                  <a:pt x="684822" y="12700"/>
                </a:moveTo>
                <a:lnTo>
                  <a:pt x="672122" y="12700"/>
                </a:lnTo>
                <a:lnTo>
                  <a:pt x="672122" y="0"/>
                </a:lnTo>
                <a:lnTo>
                  <a:pt x="684822" y="0"/>
                </a:lnTo>
                <a:lnTo>
                  <a:pt x="684822" y="12700"/>
                </a:lnTo>
                <a:close/>
              </a:path>
              <a:path w="4575175" h="405764">
                <a:moveTo>
                  <a:pt x="710222" y="12700"/>
                </a:moveTo>
                <a:lnTo>
                  <a:pt x="697522" y="12700"/>
                </a:lnTo>
                <a:lnTo>
                  <a:pt x="697522" y="0"/>
                </a:lnTo>
                <a:lnTo>
                  <a:pt x="710222" y="0"/>
                </a:lnTo>
                <a:lnTo>
                  <a:pt x="710222" y="12700"/>
                </a:lnTo>
                <a:close/>
              </a:path>
              <a:path w="4575175" h="405764">
                <a:moveTo>
                  <a:pt x="735622" y="12700"/>
                </a:moveTo>
                <a:lnTo>
                  <a:pt x="722922" y="12700"/>
                </a:lnTo>
                <a:lnTo>
                  <a:pt x="722922" y="0"/>
                </a:lnTo>
                <a:lnTo>
                  <a:pt x="735622" y="0"/>
                </a:lnTo>
                <a:lnTo>
                  <a:pt x="735622" y="12700"/>
                </a:lnTo>
                <a:close/>
              </a:path>
              <a:path w="4575175" h="405764">
                <a:moveTo>
                  <a:pt x="761022" y="12700"/>
                </a:moveTo>
                <a:lnTo>
                  <a:pt x="748322" y="12700"/>
                </a:lnTo>
                <a:lnTo>
                  <a:pt x="748322" y="0"/>
                </a:lnTo>
                <a:lnTo>
                  <a:pt x="761022" y="0"/>
                </a:lnTo>
                <a:lnTo>
                  <a:pt x="761022" y="12700"/>
                </a:lnTo>
                <a:close/>
              </a:path>
              <a:path w="4575175" h="405764">
                <a:moveTo>
                  <a:pt x="786422" y="12700"/>
                </a:moveTo>
                <a:lnTo>
                  <a:pt x="773722" y="12700"/>
                </a:lnTo>
                <a:lnTo>
                  <a:pt x="773722" y="0"/>
                </a:lnTo>
                <a:lnTo>
                  <a:pt x="786422" y="0"/>
                </a:lnTo>
                <a:lnTo>
                  <a:pt x="786422" y="12700"/>
                </a:lnTo>
                <a:close/>
              </a:path>
              <a:path w="4575175" h="405764">
                <a:moveTo>
                  <a:pt x="811822" y="12700"/>
                </a:moveTo>
                <a:lnTo>
                  <a:pt x="799122" y="12700"/>
                </a:lnTo>
                <a:lnTo>
                  <a:pt x="799122" y="0"/>
                </a:lnTo>
                <a:lnTo>
                  <a:pt x="811822" y="0"/>
                </a:lnTo>
                <a:lnTo>
                  <a:pt x="811822" y="12700"/>
                </a:lnTo>
                <a:close/>
              </a:path>
              <a:path w="4575175" h="405764">
                <a:moveTo>
                  <a:pt x="837222" y="12700"/>
                </a:moveTo>
                <a:lnTo>
                  <a:pt x="824522" y="12700"/>
                </a:lnTo>
                <a:lnTo>
                  <a:pt x="824522" y="0"/>
                </a:lnTo>
                <a:lnTo>
                  <a:pt x="837222" y="0"/>
                </a:lnTo>
                <a:lnTo>
                  <a:pt x="837222" y="12700"/>
                </a:lnTo>
                <a:close/>
              </a:path>
              <a:path w="4575175" h="405764">
                <a:moveTo>
                  <a:pt x="862622" y="12700"/>
                </a:moveTo>
                <a:lnTo>
                  <a:pt x="849922" y="12700"/>
                </a:lnTo>
                <a:lnTo>
                  <a:pt x="849922" y="0"/>
                </a:lnTo>
                <a:lnTo>
                  <a:pt x="862622" y="0"/>
                </a:lnTo>
                <a:lnTo>
                  <a:pt x="862622" y="12700"/>
                </a:lnTo>
                <a:close/>
              </a:path>
              <a:path w="4575175" h="405764">
                <a:moveTo>
                  <a:pt x="888022" y="12700"/>
                </a:moveTo>
                <a:lnTo>
                  <a:pt x="875322" y="12700"/>
                </a:lnTo>
                <a:lnTo>
                  <a:pt x="875322" y="0"/>
                </a:lnTo>
                <a:lnTo>
                  <a:pt x="888022" y="0"/>
                </a:lnTo>
                <a:lnTo>
                  <a:pt x="888022" y="12700"/>
                </a:lnTo>
                <a:close/>
              </a:path>
              <a:path w="4575175" h="405764">
                <a:moveTo>
                  <a:pt x="913422" y="12700"/>
                </a:moveTo>
                <a:lnTo>
                  <a:pt x="900722" y="12700"/>
                </a:lnTo>
                <a:lnTo>
                  <a:pt x="900722" y="0"/>
                </a:lnTo>
                <a:lnTo>
                  <a:pt x="913422" y="0"/>
                </a:lnTo>
                <a:lnTo>
                  <a:pt x="913422" y="12700"/>
                </a:lnTo>
                <a:close/>
              </a:path>
              <a:path w="4575175" h="405764">
                <a:moveTo>
                  <a:pt x="938822" y="12700"/>
                </a:moveTo>
                <a:lnTo>
                  <a:pt x="926122" y="12700"/>
                </a:lnTo>
                <a:lnTo>
                  <a:pt x="926122" y="0"/>
                </a:lnTo>
                <a:lnTo>
                  <a:pt x="938822" y="0"/>
                </a:lnTo>
                <a:lnTo>
                  <a:pt x="938822" y="12700"/>
                </a:lnTo>
                <a:close/>
              </a:path>
              <a:path w="4575175" h="405764">
                <a:moveTo>
                  <a:pt x="964222" y="12700"/>
                </a:moveTo>
                <a:lnTo>
                  <a:pt x="951522" y="12700"/>
                </a:lnTo>
                <a:lnTo>
                  <a:pt x="951522" y="0"/>
                </a:lnTo>
                <a:lnTo>
                  <a:pt x="964222" y="0"/>
                </a:lnTo>
                <a:lnTo>
                  <a:pt x="964222" y="12700"/>
                </a:lnTo>
                <a:close/>
              </a:path>
              <a:path w="4575175" h="405764">
                <a:moveTo>
                  <a:pt x="989622" y="12700"/>
                </a:moveTo>
                <a:lnTo>
                  <a:pt x="976922" y="12700"/>
                </a:lnTo>
                <a:lnTo>
                  <a:pt x="976922" y="0"/>
                </a:lnTo>
                <a:lnTo>
                  <a:pt x="989622" y="0"/>
                </a:lnTo>
                <a:lnTo>
                  <a:pt x="989622" y="12700"/>
                </a:lnTo>
                <a:close/>
              </a:path>
              <a:path w="4575175" h="405764">
                <a:moveTo>
                  <a:pt x="1015022" y="12700"/>
                </a:moveTo>
                <a:lnTo>
                  <a:pt x="1002322" y="12700"/>
                </a:lnTo>
                <a:lnTo>
                  <a:pt x="1002322" y="0"/>
                </a:lnTo>
                <a:lnTo>
                  <a:pt x="1015022" y="0"/>
                </a:lnTo>
                <a:lnTo>
                  <a:pt x="1015022" y="12700"/>
                </a:lnTo>
                <a:close/>
              </a:path>
              <a:path w="4575175" h="405764">
                <a:moveTo>
                  <a:pt x="1040422" y="12700"/>
                </a:moveTo>
                <a:lnTo>
                  <a:pt x="1027722" y="12700"/>
                </a:lnTo>
                <a:lnTo>
                  <a:pt x="1027722" y="0"/>
                </a:lnTo>
                <a:lnTo>
                  <a:pt x="1040422" y="0"/>
                </a:lnTo>
                <a:lnTo>
                  <a:pt x="1040422" y="12700"/>
                </a:lnTo>
                <a:close/>
              </a:path>
              <a:path w="4575175" h="405764">
                <a:moveTo>
                  <a:pt x="1065822" y="12700"/>
                </a:moveTo>
                <a:lnTo>
                  <a:pt x="1053122" y="12700"/>
                </a:lnTo>
                <a:lnTo>
                  <a:pt x="1053122" y="0"/>
                </a:lnTo>
                <a:lnTo>
                  <a:pt x="1065822" y="0"/>
                </a:lnTo>
                <a:lnTo>
                  <a:pt x="1065822" y="12700"/>
                </a:lnTo>
                <a:close/>
              </a:path>
              <a:path w="4575175" h="405764">
                <a:moveTo>
                  <a:pt x="1091222" y="12700"/>
                </a:moveTo>
                <a:lnTo>
                  <a:pt x="1078522" y="12700"/>
                </a:lnTo>
                <a:lnTo>
                  <a:pt x="1078522" y="0"/>
                </a:lnTo>
                <a:lnTo>
                  <a:pt x="1091222" y="0"/>
                </a:lnTo>
                <a:lnTo>
                  <a:pt x="1091222" y="12700"/>
                </a:lnTo>
                <a:close/>
              </a:path>
              <a:path w="4575175" h="405764">
                <a:moveTo>
                  <a:pt x="1116622" y="12700"/>
                </a:moveTo>
                <a:lnTo>
                  <a:pt x="1103922" y="12700"/>
                </a:lnTo>
                <a:lnTo>
                  <a:pt x="1103922" y="0"/>
                </a:lnTo>
                <a:lnTo>
                  <a:pt x="1116622" y="0"/>
                </a:lnTo>
                <a:lnTo>
                  <a:pt x="1116622" y="12700"/>
                </a:lnTo>
                <a:close/>
              </a:path>
              <a:path w="4575175" h="405764">
                <a:moveTo>
                  <a:pt x="1142022" y="12700"/>
                </a:moveTo>
                <a:lnTo>
                  <a:pt x="1129322" y="12700"/>
                </a:lnTo>
                <a:lnTo>
                  <a:pt x="1129322" y="0"/>
                </a:lnTo>
                <a:lnTo>
                  <a:pt x="1142022" y="0"/>
                </a:lnTo>
                <a:lnTo>
                  <a:pt x="1142022" y="12700"/>
                </a:lnTo>
                <a:close/>
              </a:path>
              <a:path w="4575175" h="405764">
                <a:moveTo>
                  <a:pt x="1167422" y="12700"/>
                </a:moveTo>
                <a:lnTo>
                  <a:pt x="1154722" y="12700"/>
                </a:lnTo>
                <a:lnTo>
                  <a:pt x="1154722" y="0"/>
                </a:lnTo>
                <a:lnTo>
                  <a:pt x="1167422" y="0"/>
                </a:lnTo>
                <a:lnTo>
                  <a:pt x="1167422" y="12700"/>
                </a:lnTo>
                <a:close/>
              </a:path>
              <a:path w="4575175" h="405764">
                <a:moveTo>
                  <a:pt x="1192822" y="12700"/>
                </a:moveTo>
                <a:lnTo>
                  <a:pt x="1180122" y="12700"/>
                </a:lnTo>
                <a:lnTo>
                  <a:pt x="1180122" y="0"/>
                </a:lnTo>
                <a:lnTo>
                  <a:pt x="1192822" y="0"/>
                </a:lnTo>
                <a:lnTo>
                  <a:pt x="1192822" y="12700"/>
                </a:lnTo>
                <a:close/>
              </a:path>
              <a:path w="4575175" h="405764">
                <a:moveTo>
                  <a:pt x="1218222" y="12700"/>
                </a:moveTo>
                <a:lnTo>
                  <a:pt x="1205522" y="12700"/>
                </a:lnTo>
                <a:lnTo>
                  <a:pt x="1205522" y="0"/>
                </a:lnTo>
                <a:lnTo>
                  <a:pt x="1218222" y="0"/>
                </a:lnTo>
                <a:lnTo>
                  <a:pt x="1218222" y="12700"/>
                </a:lnTo>
                <a:close/>
              </a:path>
              <a:path w="4575175" h="405764">
                <a:moveTo>
                  <a:pt x="1243622" y="12700"/>
                </a:moveTo>
                <a:lnTo>
                  <a:pt x="1230922" y="12700"/>
                </a:lnTo>
                <a:lnTo>
                  <a:pt x="1230922" y="0"/>
                </a:lnTo>
                <a:lnTo>
                  <a:pt x="1243622" y="0"/>
                </a:lnTo>
                <a:lnTo>
                  <a:pt x="1243622" y="12700"/>
                </a:lnTo>
                <a:close/>
              </a:path>
              <a:path w="4575175" h="405764">
                <a:moveTo>
                  <a:pt x="1269022" y="12700"/>
                </a:moveTo>
                <a:lnTo>
                  <a:pt x="1256322" y="12700"/>
                </a:lnTo>
                <a:lnTo>
                  <a:pt x="1256322" y="0"/>
                </a:lnTo>
                <a:lnTo>
                  <a:pt x="1269022" y="0"/>
                </a:lnTo>
                <a:lnTo>
                  <a:pt x="1269022" y="12700"/>
                </a:lnTo>
                <a:close/>
              </a:path>
              <a:path w="4575175" h="405764">
                <a:moveTo>
                  <a:pt x="1294422" y="12700"/>
                </a:moveTo>
                <a:lnTo>
                  <a:pt x="1281722" y="12700"/>
                </a:lnTo>
                <a:lnTo>
                  <a:pt x="1281722" y="0"/>
                </a:lnTo>
                <a:lnTo>
                  <a:pt x="1294422" y="0"/>
                </a:lnTo>
                <a:lnTo>
                  <a:pt x="1294422" y="12700"/>
                </a:lnTo>
                <a:close/>
              </a:path>
              <a:path w="4575175" h="405764">
                <a:moveTo>
                  <a:pt x="1319822" y="12700"/>
                </a:moveTo>
                <a:lnTo>
                  <a:pt x="1307122" y="12700"/>
                </a:lnTo>
                <a:lnTo>
                  <a:pt x="1307122" y="0"/>
                </a:lnTo>
                <a:lnTo>
                  <a:pt x="1319822" y="0"/>
                </a:lnTo>
                <a:lnTo>
                  <a:pt x="1319822" y="12700"/>
                </a:lnTo>
                <a:close/>
              </a:path>
              <a:path w="4575175" h="405764">
                <a:moveTo>
                  <a:pt x="1345222" y="12700"/>
                </a:moveTo>
                <a:lnTo>
                  <a:pt x="1332522" y="12700"/>
                </a:lnTo>
                <a:lnTo>
                  <a:pt x="1332522" y="0"/>
                </a:lnTo>
                <a:lnTo>
                  <a:pt x="1345222" y="0"/>
                </a:lnTo>
                <a:lnTo>
                  <a:pt x="1345222" y="12700"/>
                </a:lnTo>
                <a:close/>
              </a:path>
              <a:path w="4575175" h="405764">
                <a:moveTo>
                  <a:pt x="1370622" y="12700"/>
                </a:moveTo>
                <a:lnTo>
                  <a:pt x="1357922" y="12700"/>
                </a:lnTo>
                <a:lnTo>
                  <a:pt x="1357922" y="0"/>
                </a:lnTo>
                <a:lnTo>
                  <a:pt x="1370622" y="0"/>
                </a:lnTo>
                <a:lnTo>
                  <a:pt x="1370622" y="12700"/>
                </a:lnTo>
                <a:close/>
              </a:path>
              <a:path w="4575175" h="405764">
                <a:moveTo>
                  <a:pt x="1396022" y="12700"/>
                </a:moveTo>
                <a:lnTo>
                  <a:pt x="1383322" y="12700"/>
                </a:lnTo>
                <a:lnTo>
                  <a:pt x="1383322" y="0"/>
                </a:lnTo>
                <a:lnTo>
                  <a:pt x="1396022" y="0"/>
                </a:lnTo>
                <a:lnTo>
                  <a:pt x="1396022" y="12700"/>
                </a:lnTo>
                <a:close/>
              </a:path>
              <a:path w="4575175" h="405764">
                <a:moveTo>
                  <a:pt x="1421422" y="12700"/>
                </a:moveTo>
                <a:lnTo>
                  <a:pt x="1408722" y="12700"/>
                </a:lnTo>
                <a:lnTo>
                  <a:pt x="1408722" y="0"/>
                </a:lnTo>
                <a:lnTo>
                  <a:pt x="1421422" y="0"/>
                </a:lnTo>
                <a:lnTo>
                  <a:pt x="1421422" y="12700"/>
                </a:lnTo>
                <a:close/>
              </a:path>
              <a:path w="4575175" h="405764">
                <a:moveTo>
                  <a:pt x="1446822" y="12700"/>
                </a:moveTo>
                <a:lnTo>
                  <a:pt x="1434122" y="12700"/>
                </a:lnTo>
                <a:lnTo>
                  <a:pt x="1434122" y="0"/>
                </a:lnTo>
                <a:lnTo>
                  <a:pt x="1446822" y="0"/>
                </a:lnTo>
                <a:lnTo>
                  <a:pt x="1446822" y="12700"/>
                </a:lnTo>
                <a:close/>
              </a:path>
              <a:path w="4575175" h="405764">
                <a:moveTo>
                  <a:pt x="1472222" y="12700"/>
                </a:moveTo>
                <a:lnTo>
                  <a:pt x="1459522" y="12700"/>
                </a:lnTo>
                <a:lnTo>
                  <a:pt x="1459522" y="0"/>
                </a:lnTo>
                <a:lnTo>
                  <a:pt x="1472222" y="0"/>
                </a:lnTo>
                <a:lnTo>
                  <a:pt x="1472222" y="12700"/>
                </a:lnTo>
                <a:close/>
              </a:path>
              <a:path w="4575175" h="405764">
                <a:moveTo>
                  <a:pt x="1497622" y="12700"/>
                </a:moveTo>
                <a:lnTo>
                  <a:pt x="1484922" y="12700"/>
                </a:lnTo>
                <a:lnTo>
                  <a:pt x="1484922" y="0"/>
                </a:lnTo>
                <a:lnTo>
                  <a:pt x="1497622" y="0"/>
                </a:lnTo>
                <a:lnTo>
                  <a:pt x="1497622" y="12700"/>
                </a:lnTo>
                <a:close/>
              </a:path>
              <a:path w="4575175" h="405764">
                <a:moveTo>
                  <a:pt x="1523022" y="12700"/>
                </a:moveTo>
                <a:lnTo>
                  <a:pt x="1510322" y="12700"/>
                </a:lnTo>
                <a:lnTo>
                  <a:pt x="1510322" y="0"/>
                </a:lnTo>
                <a:lnTo>
                  <a:pt x="1523022" y="0"/>
                </a:lnTo>
                <a:lnTo>
                  <a:pt x="1523022" y="12700"/>
                </a:lnTo>
                <a:close/>
              </a:path>
              <a:path w="4575175" h="405764">
                <a:moveTo>
                  <a:pt x="1548422" y="12700"/>
                </a:moveTo>
                <a:lnTo>
                  <a:pt x="1535722" y="12700"/>
                </a:lnTo>
                <a:lnTo>
                  <a:pt x="1535722" y="0"/>
                </a:lnTo>
                <a:lnTo>
                  <a:pt x="1548422" y="0"/>
                </a:lnTo>
                <a:lnTo>
                  <a:pt x="1548422" y="12700"/>
                </a:lnTo>
                <a:close/>
              </a:path>
              <a:path w="4575175" h="405764">
                <a:moveTo>
                  <a:pt x="1573822" y="12700"/>
                </a:moveTo>
                <a:lnTo>
                  <a:pt x="1561122" y="12700"/>
                </a:lnTo>
                <a:lnTo>
                  <a:pt x="1561122" y="0"/>
                </a:lnTo>
                <a:lnTo>
                  <a:pt x="1573822" y="0"/>
                </a:lnTo>
                <a:lnTo>
                  <a:pt x="1573822" y="12700"/>
                </a:lnTo>
                <a:close/>
              </a:path>
              <a:path w="4575175" h="405764">
                <a:moveTo>
                  <a:pt x="1599222" y="12700"/>
                </a:moveTo>
                <a:lnTo>
                  <a:pt x="1586522" y="12700"/>
                </a:lnTo>
                <a:lnTo>
                  <a:pt x="1586522" y="0"/>
                </a:lnTo>
                <a:lnTo>
                  <a:pt x="1599222" y="0"/>
                </a:lnTo>
                <a:lnTo>
                  <a:pt x="1599222" y="12700"/>
                </a:lnTo>
                <a:close/>
              </a:path>
              <a:path w="4575175" h="405764">
                <a:moveTo>
                  <a:pt x="1624622" y="12700"/>
                </a:moveTo>
                <a:lnTo>
                  <a:pt x="1611922" y="12700"/>
                </a:lnTo>
                <a:lnTo>
                  <a:pt x="1611922" y="0"/>
                </a:lnTo>
                <a:lnTo>
                  <a:pt x="1624622" y="0"/>
                </a:lnTo>
                <a:lnTo>
                  <a:pt x="1624622" y="12700"/>
                </a:lnTo>
                <a:close/>
              </a:path>
              <a:path w="4575175" h="405764">
                <a:moveTo>
                  <a:pt x="1650022" y="12700"/>
                </a:moveTo>
                <a:lnTo>
                  <a:pt x="1637322" y="12700"/>
                </a:lnTo>
                <a:lnTo>
                  <a:pt x="1637322" y="0"/>
                </a:lnTo>
                <a:lnTo>
                  <a:pt x="1650022" y="0"/>
                </a:lnTo>
                <a:lnTo>
                  <a:pt x="1650022" y="12700"/>
                </a:lnTo>
                <a:close/>
              </a:path>
              <a:path w="4575175" h="405764">
                <a:moveTo>
                  <a:pt x="1675422" y="12700"/>
                </a:moveTo>
                <a:lnTo>
                  <a:pt x="1662722" y="12700"/>
                </a:lnTo>
                <a:lnTo>
                  <a:pt x="1662722" y="0"/>
                </a:lnTo>
                <a:lnTo>
                  <a:pt x="1675422" y="0"/>
                </a:lnTo>
                <a:lnTo>
                  <a:pt x="1675422" y="12700"/>
                </a:lnTo>
                <a:close/>
              </a:path>
              <a:path w="4575175" h="405764">
                <a:moveTo>
                  <a:pt x="1700822" y="12700"/>
                </a:moveTo>
                <a:lnTo>
                  <a:pt x="1688122" y="12700"/>
                </a:lnTo>
                <a:lnTo>
                  <a:pt x="1688122" y="0"/>
                </a:lnTo>
                <a:lnTo>
                  <a:pt x="1700822" y="0"/>
                </a:lnTo>
                <a:lnTo>
                  <a:pt x="1700822" y="12700"/>
                </a:lnTo>
                <a:close/>
              </a:path>
              <a:path w="4575175" h="405764">
                <a:moveTo>
                  <a:pt x="1726222" y="12700"/>
                </a:moveTo>
                <a:lnTo>
                  <a:pt x="1713522" y="12700"/>
                </a:lnTo>
                <a:lnTo>
                  <a:pt x="1713522" y="0"/>
                </a:lnTo>
                <a:lnTo>
                  <a:pt x="1726222" y="0"/>
                </a:lnTo>
                <a:lnTo>
                  <a:pt x="1726222" y="12700"/>
                </a:lnTo>
                <a:close/>
              </a:path>
              <a:path w="4575175" h="405764">
                <a:moveTo>
                  <a:pt x="1751622" y="12700"/>
                </a:moveTo>
                <a:lnTo>
                  <a:pt x="1738922" y="12700"/>
                </a:lnTo>
                <a:lnTo>
                  <a:pt x="1738922" y="0"/>
                </a:lnTo>
                <a:lnTo>
                  <a:pt x="1751622" y="0"/>
                </a:lnTo>
                <a:lnTo>
                  <a:pt x="1751622" y="12700"/>
                </a:lnTo>
                <a:close/>
              </a:path>
              <a:path w="4575175" h="405764">
                <a:moveTo>
                  <a:pt x="1777022" y="12700"/>
                </a:moveTo>
                <a:lnTo>
                  <a:pt x="1764322" y="12700"/>
                </a:lnTo>
                <a:lnTo>
                  <a:pt x="1764322" y="0"/>
                </a:lnTo>
                <a:lnTo>
                  <a:pt x="1777022" y="0"/>
                </a:lnTo>
                <a:lnTo>
                  <a:pt x="1777022" y="12700"/>
                </a:lnTo>
                <a:close/>
              </a:path>
              <a:path w="4575175" h="405764">
                <a:moveTo>
                  <a:pt x="1802422" y="12700"/>
                </a:moveTo>
                <a:lnTo>
                  <a:pt x="1789722" y="12700"/>
                </a:lnTo>
                <a:lnTo>
                  <a:pt x="1789722" y="0"/>
                </a:lnTo>
                <a:lnTo>
                  <a:pt x="1802422" y="0"/>
                </a:lnTo>
                <a:lnTo>
                  <a:pt x="1802422" y="12700"/>
                </a:lnTo>
                <a:close/>
              </a:path>
              <a:path w="4575175" h="405764">
                <a:moveTo>
                  <a:pt x="1827822" y="12700"/>
                </a:moveTo>
                <a:lnTo>
                  <a:pt x="1815122" y="12700"/>
                </a:lnTo>
                <a:lnTo>
                  <a:pt x="1815122" y="0"/>
                </a:lnTo>
                <a:lnTo>
                  <a:pt x="1827822" y="0"/>
                </a:lnTo>
                <a:lnTo>
                  <a:pt x="1827822" y="12700"/>
                </a:lnTo>
                <a:close/>
              </a:path>
              <a:path w="4575175" h="405764">
                <a:moveTo>
                  <a:pt x="1853222" y="12700"/>
                </a:moveTo>
                <a:lnTo>
                  <a:pt x="1840522" y="12700"/>
                </a:lnTo>
                <a:lnTo>
                  <a:pt x="1840522" y="0"/>
                </a:lnTo>
                <a:lnTo>
                  <a:pt x="1853222" y="0"/>
                </a:lnTo>
                <a:lnTo>
                  <a:pt x="1853222" y="12700"/>
                </a:lnTo>
                <a:close/>
              </a:path>
              <a:path w="4575175" h="405764">
                <a:moveTo>
                  <a:pt x="1878622" y="12700"/>
                </a:moveTo>
                <a:lnTo>
                  <a:pt x="1865922" y="12700"/>
                </a:lnTo>
                <a:lnTo>
                  <a:pt x="1865922" y="0"/>
                </a:lnTo>
                <a:lnTo>
                  <a:pt x="1878622" y="0"/>
                </a:lnTo>
                <a:lnTo>
                  <a:pt x="1878622" y="12700"/>
                </a:lnTo>
                <a:close/>
              </a:path>
              <a:path w="4575175" h="405764">
                <a:moveTo>
                  <a:pt x="1904022" y="12700"/>
                </a:moveTo>
                <a:lnTo>
                  <a:pt x="1891322" y="12700"/>
                </a:lnTo>
                <a:lnTo>
                  <a:pt x="1891322" y="0"/>
                </a:lnTo>
                <a:lnTo>
                  <a:pt x="1904022" y="0"/>
                </a:lnTo>
                <a:lnTo>
                  <a:pt x="1904022" y="12700"/>
                </a:lnTo>
                <a:close/>
              </a:path>
              <a:path w="4575175" h="405764">
                <a:moveTo>
                  <a:pt x="1929422" y="12700"/>
                </a:moveTo>
                <a:lnTo>
                  <a:pt x="1916722" y="12700"/>
                </a:lnTo>
                <a:lnTo>
                  <a:pt x="1916722" y="0"/>
                </a:lnTo>
                <a:lnTo>
                  <a:pt x="1929422" y="0"/>
                </a:lnTo>
                <a:lnTo>
                  <a:pt x="1929422" y="12700"/>
                </a:lnTo>
                <a:close/>
              </a:path>
              <a:path w="4575175" h="405764">
                <a:moveTo>
                  <a:pt x="1954822" y="12700"/>
                </a:moveTo>
                <a:lnTo>
                  <a:pt x="1942122" y="12700"/>
                </a:lnTo>
                <a:lnTo>
                  <a:pt x="1942122" y="0"/>
                </a:lnTo>
                <a:lnTo>
                  <a:pt x="1954822" y="0"/>
                </a:lnTo>
                <a:lnTo>
                  <a:pt x="1954822" y="12700"/>
                </a:lnTo>
                <a:close/>
              </a:path>
              <a:path w="4575175" h="405764">
                <a:moveTo>
                  <a:pt x="1980222" y="12700"/>
                </a:moveTo>
                <a:lnTo>
                  <a:pt x="1967522" y="12700"/>
                </a:lnTo>
                <a:lnTo>
                  <a:pt x="1967522" y="0"/>
                </a:lnTo>
                <a:lnTo>
                  <a:pt x="1980222" y="0"/>
                </a:lnTo>
                <a:lnTo>
                  <a:pt x="1980222" y="12700"/>
                </a:lnTo>
                <a:close/>
              </a:path>
              <a:path w="4575175" h="405764">
                <a:moveTo>
                  <a:pt x="2005622" y="12700"/>
                </a:moveTo>
                <a:lnTo>
                  <a:pt x="1992922" y="12700"/>
                </a:lnTo>
                <a:lnTo>
                  <a:pt x="1992922" y="0"/>
                </a:lnTo>
                <a:lnTo>
                  <a:pt x="2005622" y="0"/>
                </a:lnTo>
                <a:lnTo>
                  <a:pt x="2005622" y="12700"/>
                </a:lnTo>
                <a:close/>
              </a:path>
              <a:path w="4575175" h="405764">
                <a:moveTo>
                  <a:pt x="2031022" y="12700"/>
                </a:moveTo>
                <a:lnTo>
                  <a:pt x="2018322" y="12700"/>
                </a:lnTo>
                <a:lnTo>
                  <a:pt x="2018322" y="0"/>
                </a:lnTo>
                <a:lnTo>
                  <a:pt x="2031022" y="0"/>
                </a:lnTo>
                <a:lnTo>
                  <a:pt x="2031022" y="12700"/>
                </a:lnTo>
                <a:close/>
              </a:path>
              <a:path w="4575175" h="405764">
                <a:moveTo>
                  <a:pt x="2056422" y="12700"/>
                </a:moveTo>
                <a:lnTo>
                  <a:pt x="2043722" y="12700"/>
                </a:lnTo>
                <a:lnTo>
                  <a:pt x="2043722" y="0"/>
                </a:lnTo>
                <a:lnTo>
                  <a:pt x="2056422" y="0"/>
                </a:lnTo>
                <a:lnTo>
                  <a:pt x="2056422" y="12700"/>
                </a:lnTo>
                <a:close/>
              </a:path>
              <a:path w="4575175" h="405764">
                <a:moveTo>
                  <a:pt x="2081822" y="12700"/>
                </a:moveTo>
                <a:lnTo>
                  <a:pt x="2069122" y="12700"/>
                </a:lnTo>
                <a:lnTo>
                  <a:pt x="2069122" y="0"/>
                </a:lnTo>
                <a:lnTo>
                  <a:pt x="2081822" y="0"/>
                </a:lnTo>
                <a:lnTo>
                  <a:pt x="2081822" y="12700"/>
                </a:lnTo>
                <a:close/>
              </a:path>
              <a:path w="4575175" h="405764">
                <a:moveTo>
                  <a:pt x="2107222" y="12700"/>
                </a:moveTo>
                <a:lnTo>
                  <a:pt x="2094522" y="12700"/>
                </a:lnTo>
                <a:lnTo>
                  <a:pt x="2094522" y="0"/>
                </a:lnTo>
                <a:lnTo>
                  <a:pt x="2107222" y="0"/>
                </a:lnTo>
                <a:lnTo>
                  <a:pt x="2107222" y="12700"/>
                </a:lnTo>
                <a:close/>
              </a:path>
              <a:path w="4575175" h="405764">
                <a:moveTo>
                  <a:pt x="2132622" y="12700"/>
                </a:moveTo>
                <a:lnTo>
                  <a:pt x="2119922" y="12700"/>
                </a:lnTo>
                <a:lnTo>
                  <a:pt x="2119922" y="0"/>
                </a:lnTo>
                <a:lnTo>
                  <a:pt x="2132622" y="0"/>
                </a:lnTo>
                <a:lnTo>
                  <a:pt x="2132622" y="12700"/>
                </a:lnTo>
                <a:close/>
              </a:path>
              <a:path w="4575175" h="405764">
                <a:moveTo>
                  <a:pt x="2158022" y="12700"/>
                </a:moveTo>
                <a:lnTo>
                  <a:pt x="2145322" y="12700"/>
                </a:lnTo>
                <a:lnTo>
                  <a:pt x="2145322" y="0"/>
                </a:lnTo>
                <a:lnTo>
                  <a:pt x="2158022" y="0"/>
                </a:lnTo>
                <a:lnTo>
                  <a:pt x="2158022" y="12700"/>
                </a:lnTo>
                <a:close/>
              </a:path>
              <a:path w="4575175" h="405764">
                <a:moveTo>
                  <a:pt x="2183422" y="12700"/>
                </a:moveTo>
                <a:lnTo>
                  <a:pt x="2170722" y="12700"/>
                </a:lnTo>
                <a:lnTo>
                  <a:pt x="2170722" y="0"/>
                </a:lnTo>
                <a:lnTo>
                  <a:pt x="2183422" y="0"/>
                </a:lnTo>
                <a:lnTo>
                  <a:pt x="2183422" y="12700"/>
                </a:lnTo>
                <a:close/>
              </a:path>
              <a:path w="4575175" h="405764">
                <a:moveTo>
                  <a:pt x="2208822" y="12700"/>
                </a:moveTo>
                <a:lnTo>
                  <a:pt x="2196122" y="12700"/>
                </a:lnTo>
                <a:lnTo>
                  <a:pt x="2196122" y="0"/>
                </a:lnTo>
                <a:lnTo>
                  <a:pt x="2208822" y="0"/>
                </a:lnTo>
                <a:lnTo>
                  <a:pt x="2208822" y="12700"/>
                </a:lnTo>
                <a:close/>
              </a:path>
              <a:path w="4575175" h="405764">
                <a:moveTo>
                  <a:pt x="2234222" y="12700"/>
                </a:moveTo>
                <a:lnTo>
                  <a:pt x="2221522" y="12700"/>
                </a:lnTo>
                <a:lnTo>
                  <a:pt x="2221522" y="0"/>
                </a:lnTo>
                <a:lnTo>
                  <a:pt x="2234222" y="0"/>
                </a:lnTo>
                <a:lnTo>
                  <a:pt x="2234222" y="12700"/>
                </a:lnTo>
                <a:close/>
              </a:path>
              <a:path w="4575175" h="405764">
                <a:moveTo>
                  <a:pt x="2259622" y="12700"/>
                </a:moveTo>
                <a:lnTo>
                  <a:pt x="2246922" y="12700"/>
                </a:lnTo>
                <a:lnTo>
                  <a:pt x="2246922" y="0"/>
                </a:lnTo>
                <a:lnTo>
                  <a:pt x="2259622" y="0"/>
                </a:lnTo>
                <a:lnTo>
                  <a:pt x="2259622" y="12700"/>
                </a:lnTo>
                <a:close/>
              </a:path>
              <a:path w="4575175" h="405764">
                <a:moveTo>
                  <a:pt x="2285022" y="12700"/>
                </a:moveTo>
                <a:lnTo>
                  <a:pt x="2272322" y="12700"/>
                </a:lnTo>
                <a:lnTo>
                  <a:pt x="2272322" y="0"/>
                </a:lnTo>
                <a:lnTo>
                  <a:pt x="2285022" y="0"/>
                </a:lnTo>
                <a:lnTo>
                  <a:pt x="2285022" y="12700"/>
                </a:lnTo>
                <a:close/>
              </a:path>
              <a:path w="4575175" h="405764">
                <a:moveTo>
                  <a:pt x="2310422" y="12700"/>
                </a:moveTo>
                <a:lnTo>
                  <a:pt x="2297722" y="12700"/>
                </a:lnTo>
                <a:lnTo>
                  <a:pt x="2297722" y="0"/>
                </a:lnTo>
                <a:lnTo>
                  <a:pt x="2310422" y="0"/>
                </a:lnTo>
                <a:lnTo>
                  <a:pt x="2310422" y="12700"/>
                </a:lnTo>
                <a:close/>
              </a:path>
              <a:path w="4575175" h="405764">
                <a:moveTo>
                  <a:pt x="2335822" y="12700"/>
                </a:moveTo>
                <a:lnTo>
                  <a:pt x="2323122" y="12700"/>
                </a:lnTo>
                <a:lnTo>
                  <a:pt x="2323122" y="0"/>
                </a:lnTo>
                <a:lnTo>
                  <a:pt x="2335822" y="0"/>
                </a:lnTo>
                <a:lnTo>
                  <a:pt x="2335822" y="12700"/>
                </a:lnTo>
                <a:close/>
              </a:path>
              <a:path w="4575175" h="405764">
                <a:moveTo>
                  <a:pt x="2361222" y="12700"/>
                </a:moveTo>
                <a:lnTo>
                  <a:pt x="2348522" y="12700"/>
                </a:lnTo>
                <a:lnTo>
                  <a:pt x="2348522" y="0"/>
                </a:lnTo>
                <a:lnTo>
                  <a:pt x="2361222" y="0"/>
                </a:lnTo>
                <a:lnTo>
                  <a:pt x="2361222" y="12700"/>
                </a:lnTo>
                <a:close/>
              </a:path>
              <a:path w="4575175" h="405764">
                <a:moveTo>
                  <a:pt x="2386622" y="12700"/>
                </a:moveTo>
                <a:lnTo>
                  <a:pt x="2373922" y="12700"/>
                </a:lnTo>
                <a:lnTo>
                  <a:pt x="2373922" y="0"/>
                </a:lnTo>
                <a:lnTo>
                  <a:pt x="2386622" y="0"/>
                </a:lnTo>
                <a:lnTo>
                  <a:pt x="2386622" y="12700"/>
                </a:lnTo>
                <a:close/>
              </a:path>
              <a:path w="4575175" h="405764">
                <a:moveTo>
                  <a:pt x="2412022" y="12700"/>
                </a:moveTo>
                <a:lnTo>
                  <a:pt x="2399322" y="12700"/>
                </a:lnTo>
                <a:lnTo>
                  <a:pt x="2399322" y="0"/>
                </a:lnTo>
                <a:lnTo>
                  <a:pt x="2412022" y="0"/>
                </a:lnTo>
                <a:lnTo>
                  <a:pt x="2412022" y="12700"/>
                </a:lnTo>
                <a:close/>
              </a:path>
              <a:path w="4575175" h="405764">
                <a:moveTo>
                  <a:pt x="2437422" y="12700"/>
                </a:moveTo>
                <a:lnTo>
                  <a:pt x="2424722" y="12700"/>
                </a:lnTo>
                <a:lnTo>
                  <a:pt x="2424722" y="0"/>
                </a:lnTo>
                <a:lnTo>
                  <a:pt x="2437422" y="0"/>
                </a:lnTo>
                <a:lnTo>
                  <a:pt x="2437422" y="12700"/>
                </a:lnTo>
                <a:close/>
              </a:path>
              <a:path w="4575175" h="405764">
                <a:moveTo>
                  <a:pt x="2462822" y="12700"/>
                </a:moveTo>
                <a:lnTo>
                  <a:pt x="2450122" y="12700"/>
                </a:lnTo>
                <a:lnTo>
                  <a:pt x="2450122" y="0"/>
                </a:lnTo>
                <a:lnTo>
                  <a:pt x="2462822" y="0"/>
                </a:lnTo>
                <a:lnTo>
                  <a:pt x="2462822" y="12700"/>
                </a:lnTo>
                <a:close/>
              </a:path>
              <a:path w="4575175" h="405764">
                <a:moveTo>
                  <a:pt x="2488222" y="12700"/>
                </a:moveTo>
                <a:lnTo>
                  <a:pt x="2475522" y="12700"/>
                </a:lnTo>
                <a:lnTo>
                  <a:pt x="2475522" y="0"/>
                </a:lnTo>
                <a:lnTo>
                  <a:pt x="2488222" y="0"/>
                </a:lnTo>
                <a:lnTo>
                  <a:pt x="2488222" y="12700"/>
                </a:lnTo>
                <a:close/>
              </a:path>
              <a:path w="4575175" h="405764">
                <a:moveTo>
                  <a:pt x="2513622" y="12700"/>
                </a:moveTo>
                <a:lnTo>
                  <a:pt x="2500922" y="12700"/>
                </a:lnTo>
                <a:lnTo>
                  <a:pt x="2500922" y="0"/>
                </a:lnTo>
                <a:lnTo>
                  <a:pt x="2513622" y="0"/>
                </a:lnTo>
                <a:lnTo>
                  <a:pt x="2513622" y="12700"/>
                </a:lnTo>
                <a:close/>
              </a:path>
              <a:path w="4575175" h="405764">
                <a:moveTo>
                  <a:pt x="2539022" y="12700"/>
                </a:moveTo>
                <a:lnTo>
                  <a:pt x="2526322" y="12700"/>
                </a:lnTo>
                <a:lnTo>
                  <a:pt x="2526322" y="0"/>
                </a:lnTo>
                <a:lnTo>
                  <a:pt x="2539022" y="0"/>
                </a:lnTo>
                <a:lnTo>
                  <a:pt x="2539022" y="12700"/>
                </a:lnTo>
                <a:close/>
              </a:path>
              <a:path w="4575175" h="405764">
                <a:moveTo>
                  <a:pt x="2564422" y="12700"/>
                </a:moveTo>
                <a:lnTo>
                  <a:pt x="2551722" y="12700"/>
                </a:lnTo>
                <a:lnTo>
                  <a:pt x="2551722" y="0"/>
                </a:lnTo>
                <a:lnTo>
                  <a:pt x="2564422" y="0"/>
                </a:lnTo>
                <a:lnTo>
                  <a:pt x="2564422" y="12700"/>
                </a:lnTo>
                <a:close/>
              </a:path>
              <a:path w="4575175" h="405764">
                <a:moveTo>
                  <a:pt x="2589822" y="12700"/>
                </a:moveTo>
                <a:lnTo>
                  <a:pt x="2577122" y="12700"/>
                </a:lnTo>
                <a:lnTo>
                  <a:pt x="2577122" y="0"/>
                </a:lnTo>
                <a:lnTo>
                  <a:pt x="2589822" y="0"/>
                </a:lnTo>
                <a:lnTo>
                  <a:pt x="2589822" y="12700"/>
                </a:lnTo>
                <a:close/>
              </a:path>
              <a:path w="4575175" h="405764">
                <a:moveTo>
                  <a:pt x="2615222" y="12700"/>
                </a:moveTo>
                <a:lnTo>
                  <a:pt x="2602522" y="12700"/>
                </a:lnTo>
                <a:lnTo>
                  <a:pt x="2602522" y="0"/>
                </a:lnTo>
                <a:lnTo>
                  <a:pt x="2615222" y="0"/>
                </a:lnTo>
                <a:lnTo>
                  <a:pt x="2615222" y="12700"/>
                </a:lnTo>
                <a:close/>
              </a:path>
              <a:path w="4575175" h="405764">
                <a:moveTo>
                  <a:pt x="2640622" y="12700"/>
                </a:moveTo>
                <a:lnTo>
                  <a:pt x="2627922" y="12700"/>
                </a:lnTo>
                <a:lnTo>
                  <a:pt x="2627922" y="0"/>
                </a:lnTo>
                <a:lnTo>
                  <a:pt x="2640622" y="0"/>
                </a:lnTo>
                <a:lnTo>
                  <a:pt x="2640622" y="12700"/>
                </a:lnTo>
                <a:close/>
              </a:path>
              <a:path w="4575175" h="405764">
                <a:moveTo>
                  <a:pt x="2666022" y="12700"/>
                </a:moveTo>
                <a:lnTo>
                  <a:pt x="2653322" y="12700"/>
                </a:lnTo>
                <a:lnTo>
                  <a:pt x="2653322" y="0"/>
                </a:lnTo>
                <a:lnTo>
                  <a:pt x="2666022" y="0"/>
                </a:lnTo>
                <a:lnTo>
                  <a:pt x="2666022" y="12700"/>
                </a:lnTo>
                <a:close/>
              </a:path>
              <a:path w="4575175" h="405764">
                <a:moveTo>
                  <a:pt x="2691422" y="12700"/>
                </a:moveTo>
                <a:lnTo>
                  <a:pt x="2678722" y="12700"/>
                </a:lnTo>
                <a:lnTo>
                  <a:pt x="2678722" y="0"/>
                </a:lnTo>
                <a:lnTo>
                  <a:pt x="2691422" y="0"/>
                </a:lnTo>
                <a:lnTo>
                  <a:pt x="2691422" y="12700"/>
                </a:lnTo>
                <a:close/>
              </a:path>
              <a:path w="4575175" h="405764">
                <a:moveTo>
                  <a:pt x="2716822" y="12700"/>
                </a:moveTo>
                <a:lnTo>
                  <a:pt x="2704122" y="12700"/>
                </a:lnTo>
                <a:lnTo>
                  <a:pt x="2704122" y="0"/>
                </a:lnTo>
                <a:lnTo>
                  <a:pt x="2716822" y="0"/>
                </a:lnTo>
                <a:lnTo>
                  <a:pt x="2716822" y="12700"/>
                </a:lnTo>
                <a:close/>
              </a:path>
              <a:path w="4575175" h="405764">
                <a:moveTo>
                  <a:pt x="2742222" y="12700"/>
                </a:moveTo>
                <a:lnTo>
                  <a:pt x="2729522" y="12700"/>
                </a:lnTo>
                <a:lnTo>
                  <a:pt x="2729522" y="0"/>
                </a:lnTo>
                <a:lnTo>
                  <a:pt x="2742222" y="0"/>
                </a:lnTo>
                <a:lnTo>
                  <a:pt x="2742222" y="12700"/>
                </a:lnTo>
                <a:close/>
              </a:path>
              <a:path w="4575175" h="405764">
                <a:moveTo>
                  <a:pt x="2767622" y="12700"/>
                </a:moveTo>
                <a:lnTo>
                  <a:pt x="2754922" y="12700"/>
                </a:lnTo>
                <a:lnTo>
                  <a:pt x="2754922" y="0"/>
                </a:lnTo>
                <a:lnTo>
                  <a:pt x="2767622" y="0"/>
                </a:lnTo>
                <a:lnTo>
                  <a:pt x="2767622" y="12700"/>
                </a:lnTo>
                <a:close/>
              </a:path>
              <a:path w="4575175" h="405764">
                <a:moveTo>
                  <a:pt x="2793022" y="12700"/>
                </a:moveTo>
                <a:lnTo>
                  <a:pt x="2780322" y="12700"/>
                </a:lnTo>
                <a:lnTo>
                  <a:pt x="2780322" y="0"/>
                </a:lnTo>
                <a:lnTo>
                  <a:pt x="2793022" y="0"/>
                </a:lnTo>
                <a:lnTo>
                  <a:pt x="2793022" y="12700"/>
                </a:lnTo>
                <a:close/>
              </a:path>
              <a:path w="4575175" h="405764">
                <a:moveTo>
                  <a:pt x="2818422" y="12700"/>
                </a:moveTo>
                <a:lnTo>
                  <a:pt x="2805722" y="12700"/>
                </a:lnTo>
                <a:lnTo>
                  <a:pt x="2805722" y="0"/>
                </a:lnTo>
                <a:lnTo>
                  <a:pt x="2818422" y="0"/>
                </a:lnTo>
                <a:lnTo>
                  <a:pt x="2818422" y="12700"/>
                </a:lnTo>
                <a:close/>
              </a:path>
              <a:path w="4575175" h="405764">
                <a:moveTo>
                  <a:pt x="2843822" y="12700"/>
                </a:moveTo>
                <a:lnTo>
                  <a:pt x="2831122" y="12700"/>
                </a:lnTo>
                <a:lnTo>
                  <a:pt x="2831122" y="0"/>
                </a:lnTo>
                <a:lnTo>
                  <a:pt x="2843822" y="0"/>
                </a:lnTo>
                <a:lnTo>
                  <a:pt x="2843822" y="12700"/>
                </a:lnTo>
                <a:close/>
              </a:path>
              <a:path w="4575175" h="405764">
                <a:moveTo>
                  <a:pt x="2869222" y="12700"/>
                </a:moveTo>
                <a:lnTo>
                  <a:pt x="2856522" y="12700"/>
                </a:lnTo>
                <a:lnTo>
                  <a:pt x="2856522" y="0"/>
                </a:lnTo>
                <a:lnTo>
                  <a:pt x="2869222" y="0"/>
                </a:lnTo>
                <a:lnTo>
                  <a:pt x="2869222" y="12700"/>
                </a:lnTo>
                <a:close/>
              </a:path>
              <a:path w="4575175" h="405764">
                <a:moveTo>
                  <a:pt x="2894622" y="12700"/>
                </a:moveTo>
                <a:lnTo>
                  <a:pt x="2881922" y="12700"/>
                </a:lnTo>
                <a:lnTo>
                  <a:pt x="2881922" y="0"/>
                </a:lnTo>
                <a:lnTo>
                  <a:pt x="2894622" y="0"/>
                </a:lnTo>
                <a:lnTo>
                  <a:pt x="2894622" y="12700"/>
                </a:lnTo>
                <a:close/>
              </a:path>
              <a:path w="4575175" h="405764">
                <a:moveTo>
                  <a:pt x="2920022" y="12700"/>
                </a:moveTo>
                <a:lnTo>
                  <a:pt x="2907322" y="12700"/>
                </a:lnTo>
                <a:lnTo>
                  <a:pt x="2907322" y="0"/>
                </a:lnTo>
                <a:lnTo>
                  <a:pt x="2920022" y="0"/>
                </a:lnTo>
                <a:lnTo>
                  <a:pt x="2920022" y="12700"/>
                </a:lnTo>
                <a:close/>
              </a:path>
              <a:path w="4575175" h="405764">
                <a:moveTo>
                  <a:pt x="2945422" y="12700"/>
                </a:moveTo>
                <a:lnTo>
                  <a:pt x="2932722" y="12700"/>
                </a:lnTo>
                <a:lnTo>
                  <a:pt x="2932722" y="0"/>
                </a:lnTo>
                <a:lnTo>
                  <a:pt x="2945422" y="0"/>
                </a:lnTo>
                <a:lnTo>
                  <a:pt x="2945422" y="12700"/>
                </a:lnTo>
                <a:close/>
              </a:path>
              <a:path w="4575175" h="405764">
                <a:moveTo>
                  <a:pt x="2970822" y="12700"/>
                </a:moveTo>
                <a:lnTo>
                  <a:pt x="2958122" y="12700"/>
                </a:lnTo>
                <a:lnTo>
                  <a:pt x="2958122" y="0"/>
                </a:lnTo>
                <a:lnTo>
                  <a:pt x="2970822" y="0"/>
                </a:lnTo>
                <a:lnTo>
                  <a:pt x="2970822" y="12700"/>
                </a:lnTo>
                <a:close/>
              </a:path>
              <a:path w="4575175" h="405764">
                <a:moveTo>
                  <a:pt x="2996222" y="12700"/>
                </a:moveTo>
                <a:lnTo>
                  <a:pt x="2983522" y="12700"/>
                </a:lnTo>
                <a:lnTo>
                  <a:pt x="2983522" y="0"/>
                </a:lnTo>
                <a:lnTo>
                  <a:pt x="2996222" y="0"/>
                </a:lnTo>
                <a:lnTo>
                  <a:pt x="2996222" y="12700"/>
                </a:lnTo>
                <a:close/>
              </a:path>
              <a:path w="4575175" h="405764">
                <a:moveTo>
                  <a:pt x="3021622" y="12700"/>
                </a:moveTo>
                <a:lnTo>
                  <a:pt x="3008922" y="12700"/>
                </a:lnTo>
                <a:lnTo>
                  <a:pt x="3008922" y="0"/>
                </a:lnTo>
                <a:lnTo>
                  <a:pt x="3021622" y="0"/>
                </a:lnTo>
                <a:lnTo>
                  <a:pt x="3021622" y="12700"/>
                </a:lnTo>
                <a:close/>
              </a:path>
              <a:path w="4575175" h="405764">
                <a:moveTo>
                  <a:pt x="3047022" y="12700"/>
                </a:moveTo>
                <a:lnTo>
                  <a:pt x="3034322" y="12700"/>
                </a:lnTo>
                <a:lnTo>
                  <a:pt x="3034322" y="0"/>
                </a:lnTo>
                <a:lnTo>
                  <a:pt x="3047022" y="0"/>
                </a:lnTo>
                <a:lnTo>
                  <a:pt x="3047022" y="12700"/>
                </a:lnTo>
                <a:close/>
              </a:path>
              <a:path w="4575175" h="405764">
                <a:moveTo>
                  <a:pt x="3072422" y="12700"/>
                </a:moveTo>
                <a:lnTo>
                  <a:pt x="3059722" y="12700"/>
                </a:lnTo>
                <a:lnTo>
                  <a:pt x="3059722" y="0"/>
                </a:lnTo>
                <a:lnTo>
                  <a:pt x="3072422" y="0"/>
                </a:lnTo>
                <a:lnTo>
                  <a:pt x="3072422" y="12700"/>
                </a:lnTo>
                <a:close/>
              </a:path>
              <a:path w="4575175" h="405764">
                <a:moveTo>
                  <a:pt x="3097822" y="12700"/>
                </a:moveTo>
                <a:lnTo>
                  <a:pt x="3085122" y="12700"/>
                </a:lnTo>
                <a:lnTo>
                  <a:pt x="3085122" y="0"/>
                </a:lnTo>
                <a:lnTo>
                  <a:pt x="3097822" y="0"/>
                </a:lnTo>
                <a:lnTo>
                  <a:pt x="3097822" y="12700"/>
                </a:lnTo>
                <a:close/>
              </a:path>
              <a:path w="4575175" h="405764">
                <a:moveTo>
                  <a:pt x="3123222" y="12700"/>
                </a:moveTo>
                <a:lnTo>
                  <a:pt x="3110522" y="12700"/>
                </a:lnTo>
                <a:lnTo>
                  <a:pt x="3110522" y="0"/>
                </a:lnTo>
                <a:lnTo>
                  <a:pt x="3123222" y="0"/>
                </a:lnTo>
                <a:lnTo>
                  <a:pt x="3123222" y="12700"/>
                </a:lnTo>
                <a:close/>
              </a:path>
              <a:path w="4575175" h="405764">
                <a:moveTo>
                  <a:pt x="3148622" y="12700"/>
                </a:moveTo>
                <a:lnTo>
                  <a:pt x="3135922" y="12700"/>
                </a:lnTo>
                <a:lnTo>
                  <a:pt x="3135922" y="0"/>
                </a:lnTo>
                <a:lnTo>
                  <a:pt x="3148622" y="0"/>
                </a:lnTo>
                <a:lnTo>
                  <a:pt x="3148622" y="12700"/>
                </a:lnTo>
                <a:close/>
              </a:path>
              <a:path w="4575175" h="405764">
                <a:moveTo>
                  <a:pt x="3174022" y="12700"/>
                </a:moveTo>
                <a:lnTo>
                  <a:pt x="3161322" y="12700"/>
                </a:lnTo>
                <a:lnTo>
                  <a:pt x="3161322" y="0"/>
                </a:lnTo>
                <a:lnTo>
                  <a:pt x="3174022" y="0"/>
                </a:lnTo>
                <a:lnTo>
                  <a:pt x="3174022" y="12700"/>
                </a:lnTo>
                <a:close/>
              </a:path>
              <a:path w="4575175" h="405764">
                <a:moveTo>
                  <a:pt x="3199422" y="12700"/>
                </a:moveTo>
                <a:lnTo>
                  <a:pt x="3186722" y="12700"/>
                </a:lnTo>
                <a:lnTo>
                  <a:pt x="3186722" y="0"/>
                </a:lnTo>
                <a:lnTo>
                  <a:pt x="3199422" y="0"/>
                </a:lnTo>
                <a:lnTo>
                  <a:pt x="3199422" y="12700"/>
                </a:lnTo>
                <a:close/>
              </a:path>
              <a:path w="4575175" h="405764">
                <a:moveTo>
                  <a:pt x="3224822" y="12700"/>
                </a:moveTo>
                <a:lnTo>
                  <a:pt x="3212122" y="12700"/>
                </a:lnTo>
                <a:lnTo>
                  <a:pt x="3212122" y="0"/>
                </a:lnTo>
                <a:lnTo>
                  <a:pt x="3224822" y="0"/>
                </a:lnTo>
                <a:lnTo>
                  <a:pt x="3224822" y="12700"/>
                </a:lnTo>
                <a:close/>
              </a:path>
              <a:path w="4575175" h="405764">
                <a:moveTo>
                  <a:pt x="3250222" y="12700"/>
                </a:moveTo>
                <a:lnTo>
                  <a:pt x="3237522" y="12700"/>
                </a:lnTo>
                <a:lnTo>
                  <a:pt x="3237522" y="0"/>
                </a:lnTo>
                <a:lnTo>
                  <a:pt x="3250222" y="0"/>
                </a:lnTo>
                <a:lnTo>
                  <a:pt x="3250222" y="12700"/>
                </a:lnTo>
                <a:close/>
              </a:path>
              <a:path w="4575175" h="405764">
                <a:moveTo>
                  <a:pt x="3275622" y="12700"/>
                </a:moveTo>
                <a:lnTo>
                  <a:pt x="3262922" y="12700"/>
                </a:lnTo>
                <a:lnTo>
                  <a:pt x="3262922" y="0"/>
                </a:lnTo>
                <a:lnTo>
                  <a:pt x="3275622" y="0"/>
                </a:lnTo>
                <a:lnTo>
                  <a:pt x="3275622" y="12700"/>
                </a:lnTo>
                <a:close/>
              </a:path>
              <a:path w="4575175" h="405764">
                <a:moveTo>
                  <a:pt x="3301022" y="12700"/>
                </a:moveTo>
                <a:lnTo>
                  <a:pt x="3288322" y="12700"/>
                </a:lnTo>
                <a:lnTo>
                  <a:pt x="3288322" y="0"/>
                </a:lnTo>
                <a:lnTo>
                  <a:pt x="3301022" y="0"/>
                </a:lnTo>
                <a:lnTo>
                  <a:pt x="3301022" y="12700"/>
                </a:lnTo>
                <a:close/>
              </a:path>
              <a:path w="4575175" h="405764">
                <a:moveTo>
                  <a:pt x="3326422" y="12700"/>
                </a:moveTo>
                <a:lnTo>
                  <a:pt x="3313722" y="12700"/>
                </a:lnTo>
                <a:lnTo>
                  <a:pt x="3313722" y="0"/>
                </a:lnTo>
                <a:lnTo>
                  <a:pt x="3326422" y="0"/>
                </a:lnTo>
                <a:lnTo>
                  <a:pt x="3326422" y="12700"/>
                </a:lnTo>
                <a:close/>
              </a:path>
              <a:path w="4575175" h="405764">
                <a:moveTo>
                  <a:pt x="3351822" y="12700"/>
                </a:moveTo>
                <a:lnTo>
                  <a:pt x="3339122" y="12700"/>
                </a:lnTo>
                <a:lnTo>
                  <a:pt x="3339122" y="0"/>
                </a:lnTo>
                <a:lnTo>
                  <a:pt x="3351822" y="0"/>
                </a:lnTo>
                <a:lnTo>
                  <a:pt x="3351822" y="12700"/>
                </a:lnTo>
                <a:close/>
              </a:path>
              <a:path w="4575175" h="405764">
                <a:moveTo>
                  <a:pt x="3377222" y="12700"/>
                </a:moveTo>
                <a:lnTo>
                  <a:pt x="3364522" y="12700"/>
                </a:lnTo>
                <a:lnTo>
                  <a:pt x="3364522" y="0"/>
                </a:lnTo>
                <a:lnTo>
                  <a:pt x="3377222" y="0"/>
                </a:lnTo>
                <a:lnTo>
                  <a:pt x="3377222" y="12700"/>
                </a:lnTo>
                <a:close/>
              </a:path>
              <a:path w="4575175" h="405764">
                <a:moveTo>
                  <a:pt x="3402622" y="12700"/>
                </a:moveTo>
                <a:lnTo>
                  <a:pt x="3389922" y="12700"/>
                </a:lnTo>
                <a:lnTo>
                  <a:pt x="3389922" y="0"/>
                </a:lnTo>
                <a:lnTo>
                  <a:pt x="3402622" y="0"/>
                </a:lnTo>
                <a:lnTo>
                  <a:pt x="3402622" y="12700"/>
                </a:lnTo>
                <a:close/>
              </a:path>
              <a:path w="4575175" h="405764">
                <a:moveTo>
                  <a:pt x="3428022" y="12700"/>
                </a:moveTo>
                <a:lnTo>
                  <a:pt x="3415322" y="12700"/>
                </a:lnTo>
                <a:lnTo>
                  <a:pt x="3415322" y="0"/>
                </a:lnTo>
                <a:lnTo>
                  <a:pt x="3428022" y="0"/>
                </a:lnTo>
                <a:lnTo>
                  <a:pt x="3428022" y="12700"/>
                </a:lnTo>
                <a:close/>
              </a:path>
              <a:path w="4575175" h="405764">
                <a:moveTo>
                  <a:pt x="3453422" y="12700"/>
                </a:moveTo>
                <a:lnTo>
                  <a:pt x="3440722" y="12700"/>
                </a:lnTo>
                <a:lnTo>
                  <a:pt x="3440722" y="0"/>
                </a:lnTo>
                <a:lnTo>
                  <a:pt x="3453422" y="0"/>
                </a:lnTo>
                <a:lnTo>
                  <a:pt x="3453422" y="12700"/>
                </a:lnTo>
                <a:close/>
              </a:path>
              <a:path w="4575175" h="405764">
                <a:moveTo>
                  <a:pt x="3478822" y="12700"/>
                </a:moveTo>
                <a:lnTo>
                  <a:pt x="3466122" y="12700"/>
                </a:lnTo>
                <a:lnTo>
                  <a:pt x="3466122" y="0"/>
                </a:lnTo>
                <a:lnTo>
                  <a:pt x="3478822" y="0"/>
                </a:lnTo>
                <a:lnTo>
                  <a:pt x="3478822" y="12700"/>
                </a:lnTo>
                <a:close/>
              </a:path>
              <a:path w="4575175" h="405764">
                <a:moveTo>
                  <a:pt x="3504222" y="12700"/>
                </a:moveTo>
                <a:lnTo>
                  <a:pt x="3491522" y="12700"/>
                </a:lnTo>
                <a:lnTo>
                  <a:pt x="3491522" y="0"/>
                </a:lnTo>
                <a:lnTo>
                  <a:pt x="3504222" y="0"/>
                </a:lnTo>
                <a:lnTo>
                  <a:pt x="3504222" y="12700"/>
                </a:lnTo>
                <a:close/>
              </a:path>
              <a:path w="4575175" h="405764">
                <a:moveTo>
                  <a:pt x="3529622" y="12700"/>
                </a:moveTo>
                <a:lnTo>
                  <a:pt x="3516922" y="12700"/>
                </a:lnTo>
                <a:lnTo>
                  <a:pt x="3516922" y="0"/>
                </a:lnTo>
                <a:lnTo>
                  <a:pt x="3529622" y="0"/>
                </a:lnTo>
                <a:lnTo>
                  <a:pt x="3529622" y="12700"/>
                </a:lnTo>
                <a:close/>
              </a:path>
              <a:path w="4575175" h="405764">
                <a:moveTo>
                  <a:pt x="3555022" y="12700"/>
                </a:moveTo>
                <a:lnTo>
                  <a:pt x="3542322" y="12700"/>
                </a:lnTo>
                <a:lnTo>
                  <a:pt x="3542322" y="0"/>
                </a:lnTo>
                <a:lnTo>
                  <a:pt x="3555022" y="0"/>
                </a:lnTo>
                <a:lnTo>
                  <a:pt x="3555022" y="12700"/>
                </a:lnTo>
                <a:close/>
              </a:path>
              <a:path w="4575175" h="405764">
                <a:moveTo>
                  <a:pt x="3580422" y="12700"/>
                </a:moveTo>
                <a:lnTo>
                  <a:pt x="3567722" y="12700"/>
                </a:lnTo>
                <a:lnTo>
                  <a:pt x="3567722" y="0"/>
                </a:lnTo>
                <a:lnTo>
                  <a:pt x="3580422" y="0"/>
                </a:lnTo>
                <a:lnTo>
                  <a:pt x="3580422" y="12700"/>
                </a:lnTo>
                <a:close/>
              </a:path>
              <a:path w="4575175" h="405764">
                <a:moveTo>
                  <a:pt x="3605822" y="12700"/>
                </a:moveTo>
                <a:lnTo>
                  <a:pt x="3593122" y="12700"/>
                </a:lnTo>
                <a:lnTo>
                  <a:pt x="3593122" y="0"/>
                </a:lnTo>
                <a:lnTo>
                  <a:pt x="3605822" y="0"/>
                </a:lnTo>
                <a:lnTo>
                  <a:pt x="3605822" y="12700"/>
                </a:lnTo>
                <a:close/>
              </a:path>
              <a:path w="4575175" h="405764">
                <a:moveTo>
                  <a:pt x="3631222" y="12700"/>
                </a:moveTo>
                <a:lnTo>
                  <a:pt x="3618522" y="12700"/>
                </a:lnTo>
                <a:lnTo>
                  <a:pt x="3618522" y="0"/>
                </a:lnTo>
                <a:lnTo>
                  <a:pt x="3631222" y="0"/>
                </a:lnTo>
                <a:lnTo>
                  <a:pt x="3631222" y="12700"/>
                </a:lnTo>
                <a:close/>
              </a:path>
              <a:path w="4575175" h="405764">
                <a:moveTo>
                  <a:pt x="3656622" y="12700"/>
                </a:moveTo>
                <a:lnTo>
                  <a:pt x="3643922" y="12700"/>
                </a:lnTo>
                <a:lnTo>
                  <a:pt x="3643922" y="0"/>
                </a:lnTo>
                <a:lnTo>
                  <a:pt x="3656622" y="0"/>
                </a:lnTo>
                <a:lnTo>
                  <a:pt x="3656622" y="12700"/>
                </a:lnTo>
                <a:close/>
              </a:path>
              <a:path w="4575175" h="405764">
                <a:moveTo>
                  <a:pt x="3682022" y="12700"/>
                </a:moveTo>
                <a:lnTo>
                  <a:pt x="3669322" y="12700"/>
                </a:lnTo>
                <a:lnTo>
                  <a:pt x="3669322" y="0"/>
                </a:lnTo>
                <a:lnTo>
                  <a:pt x="3682022" y="0"/>
                </a:lnTo>
                <a:lnTo>
                  <a:pt x="3682022" y="12700"/>
                </a:lnTo>
                <a:close/>
              </a:path>
              <a:path w="4575175" h="405764">
                <a:moveTo>
                  <a:pt x="3707422" y="12700"/>
                </a:moveTo>
                <a:lnTo>
                  <a:pt x="3694722" y="12700"/>
                </a:lnTo>
                <a:lnTo>
                  <a:pt x="3694722" y="0"/>
                </a:lnTo>
                <a:lnTo>
                  <a:pt x="3707422" y="0"/>
                </a:lnTo>
                <a:lnTo>
                  <a:pt x="3707422" y="12700"/>
                </a:lnTo>
                <a:close/>
              </a:path>
              <a:path w="4575175" h="405764">
                <a:moveTo>
                  <a:pt x="3732822" y="12700"/>
                </a:moveTo>
                <a:lnTo>
                  <a:pt x="3720122" y="12700"/>
                </a:lnTo>
                <a:lnTo>
                  <a:pt x="3720122" y="0"/>
                </a:lnTo>
                <a:lnTo>
                  <a:pt x="3732822" y="0"/>
                </a:lnTo>
                <a:lnTo>
                  <a:pt x="3732822" y="12700"/>
                </a:lnTo>
                <a:close/>
              </a:path>
              <a:path w="4575175" h="405764">
                <a:moveTo>
                  <a:pt x="3758222" y="12700"/>
                </a:moveTo>
                <a:lnTo>
                  <a:pt x="3745522" y="12700"/>
                </a:lnTo>
                <a:lnTo>
                  <a:pt x="3745522" y="0"/>
                </a:lnTo>
                <a:lnTo>
                  <a:pt x="3758222" y="0"/>
                </a:lnTo>
                <a:lnTo>
                  <a:pt x="3758222" y="12700"/>
                </a:lnTo>
                <a:close/>
              </a:path>
              <a:path w="4575175" h="405764">
                <a:moveTo>
                  <a:pt x="3783622" y="12700"/>
                </a:moveTo>
                <a:lnTo>
                  <a:pt x="3770922" y="12700"/>
                </a:lnTo>
                <a:lnTo>
                  <a:pt x="3770922" y="0"/>
                </a:lnTo>
                <a:lnTo>
                  <a:pt x="3783622" y="0"/>
                </a:lnTo>
                <a:lnTo>
                  <a:pt x="3783622" y="12700"/>
                </a:lnTo>
                <a:close/>
              </a:path>
              <a:path w="4575175" h="405764">
                <a:moveTo>
                  <a:pt x="3809022" y="12700"/>
                </a:moveTo>
                <a:lnTo>
                  <a:pt x="3796322" y="12700"/>
                </a:lnTo>
                <a:lnTo>
                  <a:pt x="3796322" y="0"/>
                </a:lnTo>
                <a:lnTo>
                  <a:pt x="3809022" y="0"/>
                </a:lnTo>
                <a:lnTo>
                  <a:pt x="3809022" y="12700"/>
                </a:lnTo>
                <a:close/>
              </a:path>
              <a:path w="4575175" h="405764">
                <a:moveTo>
                  <a:pt x="3834422" y="12700"/>
                </a:moveTo>
                <a:lnTo>
                  <a:pt x="3821722" y="12700"/>
                </a:lnTo>
                <a:lnTo>
                  <a:pt x="3821722" y="0"/>
                </a:lnTo>
                <a:lnTo>
                  <a:pt x="3834422" y="0"/>
                </a:lnTo>
                <a:lnTo>
                  <a:pt x="3834422" y="12700"/>
                </a:lnTo>
                <a:close/>
              </a:path>
              <a:path w="4575175" h="405764">
                <a:moveTo>
                  <a:pt x="3859822" y="12700"/>
                </a:moveTo>
                <a:lnTo>
                  <a:pt x="3847122" y="12700"/>
                </a:lnTo>
                <a:lnTo>
                  <a:pt x="3847122" y="0"/>
                </a:lnTo>
                <a:lnTo>
                  <a:pt x="3859822" y="0"/>
                </a:lnTo>
                <a:lnTo>
                  <a:pt x="3859822" y="12700"/>
                </a:lnTo>
                <a:close/>
              </a:path>
              <a:path w="4575175" h="405764">
                <a:moveTo>
                  <a:pt x="3885222" y="12700"/>
                </a:moveTo>
                <a:lnTo>
                  <a:pt x="3872522" y="12700"/>
                </a:lnTo>
                <a:lnTo>
                  <a:pt x="3872522" y="0"/>
                </a:lnTo>
                <a:lnTo>
                  <a:pt x="3885222" y="0"/>
                </a:lnTo>
                <a:lnTo>
                  <a:pt x="3885222" y="12700"/>
                </a:lnTo>
                <a:close/>
              </a:path>
              <a:path w="4575175" h="405764">
                <a:moveTo>
                  <a:pt x="3910622" y="12700"/>
                </a:moveTo>
                <a:lnTo>
                  <a:pt x="3897922" y="12700"/>
                </a:lnTo>
                <a:lnTo>
                  <a:pt x="3897922" y="0"/>
                </a:lnTo>
                <a:lnTo>
                  <a:pt x="3910622" y="0"/>
                </a:lnTo>
                <a:lnTo>
                  <a:pt x="3910622" y="12700"/>
                </a:lnTo>
                <a:close/>
              </a:path>
              <a:path w="4575175" h="405764">
                <a:moveTo>
                  <a:pt x="3936022" y="12700"/>
                </a:moveTo>
                <a:lnTo>
                  <a:pt x="3923322" y="12700"/>
                </a:lnTo>
                <a:lnTo>
                  <a:pt x="3923322" y="0"/>
                </a:lnTo>
                <a:lnTo>
                  <a:pt x="3936022" y="0"/>
                </a:lnTo>
                <a:lnTo>
                  <a:pt x="3936022" y="12700"/>
                </a:lnTo>
                <a:close/>
              </a:path>
              <a:path w="4575175" h="405764">
                <a:moveTo>
                  <a:pt x="3961422" y="12700"/>
                </a:moveTo>
                <a:lnTo>
                  <a:pt x="3948722" y="12700"/>
                </a:lnTo>
                <a:lnTo>
                  <a:pt x="3948722" y="0"/>
                </a:lnTo>
                <a:lnTo>
                  <a:pt x="3961422" y="0"/>
                </a:lnTo>
                <a:lnTo>
                  <a:pt x="3961422" y="12700"/>
                </a:lnTo>
                <a:close/>
              </a:path>
              <a:path w="4575175" h="405764">
                <a:moveTo>
                  <a:pt x="3986822" y="12700"/>
                </a:moveTo>
                <a:lnTo>
                  <a:pt x="3974122" y="12700"/>
                </a:lnTo>
                <a:lnTo>
                  <a:pt x="3974122" y="0"/>
                </a:lnTo>
                <a:lnTo>
                  <a:pt x="3986822" y="0"/>
                </a:lnTo>
                <a:lnTo>
                  <a:pt x="3986822" y="12700"/>
                </a:lnTo>
                <a:close/>
              </a:path>
              <a:path w="4575175" h="405764">
                <a:moveTo>
                  <a:pt x="4012222" y="12700"/>
                </a:moveTo>
                <a:lnTo>
                  <a:pt x="3999522" y="12700"/>
                </a:lnTo>
                <a:lnTo>
                  <a:pt x="3999522" y="0"/>
                </a:lnTo>
                <a:lnTo>
                  <a:pt x="4012222" y="0"/>
                </a:lnTo>
                <a:lnTo>
                  <a:pt x="4012222" y="12700"/>
                </a:lnTo>
                <a:close/>
              </a:path>
              <a:path w="4575175" h="405764">
                <a:moveTo>
                  <a:pt x="4037622" y="12700"/>
                </a:moveTo>
                <a:lnTo>
                  <a:pt x="4024922" y="12700"/>
                </a:lnTo>
                <a:lnTo>
                  <a:pt x="4024922" y="0"/>
                </a:lnTo>
                <a:lnTo>
                  <a:pt x="4037622" y="0"/>
                </a:lnTo>
                <a:lnTo>
                  <a:pt x="4037622" y="12700"/>
                </a:lnTo>
                <a:close/>
              </a:path>
              <a:path w="4575175" h="405764">
                <a:moveTo>
                  <a:pt x="4063022" y="12700"/>
                </a:moveTo>
                <a:lnTo>
                  <a:pt x="4050322" y="12700"/>
                </a:lnTo>
                <a:lnTo>
                  <a:pt x="4050322" y="0"/>
                </a:lnTo>
                <a:lnTo>
                  <a:pt x="4063022" y="0"/>
                </a:lnTo>
                <a:lnTo>
                  <a:pt x="4063022" y="12700"/>
                </a:lnTo>
                <a:close/>
              </a:path>
              <a:path w="4575175" h="405764">
                <a:moveTo>
                  <a:pt x="4088422" y="12700"/>
                </a:moveTo>
                <a:lnTo>
                  <a:pt x="4075722" y="12700"/>
                </a:lnTo>
                <a:lnTo>
                  <a:pt x="4075722" y="0"/>
                </a:lnTo>
                <a:lnTo>
                  <a:pt x="4088422" y="0"/>
                </a:lnTo>
                <a:lnTo>
                  <a:pt x="4088422" y="12700"/>
                </a:lnTo>
                <a:close/>
              </a:path>
              <a:path w="4575175" h="405764">
                <a:moveTo>
                  <a:pt x="4113822" y="12700"/>
                </a:moveTo>
                <a:lnTo>
                  <a:pt x="4101122" y="12700"/>
                </a:lnTo>
                <a:lnTo>
                  <a:pt x="4101122" y="0"/>
                </a:lnTo>
                <a:lnTo>
                  <a:pt x="4113822" y="0"/>
                </a:lnTo>
                <a:lnTo>
                  <a:pt x="4113822" y="12700"/>
                </a:lnTo>
                <a:close/>
              </a:path>
              <a:path w="4575175" h="405764">
                <a:moveTo>
                  <a:pt x="4139222" y="12700"/>
                </a:moveTo>
                <a:lnTo>
                  <a:pt x="4126522" y="12700"/>
                </a:lnTo>
                <a:lnTo>
                  <a:pt x="4126522" y="0"/>
                </a:lnTo>
                <a:lnTo>
                  <a:pt x="4139222" y="0"/>
                </a:lnTo>
                <a:lnTo>
                  <a:pt x="4139222" y="12700"/>
                </a:lnTo>
                <a:close/>
              </a:path>
              <a:path w="4575175" h="405764">
                <a:moveTo>
                  <a:pt x="4164622" y="12700"/>
                </a:moveTo>
                <a:lnTo>
                  <a:pt x="4151922" y="12700"/>
                </a:lnTo>
                <a:lnTo>
                  <a:pt x="4151922" y="0"/>
                </a:lnTo>
                <a:lnTo>
                  <a:pt x="4164622" y="0"/>
                </a:lnTo>
                <a:lnTo>
                  <a:pt x="4164622" y="12700"/>
                </a:lnTo>
                <a:close/>
              </a:path>
              <a:path w="4575175" h="405764">
                <a:moveTo>
                  <a:pt x="4190022" y="12700"/>
                </a:moveTo>
                <a:lnTo>
                  <a:pt x="4177322" y="12700"/>
                </a:lnTo>
                <a:lnTo>
                  <a:pt x="4177322" y="0"/>
                </a:lnTo>
                <a:lnTo>
                  <a:pt x="4190022" y="0"/>
                </a:lnTo>
                <a:lnTo>
                  <a:pt x="4190022" y="12700"/>
                </a:lnTo>
                <a:close/>
              </a:path>
              <a:path w="4575175" h="405764">
                <a:moveTo>
                  <a:pt x="4215422" y="12700"/>
                </a:moveTo>
                <a:lnTo>
                  <a:pt x="4202722" y="12700"/>
                </a:lnTo>
                <a:lnTo>
                  <a:pt x="4202722" y="0"/>
                </a:lnTo>
                <a:lnTo>
                  <a:pt x="4215422" y="0"/>
                </a:lnTo>
                <a:lnTo>
                  <a:pt x="4215422" y="12700"/>
                </a:lnTo>
                <a:close/>
              </a:path>
              <a:path w="4575175" h="405764">
                <a:moveTo>
                  <a:pt x="4240822" y="12700"/>
                </a:moveTo>
                <a:lnTo>
                  <a:pt x="4228122" y="12700"/>
                </a:lnTo>
                <a:lnTo>
                  <a:pt x="4228122" y="0"/>
                </a:lnTo>
                <a:lnTo>
                  <a:pt x="4240822" y="0"/>
                </a:lnTo>
                <a:lnTo>
                  <a:pt x="4240822" y="12700"/>
                </a:lnTo>
                <a:close/>
              </a:path>
              <a:path w="4575175" h="405764">
                <a:moveTo>
                  <a:pt x="4266222" y="12700"/>
                </a:moveTo>
                <a:lnTo>
                  <a:pt x="4253522" y="12700"/>
                </a:lnTo>
                <a:lnTo>
                  <a:pt x="4253522" y="0"/>
                </a:lnTo>
                <a:lnTo>
                  <a:pt x="4266222" y="0"/>
                </a:lnTo>
                <a:lnTo>
                  <a:pt x="4266222" y="12700"/>
                </a:lnTo>
                <a:close/>
              </a:path>
              <a:path w="4575175" h="405764">
                <a:moveTo>
                  <a:pt x="4291622" y="12700"/>
                </a:moveTo>
                <a:lnTo>
                  <a:pt x="4278922" y="12700"/>
                </a:lnTo>
                <a:lnTo>
                  <a:pt x="4278922" y="0"/>
                </a:lnTo>
                <a:lnTo>
                  <a:pt x="4291622" y="0"/>
                </a:lnTo>
                <a:lnTo>
                  <a:pt x="4291622" y="12700"/>
                </a:lnTo>
                <a:close/>
              </a:path>
              <a:path w="4575175" h="405764">
                <a:moveTo>
                  <a:pt x="4317022" y="12700"/>
                </a:moveTo>
                <a:lnTo>
                  <a:pt x="4304322" y="12700"/>
                </a:lnTo>
                <a:lnTo>
                  <a:pt x="4304322" y="0"/>
                </a:lnTo>
                <a:lnTo>
                  <a:pt x="4317022" y="0"/>
                </a:lnTo>
                <a:lnTo>
                  <a:pt x="4317022" y="12700"/>
                </a:lnTo>
                <a:close/>
              </a:path>
              <a:path w="4575175" h="405764">
                <a:moveTo>
                  <a:pt x="4342422" y="12700"/>
                </a:moveTo>
                <a:lnTo>
                  <a:pt x="4329722" y="12700"/>
                </a:lnTo>
                <a:lnTo>
                  <a:pt x="4329722" y="0"/>
                </a:lnTo>
                <a:lnTo>
                  <a:pt x="4342422" y="0"/>
                </a:lnTo>
                <a:lnTo>
                  <a:pt x="4342422" y="12700"/>
                </a:lnTo>
                <a:close/>
              </a:path>
              <a:path w="4575175" h="405764">
                <a:moveTo>
                  <a:pt x="4367822" y="12700"/>
                </a:moveTo>
                <a:lnTo>
                  <a:pt x="4355122" y="12700"/>
                </a:lnTo>
                <a:lnTo>
                  <a:pt x="4355122" y="0"/>
                </a:lnTo>
                <a:lnTo>
                  <a:pt x="4367822" y="0"/>
                </a:lnTo>
                <a:lnTo>
                  <a:pt x="4367822" y="12700"/>
                </a:lnTo>
                <a:close/>
              </a:path>
              <a:path w="4575175" h="405764">
                <a:moveTo>
                  <a:pt x="4393222" y="12700"/>
                </a:moveTo>
                <a:lnTo>
                  <a:pt x="4380522" y="12700"/>
                </a:lnTo>
                <a:lnTo>
                  <a:pt x="4380522" y="0"/>
                </a:lnTo>
                <a:lnTo>
                  <a:pt x="4393222" y="0"/>
                </a:lnTo>
                <a:lnTo>
                  <a:pt x="4393222" y="12700"/>
                </a:lnTo>
                <a:close/>
              </a:path>
              <a:path w="4575175" h="405764">
                <a:moveTo>
                  <a:pt x="4418622" y="12700"/>
                </a:moveTo>
                <a:lnTo>
                  <a:pt x="4405922" y="12700"/>
                </a:lnTo>
                <a:lnTo>
                  <a:pt x="4405922" y="0"/>
                </a:lnTo>
                <a:lnTo>
                  <a:pt x="4418622" y="0"/>
                </a:lnTo>
                <a:lnTo>
                  <a:pt x="4418622" y="12700"/>
                </a:lnTo>
                <a:close/>
              </a:path>
              <a:path w="4575175" h="405764">
                <a:moveTo>
                  <a:pt x="4444022" y="12700"/>
                </a:moveTo>
                <a:lnTo>
                  <a:pt x="4431322" y="12700"/>
                </a:lnTo>
                <a:lnTo>
                  <a:pt x="4431322" y="0"/>
                </a:lnTo>
                <a:lnTo>
                  <a:pt x="4444022" y="0"/>
                </a:lnTo>
                <a:lnTo>
                  <a:pt x="4444022" y="12700"/>
                </a:lnTo>
                <a:close/>
              </a:path>
              <a:path w="4575175" h="405764">
                <a:moveTo>
                  <a:pt x="4469422" y="12700"/>
                </a:moveTo>
                <a:lnTo>
                  <a:pt x="4456722" y="12700"/>
                </a:lnTo>
                <a:lnTo>
                  <a:pt x="4456722" y="0"/>
                </a:lnTo>
                <a:lnTo>
                  <a:pt x="4469422" y="0"/>
                </a:lnTo>
                <a:lnTo>
                  <a:pt x="4469422" y="12700"/>
                </a:lnTo>
                <a:close/>
              </a:path>
              <a:path w="4575175" h="405764">
                <a:moveTo>
                  <a:pt x="4494822" y="12700"/>
                </a:moveTo>
                <a:lnTo>
                  <a:pt x="4482122" y="12700"/>
                </a:lnTo>
                <a:lnTo>
                  <a:pt x="4482122" y="0"/>
                </a:lnTo>
                <a:lnTo>
                  <a:pt x="4494822" y="0"/>
                </a:lnTo>
                <a:lnTo>
                  <a:pt x="4494822" y="12700"/>
                </a:lnTo>
                <a:close/>
              </a:path>
              <a:path w="4575175" h="405764">
                <a:moveTo>
                  <a:pt x="4518758" y="13017"/>
                </a:moveTo>
                <a:lnTo>
                  <a:pt x="4509528" y="13017"/>
                </a:lnTo>
                <a:lnTo>
                  <a:pt x="4507039" y="12826"/>
                </a:lnTo>
                <a:lnTo>
                  <a:pt x="4508004" y="165"/>
                </a:lnTo>
                <a:lnTo>
                  <a:pt x="4510659" y="368"/>
                </a:lnTo>
                <a:lnTo>
                  <a:pt x="4514253" y="825"/>
                </a:lnTo>
                <a:lnTo>
                  <a:pt x="4517783" y="1460"/>
                </a:lnTo>
                <a:lnTo>
                  <a:pt x="4521263" y="2260"/>
                </a:lnTo>
                <a:lnTo>
                  <a:pt x="4521771" y="2400"/>
                </a:lnTo>
                <a:lnTo>
                  <a:pt x="4518758" y="13017"/>
                </a:lnTo>
                <a:close/>
              </a:path>
              <a:path w="4575175" h="405764">
                <a:moveTo>
                  <a:pt x="4518650" y="13398"/>
                </a:moveTo>
                <a:lnTo>
                  <a:pt x="4512487" y="13398"/>
                </a:lnTo>
                <a:lnTo>
                  <a:pt x="4509234" y="12994"/>
                </a:lnTo>
                <a:lnTo>
                  <a:pt x="4509528" y="13017"/>
                </a:lnTo>
                <a:lnTo>
                  <a:pt x="4518758" y="13017"/>
                </a:lnTo>
                <a:lnTo>
                  <a:pt x="4518650" y="13398"/>
                </a:lnTo>
                <a:close/>
              </a:path>
              <a:path w="4575175" h="405764">
                <a:moveTo>
                  <a:pt x="4518499" y="13931"/>
                </a:moveTo>
                <a:lnTo>
                  <a:pt x="4515396" y="13931"/>
                </a:lnTo>
                <a:lnTo>
                  <a:pt x="4512170" y="13360"/>
                </a:lnTo>
                <a:lnTo>
                  <a:pt x="4512487" y="13398"/>
                </a:lnTo>
                <a:lnTo>
                  <a:pt x="4518650" y="13398"/>
                </a:lnTo>
                <a:lnTo>
                  <a:pt x="4518499" y="13931"/>
                </a:lnTo>
                <a:close/>
              </a:path>
              <a:path w="4575175" h="405764">
                <a:moveTo>
                  <a:pt x="4518304" y="14617"/>
                </a:moveTo>
                <a:lnTo>
                  <a:pt x="4517948" y="14516"/>
                </a:lnTo>
                <a:lnTo>
                  <a:pt x="4515261" y="13908"/>
                </a:lnTo>
                <a:lnTo>
                  <a:pt x="4515396" y="13931"/>
                </a:lnTo>
                <a:lnTo>
                  <a:pt x="4518499" y="13931"/>
                </a:lnTo>
                <a:lnTo>
                  <a:pt x="4518304" y="14617"/>
                </a:lnTo>
                <a:close/>
              </a:path>
              <a:path w="4575175" h="405764">
                <a:moveTo>
                  <a:pt x="4518253" y="14604"/>
                </a:moveTo>
                <a:lnTo>
                  <a:pt x="4517871" y="14516"/>
                </a:lnTo>
                <a:lnTo>
                  <a:pt x="4518253" y="14604"/>
                </a:lnTo>
                <a:close/>
              </a:path>
              <a:path w="4575175" h="405764">
                <a:moveTo>
                  <a:pt x="4542427" y="19977"/>
                </a:moveTo>
                <a:lnTo>
                  <a:pt x="4531779" y="19977"/>
                </a:lnTo>
                <a:lnTo>
                  <a:pt x="4531245" y="19684"/>
                </a:lnTo>
                <a:lnTo>
                  <a:pt x="4529137" y="18707"/>
                </a:lnTo>
                <a:lnTo>
                  <a:pt x="4534649" y="7264"/>
                </a:lnTo>
                <a:lnTo>
                  <a:pt x="4537570" y="8674"/>
                </a:lnTo>
                <a:lnTo>
                  <a:pt x="4543501" y="12268"/>
                </a:lnTo>
                <a:lnTo>
                  <a:pt x="4546511" y="14516"/>
                </a:lnTo>
                <a:lnTo>
                  <a:pt x="4542427" y="19977"/>
                </a:lnTo>
                <a:close/>
              </a:path>
              <a:path w="4575175" h="405764">
                <a:moveTo>
                  <a:pt x="4531528" y="19856"/>
                </a:moveTo>
                <a:lnTo>
                  <a:pt x="4531171" y="19684"/>
                </a:lnTo>
                <a:lnTo>
                  <a:pt x="4531528" y="19856"/>
                </a:lnTo>
                <a:close/>
              </a:path>
              <a:path w="4575175" h="405764">
                <a:moveTo>
                  <a:pt x="4531779" y="19977"/>
                </a:moveTo>
                <a:lnTo>
                  <a:pt x="4531528" y="19856"/>
                </a:lnTo>
                <a:lnTo>
                  <a:pt x="4531245" y="19684"/>
                </a:lnTo>
                <a:lnTo>
                  <a:pt x="4531779" y="19977"/>
                </a:lnTo>
                <a:close/>
              </a:path>
              <a:path w="4575175" h="405764">
                <a:moveTo>
                  <a:pt x="4540195" y="22961"/>
                </a:moveTo>
                <a:lnTo>
                  <a:pt x="4536643" y="22961"/>
                </a:lnTo>
                <a:lnTo>
                  <a:pt x="4536135" y="22618"/>
                </a:lnTo>
                <a:lnTo>
                  <a:pt x="4531528" y="19856"/>
                </a:lnTo>
                <a:lnTo>
                  <a:pt x="4531779" y="19977"/>
                </a:lnTo>
                <a:lnTo>
                  <a:pt x="4542427" y="19977"/>
                </a:lnTo>
                <a:lnTo>
                  <a:pt x="4540195" y="22961"/>
                </a:lnTo>
                <a:close/>
              </a:path>
              <a:path w="4575175" h="405764">
                <a:moveTo>
                  <a:pt x="4536380" y="22802"/>
                </a:moveTo>
                <a:lnTo>
                  <a:pt x="4536078" y="22618"/>
                </a:lnTo>
                <a:lnTo>
                  <a:pt x="4536380" y="22802"/>
                </a:lnTo>
                <a:close/>
              </a:path>
              <a:path w="4575175" h="405764">
                <a:moveTo>
                  <a:pt x="4536643" y="22961"/>
                </a:moveTo>
                <a:lnTo>
                  <a:pt x="4536380" y="22802"/>
                </a:lnTo>
                <a:lnTo>
                  <a:pt x="4536135" y="22618"/>
                </a:lnTo>
                <a:lnTo>
                  <a:pt x="4536643" y="22961"/>
                </a:lnTo>
                <a:close/>
              </a:path>
              <a:path w="4575175" h="405764">
                <a:moveTo>
                  <a:pt x="4538903" y="24688"/>
                </a:moveTo>
                <a:lnTo>
                  <a:pt x="4536380" y="22802"/>
                </a:lnTo>
                <a:lnTo>
                  <a:pt x="4536643" y="22961"/>
                </a:lnTo>
                <a:lnTo>
                  <a:pt x="4540195" y="22961"/>
                </a:lnTo>
                <a:lnTo>
                  <a:pt x="4538903" y="24688"/>
                </a:lnTo>
                <a:close/>
              </a:path>
              <a:path w="4575175" h="405764">
                <a:moveTo>
                  <a:pt x="4564598" y="34455"/>
                </a:moveTo>
                <a:lnTo>
                  <a:pt x="4549165" y="34455"/>
                </a:lnTo>
                <a:lnTo>
                  <a:pt x="4548784" y="33997"/>
                </a:lnTo>
                <a:lnTo>
                  <a:pt x="4547336" y="32448"/>
                </a:lnTo>
                <a:lnTo>
                  <a:pt x="4556734" y="23901"/>
                </a:lnTo>
                <a:lnTo>
                  <a:pt x="4558766" y="26149"/>
                </a:lnTo>
                <a:lnTo>
                  <a:pt x="4562906" y="31673"/>
                </a:lnTo>
                <a:lnTo>
                  <a:pt x="4564598" y="34455"/>
                </a:lnTo>
                <a:close/>
              </a:path>
              <a:path w="4575175" h="405764">
                <a:moveTo>
                  <a:pt x="4548947" y="34216"/>
                </a:moveTo>
                <a:lnTo>
                  <a:pt x="4548748" y="33997"/>
                </a:lnTo>
                <a:lnTo>
                  <a:pt x="4548947" y="34216"/>
                </a:lnTo>
                <a:close/>
              </a:path>
              <a:path w="4575175" h="405764">
                <a:moveTo>
                  <a:pt x="4549165" y="34455"/>
                </a:moveTo>
                <a:lnTo>
                  <a:pt x="4548947" y="34216"/>
                </a:lnTo>
                <a:lnTo>
                  <a:pt x="4548784" y="33997"/>
                </a:lnTo>
                <a:lnTo>
                  <a:pt x="4549165" y="34455"/>
                </a:lnTo>
                <a:close/>
              </a:path>
              <a:path w="4575175" h="405764">
                <a:moveTo>
                  <a:pt x="4558449" y="39039"/>
                </a:moveTo>
                <a:lnTo>
                  <a:pt x="4552556" y="39039"/>
                </a:lnTo>
                <a:lnTo>
                  <a:pt x="4552213" y="38531"/>
                </a:lnTo>
                <a:lnTo>
                  <a:pt x="4548947" y="34216"/>
                </a:lnTo>
                <a:lnTo>
                  <a:pt x="4549165" y="34455"/>
                </a:lnTo>
                <a:lnTo>
                  <a:pt x="4564598" y="34455"/>
                </a:lnTo>
                <a:lnTo>
                  <a:pt x="4564976" y="35077"/>
                </a:lnTo>
                <a:lnTo>
                  <a:pt x="4558449" y="39039"/>
                </a:lnTo>
                <a:close/>
              </a:path>
              <a:path w="4575175" h="405764">
                <a:moveTo>
                  <a:pt x="4552373" y="38795"/>
                </a:moveTo>
                <a:lnTo>
                  <a:pt x="4552176" y="38531"/>
                </a:lnTo>
                <a:lnTo>
                  <a:pt x="4552373" y="38795"/>
                </a:lnTo>
                <a:close/>
              </a:path>
              <a:path w="4575175" h="405764">
                <a:moveTo>
                  <a:pt x="4552556" y="39039"/>
                </a:moveTo>
                <a:lnTo>
                  <a:pt x="4552373" y="38795"/>
                </a:lnTo>
                <a:lnTo>
                  <a:pt x="4552213" y="38531"/>
                </a:lnTo>
                <a:lnTo>
                  <a:pt x="4552556" y="39039"/>
                </a:lnTo>
                <a:close/>
              </a:path>
              <a:path w="4575175" h="405764">
                <a:moveTo>
                  <a:pt x="4554118" y="41668"/>
                </a:moveTo>
                <a:lnTo>
                  <a:pt x="4552373" y="38795"/>
                </a:lnTo>
                <a:lnTo>
                  <a:pt x="4552556" y="39039"/>
                </a:lnTo>
                <a:lnTo>
                  <a:pt x="4558449" y="39039"/>
                </a:lnTo>
                <a:lnTo>
                  <a:pt x="4554118" y="41668"/>
                </a:lnTo>
                <a:close/>
              </a:path>
              <a:path w="4575175" h="405764">
                <a:moveTo>
                  <a:pt x="4573031" y="54419"/>
                </a:moveTo>
                <a:lnTo>
                  <a:pt x="4559858" y="54419"/>
                </a:lnTo>
                <a:lnTo>
                  <a:pt x="4559769" y="54114"/>
                </a:lnTo>
                <a:lnTo>
                  <a:pt x="4558995" y="51854"/>
                </a:lnTo>
                <a:lnTo>
                  <a:pt x="4571022" y="47777"/>
                </a:lnTo>
                <a:lnTo>
                  <a:pt x="4571949" y="50495"/>
                </a:lnTo>
                <a:lnTo>
                  <a:pt x="4572914" y="53911"/>
                </a:lnTo>
                <a:lnTo>
                  <a:pt x="4573031" y="54419"/>
                </a:lnTo>
                <a:close/>
              </a:path>
              <a:path w="4575175" h="405764">
                <a:moveTo>
                  <a:pt x="4559846" y="54383"/>
                </a:moveTo>
                <a:lnTo>
                  <a:pt x="4559756" y="54114"/>
                </a:lnTo>
                <a:lnTo>
                  <a:pt x="4559846" y="54383"/>
                </a:lnTo>
                <a:close/>
              </a:path>
              <a:path w="4575175" h="405764">
                <a:moveTo>
                  <a:pt x="4573679" y="57226"/>
                </a:moveTo>
                <a:lnTo>
                  <a:pt x="4560658" y="57226"/>
                </a:lnTo>
                <a:lnTo>
                  <a:pt x="4559846" y="54383"/>
                </a:lnTo>
                <a:lnTo>
                  <a:pt x="4573031" y="54419"/>
                </a:lnTo>
                <a:lnTo>
                  <a:pt x="4573679" y="57226"/>
                </a:lnTo>
                <a:close/>
              </a:path>
              <a:path w="4575175" h="405764">
                <a:moveTo>
                  <a:pt x="4574199" y="60083"/>
                </a:moveTo>
                <a:lnTo>
                  <a:pt x="4561306" y="60083"/>
                </a:lnTo>
                <a:lnTo>
                  <a:pt x="4560570" y="56921"/>
                </a:lnTo>
                <a:lnTo>
                  <a:pt x="4560658" y="57226"/>
                </a:lnTo>
                <a:lnTo>
                  <a:pt x="4573679" y="57226"/>
                </a:lnTo>
                <a:lnTo>
                  <a:pt x="4574199" y="60083"/>
                </a:lnTo>
                <a:close/>
              </a:path>
              <a:path w="4575175" h="405764">
                <a:moveTo>
                  <a:pt x="4561803" y="62915"/>
                </a:moveTo>
                <a:lnTo>
                  <a:pt x="4561776" y="62687"/>
                </a:lnTo>
                <a:lnTo>
                  <a:pt x="4561266" y="59913"/>
                </a:lnTo>
                <a:lnTo>
                  <a:pt x="4561306" y="60083"/>
                </a:lnTo>
                <a:lnTo>
                  <a:pt x="4574199" y="60083"/>
                </a:lnTo>
                <a:lnTo>
                  <a:pt x="4574349" y="60921"/>
                </a:lnTo>
                <a:lnTo>
                  <a:pt x="4574400" y="61315"/>
                </a:lnTo>
                <a:lnTo>
                  <a:pt x="4561803" y="62915"/>
                </a:lnTo>
                <a:close/>
              </a:path>
              <a:path w="4575175" h="405764">
                <a:moveTo>
                  <a:pt x="4561801" y="62915"/>
                </a:moveTo>
                <a:lnTo>
                  <a:pt x="4561758" y="62687"/>
                </a:lnTo>
                <a:lnTo>
                  <a:pt x="4561801" y="62915"/>
                </a:lnTo>
                <a:close/>
              </a:path>
              <a:path w="4575175" h="405764">
                <a:moveTo>
                  <a:pt x="4575175" y="87477"/>
                </a:moveTo>
                <a:lnTo>
                  <a:pt x="4562475" y="87477"/>
                </a:lnTo>
                <a:lnTo>
                  <a:pt x="4562475" y="74777"/>
                </a:lnTo>
                <a:lnTo>
                  <a:pt x="4575175" y="74777"/>
                </a:lnTo>
                <a:lnTo>
                  <a:pt x="4575175" y="87477"/>
                </a:lnTo>
                <a:close/>
              </a:path>
              <a:path w="4575175" h="405764">
                <a:moveTo>
                  <a:pt x="4575175" y="112877"/>
                </a:moveTo>
                <a:lnTo>
                  <a:pt x="4562475" y="112877"/>
                </a:lnTo>
                <a:lnTo>
                  <a:pt x="4562475" y="100177"/>
                </a:lnTo>
                <a:lnTo>
                  <a:pt x="4575175" y="100177"/>
                </a:lnTo>
                <a:lnTo>
                  <a:pt x="4575175" y="112877"/>
                </a:lnTo>
                <a:close/>
              </a:path>
              <a:path w="4575175" h="405764">
                <a:moveTo>
                  <a:pt x="4575175" y="138277"/>
                </a:moveTo>
                <a:lnTo>
                  <a:pt x="4562475" y="138277"/>
                </a:lnTo>
                <a:lnTo>
                  <a:pt x="4562475" y="125577"/>
                </a:lnTo>
                <a:lnTo>
                  <a:pt x="4575175" y="125577"/>
                </a:lnTo>
                <a:lnTo>
                  <a:pt x="4575175" y="138277"/>
                </a:lnTo>
                <a:close/>
              </a:path>
              <a:path w="4575175" h="405764">
                <a:moveTo>
                  <a:pt x="4575175" y="163677"/>
                </a:moveTo>
                <a:lnTo>
                  <a:pt x="4562475" y="163677"/>
                </a:lnTo>
                <a:lnTo>
                  <a:pt x="4562475" y="150977"/>
                </a:lnTo>
                <a:lnTo>
                  <a:pt x="4575175" y="150977"/>
                </a:lnTo>
                <a:lnTo>
                  <a:pt x="4575175" y="163677"/>
                </a:lnTo>
                <a:close/>
              </a:path>
              <a:path w="4575175" h="405764">
                <a:moveTo>
                  <a:pt x="4575175" y="189077"/>
                </a:moveTo>
                <a:lnTo>
                  <a:pt x="4562475" y="189077"/>
                </a:lnTo>
                <a:lnTo>
                  <a:pt x="4562475" y="176377"/>
                </a:lnTo>
                <a:lnTo>
                  <a:pt x="4575175" y="176377"/>
                </a:lnTo>
                <a:lnTo>
                  <a:pt x="4575175" y="189077"/>
                </a:lnTo>
                <a:close/>
              </a:path>
              <a:path w="4575175" h="405764">
                <a:moveTo>
                  <a:pt x="4575175" y="214477"/>
                </a:moveTo>
                <a:lnTo>
                  <a:pt x="4562475" y="214477"/>
                </a:lnTo>
                <a:lnTo>
                  <a:pt x="4562475" y="201777"/>
                </a:lnTo>
                <a:lnTo>
                  <a:pt x="4575175" y="201777"/>
                </a:lnTo>
                <a:lnTo>
                  <a:pt x="4575175" y="214477"/>
                </a:lnTo>
                <a:close/>
              </a:path>
              <a:path w="4575175" h="405764">
                <a:moveTo>
                  <a:pt x="4575175" y="239877"/>
                </a:moveTo>
                <a:lnTo>
                  <a:pt x="4562475" y="239877"/>
                </a:lnTo>
                <a:lnTo>
                  <a:pt x="4562475" y="227177"/>
                </a:lnTo>
                <a:lnTo>
                  <a:pt x="4575175" y="227177"/>
                </a:lnTo>
                <a:lnTo>
                  <a:pt x="4575175" y="239877"/>
                </a:lnTo>
                <a:close/>
              </a:path>
              <a:path w="4575175" h="405764">
                <a:moveTo>
                  <a:pt x="4575175" y="265277"/>
                </a:moveTo>
                <a:lnTo>
                  <a:pt x="4562475" y="265277"/>
                </a:lnTo>
                <a:lnTo>
                  <a:pt x="4562475" y="252577"/>
                </a:lnTo>
                <a:lnTo>
                  <a:pt x="4575175" y="252577"/>
                </a:lnTo>
                <a:lnTo>
                  <a:pt x="4575175" y="265277"/>
                </a:lnTo>
                <a:close/>
              </a:path>
              <a:path w="4575175" h="405764">
                <a:moveTo>
                  <a:pt x="4575175" y="290677"/>
                </a:moveTo>
                <a:lnTo>
                  <a:pt x="4562475" y="290677"/>
                </a:lnTo>
                <a:lnTo>
                  <a:pt x="4562475" y="277977"/>
                </a:lnTo>
                <a:lnTo>
                  <a:pt x="4575175" y="277977"/>
                </a:lnTo>
                <a:lnTo>
                  <a:pt x="4575175" y="290677"/>
                </a:lnTo>
                <a:close/>
              </a:path>
              <a:path w="4575175" h="405764">
                <a:moveTo>
                  <a:pt x="4575175" y="316077"/>
                </a:moveTo>
                <a:lnTo>
                  <a:pt x="4562475" y="316077"/>
                </a:lnTo>
                <a:lnTo>
                  <a:pt x="4562475" y="303377"/>
                </a:lnTo>
                <a:lnTo>
                  <a:pt x="4575175" y="303377"/>
                </a:lnTo>
                <a:lnTo>
                  <a:pt x="4575175" y="316077"/>
                </a:lnTo>
                <a:close/>
              </a:path>
              <a:path w="4575175" h="405764">
                <a:moveTo>
                  <a:pt x="4575175" y="333908"/>
                </a:moveTo>
                <a:lnTo>
                  <a:pt x="4562475" y="333908"/>
                </a:lnTo>
                <a:lnTo>
                  <a:pt x="4562475" y="328777"/>
                </a:lnTo>
                <a:lnTo>
                  <a:pt x="4575175" y="328777"/>
                </a:lnTo>
                <a:lnTo>
                  <a:pt x="4575175" y="333908"/>
                </a:lnTo>
                <a:close/>
              </a:path>
              <a:path w="4575175" h="405764">
                <a:moveTo>
                  <a:pt x="4574893" y="340118"/>
                </a:moveTo>
                <a:lnTo>
                  <a:pt x="4562157" y="340118"/>
                </a:lnTo>
                <a:lnTo>
                  <a:pt x="4562182" y="339801"/>
                </a:lnTo>
                <a:lnTo>
                  <a:pt x="4562411" y="336791"/>
                </a:lnTo>
                <a:lnTo>
                  <a:pt x="4562475" y="333743"/>
                </a:lnTo>
                <a:lnTo>
                  <a:pt x="4562475" y="333908"/>
                </a:lnTo>
                <a:lnTo>
                  <a:pt x="4575175" y="333908"/>
                </a:lnTo>
                <a:lnTo>
                  <a:pt x="4575086" y="337591"/>
                </a:lnTo>
                <a:lnTo>
                  <a:pt x="4574893" y="340118"/>
                </a:lnTo>
                <a:close/>
              </a:path>
              <a:path w="4575175" h="405764">
                <a:moveTo>
                  <a:pt x="4562386" y="337108"/>
                </a:moveTo>
                <a:lnTo>
                  <a:pt x="4562394" y="336791"/>
                </a:lnTo>
                <a:lnTo>
                  <a:pt x="4562386" y="337108"/>
                </a:lnTo>
                <a:close/>
              </a:path>
              <a:path w="4575175" h="405764">
                <a:moveTo>
                  <a:pt x="4562179" y="339829"/>
                </a:moveTo>
                <a:close/>
              </a:path>
              <a:path w="4575175" h="405764">
                <a:moveTo>
                  <a:pt x="4574679" y="342264"/>
                </a:moveTo>
                <a:lnTo>
                  <a:pt x="4562081" y="340664"/>
                </a:lnTo>
                <a:lnTo>
                  <a:pt x="4562179" y="339829"/>
                </a:lnTo>
                <a:lnTo>
                  <a:pt x="4562157" y="340118"/>
                </a:lnTo>
                <a:lnTo>
                  <a:pt x="4574893" y="340118"/>
                </a:lnTo>
                <a:lnTo>
                  <a:pt x="4574806" y="341249"/>
                </a:lnTo>
                <a:lnTo>
                  <a:pt x="4574679" y="342264"/>
                </a:lnTo>
                <a:close/>
              </a:path>
              <a:path w="4575175" h="405764">
                <a:moveTo>
                  <a:pt x="4567312" y="354393"/>
                </a:moveTo>
                <a:lnTo>
                  <a:pt x="4558830" y="354393"/>
                </a:lnTo>
                <a:lnTo>
                  <a:pt x="4558944" y="354101"/>
                </a:lnTo>
                <a:lnTo>
                  <a:pt x="4559706" y="351815"/>
                </a:lnTo>
                <a:lnTo>
                  <a:pt x="4567312" y="354393"/>
                </a:lnTo>
                <a:close/>
              </a:path>
              <a:path w="4575175" h="405764">
                <a:moveTo>
                  <a:pt x="4558840" y="354362"/>
                </a:moveTo>
                <a:lnTo>
                  <a:pt x="4558929" y="354101"/>
                </a:lnTo>
                <a:lnTo>
                  <a:pt x="4558840" y="354362"/>
                </a:lnTo>
                <a:close/>
              </a:path>
              <a:path w="4575175" h="405764">
                <a:moveTo>
                  <a:pt x="4571335" y="357073"/>
                </a:moveTo>
                <a:lnTo>
                  <a:pt x="4557763" y="357073"/>
                </a:lnTo>
                <a:lnTo>
                  <a:pt x="4557953" y="356641"/>
                </a:lnTo>
                <a:lnTo>
                  <a:pt x="4558840" y="354362"/>
                </a:lnTo>
                <a:lnTo>
                  <a:pt x="4567312" y="354393"/>
                </a:lnTo>
                <a:lnTo>
                  <a:pt x="4571733" y="355892"/>
                </a:lnTo>
                <a:lnTo>
                  <a:pt x="4571335" y="357073"/>
                </a:lnTo>
                <a:close/>
              </a:path>
              <a:path w="4575175" h="405764">
                <a:moveTo>
                  <a:pt x="4557845" y="356867"/>
                </a:moveTo>
                <a:lnTo>
                  <a:pt x="4557934" y="356641"/>
                </a:lnTo>
                <a:lnTo>
                  <a:pt x="4557845" y="356867"/>
                </a:lnTo>
                <a:close/>
              </a:path>
              <a:path w="4575175" h="405764">
                <a:moveTo>
                  <a:pt x="4566119" y="368795"/>
                </a:moveTo>
                <a:lnTo>
                  <a:pt x="4555281" y="362216"/>
                </a:lnTo>
                <a:lnTo>
                  <a:pt x="4555490" y="361835"/>
                </a:lnTo>
                <a:lnTo>
                  <a:pt x="4557845" y="356867"/>
                </a:lnTo>
                <a:lnTo>
                  <a:pt x="4557763" y="357073"/>
                </a:lnTo>
                <a:lnTo>
                  <a:pt x="4571335" y="357073"/>
                </a:lnTo>
                <a:lnTo>
                  <a:pt x="4570818" y="358609"/>
                </a:lnTo>
                <a:lnTo>
                  <a:pt x="4569295" y="362369"/>
                </a:lnTo>
                <a:lnTo>
                  <a:pt x="4566500" y="368160"/>
                </a:lnTo>
                <a:lnTo>
                  <a:pt x="4566119" y="368795"/>
                </a:lnTo>
                <a:close/>
              </a:path>
              <a:path w="4575175" h="405764">
                <a:moveTo>
                  <a:pt x="4555332" y="362089"/>
                </a:moveTo>
                <a:lnTo>
                  <a:pt x="4555454" y="361835"/>
                </a:lnTo>
                <a:lnTo>
                  <a:pt x="4555332" y="362089"/>
                </a:lnTo>
                <a:close/>
              </a:path>
              <a:path w="4575175" h="405764">
                <a:moveTo>
                  <a:pt x="4555281" y="362216"/>
                </a:moveTo>
                <a:lnTo>
                  <a:pt x="4555490" y="361835"/>
                </a:lnTo>
                <a:lnTo>
                  <a:pt x="4555281" y="362216"/>
                </a:lnTo>
                <a:close/>
              </a:path>
              <a:path w="4575175" h="405764">
                <a:moveTo>
                  <a:pt x="4553528" y="375958"/>
                </a:moveTo>
                <a:lnTo>
                  <a:pt x="4544936" y="375958"/>
                </a:lnTo>
                <a:lnTo>
                  <a:pt x="4545368" y="375526"/>
                </a:lnTo>
                <a:lnTo>
                  <a:pt x="4548822" y="371678"/>
                </a:lnTo>
                <a:lnTo>
                  <a:pt x="4553528" y="375958"/>
                </a:lnTo>
                <a:close/>
              </a:path>
              <a:path w="4575175" h="405764">
                <a:moveTo>
                  <a:pt x="4545139" y="375734"/>
                </a:moveTo>
                <a:lnTo>
                  <a:pt x="4545328" y="375526"/>
                </a:lnTo>
                <a:lnTo>
                  <a:pt x="4545139" y="375734"/>
                </a:lnTo>
                <a:close/>
              </a:path>
              <a:path w="4575175" h="405764">
                <a:moveTo>
                  <a:pt x="4544936" y="375958"/>
                </a:moveTo>
                <a:lnTo>
                  <a:pt x="4545139" y="375734"/>
                </a:lnTo>
                <a:lnTo>
                  <a:pt x="4545368" y="375526"/>
                </a:lnTo>
                <a:lnTo>
                  <a:pt x="4544936" y="375958"/>
                </a:lnTo>
                <a:close/>
              </a:path>
              <a:path w="4575175" h="405764">
                <a:moveTo>
                  <a:pt x="4557703" y="379755"/>
                </a:moveTo>
                <a:lnTo>
                  <a:pt x="4540719" y="379755"/>
                </a:lnTo>
                <a:lnTo>
                  <a:pt x="4541177" y="379374"/>
                </a:lnTo>
                <a:lnTo>
                  <a:pt x="4545139" y="375734"/>
                </a:lnTo>
                <a:lnTo>
                  <a:pt x="4544936" y="375958"/>
                </a:lnTo>
                <a:lnTo>
                  <a:pt x="4553528" y="375958"/>
                </a:lnTo>
                <a:lnTo>
                  <a:pt x="4557703" y="379755"/>
                </a:lnTo>
                <a:close/>
              </a:path>
              <a:path w="4575175" h="405764">
                <a:moveTo>
                  <a:pt x="4540958" y="379538"/>
                </a:moveTo>
                <a:lnTo>
                  <a:pt x="4541138" y="379374"/>
                </a:lnTo>
                <a:lnTo>
                  <a:pt x="4540958" y="379538"/>
                </a:lnTo>
                <a:close/>
              </a:path>
              <a:path w="4575175" h="405764">
                <a:moveTo>
                  <a:pt x="4540719" y="379755"/>
                </a:moveTo>
                <a:lnTo>
                  <a:pt x="4540958" y="379538"/>
                </a:lnTo>
                <a:lnTo>
                  <a:pt x="4541177" y="379374"/>
                </a:lnTo>
                <a:lnTo>
                  <a:pt x="4540719" y="379755"/>
                </a:lnTo>
                <a:close/>
              </a:path>
              <a:path w="4575175" h="405764">
                <a:moveTo>
                  <a:pt x="4548276" y="389928"/>
                </a:moveTo>
                <a:lnTo>
                  <a:pt x="4540669" y="379755"/>
                </a:lnTo>
                <a:lnTo>
                  <a:pt x="4540958" y="379538"/>
                </a:lnTo>
                <a:lnTo>
                  <a:pt x="4540719" y="379755"/>
                </a:lnTo>
                <a:lnTo>
                  <a:pt x="4557703" y="379755"/>
                </a:lnTo>
                <a:lnTo>
                  <a:pt x="4558220" y="380225"/>
                </a:lnTo>
                <a:lnTo>
                  <a:pt x="4554131" y="384721"/>
                </a:lnTo>
                <a:lnTo>
                  <a:pt x="4549025" y="389356"/>
                </a:lnTo>
                <a:lnTo>
                  <a:pt x="4548276" y="389928"/>
                </a:lnTo>
                <a:close/>
              </a:path>
              <a:path w="4575175" h="405764">
                <a:moveTo>
                  <a:pt x="4532305" y="388543"/>
                </a:moveTo>
                <a:lnTo>
                  <a:pt x="4526051" y="388543"/>
                </a:lnTo>
                <a:lnTo>
                  <a:pt x="4526483" y="388353"/>
                </a:lnTo>
                <a:lnTo>
                  <a:pt x="4531131" y="386105"/>
                </a:lnTo>
                <a:lnTo>
                  <a:pt x="4532305" y="388543"/>
                </a:lnTo>
                <a:close/>
              </a:path>
              <a:path w="4575175" h="405764">
                <a:moveTo>
                  <a:pt x="4526280" y="388433"/>
                </a:moveTo>
                <a:lnTo>
                  <a:pt x="4526448" y="388353"/>
                </a:lnTo>
                <a:lnTo>
                  <a:pt x="4526280" y="388433"/>
                </a:lnTo>
                <a:close/>
              </a:path>
              <a:path w="4575175" h="405764">
                <a:moveTo>
                  <a:pt x="4532783" y="389534"/>
                </a:moveTo>
                <a:lnTo>
                  <a:pt x="4523511" y="389534"/>
                </a:lnTo>
                <a:lnTo>
                  <a:pt x="4523803" y="389420"/>
                </a:lnTo>
                <a:lnTo>
                  <a:pt x="4526280" y="388433"/>
                </a:lnTo>
                <a:lnTo>
                  <a:pt x="4526051" y="388543"/>
                </a:lnTo>
                <a:lnTo>
                  <a:pt x="4532305" y="388543"/>
                </a:lnTo>
                <a:lnTo>
                  <a:pt x="4532783" y="389534"/>
                </a:lnTo>
                <a:close/>
              </a:path>
              <a:path w="4575175" h="405764">
                <a:moveTo>
                  <a:pt x="4523773" y="389430"/>
                </a:moveTo>
                <a:close/>
              </a:path>
              <a:path w="4575175" h="405764">
                <a:moveTo>
                  <a:pt x="4533223" y="390448"/>
                </a:moveTo>
                <a:lnTo>
                  <a:pt x="4520755" y="390448"/>
                </a:lnTo>
                <a:lnTo>
                  <a:pt x="4521060" y="390359"/>
                </a:lnTo>
                <a:lnTo>
                  <a:pt x="4523773" y="389430"/>
                </a:lnTo>
                <a:lnTo>
                  <a:pt x="4523511" y="389534"/>
                </a:lnTo>
                <a:lnTo>
                  <a:pt x="4532783" y="389534"/>
                </a:lnTo>
                <a:lnTo>
                  <a:pt x="4533223" y="390448"/>
                </a:lnTo>
                <a:close/>
              </a:path>
              <a:path w="4575175" h="405764">
                <a:moveTo>
                  <a:pt x="4520817" y="390427"/>
                </a:moveTo>
                <a:lnTo>
                  <a:pt x="4521018" y="390359"/>
                </a:lnTo>
                <a:lnTo>
                  <a:pt x="4520817" y="390427"/>
                </a:lnTo>
                <a:close/>
              </a:path>
              <a:path w="4575175" h="405764">
                <a:moveTo>
                  <a:pt x="4523905" y="402755"/>
                </a:moveTo>
                <a:lnTo>
                  <a:pt x="4520425" y="390537"/>
                </a:lnTo>
                <a:lnTo>
                  <a:pt x="4520817" y="390427"/>
                </a:lnTo>
                <a:lnTo>
                  <a:pt x="4533223" y="390448"/>
                </a:lnTo>
                <a:lnTo>
                  <a:pt x="4536643" y="397548"/>
                </a:lnTo>
                <a:lnTo>
                  <a:pt x="4531360" y="400088"/>
                </a:lnTo>
                <a:lnTo>
                  <a:pt x="4528019" y="401408"/>
                </a:lnTo>
                <a:lnTo>
                  <a:pt x="4524679" y="402539"/>
                </a:lnTo>
                <a:lnTo>
                  <a:pt x="4523905" y="402755"/>
                </a:lnTo>
                <a:close/>
              </a:path>
              <a:path w="4575175" h="405764">
                <a:moveTo>
                  <a:pt x="4509267" y="393001"/>
                </a:moveTo>
                <a:lnTo>
                  <a:pt x="4506201" y="393001"/>
                </a:lnTo>
                <a:lnTo>
                  <a:pt x="4509249" y="392760"/>
                </a:lnTo>
                <a:lnTo>
                  <a:pt x="4509267" y="393001"/>
                </a:lnTo>
                <a:close/>
              </a:path>
              <a:path w="4575175" h="405764">
                <a:moveTo>
                  <a:pt x="4503394" y="405764"/>
                </a:moveTo>
                <a:lnTo>
                  <a:pt x="4497031" y="405764"/>
                </a:lnTo>
                <a:lnTo>
                  <a:pt x="4497031" y="393064"/>
                </a:lnTo>
                <a:lnTo>
                  <a:pt x="4503153" y="393064"/>
                </a:lnTo>
                <a:lnTo>
                  <a:pt x="4506518" y="392976"/>
                </a:lnTo>
                <a:lnTo>
                  <a:pt x="4506201" y="393001"/>
                </a:lnTo>
                <a:lnTo>
                  <a:pt x="4509267" y="393001"/>
                </a:lnTo>
                <a:lnTo>
                  <a:pt x="4510201" y="405434"/>
                </a:lnTo>
                <a:lnTo>
                  <a:pt x="4507001" y="405676"/>
                </a:lnTo>
                <a:lnTo>
                  <a:pt x="4503394" y="405764"/>
                </a:lnTo>
                <a:close/>
              </a:path>
              <a:path w="4575175" h="405764">
                <a:moveTo>
                  <a:pt x="4484331" y="405764"/>
                </a:moveTo>
                <a:lnTo>
                  <a:pt x="4471631" y="405764"/>
                </a:lnTo>
                <a:lnTo>
                  <a:pt x="4471631" y="393064"/>
                </a:lnTo>
                <a:lnTo>
                  <a:pt x="4484331" y="393064"/>
                </a:lnTo>
                <a:lnTo>
                  <a:pt x="4484331" y="405764"/>
                </a:lnTo>
                <a:close/>
              </a:path>
              <a:path w="4575175" h="405764">
                <a:moveTo>
                  <a:pt x="4458931" y="405764"/>
                </a:moveTo>
                <a:lnTo>
                  <a:pt x="4446231" y="405764"/>
                </a:lnTo>
                <a:lnTo>
                  <a:pt x="4446231" y="393064"/>
                </a:lnTo>
                <a:lnTo>
                  <a:pt x="4458931" y="393064"/>
                </a:lnTo>
                <a:lnTo>
                  <a:pt x="4458931" y="405764"/>
                </a:lnTo>
                <a:close/>
              </a:path>
              <a:path w="4575175" h="405764">
                <a:moveTo>
                  <a:pt x="4433531" y="405764"/>
                </a:moveTo>
                <a:lnTo>
                  <a:pt x="4420831" y="405764"/>
                </a:lnTo>
                <a:lnTo>
                  <a:pt x="4420831" y="393064"/>
                </a:lnTo>
                <a:lnTo>
                  <a:pt x="4433531" y="393064"/>
                </a:lnTo>
                <a:lnTo>
                  <a:pt x="4433531" y="405764"/>
                </a:lnTo>
                <a:close/>
              </a:path>
              <a:path w="4575175" h="405764">
                <a:moveTo>
                  <a:pt x="4408131" y="405764"/>
                </a:moveTo>
                <a:lnTo>
                  <a:pt x="4395431" y="405764"/>
                </a:lnTo>
                <a:lnTo>
                  <a:pt x="4395431" y="393064"/>
                </a:lnTo>
                <a:lnTo>
                  <a:pt x="4408131" y="393064"/>
                </a:lnTo>
                <a:lnTo>
                  <a:pt x="4408131" y="405764"/>
                </a:lnTo>
                <a:close/>
              </a:path>
              <a:path w="4575175" h="405764">
                <a:moveTo>
                  <a:pt x="4382731" y="405764"/>
                </a:moveTo>
                <a:lnTo>
                  <a:pt x="4370031" y="405764"/>
                </a:lnTo>
                <a:lnTo>
                  <a:pt x="4370031" y="393064"/>
                </a:lnTo>
                <a:lnTo>
                  <a:pt x="4382731" y="393064"/>
                </a:lnTo>
                <a:lnTo>
                  <a:pt x="4382731" y="405764"/>
                </a:lnTo>
                <a:close/>
              </a:path>
              <a:path w="4575175" h="405764">
                <a:moveTo>
                  <a:pt x="4357331" y="405764"/>
                </a:moveTo>
                <a:lnTo>
                  <a:pt x="4344631" y="405764"/>
                </a:lnTo>
                <a:lnTo>
                  <a:pt x="4344631" y="393064"/>
                </a:lnTo>
                <a:lnTo>
                  <a:pt x="4357331" y="393064"/>
                </a:lnTo>
                <a:lnTo>
                  <a:pt x="4357331" y="405764"/>
                </a:lnTo>
                <a:close/>
              </a:path>
              <a:path w="4575175" h="405764">
                <a:moveTo>
                  <a:pt x="4331931" y="405764"/>
                </a:moveTo>
                <a:lnTo>
                  <a:pt x="4319231" y="405764"/>
                </a:lnTo>
                <a:lnTo>
                  <a:pt x="4319231" y="393064"/>
                </a:lnTo>
                <a:lnTo>
                  <a:pt x="4331931" y="393064"/>
                </a:lnTo>
                <a:lnTo>
                  <a:pt x="4331931" y="405764"/>
                </a:lnTo>
                <a:close/>
              </a:path>
              <a:path w="4575175" h="405764">
                <a:moveTo>
                  <a:pt x="4306531" y="405764"/>
                </a:moveTo>
                <a:lnTo>
                  <a:pt x="4293831" y="405764"/>
                </a:lnTo>
                <a:lnTo>
                  <a:pt x="4293831" y="393064"/>
                </a:lnTo>
                <a:lnTo>
                  <a:pt x="4306531" y="393064"/>
                </a:lnTo>
                <a:lnTo>
                  <a:pt x="4306531" y="405764"/>
                </a:lnTo>
                <a:close/>
              </a:path>
              <a:path w="4575175" h="405764">
                <a:moveTo>
                  <a:pt x="4281131" y="405764"/>
                </a:moveTo>
                <a:lnTo>
                  <a:pt x="4268431" y="405764"/>
                </a:lnTo>
                <a:lnTo>
                  <a:pt x="4268431" y="393064"/>
                </a:lnTo>
                <a:lnTo>
                  <a:pt x="4281131" y="393064"/>
                </a:lnTo>
                <a:lnTo>
                  <a:pt x="4281131" y="405764"/>
                </a:lnTo>
                <a:close/>
              </a:path>
              <a:path w="4575175" h="405764">
                <a:moveTo>
                  <a:pt x="4255731" y="405764"/>
                </a:moveTo>
                <a:lnTo>
                  <a:pt x="4243031" y="405764"/>
                </a:lnTo>
                <a:lnTo>
                  <a:pt x="4243031" y="393064"/>
                </a:lnTo>
                <a:lnTo>
                  <a:pt x="4255731" y="393064"/>
                </a:lnTo>
                <a:lnTo>
                  <a:pt x="4255731" y="405764"/>
                </a:lnTo>
                <a:close/>
              </a:path>
              <a:path w="4575175" h="405764">
                <a:moveTo>
                  <a:pt x="4230331" y="405764"/>
                </a:moveTo>
                <a:lnTo>
                  <a:pt x="4217631" y="405764"/>
                </a:lnTo>
                <a:lnTo>
                  <a:pt x="4217631" y="393064"/>
                </a:lnTo>
                <a:lnTo>
                  <a:pt x="4230331" y="393064"/>
                </a:lnTo>
                <a:lnTo>
                  <a:pt x="4230331" y="405764"/>
                </a:lnTo>
                <a:close/>
              </a:path>
              <a:path w="4575175" h="405764">
                <a:moveTo>
                  <a:pt x="4204931" y="405764"/>
                </a:moveTo>
                <a:lnTo>
                  <a:pt x="4192231" y="405764"/>
                </a:lnTo>
                <a:lnTo>
                  <a:pt x="4192231" y="393064"/>
                </a:lnTo>
                <a:lnTo>
                  <a:pt x="4204931" y="393064"/>
                </a:lnTo>
                <a:lnTo>
                  <a:pt x="4204931" y="405764"/>
                </a:lnTo>
                <a:close/>
              </a:path>
              <a:path w="4575175" h="405764">
                <a:moveTo>
                  <a:pt x="4179531" y="405764"/>
                </a:moveTo>
                <a:lnTo>
                  <a:pt x="4166831" y="405764"/>
                </a:lnTo>
                <a:lnTo>
                  <a:pt x="4166831" y="393064"/>
                </a:lnTo>
                <a:lnTo>
                  <a:pt x="4179531" y="393064"/>
                </a:lnTo>
                <a:lnTo>
                  <a:pt x="4179531" y="405764"/>
                </a:lnTo>
                <a:close/>
              </a:path>
              <a:path w="4575175" h="405764">
                <a:moveTo>
                  <a:pt x="4154131" y="405764"/>
                </a:moveTo>
                <a:lnTo>
                  <a:pt x="4141431" y="405764"/>
                </a:lnTo>
                <a:lnTo>
                  <a:pt x="4141431" y="393064"/>
                </a:lnTo>
                <a:lnTo>
                  <a:pt x="4154131" y="393064"/>
                </a:lnTo>
                <a:lnTo>
                  <a:pt x="4154131" y="405764"/>
                </a:lnTo>
                <a:close/>
              </a:path>
              <a:path w="4575175" h="405764">
                <a:moveTo>
                  <a:pt x="4128731" y="405764"/>
                </a:moveTo>
                <a:lnTo>
                  <a:pt x="4116031" y="405764"/>
                </a:lnTo>
                <a:lnTo>
                  <a:pt x="4116031" y="393064"/>
                </a:lnTo>
                <a:lnTo>
                  <a:pt x="4128731" y="393064"/>
                </a:lnTo>
                <a:lnTo>
                  <a:pt x="4128731" y="405764"/>
                </a:lnTo>
                <a:close/>
              </a:path>
              <a:path w="4575175" h="405764">
                <a:moveTo>
                  <a:pt x="4103331" y="405764"/>
                </a:moveTo>
                <a:lnTo>
                  <a:pt x="4090631" y="405764"/>
                </a:lnTo>
                <a:lnTo>
                  <a:pt x="4090631" y="393064"/>
                </a:lnTo>
                <a:lnTo>
                  <a:pt x="4103331" y="393064"/>
                </a:lnTo>
                <a:lnTo>
                  <a:pt x="4103331" y="405764"/>
                </a:lnTo>
                <a:close/>
              </a:path>
              <a:path w="4575175" h="405764">
                <a:moveTo>
                  <a:pt x="4077931" y="405764"/>
                </a:moveTo>
                <a:lnTo>
                  <a:pt x="4065231" y="405764"/>
                </a:lnTo>
                <a:lnTo>
                  <a:pt x="4065231" y="393064"/>
                </a:lnTo>
                <a:lnTo>
                  <a:pt x="4077931" y="393064"/>
                </a:lnTo>
                <a:lnTo>
                  <a:pt x="4077931" y="405764"/>
                </a:lnTo>
                <a:close/>
              </a:path>
              <a:path w="4575175" h="405764">
                <a:moveTo>
                  <a:pt x="4052531" y="405764"/>
                </a:moveTo>
                <a:lnTo>
                  <a:pt x="4039831" y="405764"/>
                </a:lnTo>
                <a:lnTo>
                  <a:pt x="4039831" y="393064"/>
                </a:lnTo>
                <a:lnTo>
                  <a:pt x="4052531" y="393064"/>
                </a:lnTo>
                <a:lnTo>
                  <a:pt x="4052531" y="405764"/>
                </a:lnTo>
                <a:close/>
              </a:path>
              <a:path w="4575175" h="405764">
                <a:moveTo>
                  <a:pt x="4027131" y="405764"/>
                </a:moveTo>
                <a:lnTo>
                  <a:pt x="4014431" y="405764"/>
                </a:lnTo>
                <a:lnTo>
                  <a:pt x="4014431" y="393064"/>
                </a:lnTo>
                <a:lnTo>
                  <a:pt x="4027131" y="393064"/>
                </a:lnTo>
                <a:lnTo>
                  <a:pt x="4027131" y="405764"/>
                </a:lnTo>
                <a:close/>
              </a:path>
              <a:path w="4575175" h="405764">
                <a:moveTo>
                  <a:pt x="4001731" y="405764"/>
                </a:moveTo>
                <a:lnTo>
                  <a:pt x="3989031" y="405764"/>
                </a:lnTo>
                <a:lnTo>
                  <a:pt x="3989031" y="393064"/>
                </a:lnTo>
                <a:lnTo>
                  <a:pt x="4001731" y="393064"/>
                </a:lnTo>
                <a:lnTo>
                  <a:pt x="4001731" y="405764"/>
                </a:lnTo>
                <a:close/>
              </a:path>
              <a:path w="4575175" h="405764">
                <a:moveTo>
                  <a:pt x="3976331" y="405764"/>
                </a:moveTo>
                <a:lnTo>
                  <a:pt x="3963631" y="405764"/>
                </a:lnTo>
                <a:lnTo>
                  <a:pt x="3963631" y="393064"/>
                </a:lnTo>
                <a:lnTo>
                  <a:pt x="3976331" y="393064"/>
                </a:lnTo>
                <a:lnTo>
                  <a:pt x="3976331" y="405764"/>
                </a:lnTo>
                <a:close/>
              </a:path>
              <a:path w="4575175" h="405764">
                <a:moveTo>
                  <a:pt x="3950931" y="405764"/>
                </a:moveTo>
                <a:lnTo>
                  <a:pt x="3938231" y="405764"/>
                </a:lnTo>
                <a:lnTo>
                  <a:pt x="3938231" y="393064"/>
                </a:lnTo>
                <a:lnTo>
                  <a:pt x="3950931" y="393064"/>
                </a:lnTo>
                <a:lnTo>
                  <a:pt x="3950931" y="405764"/>
                </a:lnTo>
                <a:close/>
              </a:path>
              <a:path w="4575175" h="405764">
                <a:moveTo>
                  <a:pt x="3925531" y="405764"/>
                </a:moveTo>
                <a:lnTo>
                  <a:pt x="3912831" y="405764"/>
                </a:lnTo>
                <a:lnTo>
                  <a:pt x="3912831" y="393064"/>
                </a:lnTo>
                <a:lnTo>
                  <a:pt x="3925531" y="393064"/>
                </a:lnTo>
                <a:lnTo>
                  <a:pt x="3925531" y="405764"/>
                </a:lnTo>
                <a:close/>
              </a:path>
              <a:path w="4575175" h="405764">
                <a:moveTo>
                  <a:pt x="3900131" y="405764"/>
                </a:moveTo>
                <a:lnTo>
                  <a:pt x="3887431" y="405764"/>
                </a:lnTo>
                <a:lnTo>
                  <a:pt x="3887431" y="393064"/>
                </a:lnTo>
                <a:lnTo>
                  <a:pt x="3900131" y="393064"/>
                </a:lnTo>
                <a:lnTo>
                  <a:pt x="3900131" y="405764"/>
                </a:lnTo>
                <a:close/>
              </a:path>
              <a:path w="4575175" h="405764">
                <a:moveTo>
                  <a:pt x="3874731" y="405764"/>
                </a:moveTo>
                <a:lnTo>
                  <a:pt x="3862031" y="405764"/>
                </a:lnTo>
                <a:lnTo>
                  <a:pt x="3862031" y="393064"/>
                </a:lnTo>
                <a:lnTo>
                  <a:pt x="3874731" y="393064"/>
                </a:lnTo>
                <a:lnTo>
                  <a:pt x="3874731" y="405764"/>
                </a:lnTo>
                <a:close/>
              </a:path>
              <a:path w="4575175" h="405764">
                <a:moveTo>
                  <a:pt x="3849331" y="405764"/>
                </a:moveTo>
                <a:lnTo>
                  <a:pt x="3836631" y="405764"/>
                </a:lnTo>
                <a:lnTo>
                  <a:pt x="3836631" y="393064"/>
                </a:lnTo>
                <a:lnTo>
                  <a:pt x="3849331" y="393064"/>
                </a:lnTo>
                <a:lnTo>
                  <a:pt x="3849331" y="405764"/>
                </a:lnTo>
                <a:close/>
              </a:path>
              <a:path w="4575175" h="405764">
                <a:moveTo>
                  <a:pt x="3823931" y="405764"/>
                </a:moveTo>
                <a:lnTo>
                  <a:pt x="3811231" y="405764"/>
                </a:lnTo>
                <a:lnTo>
                  <a:pt x="3811231" y="393064"/>
                </a:lnTo>
                <a:lnTo>
                  <a:pt x="3823931" y="393064"/>
                </a:lnTo>
                <a:lnTo>
                  <a:pt x="3823931" y="405764"/>
                </a:lnTo>
                <a:close/>
              </a:path>
              <a:path w="4575175" h="405764">
                <a:moveTo>
                  <a:pt x="3798531" y="405764"/>
                </a:moveTo>
                <a:lnTo>
                  <a:pt x="3785831" y="405764"/>
                </a:lnTo>
                <a:lnTo>
                  <a:pt x="3785831" y="393064"/>
                </a:lnTo>
                <a:lnTo>
                  <a:pt x="3798531" y="393064"/>
                </a:lnTo>
                <a:lnTo>
                  <a:pt x="3798531" y="405764"/>
                </a:lnTo>
                <a:close/>
              </a:path>
              <a:path w="4575175" h="405764">
                <a:moveTo>
                  <a:pt x="3773131" y="405764"/>
                </a:moveTo>
                <a:lnTo>
                  <a:pt x="3760431" y="405764"/>
                </a:lnTo>
                <a:lnTo>
                  <a:pt x="3760431" y="393064"/>
                </a:lnTo>
                <a:lnTo>
                  <a:pt x="3773131" y="393064"/>
                </a:lnTo>
                <a:lnTo>
                  <a:pt x="3773131" y="405764"/>
                </a:lnTo>
                <a:close/>
              </a:path>
              <a:path w="4575175" h="405764">
                <a:moveTo>
                  <a:pt x="3747731" y="405764"/>
                </a:moveTo>
                <a:lnTo>
                  <a:pt x="3735031" y="405764"/>
                </a:lnTo>
                <a:lnTo>
                  <a:pt x="3735031" y="393064"/>
                </a:lnTo>
                <a:lnTo>
                  <a:pt x="3747731" y="393064"/>
                </a:lnTo>
                <a:lnTo>
                  <a:pt x="3747731" y="405764"/>
                </a:lnTo>
                <a:close/>
              </a:path>
              <a:path w="4575175" h="405764">
                <a:moveTo>
                  <a:pt x="3722331" y="405764"/>
                </a:moveTo>
                <a:lnTo>
                  <a:pt x="3709631" y="405764"/>
                </a:lnTo>
                <a:lnTo>
                  <a:pt x="3709631" y="393064"/>
                </a:lnTo>
                <a:lnTo>
                  <a:pt x="3722331" y="393064"/>
                </a:lnTo>
                <a:lnTo>
                  <a:pt x="3722331" y="405764"/>
                </a:lnTo>
                <a:close/>
              </a:path>
              <a:path w="4575175" h="405764">
                <a:moveTo>
                  <a:pt x="3696931" y="405764"/>
                </a:moveTo>
                <a:lnTo>
                  <a:pt x="3684231" y="405764"/>
                </a:lnTo>
                <a:lnTo>
                  <a:pt x="3684231" y="393064"/>
                </a:lnTo>
                <a:lnTo>
                  <a:pt x="3696931" y="393064"/>
                </a:lnTo>
                <a:lnTo>
                  <a:pt x="3696931" y="405764"/>
                </a:lnTo>
                <a:close/>
              </a:path>
              <a:path w="4575175" h="405764">
                <a:moveTo>
                  <a:pt x="3671531" y="405764"/>
                </a:moveTo>
                <a:lnTo>
                  <a:pt x="3658831" y="405764"/>
                </a:lnTo>
                <a:lnTo>
                  <a:pt x="3658831" y="393064"/>
                </a:lnTo>
                <a:lnTo>
                  <a:pt x="3671531" y="393064"/>
                </a:lnTo>
                <a:lnTo>
                  <a:pt x="3671531" y="405764"/>
                </a:lnTo>
                <a:close/>
              </a:path>
              <a:path w="4575175" h="405764">
                <a:moveTo>
                  <a:pt x="3646131" y="405764"/>
                </a:moveTo>
                <a:lnTo>
                  <a:pt x="3633431" y="405764"/>
                </a:lnTo>
                <a:lnTo>
                  <a:pt x="3633431" y="393064"/>
                </a:lnTo>
                <a:lnTo>
                  <a:pt x="3646131" y="393064"/>
                </a:lnTo>
                <a:lnTo>
                  <a:pt x="3646131" y="405764"/>
                </a:lnTo>
                <a:close/>
              </a:path>
              <a:path w="4575175" h="405764">
                <a:moveTo>
                  <a:pt x="3620731" y="405764"/>
                </a:moveTo>
                <a:lnTo>
                  <a:pt x="3608031" y="405764"/>
                </a:lnTo>
                <a:lnTo>
                  <a:pt x="3608031" y="393064"/>
                </a:lnTo>
                <a:lnTo>
                  <a:pt x="3620731" y="393064"/>
                </a:lnTo>
                <a:lnTo>
                  <a:pt x="3620731" y="405764"/>
                </a:lnTo>
                <a:close/>
              </a:path>
              <a:path w="4575175" h="405764">
                <a:moveTo>
                  <a:pt x="3595331" y="405764"/>
                </a:moveTo>
                <a:lnTo>
                  <a:pt x="3582631" y="405764"/>
                </a:lnTo>
                <a:lnTo>
                  <a:pt x="3582631" y="393064"/>
                </a:lnTo>
                <a:lnTo>
                  <a:pt x="3595331" y="393064"/>
                </a:lnTo>
                <a:lnTo>
                  <a:pt x="3595331" y="405764"/>
                </a:lnTo>
                <a:close/>
              </a:path>
              <a:path w="4575175" h="405764">
                <a:moveTo>
                  <a:pt x="3569931" y="405764"/>
                </a:moveTo>
                <a:lnTo>
                  <a:pt x="3557231" y="405764"/>
                </a:lnTo>
                <a:lnTo>
                  <a:pt x="3557231" y="393064"/>
                </a:lnTo>
                <a:lnTo>
                  <a:pt x="3569931" y="393064"/>
                </a:lnTo>
                <a:lnTo>
                  <a:pt x="3569931" y="405764"/>
                </a:lnTo>
                <a:close/>
              </a:path>
              <a:path w="4575175" h="405764">
                <a:moveTo>
                  <a:pt x="3544531" y="405764"/>
                </a:moveTo>
                <a:lnTo>
                  <a:pt x="3531831" y="405764"/>
                </a:lnTo>
                <a:lnTo>
                  <a:pt x="3531831" y="393064"/>
                </a:lnTo>
                <a:lnTo>
                  <a:pt x="3544531" y="393064"/>
                </a:lnTo>
                <a:lnTo>
                  <a:pt x="3544531" y="405764"/>
                </a:lnTo>
                <a:close/>
              </a:path>
              <a:path w="4575175" h="405764">
                <a:moveTo>
                  <a:pt x="3519131" y="405764"/>
                </a:moveTo>
                <a:lnTo>
                  <a:pt x="3506431" y="405764"/>
                </a:lnTo>
                <a:lnTo>
                  <a:pt x="3506431" y="393064"/>
                </a:lnTo>
                <a:lnTo>
                  <a:pt x="3519131" y="393064"/>
                </a:lnTo>
                <a:lnTo>
                  <a:pt x="3519131" y="405764"/>
                </a:lnTo>
                <a:close/>
              </a:path>
              <a:path w="4575175" h="405764">
                <a:moveTo>
                  <a:pt x="3493731" y="405764"/>
                </a:moveTo>
                <a:lnTo>
                  <a:pt x="3481031" y="405764"/>
                </a:lnTo>
                <a:lnTo>
                  <a:pt x="3481031" y="393064"/>
                </a:lnTo>
                <a:lnTo>
                  <a:pt x="3493731" y="393064"/>
                </a:lnTo>
                <a:lnTo>
                  <a:pt x="3493731" y="405764"/>
                </a:lnTo>
                <a:close/>
              </a:path>
              <a:path w="4575175" h="405764">
                <a:moveTo>
                  <a:pt x="3468331" y="405764"/>
                </a:moveTo>
                <a:lnTo>
                  <a:pt x="3455631" y="405764"/>
                </a:lnTo>
                <a:lnTo>
                  <a:pt x="3455631" y="393064"/>
                </a:lnTo>
                <a:lnTo>
                  <a:pt x="3468331" y="393064"/>
                </a:lnTo>
                <a:lnTo>
                  <a:pt x="3468331" y="405764"/>
                </a:lnTo>
                <a:close/>
              </a:path>
              <a:path w="4575175" h="405764">
                <a:moveTo>
                  <a:pt x="3442931" y="405764"/>
                </a:moveTo>
                <a:lnTo>
                  <a:pt x="3430231" y="405764"/>
                </a:lnTo>
                <a:lnTo>
                  <a:pt x="3430231" y="393064"/>
                </a:lnTo>
                <a:lnTo>
                  <a:pt x="3442931" y="393064"/>
                </a:lnTo>
                <a:lnTo>
                  <a:pt x="3442931" y="405764"/>
                </a:lnTo>
                <a:close/>
              </a:path>
              <a:path w="4575175" h="405764">
                <a:moveTo>
                  <a:pt x="3417531" y="405764"/>
                </a:moveTo>
                <a:lnTo>
                  <a:pt x="3404831" y="405764"/>
                </a:lnTo>
                <a:lnTo>
                  <a:pt x="3404831" y="393064"/>
                </a:lnTo>
                <a:lnTo>
                  <a:pt x="3417531" y="393064"/>
                </a:lnTo>
                <a:lnTo>
                  <a:pt x="3417531" y="405764"/>
                </a:lnTo>
                <a:close/>
              </a:path>
              <a:path w="4575175" h="405764">
                <a:moveTo>
                  <a:pt x="3392131" y="405764"/>
                </a:moveTo>
                <a:lnTo>
                  <a:pt x="3379431" y="405764"/>
                </a:lnTo>
                <a:lnTo>
                  <a:pt x="3379431" y="393064"/>
                </a:lnTo>
                <a:lnTo>
                  <a:pt x="3392131" y="393064"/>
                </a:lnTo>
                <a:lnTo>
                  <a:pt x="3392131" y="405764"/>
                </a:lnTo>
                <a:close/>
              </a:path>
              <a:path w="4575175" h="405764">
                <a:moveTo>
                  <a:pt x="3366731" y="405764"/>
                </a:moveTo>
                <a:lnTo>
                  <a:pt x="3354031" y="405764"/>
                </a:lnTo>
                <a:lnTo>
                  <a:pt x="3354031" y="393064"/>
                </a:lnTo>
                <a:lnTo>
                  <a:pt x="3366731" y="393064"/>
                </a:lnTo>
                <a:lnTo>
                  <a:pt x="3366731" y="405764"/>
                </a:lnTo>
                <a:close/>
              </a:path>
              <a:path w="4575175" h="405764">
                <a:moveTo>
                  <a:pt x="3341331" y="405764"/>
                </a:moveTo>
                <a:lnTo>
                  <a:pt x="3328631" y="405764"/>
                </a:lnTo>
                <a:lnTo>
                  <a:pt x="3328631" y="393064"/>
                </a:lnTo>
                <a:lnTo>
                  <a:pt x="3341331" y="393064"/>
                </a:lnTo>
                <a:lnTo>
                  <a:pt x="3341331" y="405764"/>
                </a:lnTo>
                <a:close/>
              </a:path>
              <a:path w="4575175" h="405764">
                <a:moveTo>
                  <a:pt x="3315931" y="405764"/>
                </a:moveTo>
                <a:lnTo>
                  <a:pt x="3303231" y="405764"/>
                </a:lnTo>
                <a:lnTo>
                  <a:pt x="3303231" y="393064"/>
                </a:lnTo>
                <a:lnTo>
                  <a:pt x="3315931" y="393064"/>
                </a:lnTo>
                <a:lnTo>
                  <a:pt x="3315931" y="405764"/>
                </a:lnTo>
                <a:close/>
              </a:path>
              <a:path w="4575175" h="405764">
                <a:moveTo>
                  <a:pt x="3290531" y="405764"/>
                </a:moveTo>
                <a:lnTo>
                  <a:pt x="3277831" y="405764"/>
                </a:lnTo>
                <a:lnTo>
                  <a:pt x="3277831" y="393064"/>
                </a:lnTo>
                <a:lnTo>
                  <a:pt x="3290531" y="393064"/>
                </a:lnTo>
                <a:lnTo>
                  <a:pt x="3290531" y="405764"/>
                </a:lnTo>
                <a:close/>
              </a:path>
              <a:path w="4575175" h="405764">
                <a:moveTo>
                  <a:pt x="3265131" y="405764"/>
                </a:moveTo>
                <a:lnTo>
                  <a:pt x="3252431" y="405764"/>
                </a:lnTo>
                <a:lnTo>
                  <a:pt x="3252431" y="393064"/>
                </a:lnTo>
                <a:lnTo>
                  <a:pt x="3265131" y="393064"/>
                </a:lnTo>
                <a:lnTo>
                  <a:pt x="3265131" y="405764"/>
                </a:lnTo>
                <a:close/>
              </a:path>
              <a:path w="4575175" h="405764">
                <a:moveTo>
                  <a:pt x="3239731" y="405764"/>
                </a:moveTo>
                <a:lnTo>
                  <a:pt x="3227031" y="405764"/>
                </a:lnTo>
                <a:lnTo>
                  <a:pt x="3227031" y="393064"/>
                </a:lnTo>
                <a:lnTo>
                  <a:pt x="3239731" y="393064"/>
                </a:lnTo>
                <a:lnTo>
                  <a:pt x="3239731" y="405764"/>
                </a:lnTo>
                <a:close/>
              </a:path>
              <a:path w="4575175" h="405764">
                <a:moveTo>
                  <a:pt x="3214331" y="405764"/>
                </a:moveTo>
                <a:lnTo>
                  <a:pt x="3201631" y="405764"/>
                </a:lnTo>
                <a:lnTo>
                  <a:pt x="3201631" y="393064"/>
                </a:lnTo>
                <a:lnTo>
                  <a:pt x="3214331" y="393064"/>
                </a:lnTo>
                <a:lnTo>
                  <a:pt x="3214331" y="405764"/>
                </a:lnTo>
                <a:close/>
              </a:path>
              <a:path w="4575175" h="405764">
                <a:moveTo>
                  <a:pt x="3188931" y="405764"/>
                </a:moveTo>
                <a:lnTo>
                  <a:pt x="3176231" y="405764"/>
                </a:lnTo>
                <a:lnTo>
                  <a:pt x="3176231" y="393064"/>
                </a:lnTo>
                <a:lnTo>
                  <a:pt x="3188931" y="393064"/>
                </a:lnTo>
                <a:lnTo>
                  <a:pt x="3188931" y="405764"/>
                </a:lnTo>
                <a:close/>
              </a:path>
              <a:path w="4575175" h="405764">
                <a:moveTo>
                  <a:pt x="3163531" y="405764"/>
                </a:moveTo>
                <a:lnTo>
                  <a:pt x="3150831" y="405764"/>
                </a:lnTo>
                <a:lnTo>
                  <a:pt x="3150831" y="393064"/>
                </a:lnTo>
                <a:lnTo>
                  <a:pt x="3163531" y="393064"/>
                </a:lnTo>
                <a:lnTo>
                  <a:pt x="3163531" y="405764"/>
                </a:lnTo>
                <a:close/>
              </a:path>
              <a:path w="4575175" h="405764">
                <a:moveTo>
                  <a:pt x="3138131" y="405764"/>
                </a:moveTo>
                <a:lnTo>
                  <a:pt x="3125431" y="405764"/>
                </a:lnTo>
                <a:lnTo>
                  <a:pt x="3125431" y="393064"/>
                </a:lnTo>
                <a:lnTo>
                  <a:pt x="3138131" y="393064"/>
                </a:lnTo>
                <a:lnTo>
                  <a:pt x="3138131" y="405764"/>
                </a:lnTo>
                <a:close/>
              </a:path>
              <a:path w="4575175" h="405764">
                <a:moveTo>
                  <a:pt x="3112731" y="405764"/>
                </a:moveTo>
                <a:lnTo>
                  <a:pt x="3100031" y="405764"/>
                </a:lnTo>
                <a:lnTo>
                  <a:pt x="3100031" y="393064"/>
                </a:lnTo>
                <a:lnTo>
                  <a:pt x="3112731" y="393064"/>
                </a:lnTo>
                <a:lnTo>
                  <a:pt x="3112731" y="405764"/>
                </a:lnTo>
                <a:close/>
              </a:path>
              <a:path w="4575175" h="405764">
                <a:moveTo>
                  <a:pt x="3087331" y="405764"/>
                </a:moveTo>
                <a:lnTo>
                  <a:pt x="3074631" y="405764"/>
                </a:lnTo>
                <a:lnTo>
                  <a:pt x="3074631" y="393064"/>
                </a:lnTo>
                <a:lnTo>
                  <a:pt x="3087331" y="393064"/>
                </a:lnTo>
                <a:lnTo>
                  <a:pt x="3087331" y="405764"/>
                </a:lnTo>
                <a:close/>
              </a:path>
              <a:path w="4575175" h="405764">
                <a:moveTo>
                  <a:pt x="3061931" y="405764"/>
                </a:moveTo>
                <a:lnTo>
                  <a:pt x="3049231" y="405764"/>
                </a:lnTo>
                <a:lnTo>
                  <a:pt x="3049231" y="393064"/>
                </a:lnTo>
                <a:lnTo>
                  <a:pt x="3061931" y="393064"/>
                </a:lnTo>
                <a:lnTo>
                  <a:pt x="3061931" y="405764"/>
                </a:lnTo>
                <a:close/>
              </a:path>
              <a:path w="4575175" h="405764">
                <a:moveTo>
                  <a:pt x="3036531" y="405764"/>
                </a:moveTo>
                <a:lnTo>
                  <a:pt x="3023831" y="405764"/>
                </a:lnTo>
                <a:lnTo>
                  <a:pt x="3023831" y="393064"/>
                </a:lnTo>
                <a:lnTo>
                  <a:pt x="3036531" y="393064"/>
                </a:lnTo>
                <a:lnTo>
                  <a:pt x="3036531" y="405764"/>
                </a:lnTo>
                <a:close/>
              </a:path>
              <a:path w="4575175" h="405764">
                <a:moveTo>
                  <a:pt x="3011131" y="405764"/>
                </a:moveTo>
                <a:lnTo>
                  <a:pt x="2998431" y="405764"/>
                </a:lnTo>
                <a:lnTo>
                  <a:pt x="2998431" y="393064"/>
                </a:lnTo>
                <a:lnTo>
                  <a:pt x="3011131" y="393064"/>
                </a:lnTo>
                <a:lnTo>
                  <a:pt x="3011131" y="405764"/>
                </a:lnTo>
                <a:close/>
              </a:path>
              <a:path w="4575175" h="405764">
                <a:moveTo>
                  <a:pt x="2985731" y="405764"/>
                </a:moveTo>
                <a:lnTo>
                  <a:pt x="2973031" y="405764"/>
                </a:lnTo>
                <a:lnTo>
                  <a:pt x="2973031" y="393064"/>
                </a:lnTo>
                <a:lnTo>
                  <a:pt x="2985731" y="393064"/>
                </a:lnTo>
                <a:lnTo>
                  <a:pt x="2985731" y="405764"/>
                </a:lnTo>
                <a:close/>
              </a:path>
              <a:path w="4575175" h="405764">
                <a:moveTo>
                  <a:pt x="2960331" y="405764"/>
                </a:moveTo>
                <a:lnTo>
                  <a:pt x="2947631" y="405764"/>
                </a:lnTo>
                <a:lnTo>
                  <a:pt x="2947631" y="393064"/>
                </a:lnTo>
                <a:lnTo>
                  <a:pt x="2960331" y="393064"/>
                </a:lnTo>
                <a:lnTo>
                  <a:pt x="2960331" y="405764"/>
                </a:lnTo>
                <a:close/>
              </a:path>
              <a:path w="4575175" h="405764">
                <a:moveTo>
                  <a:pt x="2934931" y="405764"/>
                </a:moveTo>
                <a:lnTo>
                  <a:pt x="2922231" y="405764"/>
                </a:lnTo>
                <a:lnTo>
                  <a:pt x="2922231" y="393064"/>
                </a:lnTo>
                <a:lnTo>
                  <a:pt x="2934931" y="393064"/>
                </a:lnTo>
                <a:lnTo>
                  <a:pt x="2934931" y="405764"/>
                </a:lnTo>
                <a:close/>
              </a:path>
              <a:path w="4575175" h="405764">
                <a:moveTo>
                  <a:pt x="2909531" y="405764"/>
                </a:moveTo>
                <a:lnTo>
                  <a:pt x="2896831" y="405764"/>
                </a:lnTo>
                <a:lnTo>
                  <a:pt x="2896831" y="393064"/>
                </a:lnTo>
                <a:lnTo>
                  <a:pt x="2909531" y="393064"/>
                </a:lnTo>
                <a:lnTo>
                  <a:pt x="2909531" y="405764"/>
                </a:lnTo>
                <a:close/>
              </a:path>
              <a:path w="4575175" h="405764">
                <a:moveTo>
                  <a:pt x="2884131" y="405764"/>
                </a:moveTo>
                <a:lnTo>
                  <a:pt x="2871431" y="405764"/>
                </a:lnTo>
                <a:lnTo>
                  <a:pt x="2871431" y="393064"/>
                </a:lnTo>
                <a:lnTo>
                  <a:pt x="2884131" y="393064"/>
                </a:lnTo>
                <a:lnTo>
                  <a:pt x="2884131" y="405764"/>
                </a:lnTo>
                <a:close/>
              </a:path>
              <a:path w="4575175" h="405764">
                <a:moveTo>
                  <a:pt x="2858731" y="405764"/>
                </a:moveTo>
                <a:lnTo>
                  <a:pt x="2846031" y="405764"/>
                </a:lnTo>
                <a:lnTo>
                  <a:pt x="2846031" y="393064"/>
                </a:lnTo>
                <a:lnTo>
                  <a:pt x="2858731" y="393064"/>
                </a:lnTo>
                <a:lnTo>
                  <a:pt x="2858731" y="405764"/>
                </a:lnTo>
                <a:close/>
              </a:path>
              <a:path w="4575175" h="405764">
                <a:moveTo>
                  <a:pt x="2833331" y="405764"/>
                </a:moveTo>
                <a:lnTo>
                  <a:pt x="2820631" y="405764"/>
                </a:lnTo>
                <a:lnTo>
                  <a:pt x="2820631" y="393064"/>
                </a:lnTo>
                <a:lnTo>
                  <a:pt x="2833331" y="393064"/>
                </a:lnTo>
                <a:lnTo>
                  <a:pt x="2833331" y="405764"/>
                </a:lnTo>
                <a:close/>
              </a:path>
              <a:path w="4575175" h="405764">
                <a:moveTo>
                  <a:pt x="2807931" y="405764"/>
                </a:moveTo>
                <a:lnTo>
                  <a:pt x="2795231" y="405764"/>
                </a:lnTo>
                <a:lnTo>
                  <a:pt x="2795231" y="393064"/>
                </a:lnTo>
                <a:lnTo>
                  <a:pt x="2807931" y="393064"/>
                </a:lnTo>
                <a:lnTo>
                  <a:pt x="2807931" y="405764"/>
                </a:lnTo>
                <a:close/>
              </a:path>
              <a:path w="4575175" h="405764">
                <a:moveTo>
                  <a:pt x="2782531" y="405764"/>
                </a:moveTo>
                <a:lnTo>
                  <a:pt x="2769831" y="405764"/>
                </a:lnTo>
                <a:lnTo>
                  <a:pt x="2769831" y="393064"/>
                </a:lnTo>
                <a:lnTo>
                  <a:pt x="2782531" y="393064"/>
                </a:lnTo>
                <a:lnTo>
                  <a:pt x="2782531" y="405764"/>
                </a:lnTo>
                <a:close/>
              </a:path>
              <a:path w="4575175" h="405764">
                <a:moveTo>
                  <a:pt x="2757131" y="405764"/>
                </a:moveTo>
                <a:lnTo>
                  <a:pt x="2744431" y="405764"/>
                </a:lnTo>
                <a:lnTo>
                  <a:pt x="2744431" y="393064"/>
                </a:lnTo>
                <a:lnTo>
                  <a:pt x="2757131" y="393064"/>
                </a:lnTo>
                <a:lnTo>
                  <a:pt x="2757131" y="405764"/>
                </a:lnTo>
                <a:close/>
              </a:path>
              <a:path w="4575175" h="405764">
                <a:moveTo>
                  <a:pt x="2731731" y="405764"/>
                </a:moveTo>
                <a:lnTo>
                  <a:pt x="2719031" y="405764"/>
                </a:lnTo>
                <a:lnTo>
                  <a:pt x="2719031" y="393064"/>
                </a:lnTo>
                <a:lnTo>
                  <a:pt x="2731731" y="393064"/>
                </a:lnTo>
                <a:lnTo>
                  <a:pt x="2731731" y="405764"/>
                </a:lnTo>
                <a:close/>
              </a:path>
              <a:path w="4575175" h="405764">
                <a:moveTo>
                  <a:pt x="2706331" y="405764"/>
                </a:moveTo>
                <a:lnTo>
                  <a:pt x="2693631" y="405764"/>
                </a:lnTo>
                <a:lnTo>
                  <a:pt x="2693631" y="393064"/>
                </a:lnTo>
                <a:lnTo>
                  <a:pt x="2706331" y="393064"/>
                </a:lnTo>
                <a:lnTo>
                  <a:pt x="2706331" y="405764"/>
                </a:lnTo>
                <a:close/>
              </a:path>
              <a:path w="4575175" h="405764">
                <a:moveTo>
                  <a:pt x="2680931" y="405764"/>
                </a:moveTo>
                <a:lnTo>
                  <a:pt x="2668231" y="405764"/>
                </a:lnTo>
                <a:lnTo>
                  <a:pt x="2668231" y="393064"/>
                </a:lnTo>
                <a:lnTo>
                  <a:pt x="2680931" y="393064"/>
                </a:lnTo>
                <a:lnTo>
                  <a:pt x="2680931" y="405764"/>
                </a:lnTo>
                <a:close/>
              </a:path>
              <a:path w="4575175" h="405764">
                <a:moveTo>
                  <a:pt x="2655531" y="405764"/>
                </a:moveTo>
                <a:lnTo>
                  <a:pt x="2642831" y="405764"/>
                </a:lnTo>
                <a:lnTo>
                  <a:pt x="2642831" y="393064"/>
                </a:lnTo>
                <a:lnTo>
                  <a:pt x="2655531" y="393064"/>
                </a:lnTo>
                <a:lnTo>
                  <a:pt x="2655531" y="405764"/>
                </a:lnTo>
                <a:close/>
              </a:path>
              <a:path w="4575175" h="405764">
                <a:moveTo>
                  <a:pt x="2630131" y="405764"/>
                </a:moveTo>
                <a:lnTo>
                  <a:pt x="2617431" y="405764"/>
                </a:lnTo>
                <a:lnTo>
                  <a:pt x="2617431" y="393064"/>
                </a:lnTo>
                <a:lnTo>
                  <a:pt x="2630131" y="393064"/>
                </a:lnTo>
                <a:lnTo>
                  <a:pt x="2630131" y="405764"/>
                </a:lnTo>
                <a:close/>
              </a:path>
              <a:path w="4575175" h="405764">
                <a:moveTo>
                  <a:pt x="2604731" y="405764"/>
                </a:moveTo>
                <a:lnTo>
                  <a:pt x="2592031" y="405764"/>
                </a:lnTo>
                <a:lnTo>
                  <a:pt x="2592031" y="393064"/>
                </a:lnTo>
                <a:lnTo>
                  <a:pt x="2604731" y="393064"/>
                </a:lnTo>
                <a:lnTo>
                  <a:pt x="2604731" y="405764"/>
                </a:lnTo>
                <a:close/>
              </a:path>
              <a:path w="4575175" h="405764">
                <a:moveTo>
                  <a:pt x="2579331" y="405764"/>
                </a:moveTo>
                <a:lnTo>
                  <a:pt x="2566631" y="405764"/>
                </a:lnTo>
                <a:lnTo>
                  <a:pt x="2566631" y="393064"/>
                </a:lnTo>
                <a:lnTo>
                  <a:pt x="2579331" y="393064"/>
                </a:lnTo>
                <a:lnTo>
                  <a:pt x="2579331" y="405764"/>
                </a:lnTo>
                <a:close/>
              </a:path>
              <a:path w="4575175" h="405764">
                <a:moveTo>
                  <a:pt x="2553931" y="405764"/>
                </a:moveTo>
                <a:lnTo>
                  <a:pt x="2541231" y="405764"/>
                </a:lnTo>
                <a:lnTo>
                  <a:pt x="2541231" y="393064"/>
                </a:lnTo>
                <a:lnTo>
                  <a:pt x="2553931" y="393064"/>
                </a:lnTo>
                <a:lnTo>
                  <a:pt x="2553931" y="405764"/>
                </a:lnTo>
                <a:close/>
              </a:path>
              <a:path w="4575175" h="405764">
                <a:moveTo>
                  <a:pt x="2528531" y="405764"/>
                </a:moveTo>
                <a:lnTo>
                  <a:pt x="2515831" y="405764"/>
                </a:lnTo>
                <a:lnTo>
                  <a:pt x="2515831" y="393064"/>
                </a:lnTo>
                <a:lnTo>
                  <a:pt x="2528531" y="393064"/>
                </a:lnTo>
                <a:lnTo>
                  <a:pt x="2528531" y="405764"/>
                </a:lnTo>
                <a:close/>
              </a:path>
              <a:path w="4575175" h="405764">
                <a:moveTo>
                  <a:pt x="2503131" y="405764"/>
                </a:moveTo>
                <a:lnTo>
                  <a:pt x="2490431" y="405764"/>
                </a:lnTo>
                <a:lnTo>
                  <a:pt x="2490431" y="393064"/>
                </a:lnTo>
                <a:lnTo>
                  <a:pt x="2503131" y="393064"/>
                </a:lnTo>
                <a:lnTo>
                  <a:pt x="2503131" y="405764"/>
                </a:lnTo>
                <a:close/>
              </a:path>
              <a:path w="4575175" h="405764">
                <a:moveTo>
                  <a:pt x="2477731" y="405764"/>
                </a:moveTo>
                <a:lnTo>
                  <a:pt x="2465031" y="405764"/>
                </a:lnTo>
                <a:lnTo>
                  <a:pt x="2465031" y="393064"/>
                </a:lnTo>
                <a:lnTo>
                  <a:pt x="2477731" y="393064"/>
                </a:lnTo>
                <a:lnTo>
                  <a:pt x="2477731" y="405764"/>
                </a:lnTo>
                <a:close/>
              </a:path>
              <a:path w="4575175" h="405764">
                <a:moveTo>
                  <a:pt x="2452331" y="405764"/>
                </a:moveTo>
                <a:lnTo>
                  <a:pt x="2439631" y="405764"/>
                </a:lnTo>
                <a:lnTo>
                  <a:pt x="2439631" y="393064"/>
                </a:lnTo>
                <a:lnTo>
                  <a:pt x="2452331" y="393064"/>
                </a:lnTo>
                <a:lnTo>
                  <a:pt x="2452331" y="405764"/>
                </a:lnTo>
                <a:close/>
              </a:path>
              <a:path w="4575175" h="405764">
                <a:moveTo>
                  <a:pt x="2426931" y="405764"/>
                </a:moveTo>
                <a:lnTo>
                  <a:pt x="2414231" y="405764"/>
                </a:lnTo>
                <a:lnTo>
                  <a:pt x="2414231" y="393064"/>
                </a:lnTo>
                <a:lnTo>
                  <a:pt x="2426931" y="393064"/>
                </a:lnTo>
                <a:lnTo>
                  <a:pt x="2426931" y="405764"/>
                </a:lnTo>
                <a:close/>
              </a:path>
              <a:path w="4575175" h="405764">
                <a:moveTo>
                  <a:pt x="2401531" y="405764"/>
                </a:moveTo>
                <a:lnTo>
                  <a:pt x="2388831" y="405764"/>
                </a:lnTo>
                <a:lnTo>
                  <a:pt x="2388831" y="393064"/>
                </a:lnTo>
                <a:lnTo>
                  <a:pt x="2401531" y="393064"/>
                </a:lnTo>
                <a:lnTo>
                  <a:pt x="2401531" y="405764"/>
                </a:lnTo>
                <a:close/>
              </a:path>
              <a:path w="4575175" h="405764">
                <a:moveTo>
                  <a:pt x="2376131" y="405764"/>
                </a:moveTo>
                <a:lnTo>
                  <a:pt x="2363431" y="405764"/>
                </a:lnTo>
                <a:lnTo>
                  <a:pt x="2363431" y="393064"/>
                </a:lnTo>
                <a:lnTo>
                  <a:pt x="2376131" y="393064"/>
                </a:lnTo>
                <a:lnTo>
                  <a:pt x="2376131" y="405764"/>
                </a:lnTo>
                <a:close/>
              </a:path>
              <a:path w="4575175" h="405764">
                <a:moveTo>
                  <a:pt x="2350731" y="405764"/>
                </a:moveTo>
                <a:lnTo>
                  <a:pt x="2338031" y="405764"/>
                </a:lnTo>
                <a:lnTo>
                  <a:pt x="2338031" y="393064"/>
                </a:lnTo>
                <a:lnTo>
                  <a:pt x="2350731" y="393064"/>
                </a:lnTo>
                <a:lnTo>
                  <a:pt x="2350731" y="405764"/>
                </a:lnTo>
                <a:close/>
              </a:path>
              <a:path w="4575175" h="405764">
                <a:moveTo>
                  <a:pt x="2325331" y="405764"/>
                </a:moveTo>
                <a:lnTo>
                  <a:pt x="2312631" y="405764"/>
                </a:lnTo>
                <a:lnTo>
                  <a:pt x="2312631" y="393064"/>
                </a:lnTo>
                <a:lnTo>
                  <a:pt x="2325331" y="393064"/>
                </a:lnTo>
                <a:lnTo>
                  <a:pt x="2325331" y="405764"/>
                </a:lnTo>
                <a:close/>
              </a:path>
              <a:path w="4575175" h="405764">
                <a:moveTo>
                  <a:pt x="2299931" y="405764"/>
                </a:moveTo>
                <a:lnTo>
                  <a:pt x="2287231" y="405764"/>
                </a:lnTo>
                <a:lnTo>
                  <a:pt x="2287231" y="393064"/>
                </a:lnTo>
                <a:lnTo>
                  <a:pt x="2299931" y="393064"/>
                </a:lnTo>
                <a:lnTo>
                  <a:pt x="2299931" y="405764"/>
                </a:lnTo>
                <a:close/>
              </a:path>
              <a:path w="4575175" h="405764">
                <a:moveTo>
                  <a:pt x="2274531" y="405764"/>
                </a:moveTo>
                <a:lnTo>
                  <a:pt x="2261831" y="405764"/>
                </a:lnTo>
                <a:lnTo>
                  <a:pt x="2261831" y="393064"/>
                </a:lnTo>
                <a:lnTo>
                  <a:pt x="2274531" y="393064"/>
                </a:lnTo>
                <a:lnTo>
                  <a:pt x="2274531" y="405764"/>
                </a:lnTo>
                <a:close/>
              </a:path>
              <a:path w="4575175" h="405764">
                <a:moveTo>
                  <a:pt x="2249131" y="405764"/>
                </a:moveTo>
                <a:lnTo>
                  <a:pt x="2236431" y="405764"/>
                </a:lnTo>
                <a:lnTo>
                  <a:pt x="2236431" y="393064"/>
                </a:lnTo>
                <a:lnTo>
                  <a:pt x="2249131" y="393064"/>
                </a:lnTo>
                <a:lnTo>
                  <a:pt x="2249131" y="405764"/>
                </a:lnTo>
                <a:close/>
              </a:path>
              <a:path w="4575175" h="405764">
                <a:moveTo>
                  <a:pt x="2223731" y="405764"/>
                </a:moveTo>
                <a:lnTo>
                  <a:pt x="2211031" y="405764"/>
                </a:lnTo>
                <a:lnTo>
                  <a:pt x="2211031" y="393064"/>
                </a:lnTo>
                <a:lnTo>
                  <a:pt x="2223731" y="393064"/>
                </a:lnTo>
                <a:lnTo>
                  <a:pt x="2223731" y="405764"/>
                </a:lnTo>
                <a:close/>
              </a:path>
              <a:path w="4575175" h="405764">
                <a:moveTo>
                  <a:pt x="2198331" y="405764"/>
                </a:moveTo>
                <a:lnTo>
                  <a:pt x="2185631" y="405764"/>
                </a:lnTo>
                <a:lnTo>
                  <a:pt x="2185631" y="393064"/>
                </a:lnTo>
                <a:lnTo>
                  <a:pt x="2198331" y="393064"/>
                </a:lnTo>
                <a:lnTo>
                  <a:pt x="2198331" y="405764"/>
                </a:lnTo>
                <a:close/>
              </a:path>
              <a:path w="4575175" h="405764">
                <a:moveTo>
                  <a:pt x="2172931" y="405764"/>
                </a:moveTo>
                <a:lnTo>
                  <a:pt x="2160231" y="405764"/>
                </a:lnTo>
                <a:lnTo>
                  <a:pt x="2160231" y="393064"/>
                </a:lnTo>
                <a:lnTo>
                  <a:pt x="2172931" y="393064"/>
                </a:lnTo>
                <a:lnTo>
                  <a:pt x="2172931" y="405764"/>
                </a:lnTo>
                <a:close/>
              </a:path>
              <a:path w="4575175" h="405764">
                <a:moveTo>
                  <a:pt x="2147531" y="405764"/>
                </a:moveTo>
                <a:lnTo>
                  <a:pt x="2134831" y="405764"/>
                </a:lnTo>
                <a:lnTo>
                  <a:pt x="2134831" y="393064"/>
                </a:lnTo>
                <a:lnTo>
                  <a:pt x="2147531" y="393064"/>
                </a:lnTo>
                <a:lnTo>
                  <a:pt x="2147531" y="405764"/>
                </a:lnTo>
                <a:close/>
              </a:path>
              <a:path w="4575175" h="405764">
                <a:moveTo>
                  <a:pt x="2122131" y="405764"/>
                </a:moveTo>
                <a:lnTo>
                  <a:pt x="2109431" y="405764"/>
                </a:lnTo>
                <a:lnTo>
                  <a:pt x="2109431" y="393064"/>
                </a:lnTo>
                <a:lnTo>
                  <a:pt x="2122131" y="393064"/>
                </a:lnTo>
                <a:lnTo>
                  <a:pt x="2122131" y="405764"/>
                </a:lnTo>
                <a:close/>
              </a:path>
              <a:path w="4575175" h="405764">
                <a:moveTo>
                  <a:pt x="2096731" y="405764"/>
                </a:moveTo>
                <a:lnTo>
                  <a:pt x="2084031" y="405764"/>
                </a:lnTo>
                <a:lnTo>
                  <a:pt x="2084031" y="393064"/>
                </a:lnTo>
                <a:lnTo>
                  <a:pt x="2096731" y="393064"/>
                </a:lnTo>
                <a:lnTo>
                  <a:pt x="2096731" y="405764"/>
                </a:lnTo>
                <a:close/>
              </a:path>
              <a:path w="4575175" h="405764">
                <a:moveTo>
                  <a:pt x="2071331" y="405764"/>
                </a:moveTo>
                <a:lnTo>
                  <a:pt x="2058631" y="405764"/>
                </a:lnTo>
                <a:lnTo>
                  <a:pt x="2058631" y="393064"/>
                </a:lnTo>
                <a:lnTo>
                  <a:pt x="2071331" y="393064"/>
                </a:lnTo>
                <a:lnTo>
                  <a:pt x="2071331" y="405764"/>
                </a:lnTo>
                <a:close/>
              </a:path>
              <a:path w="4575175" h="405764">
                <a:moveTo>
                  <a:pt x="2045931" y="405764"/>
                </a:moveTo>
                <a:lnTo>
                  <a:pt x="2033231" y="405764"/>
                </a:lnTo>
                <a:lnTo>
                  <a:pt x="2033231" y="393064"/>
                </a:lnTo>
                <a:lnTo>
                  <a:pt x="2045931" y="393064"/>
                </a:lnTo>
                <a:lnTo>
                  <a:pt x="2045931" y="405764"/>
                </a:lnTo>
                <a:close/>
              </a:path>
              <a:path w="4575175" h="405764">
                <a:moveTo>
                  <a:pt x="2020531" y="405764"/>
                </a:moveTo>
                <a:lnTo>
                  <a:pt x="2007831" y="405764"/>
                </a:lnTo>
                <a:lnTo>
                  <a:pt x="2007831" y="393064"/>
                </a:lnTo>
                <a:lnTo>
                  <a:pt x="2020531" y="393064"/>
                </a:lnTo>
                <a:lnTo>
                  <a:pt x="2020531" y="405764"/>
                </a:lnTo>
                <a:close/>
              </a:path>
              <a:path w="4575175" h="405764">
                <a:moveTo>
                  <a:pt x="1995131" y="405764"/>
                </a:moveTo>
                <a:lnTo>
                  <a:pt x="1982431" y="405764"/>
                </a:lnTo>
                <a:lnTo>
                  <a:pt x="1982431" y="393064"/>
                </a:lnTo>
                <a:lnTo>
                  <a:pt x="1995131" y="393064"/>
                </a:lnTo>
                <a:lnTo>
                  <a:pt x="1995131" y="405764"/>
                </a:lnTo>
                <a:close/>
              </a:path>
              <a:path w="4575175" h="405764">
                <a:moveTo>
                  <a:pt x="1969731" y="405764"/>
                </a:moveTo>
                <a:lnTo>
                  <a:pt x="1957031" y="405764"/>
                </a:lnTo>
                <a:lnTo>
                  <a:pt x="1957031" y="393064"/>
                </a:lnTo>
                <a:lnTo>
                  <a:pt x="1969731" y="393064"/>
                </a:lnTo>
                <a:lnTo>
                  <a:pt x="1969731" y="405764"/>
                </a:lnTo>
                <a:close/>
              </a:path>
              <a:path w="4575175" h="405764">
                <a:moveTo>
                  <a:pt x="1944331" y="405764"/>
                </a:moveTo>
                <a:lnTo>
                  <a:pt x="1931631" y="405764"/>
                </a:lnTo>
                <a:lnTo>
                  <a:pt x="1931631" y="393064"/>
                </a:lnTo>
                <a:lnTo>
                  <a:pt x="1944331" y="393064"/>
                </a:lnTo>
                <a:lnTo>
                  <a:pt x="1944331" y="405764"/>
                </a:lnTo>
                <a:close/>
              </a:path>
              <a:path w="4575175" h="405764">
                <a:moveTo>
                  <a:pt x="1918931" y="405764"/>
                </a:moveTo>
                <a:lnTo>
                  <a:pt x="1906231" y="405764"/>
                </a:lnTo>
                <a:lnTo>
                  <a:pt x="1906231" y="393064"/>
                </a:lnTo>
                <a:lnTo>
                  <a:pt x="1918931" y="393064"/>
                </a:lnTo>
                <a:lnTo>
                  <a:pt x="1918931" y="405764"/>
                </a:lnTo>
                <a:close/>
              </a:path>
              <a:path w="4575175" h="405764">
                <a:moveTo>
                  <a:pt x="1893531" y="405764"/>
                </a:moveTo>
                <a:lnTo>
                  <a:pt x="1880831" y="405764"/>
                </a:lnTo>
                <a:lnTo>
                  <a:pt x="1880831" y="393064"/>
                </a:lnTo>
                <a:lnTo>
                  <a:pt x="1893531" y="393064"/>
                </a:lnTo>
                <a:lnTo>
                  <a:pt x="1893531" y="405764"/>
                </a:lnTo>
                <a:close/>
              </a:path>
              <a:path w="4575175" h="405764">
                <a:moveTo>
                  <a:pt x="1868131" y="405764"/>
                </a:moveTo>
                <a:lnTo>
                  <a:pt x="1855431" y="405764"/>
                </a:lnTo>
                <a:lnTo>
                  <a:pt x="1855431" y="393064"/>
                </a:lnTo>
                <a:lnTo>
                  <a:pt x="1868131" y="393064"/>
                </a:lnTo>
                <a:lnTo>
                  <a:pt x="1868131" y="405764"/>
                </a:lnTo>
                <a:close/>
              </a:path>
              <a:path w="4575175" h="405764">
                <a:moveTo>
                  <a:pt x="1842731" y="405764"/>
                </a:moveTo>
                <a:lnTo>
                  <a:pt x="1830031" y="405764"/>
                </a:lnTo>
                <a:lnTo>
                  <a:pt x="1830031" y="393064"/>
                </a:lnTo>
                <a:lnTo>
                  <a:pt x="1842731" y="393064"/>
                </a:lnTo>
                <a:lnTo>
                  <a:pt x="1842731" y="405764"/>
                </a:lnTo>
                <a:close/>
              </a:path>
              <a:path w="4575175" h="405764">
                <a:moveTo>
                  <a:pt x="1817331" y="405764"/>
                </a:moveTo>
                <a:lnTo>
                  <a:pt x="1804631" y="405764"/>
                </a:lnTo>
                <a:lnTo>
                  <a:pt x="1804631" y="393064"/>
                </a:lnTo>
                <a:lnTo>
                  <a:pt x="1817331" y="393064"/>
                </a:lnTo>
                <a:lnTo>
                  <a:pt x="1817331" y="405764"/>
                </a:lnTo>
                <a:close/>
              </a:path>
              <a:path w="4575175" h="405764">
                <a:moveTo>
                  <a:pt x="1791931" y="405764"/>
                </a:moveTo>
                <a:lnTo>
                  <a:pt x="1779231" y="405764"/>
                </a:lnTo>
                <a:lnTo>
                  <a:pt x="1779231" y="393064"/>
                </a:lnTo>
                <a:lnTo>
                  <a:pt x="1791931" y="393064"/>
                </a:lnTo>
                <a:lnTo>
                  <a:pt x="1791931" y="405764"/>
                </a:lnTo>
                <a:close/>
              </a:path>
              <a:path w="4575175" h="405764">
                <a:moveTo>
                  <a:pt x="1766531" y="405764"/>
                </a:moveTo>
                <a:lnTo>
                  <a:pt x="1753831" y="405764"/>
                </a:lnTo>
                <a:lnTo>
                  <a:pt x="1753831" y="393064"/>
                </a:lnTo>
                <a:lnTo>
                  <a:pt x="1766531" y="393064"/>
                </a:lnTo>
                <a:lnTo>
                  <a:pt x="1766531" y="405764"/>
                </a:lnTo>
                <a:close/>
              </a:path>
              <a:path w="4575175" h="405764">
                <a:moveTo>
                  <a:pt x="1741131" y="405764"/>
                </a:moveTo>
                <a:lnTo>
                  <a:pt x="1728431" y="405764"/>
                </a:lnTo>
                <a:lnTo>
                  <a:pt x="1728431" y="393064"/>
                </a:lnTo>
                <a:lnTo>
                  <a:pt x="1741131" y="393064"/>
                </a:lnTo>
                <a:lnTo>
                  <a:pt x="1741131" y="405764"/>
                </a:lnTo>
                <a:close/>
              </a:path>
              <a:path w="4575175" h="405764">
                <a:moveTo>
                  <a:pt x="1715731" y="405764"/>
                </a:moveTo>
                <a:lnTo>
                  <a:pt x="1703031" y="405764"/>
                </a:lnTo>
                <a:lnTo>
                  <a:pt x="1703031" y="393064"/>
                </a:lnTo>
                <a:lnTo>
                  <a:pt x="1715731" y="393064"/>
                </a:lnTo>
                <a:lnTo>
                  <a:pt x="1715731" y="405764"/>
                </a:lnTo>
                <a:close/>
              </a:path>
              <a:path w="4575175" h="405764">
                <a:moveTo>
                  <a:pt x="1690331" y="405764"/>
                </a:moveTo>
                <a:lnTo>
                  <a:pt x="1677631" y="405764"/>
                </a:lnTo>
                <a:lnTo>
                  <a:pt x="1677631" y="393064"/>
                </a:lnTo>
                <a:lnTo>
                  <a:pt x="1690331" y="393064"/>
                </a:lnTo>
                <a:lnTo>
                  <a:pt x="1690331" y="405764"/>
                </a:lnTo>
                <a:close/>
              </a:path>
              <a:path w="4575175" h="405764">
                <a:moveTo>
                  <a:pt x="1664931" y="405764"/>
                </a:moveTo>
                <a:lnTo>
                  <a:pt x="1652231" y="405764"/>
                </a:lnTo>
                <a:lnTo>
                  <a:pt x="1652231" y="393064"/>
                </a:lnTo>
                <a:lnTo>
                  <a:pt x="1664931" y="393064"/>
                </a:lnTo>
                <a:lnTo>
                  <a:pt x="1664931" y="405764"/>
                </a:lnTo>
                <a:close/>
              </a:path>
              <a:path w="4575175" h="405764">
                <a:moveTo>
                  <a:pt x="1639531" y="405764"/>
                </a:moveTo>
                <a:lnTo>
                  <a:pt x="1626831" y="405764"/>
                </a:lnTo>
                <a:lnTo>
                  <a:pt x="1626831" y="393064"/>
                </a:lnTo>
                <a:lnTo>
                  <a:pt x="1639531" y="393064"/>
                </a:lnTo>
                <a:lnTo>
                  <a:pt x="1639531" y="405764"/>
                </a:lnTo>
                <a:close/>
              </a:path>
              <a:path w="4575175" h="405764">
                <a:moveTo>
                  <a:pt x="1614131" y="405764"/>
                </a:moveTo>
                <a:lnTo>
                  <a:pt x="1601431" y="405764"/>
                </a:lnTo>
                <a:lnTo>
                  <a:pt x="1601431" y="393064"/>
                </a:lnTo>
                <a:lnTo>
                  <a:pt x="1614131" y="393064"/>
                </a:lnTo>
                <a:lnTo>
                  <a:pt x="1614131" y="405764"/>
                </a:lnTo>
                <a:close/>
              </a:path>
              <a:path w="4575175" h="405764">
                <a:moveTo>
                  <a:pt x="1588731" y="405764"/>
                </a:moveTo>
                <a:lnTo>
                  <a:pt x="1576031" y="405764"/>
                </a:lnTo>
                <a:lnTo>
                  <a:pt x="1576031" y="393064"/>
                </a:lnTo>
                <a:lnTo>
                  <a:pt x="1588731" y="393064"/>
                </a:lnTo>
                <a:lnTo>
                  <a:pt x="1588731" y="405764"/>
                </a:lnTo>
                <a:close/>
              </a:path>
              <a:path w="4575175" h="405764">
                <a:moveTo>
                  <a:pt x="1563331" y="405764"/>
                </a:moveTo>
                <a:lnTo>
                  <a:pt x="1550631" y="405764"/>
                </a:lnTo>
                <a:lnTo>
                  <a:pt x="1550631" y="393064"/>
                </a:lnTo>
                <a:lnTo>
                  <a:pt x="1563331" y="393064"/>
                </a:lnTo>
                <a:lnTo>
                  <a:pt x="1563331" y="405764"/>
                </a:lnTo>
                <a:close/>
              </a:path>
              <a:path w="4575175" h="405764">
                <a:moveTo>
                  <a:pt x="1537931" y="405764"/>
                </a:moveTo>
                <a:lnTo>
                  <a:pt x="1525231" y="405764"/>
                </a:lnTo>
                <a:lnTo>
                  <a:pt x="1525231" y="393064"/>
                </a:lnTo>
                <a:lnTo>
                  <a:pt x="1537931" y="393064"/>
                </a:lnTo>
                <a:lnTo>
                  <a:pt x="1537931" y="405764"/>
                </a:lnTo>
                <a:close/>
              </a:path>
              <a:path w="4575175" h="405764">
                <a:moveTo>
                  <a:pt x="1512531" y="405764"/>
                </a:moveTo>
                <a:lnTo>
                  <a:pt x="1499831" y="405764"/>
                </a:lnTo>
                <a:lnTo>
                  <a:pt x="1499831" y="393064"/>
                </a:lnTo>
                <a:lnTo>
                  <a:pt x="1512531" y="393064"/>
                </a:lnTo>
                <a:lnTo>
                  <a:pt x="1512531" y="405764"/>
                </a:lnTo>
                <a:close/>
              </a:path>
              <a:path w="4575175" h="405764">
                <a:moveTo>
                  <a:pt x="1487131" y="405764"/>
                </a:moveTo>
                <a:lnTo>
                  <a:pt x="1474431" y="405764"/>
                </a:lnTo>
                <a:lnTo>
                  <a:pt x="1474431" y="393064"/>
                </a:lnTo>
                <a:lnTo>
                  <a:pt x="1487131" y="393064"/>
                </a:lnTo>
                <a:lnTo>
                  <a:pt x="1487131" y="405764"/>
                </a:lnTo>
                <a:close/>
              </a:path>
              <a:path w="4575175" h="405764">
                <a:moveTo>
                  <a:pt x="1461731" y="405764"/>
                </a:moveTo>
                <a:lnTo>
                  <a:pt x="1449031" y="405764"/>
                </a:lnTo>
                <a:lnTo>
                  <a:pt x="1449031" y="393064"/>
                </a:lnTo>
                <a:lnTo>
                  <a:pt x="1461731" y="393064"/>
                </a:lnTo>
                <a:lnTo>
                  <a:pt x="1461731" y="405764"/>
                </a:lnTo>
                <a:close/>
              </a:path>
              <a:path w="4575175" h="405764">
                <a:moveTo>
                  <a:pt x="1436331" y="405764"/>
                </a:moveTo>
                <a:lnTo>
                  <a:pt x="1423631" y="405764"/>
                </a:lnTo>
                <a:lnTo>
                  <a:pt x="1423631" y="393064"/>
                </a:lnTo>
                <a:lnTo>
                  <a:pt x="1436331" y="393064"/>
                </a:lnTo>
                <a:lnTo>
                  <a:pt x="1436331" y="405764"/>
                </a:lnTo>
                <a:close/>
              </a:path>
              <a:path w="4575175" h="405764">
                <a:moveTo>
                  <a:pt x="1410931" y="405764"/>
                </a:moveTo>
                <a:lnTo>
                  <a:pt x="1398231" y="405764"/>
                </a:lnTo>
                <a:lnTo>
                  <a:pt x="1398231" y="393064"/>
                </a:lnTo>
                <a:lnTo>
                  <a:pt x="1410931" y="393064"/>
                </a:lnTo>
                <a:lnTo>
                  <a:pt x="1410931" y="405764"/>
                </a:lnTo>
                <a:close/>
              </a:path>
              <a:path w="4575175" h="405764">
                <a:moveTo>
                  <a:pt x="1385531" y="405764"/>
                </a:moveTo>
                <a:lnTo>
                  <a:pt x="1372831" y="405764"/>
                </a:lnTo>
                <a:lnTo>
                  <a:pt x="1372831" y="393064"/>
                </a:lnTo>
                <a:lnTo>
                  <a:pt x="1385531" y="393064"/>
                </a:lnTo>
                <a:lnTo>
                  <a:pt x="1385531" y="405764"/>
                </a:lnTo>
                <a:close/>
              </a:path>
              <a:path w="4575175" h="405764">
                <a:moveTo>
                  <a:pt x="1360131" y="405764"/>
                </a:moveTo>
                <a:lnTo>
                  <a:pt x="1347431" y="405764"/>
                </a:lnTo>
                <a:lnTo>
                  <a:pt x="1347431" y="393064"/>
                </a:lnTo>
                <a:lnTo>
                  <a:pt x="1360131" y="393064"/>
                </a:lnTo>
                <a:lnTo>
                  <a:pt x="1360131" y="405764"/>
                </a:lnTo>
                <a:close/>
              </a:path>
              <a:path w="4575175" h="405764">
                <a:moveTo>
                  <a:pt x="1334731" y="405764"/>
                </a:moveTo>
                <a:lnTo>
                  <a:pt x="1322031" y="405764"/>
                </a:lnTo>
                <a:lnTo>
                  <a:pt x="1322031" y="393064"/>
                </a:lnTo>
                <a:lnTo>
                  <a:pt x="1334731" y="393064"/>
                </a:lnTo>
                <a:lnTo>
                  <a:pt x="1334731" y="405764"/>
                </a:lnTo>
                <a:close/>
              </a:path>
              <a:path w="4575175" h="405764">
                <a:moveTo>
                  <a:pt x="1309331" y="405764"/>
                </a:moveTo>
                <a:lnTo>
                  <a:pt x="1296631" y="405764"/>
                </a:lnTo>
                <a:lnTo>
                  <a:pt x="1296631" y="393064"/>
                </a:lnTo>
                <a:lnTo>
                  <a:pt x="1309331" y="393064"/>
                </a:lnTo>
                <a:lnTo>
                  <a:pt x="1309331" y="405764"/>
                </a:lnTo>
                <a:close/>
              </a:path>
              <a:path w="4575175" h="405764">
                <a:moveTo>
                  <a:pt x="1283931" y="405764"/>
                </a:moveTo>
                <a:lnTo>
                  <a:pt x="1271231" y="405764"/>
                </a:lnTo>
                <a:lnTo>
                  <a:pt x="1271231" y="393064"/>
                </a:lnTo>
                <a:lnTo>
                  <a:pt x="1283931" y="393064"/>
                </a:lnTo>
                <a:lnTo>
                  <a:pt x="1283931" y="405764"/>
                </a:lnTo>
                <a:close/>
              </a:path>
              <a:path w="4575175" h="405764">
                <a:moveTo>
                  <a:pt x="1258531" y="405764"/>
                </a:moveTo>
                <a:lnTo>
                  <a:pt x="1245831" y="405764"/>
                </a:lnTo>
                <a:lnTo>
                  <a:pt x="1245831" y="393064"/>
                </a:lnTo>
                <a:lnTo>
                  <a:pt x="1258531" y="393064"/>
                </a:lnTo>
                <a:lnTo>
                  <a:pt x="1258531" y="405764"/>
                </a:lnTo>
                <a:close/>
              </a:path>
              <a:path w="4575175" h="405764">
                <a:moveTo>
                  <a:pt x="1233131" y="405764"/>
                </a:moveTo>
                <a:lnTo>
                  <a:pt x="1220431" y="405764"/>
                </a:lnTo>
                <a:lnTo>
                  <a:pt x="1220431" y="393064"/>
                </a:lnTo>
                <a:lnTo>
                  <a:pt x="1233131" y="393064"/>
                </a:lnTo>
                <a:lnTo>
                  <a:pt x="1233131" y="405764"/>
                </a:lnTo>
                <a:close/>
              </a:path>
              <a:path w="4575175" h="405764">
                <a:moveTo>
                  <a:pt x="1207731" y="405764"/>
                </a:moveTo>
                <a:lnTo>
                  <a:pt x="1195031" y="405764"/>
                </a:lnTo>
                <a:lnTo>
                  <a:pt x="1195031" y="393064"/>
                </a:lnTo>
                <a:lnTo>
                  <a:pt x="1207731" y="393064"/>
                </a:lnTo>
                <a:lnTo>
                  <a:pt x="1207731" y="405764"/>
                </a:lnTo>
                <a:close/>
              </a:path>
              <a:path w="4575175" h="405764">
                <a:moveTo>
                  <a:pt x="1182331" y="405764"/>
                </a:moveTo>
                <a:lnTo>
                  <a:pt x="1169631" y="405764"/>
                </a:lnTo>
                <a:lnTo>
                  <a:pt x="1169631" y="393064"/>
                </a:lnTo>
                <a:lnTo>
                  <a:pt x="1182331" y="393064"/>
                </a:lnTo>
                <a:lnTo>
                  <a:pt x="1182331" y="405764"/>
                </a:lnTo>
                <a:close/>
              </a:path>
              <a:path w="4575175" h="405764">
                <a:moveTo>
                  <a:pt x="1156931" y="405764"/>
                </a:moveTo>
                <a:lnTo>
                  <a:pt x="1144231" y="405764"/>
                </a:lnTo>
                <a:lnTo>
                  <a:pt x="1144231" y="393064"/>
                </a:lnTo>
                <a:lnTo>
                  <a:pt x="1156931" y="393064"/>
                </a:lnTo>
                <a:lnTo>
                  <a:pt x="1156931" y="405764"/>
                </a:lnTo>
                <a:close/>
              </a:path>
              <a:path w="4575175" h="405764">
                <a:moveTo>
                  <a:pt x="1131531" y="405764"/>
                </a:moveTo>
                <a:lnTo>
                  <a:pt x="1118831" y="405764"/>
                </a:lnTo>
                <a:lnTo>
                  <a:pt x="1118831" y="393064"/>
                </a:lnTo>
                <a:lnTo>
                  <a:pt x="1131531" y="393064"/>
                </a:lnTo>
                <a:lnTo>
                  <a:pt x="1131531" y="405764"/>
                </a:lnTo>
                <a:close/>
              </a:path>
              <a:path w="4575175" h="405764">
                <a:moveTo>
                  <a:pt x="1106131" y="405764"/>
                </a:moveTo>
                <a:lnTo>
                  <a:pt x="1093431" y="405764"/>
                </a:lnTo>
                <a:lnTo>
                  <a:pt x="1093431" y="393064"/>
                </a:lnTo>
                <a:lnTo>
                  <a:pt x="1106131" y="393064"/>
                </a:lnTo>
                <a:lnTo>
                  <a:pt x="1106131" y="405764"/>
                </a:lnTo>
                <a:close/>
              </a:path>
              <a:path w="4575175" h="405764">
                <a:moveTo>
                  <a:pt x="1080731" y="405764"/>
                </a:moveTo>
                <a:lnTo>
                  <a:pt x="1068031" y="405764"/>
                </a:lnTo>
                <a:lnTo>
                  <a:pt x="1068031" y="393064"/>
                </a:lnTo>
                <a:lnTo>
                  <a:pt x="1080731" y="393064"/>
                </a:lnTo>
                <a:lnTo>
                  <a:pt x="1080731" y="405764"/>
                </a:lnTo>
                <a:close/>
              </a:path>
              <a:path w="4575175" h="405764">
                <a:moveTo>
                  <a:pt x="1055331" y="405764"/>
                </a:moveTo>
                <a:lnTo>
                  <a:pt x="1042631" y="405764"/>
                </a:lnTo>
                <a:lnTo>
                  <a:pt x="1042631" y="393064"/>
                </a:lnTo>
                <a:lnTo>
                  <a:pt x="1055331" y="393064"/>
                </a:lnTo>
                <a:lnTo>
                  <a:pt x="1055331" y="405764"/>
                </a:lnTo>
                <a:close/>
              </a:path>
              <a:path w="4575175" h="405764">
                <a:moveTo>
                  <a:pt x="1029931" y="405764"/>
                </a:moveTo>
                <a:lnTo>
                  <a:pt x="1017231" y="405764"/>
                </a:lnTo>
                <a:lnTo>
                  <a:pt x="1017231" y="393064"/>
                </a:lnTo>
                <a:lnTo>
                  <a:pt x="1029931" y="393064"/>
                </a:lnTo>
                <a:lnTo>
                  <a:pt x="1029931" y="405764"/>
                </a:lnTo>
                <a:close/>
              </a:path>
              <a:path w="4575175" h="405764">
                <a:moveTo>
                  <a:pt x="1004531" y="405764"/>
                </a:moveTo>
                <a:lnTo>
                  <a:pt x="991831" y="405764"/>
                </a:lnTo>
                <a:lnTo>
                  <a:pt x="991831" y="393064"/>
                </a:lnTo>
                <a:lnTo>
                  <a:pt x="1004531" y="393064"/>
                </a:lnTo>
                <a:lnTo>
                  <a:pt x="1004531" y="405764"/>
                </a:lnTo>
                <a:close/>
              </a:path>
              <a:path w="4575175" h="405764">
                <a:moveTo>
                  <a:pt x="979131" y="405764"/>
                </a:moveTo>
                <a:lnTo>
                  <a:pt x="966431" y="405764"/>
                </a:lnTo>
                <a:lnTo>
                  <a:pt x="966431" y="393064"/>
                </a:lnTo>
                <a:lnTo>
                  <a:pt x="979131" y="393064"/>
                </a:lnTo>
                <a:lnTo>
                  <a:pt x="979131" y="405764"/>
                </a:lnTo>
                <a:close/>
              </a:path>
              <a:path w="4575175" h="405764">
                <a:moveTo>
                  <a:pt x="953731" y="405764"/>
                </a:moveTo>
                <a:lnTo>
                  <a:pt x="941031" y="405764"/>
                </a:lnTo>
                <a:lnTo>
                  <a:pt x="941031" y="393064"/>
                </a:lnTo>
                <a:lnTo>
                  <a:pt x="953731" y="393064"/>
                </a:lnTo>
                <a:lnTo>
                  <a:pt x="953731" y="405764"/>
                </a:lnTo>
                <a:close/>
              </a:path>
              <a:path w="4575175" h="405764">
                <a:moveTo>
                  <a:pt x="928331" y="405764"/>
                </a:moveTo>
                <a:lnTo>
                  <a:pt x="915631" y="405764"/>
                </a:lnTo>
                <a:lnTo>
                  <a:pt x="915631" y="393064"/>
                </a:lnTo>
                <a:lnTo>
                  <a:pt x="928331" y="393064"/>
                </a:lnTo>
                <a:lnTo>
                  <a:pt x="928331" y="405764"/>
                </a:lnTo>
                <a:close/>
              </a:path>
              <a:path w="4575175" h="405764">
                <a:moveTo>
                  <a:pt x="902931" y="405764"/>
                </a:moveTo>
                <a:lnTo>
                  <a:pt x="890231" y="405764"/>
                </a:lnTo>
                <a:lnTo>
                  <a:pt x="890231" y="393064"/>
                </a:lnTo>
                <a:lnTo>
                  <a:pt x="902931" y="393064"/>
                </a:lnTo>
                <a:lnTo>
                  <a:pt x="902931" y="405764"/>
                </a:lnTo>
                <a:close/>
              </a:path>
              <a:path w="4575175" h="405764">
                <a:moveTo>
                  <a:pt x="877531" y="405764"/>
                </a:moveTo>
                <a:lnTo>
                  <a:pt x="864831" y="405764"/>
                </a:lnTo>
                <a:lnTo>
                  <a:pt x="864831" y="393064"/>
                </a:lnTo>
                <a:lnTo>
                  <a:pt x="877531" y="393064"/>
                </a:lnTo>
                <a:lnTo>
                  <a:pt x="877531" y="405764"/>
                </a:lnTo>
                <a:close/>
              </a:path>
              <a:path w="4575175" h="405764">
                <a:moveTo>
                  <a:pt x="852131" y="405764"/>
                </a:moveTo>
                <a:lnTo>
                  <a:pt x="839431" y="405764"/>
                </a:lnTo>
                <a:lnTo>
                  <a:pt x="839431" y="393064"/>
                </a:lnTo>
                <a:lnTo>
                  <a:pt x="852131" y="393064"/>
                </a:lnTo>
                <a:lnTo>
                  <a:pt x="852131" y="405764"/>
                </a:lnTo>
                <a:close/>
              </a:path>
              <a:path w="4575175" h="405764">
                <a:moveTo>
                  <a:pt x="826731" y="405764"/>
                </a:moveTo>
                <a:lnTo>
                  <a:pt x="814031" y="405764"/>
                </a:lnTo>
                <a:lnTo>
                  <a:pt x="814031" y="393064"/>
                </a:lnTo>
                <a:lnTo>
                  <a:pt x="826731" y="393064"/>
                </a:lnTo>
                <a:lnTo>
                  <a:pt x="826731" y="405764"/>
                </a:lnTo>
                <a:close/>
              </a:path>
              <a:path w="4575175" h="405764">
                <a:moveTo>
                  <a:pt x="801331" y="405764"/>
                </a:moveTo>
                <a:lnTo>
                  <a:pt x="788631" y="405764"/>
                </a:lnTo>
                <a:lnTo>
                  <a:pt x="788631" y="393064"/>
                </a:lnTo>
                <a:lnTo>
                  <a:pt x="801331" y="393064"/>
                </a:lnTo>
                <a:lnTo>
                  <a:pt x="801331" y="405764"/>
                </a:lnTo>
                <a:close/>
              </a:path>
              <a:path w="4575175" h="405764">
                <a:moveTo>
                  <a:pt x="775931" y="405764"/>
                </a:moveTo>
                <a:lnTo>
                  <a:pt x="763231" y="405764"/>
                </a:lnTo>
                <a:lnTo>
                  <a:pt x="763231" y="393064"/>
                </a:lnTo>
                <a:lnTo>
                  <a:pt x="775931" y="393064"/>
                </a:lnTo>
                <a:lnTo>
                  <a:pt x="775931" y="405764"/>
                </a:lnTo>
                <a:close/>
              </a:path>
              <a:path w="4575175" h="405764">
                <a:moveTo>
                  <a:pt x="750531" y="405764"/>
                </a:moveTo>
                <a:lnTo>
                  <a:pt x="737831" y="405764"/>
                </a:lnTo>
                <a:lnTo>
                  <a:pt x="737831" y="393064"/>
                </a:lnTo>
                <a:lnTo>
                  <a:pt x="750531" y="393064"/>
                </a:lnTo>
                <a:lnTo>
                  <a:pt x="750531" y="405764"/>
                </a:lnTo>
                <a:close/>
              </a:path>
              <a:path w="4575175" h="405764">
                <a:moveTo>
                  <a:pt x="725131" y="405764"/>
                </a:moveTo>
                <a:lnTo>
                  <a:pt x="712431" y="405764"/>
                </a:lnTo>
                <a:lnTo>
                  <a:pt x="712431" y="393064"/>
                </a:lnTo>
                <a:lnTo>
                  <a:pt x="725131" y="393064"/>
                </a:lnTo>
                <a:lnTo>
                  <a:pt x="725131" y="405764"/>
                </a:lnTo>
                <a:close/>
              </a:path>
              <a:path w="4575175" h="405764">
                <a:moveTo>
                  <a:pt x="699731" y="405764"/>
                </a:moveTo>
                <a:lnTo>
                  <a:pt x="687031" y="405764"/>
                </a:lnTo>
                <a:lnTo>
                  <a:pt x="687031" y="393064"/>
                </a:lnTo>
                <a:lnTo>
                  <a:pt x="699731" y="393064"/>
                </a:lnTo>
                <a:lnTo>
                  <a:pt x="699731" y="405764"/>
                </a:lnTo>
                <a:close/>
              </a:path>
              <a:path w="4575175" h="405764">
                <a:moveTo>
                  <a:pt x="674331" y="405764"/>
                </a:moveTo>
                <a:lnTo>
                  <a:pt x="661631" y="405764"/>
                </a:lnTo>
                <a:lnTo>
                  <a:pt x="661631" y="393064"/>
                </a:lnTo>
                <a:lnTo>
                  <a:pt x="674331" y="393064"/>
                </a:lnTo>
                <a:lnTo>
                  <a:pt x="674331" y="405764"/>
                </a:lnTo>
                <a:close/>
              </a:path>
              <a:path w="4575175" h="405764">
                <a:moveTo>
                  <a:pt x="648931" y="405764"/>
                </a:moveTo>
                <a:lnTo>
                  <a:pt x="636231" y="405764"/>
                </a:lnTo>
                <a:lnTo>
                  <a:pt x="636231" y="393064"/>
                </a:lnTo>
                <a:lnTo>
                  <a:pt x="648931" y="393064"/>
                </a:lnTo>
                <a:lnTo>
                  <a:pt x="648931" y="405764"/>
                </a:lnTo>
                <a:close/>
              </a:path>
              <a:path w="4575175" h="405764">
                <a:moveTo>
                  <a:pt x="623531" y="405764"/>
                </a:moveTo>
                <a:lnTo>
                  <a:pt x="610831" y="405764"/>
                </a:lnTo>
                <a:lnTo>
                  <a:pt x="610831" y="393064"/>
                </a:lnTo>
                <a:lnTo>
                  <a:pt x="623531" y="393064"/>
                </a:lnTo>
                <a:lnTo>
                  <a:pt x="623531" y="405764"/>
                </a:lnTo>
                <a:close/>
              </a:path>
              <a:path w="4575175" h="405764">
                <a:moveTo>
                  <a:pt x="598131" y="405764"/>
                </a:moveTo>
                <a:lnTo>
                  <a:pt x="585431" y="405764"/>
                </a:lnTo>
                <a:lnTo>
                  <a:pt x="585431" y="393064"/>
                </a:lnTo>
                <a:lnTo>
                  <a:pt x="598131" y="393064"/>
                </a:lnTo>
                <a:lnTo>
                  <a:pt x="598131" y="405764"/>
                </a:lnTo>
                <a:close/>
              </a:path>
              <a:path w="4575175" h="405764">
                <a:moveTo>
                  <a:pt x="572731" y="405764"/>
                </a:moveTo>
                <a:lnTo>
                  <a:pt x="560031" y="405764"/>
                </a:lnTo>
                <a:lnTo>
                  <a:pt x="560031" y="393064"/>
                </a:lnTo>
                <a:lnTo>
                  <a:pt x="572731" y="393064"/>
                </a:lnTo>
                <a:lnTo>
                  <a:pt x="572731" y="405764"/>
                </a:lnTo>
                <a:close/>
              </a:path>
              <a:path w="4575175" h="405764">
                <a:moveTo>
                  <a:pt x="547331" y="405764"/>
                </a:moveTo>
                <a:lnTo>
                  <a:pt x="534631" y="405764"/>
                </a:lnTo>
                <a:lnTo>
                  <a:pt x="534631" y="393064"/>
                </a:lnTo>
                <a:lnTo>
                  <a:pt x="547331" y="393064"/>
                </a:lnTo>
                <a:lnTo>
                  <a:pt x="547331" y="405764"/>
                </a:lnTo>
                <a:close/>
              </a:path>
              <a:path w="4575175" h="405764">
                <a:moveTo>
                  <a:pt x="521931" y="405764"/>
                </a:moveTo>
                <a:lnTo>
                  <a:pt x="509231" y="405764"/>
                </a:lnTo>
                <a:lnTo>
                  <a:pt x="509231" y="393064"/>
                </a:lnTo>
                <a:lnTo>
                  <a:pt x="521931" y="393064"/>
                </a:lnTo>
                <a:lnTo>
                  <a:pt x="521931" y="405764"/>
                </a:lnTo>
                <a:close/>
              </a:path>
              <a:path w="4575175" h="405764">
                <a:moveTo>
                  <a:pt x="496531" y="405764"/>
                </a:moveTo>
                <a:lnTo>
                  <a:pt x="483831" y="405764"/>
                </a:lnTo>
                <a:lnTo>
                  <a:pt x="483831" y="393064"/>
                </a:lnTo>
                <a:lnTo>
                  <a:pt x="496531" y="393064"/>
                </a:lnTo>
                <a:lnTo>
                  <a:pt x="496531" y="405764"/>
                </a:lnTo>
                <a:close/>
              </a:path>
              <a:path w="4575175" h="405764">
                <a:moveTo>
                  <a:pt x="471131" y="405764"/>
                </a:moveTo>
                <a:lnTo>
                  <a:pt x="458431" y="405764"/>
                </a:lnTo>
                <a:lnTo>
                  <a:pt x="458431" y="393064"/>
                </a:lnTo>
                <a:lnTo>
                  <a:pt x="471131" y="393064"/>
                </a:lnTo>
                <a:lnTo>
                  <a:pt x="471131" y="405764"/>
                </a:lnTo>
                <a:close/>
              </a:path>
              <a:path w="4575175" h="405764">
                <a:moveTo>
                  <a:pt x="445731" y="405764"/>
                </a:moveTo>
                <a:lnTo>
                  <a:pt x="433031" y="405764"/>
                </a:lnTo>
                <a:lnTo>
                  <a:pt x="433031" y="393064"/>
                </a:lnTo>
                <a:lnTo>
                  <a:pt x="445731" y="393064"/>
                </a:lnTo>
                <a:lnTo>
                  <a:pt x="445731" y="405764"/>
                </a:lnTo>
                <a:close/>
              </a:path>
              <a:path w="4575175" h="405764">
                <a:moveTo>
                  <a:pt x="420331" y="405764"/>
                </a:moveTo>
                <a:lnTo>
                  <a:pt x="407631" y="405764"/>
                </a:lnTo>
                <a:lnTo>
                  <a:pt x="407631" y="393064"/>
                </a:lnTo>
                <a:lnTo>
                  <a:pt x="420331" y="393064"/>
                </a:lnTo>
                <a:lnTo>
                  <a:pt x="420331" y="405764"/>
                </a:lnTo>
                <a:close/>
              </a:path>
              <a:path w="4575175" h="405764">
                <a:moveTo>
                  <a:pt x="394931" y="405764"/>
                </a:moveTo>
                <a:lnTo>
                  <a:pt x="382231" y="405764"/>
                </a:lnTo>
                <a:lnTo>
                  <a:pt x="382231" y="393064"/>
                </a:lnTo>
                <a:lnTo>
                  <a:pt x="394931" y="393064"/>
                </a:lnTo>
                <a:lnTo>
                  <a:pt x="394931" y="405764"/>
                </a:lnTo>
                <a:close/>
              </a:path>
              <a:path w="4575175" h="405764">
                <a:moveTo>
                  <a:pt x="369531" y="405764"/>
                </a:moveTo>
                <a:lnTo>
                  <a:pt x="356831" y="405764"/>
                </a:lnTo>
                <a:lnTo>
                  <a:pt x="356831" y="393064"/>
                </a:lnTo>
                <a:lnTo>
                  <a:pt x="369531" y="393064"/>
                </a:lnTo>
                <a:lnTo>
                  <a:pt x="369531" y="405764"/>
                </a:lnTo>
                <a:close/>
              </a:path>
              <a:path w="4575175" h="405764">
                <a:moveTo>
                  <a:pt x="344131" y="405764"/>
                </a:moveTo>
                <a:lnTo>
                  <a:pt x="331431" y="405764"/>
                </a:lnTo>
                <a:lnTo>
                  <a:pt x="331431" y="393064"/>
                </a:lnTo>
                <a:lnTo>
                  <a:pt x="344131" y="393064"/>
                </a:lnTo>
                <a:lnTo>
                  <a:pt x="344131" y="405764"/>
                </a:lnTo>
                <a:close/>
              </a:path>
              <a:path w="4575175" h="405764">
                <a:moveTo>
                  <a:pt x="318731" y="405764"/>
                </a:moveTo>
                <a:lnTo>
                  <a:pt x="306031" y="405764"/>
                </a:lnTo>
                <a:lnTo>
                  <a:pt x="306031" y="393064"/>
                </a:lnTo>
                <a:lnTo>
                  <a:pt x="318731" y="393064"/>
                </a:lnTo>
                <a:lnTo>
                  <a:pt x="318731" y="405764"/>
                </a:lnTo>
                <a:close/>
              </a:path>
              <a:path w="4575175" h="405764">
                <a:moveTo>
                  <a:pt x="293331" y="405764"/>
                </a:moveTo>
                <a:lnTo>
                  <a:pt x="280631" y="405764"/>
                </a:lnTo>
                <a:lnTo>
                  <a:pt x="280631" y="393064"/>
                </a:lnTo>
                <a:lnTo>
                  <a:pt x="293331" y="393064"/>
                </a:lnTo>
                <a:lnTo>
                  <a:pt x="293331" y="405764"/>
                </a:lnTo>
                <a:close/>
              </a:path>
              <a:path w="4575175" h="405764">
                <a:moveTo>
                  <a:pt x="267931" y="405764"/>
                </a:moveTo>
                <a:lnTo>
                  <a:pt x="255231" y="405764"/>
                </a:lnTo>
                <a:lnTo>
                  <a:pt x="255231" y="393064"/>
                </a:lnTo>
                <a:lnTo>
                  <a:pt x="267931" y="393064"/>
                </a:lnTo>
                <a:lnTo>
                  <a:pt x="267931" y="405764"/>
                </a:lnTo>
                <a:close/>
              </a:path>
              <a:path w="4575175" h="405764">
                <a:moveTo>
                  <a:pt x="242531" y="405764"/>
                </a:moveTo>
                <a:lnTo>
                  <a:pt x="229831" y="405764"/>
                </a:lnTo>
                <a:lnTo>
                  <a:pt x="229831" y="393064"/>
                </a:lnTo>
                <a:lnTo>
                  <a:pt x="242531" y="393064"/>
                </a:lnTo>
                <a:lnTo>
                  <a:pt x="242531" y="405764"/>
                </a:lnTo>
                <a:close/>
              </a:path>
              <a:path w="4575175" h="405764">
                <a:moveTo>
                  <a:pt x="217131" y="405764"/>
                </a:moveTo>
                <a:lnTo>
                  <a:pt x="204431" y="405764"/>
                </a:lnTo>
                <a:lnTo>
                  <a:pt x="204431" y="393064"/>
                </a:lnTo>
                <a:lnTo>
                  <a:pt x="217131" y="393064"/>
                </a:lnTo>
                <a:lnTo>
                  <a:pt x="217131" y="405764"/>
                </a:lnTo>
                <a:close/>
              </a:path>
              <a:path w="4575175" h="405764">
                <a:moveTo>
                  <a:pt x="191731" y="405764"/>
                </a:moveTo>
                <a:lnTo>
                  <a:pt x="179031" y="405764"/>
                </a:lnTo>
                <a:lnTo>
                  <a:pt x="179031" y="393064"/>
                </a:lnTo>
                <a:lnTo>
                  <a:pt x="191731" y="393064"/>
                </a:lnTo>
                <a:lnTo>
                  <a:pt x="191731" y="405764"/>
                </a:lnTo>
                <a:close/>
              </a:path>
              <a:path w="4575175" h="405764">
                <a:moveTo>
                  <a:pt x="166331" y="405764"/>
                </a:moveTo>
                <a:lnTo>
                  <a:pt x="153631" y="405764"/>
                </a:lnTo>
                <a:lnTo>
                  <a:pt x="153631" y="393064"/>
                </a:lnTo>
                <a:lnTo>
                  <a:pt x="166331" y="393064"/>
                </a:lnTo>
                <a:lnTo>
                  <a:pt x="166331" y="405764"/>
                </a:lnTo>
                <a:close/>
              </a:path>
              <a:path w="4575175" h="405764">
                <a:moveTo>
                  <a:pt x="140931" y="405764"/>
                </a:moveTo>
                <a:lnTo>
                  <a:pt x="128231" y="405764"/>
                </a:lnTo>
                <a:lnTo>
                  <a:pt x="128231" y="393064"/>
                </a:lnTo>
                <a:lnTo>
                  <a:pt x="140931" y="393064"/>
                </a:lnTo>
                <a:lnTo>
                  <a:pt x="140931" y="405764"/>
                </a:lnTo>
                <a:close/>
              </a:path>
              <a:path w="4575175" h="405764">
                <a:moveTo>
                  <a:pt x="115531" y="405764"/>
                </a:moveTo>
                <a:lnTo>
                  <a:pt x="102831" y="405764"/>
                </a:lnTo>
                <a:lnTo>
                  <a:pt x="102831" y="393064"/>
                </a:lnTo>
                <a:lnTo>
                  <a:pt x="115531" y="393064"/>
                </a:lnTo>
                <a:lnTo>
                  <a:pt x="115531" y="405764"/>
                </a:lnTo>
                <a:close/>
              </a:path>
              <a:path w="4575175" h="405764">
                <a:moveTo>
                  <a:pt x="90131" y="405764"/>
                </a:moveTo>
                <a:lnTo>
                  <a:pt x="77431" y="405764"/>
                </a:lnTo>
                <a:lnTo>
                  <a:pt x="77431" y="393064"/>
                </a:lnTo>
                <a:lnTo>
                  <a:pt x="90131" y="393064"/>
                </a:lnTo>
                <a:lnTo>
                  <a:pt x="90131" y="405764"/>
                </a:lnTo>
                <a:close/>
              </a:path>
              <a:path w="4575175" h="405764">
                <a:moveTo>
                  <a:pt x="54419" y="390448"/>
                </a:moveTo>
                <a:close/>
              </a:path>
              <a:path w="4575175" h="405764">
                <a:moveTo>
                  <a:pt x="63944" y="405320"/>
                </a:moveTo>
                <a:lnTo>
                  <a:pt x="50292" y="402463"/>
                </a:lnTo>
                <a:lnTo>
                  <a:pt x="54364" y="390448"/>
                </a:lnTo>
                <a:lnTo>
                  <a:pt x="57226" y="391248"/>
                </a:lnTo>
                <a:lnTo>
                  <a:pt x="59811" y="391833"/>
                </a:lnTo>
                <a:lnTo>
                  <a:pt x="62789" y="392366"/>
                </a:lnTo>
                <a:lnTo>
                  <a:pt x="65544" y="392722"/>
                </a:lnTo>
                <a:lnTo>
                  <a:pt x="63944" y="405320"/>
                </a:lnTo>
                <a:close/>
              </a:path>
              <a:path w="4575175" h="405764">
                <a:moveTo>
                  <a:pt x="57303" y="391248"/>
                </a:moveTo>
                <a:lnTo>
                  <a:pt x="56921" y="391159"/>
                </a:lnTo>
                <a:lnTo>
                  <a:pt x="57303" y="391248"/>
                </a:lnTo>
                <a:close/>
              </a:path>
              <a:path w="4575175" h="405764">
                <a:moveTo>
                  <a:pt x="34413" y="379720"/>
                </a:moveTo>
                <a:lnTo>
                  <a:pt x="33997" y="379374"/>
                </a:lnTo>
                <a:lnTo>
                  <a:pt x="34254" y="379566"/>
                </a:lnTo>
                <a:lnTo>
                  <a:pt x="34413" y="379720"/>
                </a:lnTo>
                <a:close/>
              </a:path>
              <a:path w="4575175" h="405764">
                <a:moveTo>
                  <a:pt x="34507" y="379755"/>
                </a:moveTo>
                <a:lnTo>
                  <a:pt x="34254" y="379566"/>
                </a:lnTo>
                <a:lnTo>
                  <a:pt x="34507" y="379755"/>
                </a:lnTo>
                <a:close/>
              </a:path>
              <a:path w="4575175" h="405764">
                <a:moveTo>
                  <a:pt x="34455" y="379755"/>
                </a:moveTo>
                <a:close/>
              </a:path>
              <a:path w="4575175" h="405764">
                <a:moveTo>
                  <a:pt x="37896" y="397230"/>
                </a:moveTo>
                <a:lnTo>
                  <a:pt x="37604" y="397090"/>
                </a:lnTo>
                <a:lnTo>
                  <a:pt x="31673" y="393496"/>
                </a:lnTo>
                <a:lnTo>
                  <a:pt x="26149" y="389356"/>
                </a:lnTo>
                <a:lnTo>
                  <a:pt x="25869" y="389115"/>
                </a:lnTo>
                <a:lnTo>
                  <a:pt x="34382" y="379755"/>
                </a:lnTo>
                <a:lnTo>
                  <a:pt x="38581" y="382803"/>
                </a:lnTo>
                <a:lnTo>
                  <a:pt x="39039" y="383146"/>
                </a:lnTo>
                <a:lnTo>
                  <a:pt x="43448" y="385787"/>
                </a:lnTo>
                <a:lnTo>
                  <a:pt x="37896" y="397230"/>
                </a:lnTo>
                <a:close/>
              </a:path>
              <a:path w="4575175" h="405764">
                <a:moveTo>
                  <a:pt x="39039" y="383146"/>
                </a:moveTo>
                <a:lnTo>
                  <a:pt x="38531" y="382803"/>
                </a:lnTo>
                <a:lnTo>
                  <a:pt x="38795" y="382963"/>
                </a:lnTo>
                <a:lnTo>
                  <a:pt x="39039" y="383146"/>
                </a:lnTo>
                <a:close/>
              </a:path>
              <a:path w="4575175" h="405764">
                <a:moveTo>
                  <a:pt x="38795" y="382963"/>
                </a:moveTo>
                <a:lnTo>
                  <a:pt x="38531" y="382803"/>
                </a:lnTo>
                <a:lnTo>
                  <a:pt x="38795" y="382963"/>
                </a:lnTo>
                <a:close/>
              </a:path>
              <a:path w="4575175" h="405764">
                <a:moveTo>
                  <a:pt x="39096" y="383146"/>
                </a:moveTo>
                <a:lnTo>
                  <a:pt x="38795" y="382963"/>
                </a:lnTo>
                <a:lnTo>
                  <a:pt x="39096" y="383146"/>
                </a:lnTo>
                <a:close/>
              </a:path>
              <a:path w="4575175" h="405764">
                <a:moveTo>
                  <a:pt x="43638" y="385903"/>
                </a:moveTo>
                <a:lnTo>
                  <a:pt x="43395" y="385787"/>
                </a:lnTo>
                <a:lnTo>
                  <a:pt x="43638" y="385903"/>
                </a:lnTo>
                <a:close/>
              </a:path>
              <a:path w="4575175" h="405764">
                <a:moveTo>
                  <a:pt x="43929" y="386079"/>
                </a:moveTo>
                <a:lnTo>
                  <a:pt x="43467" y="385827"/>
                </a:lnTo>
                <a:lnTo>
                  <a:pt x="43657" y="385914"/>
                </a:lnTo>
                <a:lnTo>
                  <a:pt x="43929" y="386079"/>
                </a:lnTo>
                <a:close/>
              </a:path>
              <a:path w="4575175" h="405764">
                <a:moveTo>
                  <a:pt x="19848" y="362134"/>
                </a:moveTo>
                <a:lnTo>
                  <a:pt x="19685" y="361835"/>
                </a:lnTo>
                <a:lnTo>
                  <a:pt x="19846" y="362102"/>
                </a:lnTo>
                <a:close/>
              </a:path>
              <a:path w="4575175" h="405764">
                <a:moveTo>
                  <a:pt x="20008" y="362369"/>
                </a:moveTo>
                <a:lnTo>
                  <a:pt x="19862" y="362127"/>
                </a:lnTo>
                <a:lnTo>
                  <a:pt x="20008" y="362369"/>
                </a:lnTo>
                <a:close/>
              </a:path>
              <a:path w="4575175" h="405764">
                <a:moveTo>
                  <a:pt x="16103" y="379221"/>
                </a:moveTo>
                <a:lnTo>
                  <a:pt x="12268" y="374091"/>
                </a:lnTo>
                <a:lnTo>
                  <a:pt x="8674" y="368160"/>
                </a:lnTo>
                <a:lnTo>
                  <a:pt x="8420" y="367639"/>
                </a:lnTo>
                <a:lnTo>
                  <a:pt x="19848" y="362134"/>
                </a:lnTo>
                <a:lnTo>
                  <a:pt x="19977" y="362369"/>
                </a:lnTo>
                <a:lnTo>
                  <a:pt x="22653" y="366725"/>
                </a:lnTo>
                <a:lnTo>
                  <a:pt x="22961" y="367233"/>
                </a:lnTo>
                <a:lnTo>
                  <a:pt x="26276" y="371614"/>
                </a:lnTo>
                <a:lnTo>
                  <a:pt x="16103" y="379221"/>
                </a:lnTo>
                <a:close/>
              </a:path>
              <a:path w="4575175" h="405764">
                <a:moveTo>
                  <a:pt x="22961" y="367233"/>
                </a:moveTo>
                <a:lnTo>
                  <a:pt x="22618" y="366725"/>
                </a:lnTo>
                <a:lnTo>
                  <a:pt x="22801" y="366969"/>
                </a:lnTo>
                <a:lnTo>
                  <a:pt x="22961" y="367233"/>
                </a:lnTo>
                <a:close/>
              </a:path>
              <a:path w="4575175" h="405764">
                <a:moveTo>
                  <a:pt x="22801" y="366969"/>
                </a:moveTo>
                <a:lnTo>
                  <a:pt x="22618" y="366725"/>
                </a:lnTo>
                <a:lnTo>
                  <a:pt x="22801" y="366969"/>
                </a:lnTo>
                <a:close/>
              </a:path>
              <a:path w="4575175" h="405764">
                <a:moveTo>
                  <a:pt x="22998" y="367233"/>
                </a:moveTo>
                <a:lnTo>
                  <a:pt x="22801" y="366969"/>
                </a:lnTo>
                <a:lnTo>
                  <a:pt x="22998" y="367233"/>
                </a:lnTo>
                <a:close/>
              </a:path>
              <a:path w="4575175" h="405764">
                <a:moveTo>
                  <a:pt x="3124" y="354914"/>
                </a:moveTo>
                <a:lnTo>
                  <a:pt x="2260" y="351853"/>
                </a:lnTo>
                <a:lnTo>
                  <a:pt x="1460" y="348373"/>
                </a:lnTo>
                <a:lnTo>
                  <a:pt x="825" y="344843"/>
                </a:lnTo>
                <a:lnTo>
                  <a:pt x="406" y="341566"/>
                </a:lnTo>
                <a:lnTo>
                  <a:pt x="13004" y="339953"/>
                </a:lnTo>
                <a:lnTo>
                  <a:pt x="13358" y="342760"/>
                </a:lnTo>
                <a:lnTo>
                  <a:pt x="13877" y="345681"/>
                </a:lnTo>
                <a:lnTo>
                  <a:pt x="14495" y="348373"/>
                </a:lnTo>
                <a:lnTo>
                  <a:pt x="14516" y="348538"/>
                </a:lnTo>
                <a:lnTo>
                  <a:pt x="15341" y="351447"/>
                </a:lnTo>
                <a:lnTo>
                  <a:pt x="3124" y="354914"/>
                </a:lnTo>
                <a:close/>
              </a:path>
              <a:path w="4575175" h="405764">
                <a:moveTo>
                  <a:pt x="13416" y="343077"/>
                </a:moveTo>
                <a:lnTo>
                  <a:pt x="13360" y="342760"/>
                </a:lnTo>
                <a:lnTo>
                  <a:pt x="13416" y="343077"/>
                </a:lnTo>
                <a:close/>
              </a:path>
              <a:path w="4575175" h="405764">
                <a:moveTo>
                  <a:pt x="14605" y="348843"/>
                </a:moveTo>
                <a:lnTo>
                  <a:pt x="14516" y="348538"/>
                </a:lnTo>
                <a:lnTo>
                  <a:pt x="14605" y="348843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8194" y="3289300"/>
            <a:ext cx="4159250" cy="3072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187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质量成本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6035">
              <a:lnSpc>
                <a:spcPct val="100000"/>
              </a:lnSpc>
              <a:spcBef>
                <a:spcPts val="2030"/>
              </a:spcBef>
            </a:pPr>
            <a:r>
              <a:rPr sz="14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1房6线线材多，质量不高，问题频出，</a:t>
            </a:r>
            <a:r>
              <a:rPr lang="zh-CN"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用户满</a:t>
            </a:r>
            <a:r>
              <a:rPr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意率</a:t>
            </a:r>
            <a:r>
              <a:rPr sz="1400" b="1" spc="5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31875">
              <a:lnSpc>
                <a:spcPct val="100000"/>
              </a:lnSpc>
            </a:pPr>
            <a:r>
              <a:rPr sz="1800" b="1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设备成本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1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endParaRPr sz="1400" dirty="0">
              <a:solidFill>
                <a:srgbClr val="8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单楼层三种以上设备，</a:t>
            </a:r>
            <a:r>
              <a:rPr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成本居高不</a:t>
            </a:r>
            <a:r>
              <a:rPr sz="1400" b="1" spc="5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31875">
              <a:lnSpc>
                <a:spcPct val="100000"/>
              </a:lnSpc>
            </a:pPr>
            <a:r>
              <a:rPr sz="1800" b="1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人力成本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2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endParaRPr sz="1400" dirty="0">
              <a:solidFill>
                <a:srgbClr val="8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方案复杂，施工</a:t>
            </a:r>
            <a:r>
              <a:rPr sz="14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周期长，成本高</a:t>
            </a: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，后期升级难度</a:t>
            </a:r>
            <a:r>
              <a:rPr sz="1400" spc="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45984" y="3288791"/>
            <a:ext cx="1053448" cy="313563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7239634" y="3743325"/>
            <a:ext cx="4575175" cy="405765"/>
          </a:xfrm>
          <a:custGeom>
            <a:avLst/>
            <a:gdLst/>
            <a:ahLst/>
            <a:cxnLst/>
            <a:rect l="l" t="t" r="r" b="b"/>
            <a:pathLst>
              <a:path w="4575175" h="405764">
                <a:moveTo>
                  <a:pt x="12700" y="333908"/>
                </a:moveTo>
                <a:lnTo>
                  <a:pt x="0" y="333908"/>
                </a:lnTo>
                <a:lnTo>
                  <a:pt x="0" y="321208"/>
                </a:lnTo>
                <a:lnTo>
                  <a:pt x="12700" y="321208"/>
                </a:lnTo>
                <a:lnTo>
                  <a:pt x="12700" y="333908"/>
                </a:lnTo>
                <a:close/>
              </a:path>
              <a:path w="4575175" h="405764">
                <a:moveTo>
                  <a:pt x="12700" y="308508"/>
                </a:moveTo>
                <a:lnTo>
                  <a:pt x="0" y="308508"/>
                </a:lnTo>
                <a:lnTo>
                  <a:pt x="0" y="295808"/>
                </a:lnTo>
                <a:lnTo>
                  <a:pt x="12700" y="295808"/>
                </a:lnTo>
                <a:lnTo>
                  <a:pt x="12700" y="308508"/>
                </a:lnTo>
                <a:close/>
              </a:path>
              <a:path w="4575175" h="405764">
                <a:moveTo>
                  <a:pt x="12700" y="283108"/>
                </a:moveTo>
                <a:lnTo>
                  <a:pt x="0" y="283108"/>
                </a:lnTo>
                <a:lnTo>
                  <a:pt x="0" y="270408"/>
                </a:lnTo>
                <a:lnTo>
                  <a:pt x="12700" y="270408"/>
                </a:lnTo>
                <a:lnTo>
                  <a:pt x="12700" y="283108"/>
                </a:lnTo>
                <a:close/>
              </a:path>
              <a:path w="4575175" h="405764">
                <a:moveTo>
                  <a:pt x="12700" y="257708"/>
                </a:moveTo>
                <a:lnTo>
                  <a:pt x="0" y="257708"/>
                </a:lnTo>
                <a:lnTo>
                  <a:pt x="0" y="245008"/>
                </a:lnTo>
                <a:lnTo>
                  <a:pt x="12700" y="245008"/>
                </a:lnTo>
                <a:lnTo>
                  <a:pt x="12700" y="257708"/>
                </a:lnTo>
                <a:close/>
              </a:path>
              <a:path w="4575175" h="405764">
                <a:moveTo>
                  <a:pt x="12700" y="232308"/>
                </a:moveTo>
                <a:lnTo>
                  <a:pt x="0" y="232308"/>
                </a:lnTo>
                <a:lnTo>
                  <a:pt x="0" y="219608"/>
                </a:lnTo>
                <a:lnTo>
                  <a:pt x="12700" y="219608"/>
                </a:lnTo>
                <a:lnTo>
                  <a:pt x="12700" y="232308"/>
                </a:lnTo>
                <a:close/>
              </a:path>
              <a:path w="4575175" h="405764">
                <a:moveTo>
                  <a:pt x="12700" y="206908"/>
                </a:moveTo>
                <a:lnTo>
                  <a:pt x="0" y="206908"/>
                </a:lnTo>
                <a:lnTo>
                  <a:pt x="0" y="194208"/>
                </a:lnTo>
                <a:lnTo>
                  <a:pt x="12700" y="194208"/>
                </a:lnTo>
                <a:lnTo>
                  <a:pt x="12700" y="206908"/>
                </a:lnTo>
                <a:close/>
              </a:path>
              <a:path w="4575175" h="405764">
                <a:moveTo>
                  <a:pt x="12700" y="181508"/>
                </a:moveTo>
                <a:lnTo>
                  <a:pt x="0" y="181508"/>
                </a:lnTo>
                <a:lnTo>
                  <a:pt x="0" y="168808"/>
                </a:lnTo>
                <a:lnTo>
                  <a:pt x="12700" y="168808"/>
                </a:lnTo>
                <a:lnTo>
                  <a:pt x="12700" y="181508"/>
                </a:lnTo>
                <a:close/>
              </a:path>
              <a:path w="4575175" h="405764">
                <a:moveTo>
                  <a:pt x="12700" y="156108"/>
                </a:moveTo>
                <a:lnTo>
                  <a:pt x="0" y="156108"/>
                </a:lnTo>
                <a:lnTo>
                  <a:pt x="0" y="143408"/>
                </a:lnTo>
                <a:lnTo>
                  <a:pt x="12700" y="143408"/>
                </a:lnTo>
                <a:lnTo>
                  <a:pt x="12700" y="156108"/>
                </a:lnTo>
                <a:close/>
              </a:path>
              <a:path w="4575175" h="405764">
                <a:moveTo>
                  <a:pt x="12700" y="130708"/>
                </a:moveTo>
                <a:lnTo>
                  <a:pt x="0" y="130708"/>
                </a:lnTo>
                <a:lnTo>
                  <a:pt x="0" y="118008"/>
                </a:lnTo>
                <a:lnTo>
                  <a:pt x="12700" y="118008"/>
                </a:lnTo>
                <a:lnTo>
                  <a:pt x="12700" y="130708"/>
                </a:lnTo>
                <a:close/>
              </a:path>
              <a:path w="4575175" h="405764">
                <a:moveTo>
                  <a:pt x="12700" y="105308"/>
                </a:moveTo>
                <a:lnTo>
                  <a:pt x="0" y="105308"/>
                </a:lnTo>
                <a:lnTo>
                  <a:pt x="0" y="92608"/>
                </a:lnTo>
                <a:lnTo>
                  <a:pt x="12700" y="92608"/>
                </a:lnTo>
                <a:lnTo>
                  <a:pt x="12700" y="105308"/>
                </a:lnTo>
                <a:close/>
              </a:path>
              <a:path w="4575175" h="405764">
                <a:moveTo>
                  <a:pt x="12700" y="79908"/>
                </a:moveTo>
                <a:lnTo>
                  <a:pt x="0" y="79908"/>
                </a:lnTo>
                <a:lnTo>
                  <a:pt x="77" y="68656"/>
                </a:lnTo>
                <a:lnTo>
                  <a:pt x="203" y="66725"/>
                </a:lnTo>
                <a:lnTo>
                  <a:pt x="12865" y="67690"/>
                </a:lnTo>
                <a:lnTo>
                  <a:pt x="12780" y="68973"/>
                </a:lnTo>
                <a:lnTo>
                  <a:pt x="12700" y="71856"/>
                </a:lnTo>
                <a:lnTo>
                  <a:pt x="12700" y="79908"/>
                </a:lnTo>
                <a:close/>
              </a:path>
              <a:path w="4575175" h="405764">
                <a:moveTo>
                  <a:pt x="12780" y="68973"/>
                </a:moveTo>
                <a:lnTo>
                  <a:pt x="12788" y="68656"/>
                </a:lnTo>
                <a:lnTo>
                  <a:pt x="12780" y="68973"/>
                </a:lnTo>
                <a:close/>
              </a:path>
              <a:path w="4575175" h="405764">
                <a:moveTo>
                  <a:pt x="14744" y="56438"/>
                </a:moveTo>
                <a:lnTo>
                  <a:pt x="2527" y="52971"/>
                </a:lnTo>
                <a:lnTo>
                  <a:pt x="3225" y="50495"/>
                </a:lnTo>
                <a:lnTo>
                  <a:pt x="4356" y="47155"/>
                </a:lnTo>
                <a:lnTo>
                  <a:pt x="5676" y="43814"/>
                </a:lnTo>
                <a:lnTo>
                  <a:pt x="7454" y="40119"/>
                </a:lnTo>
                <a:lnTo>
                  <a:pt x="18897" y="45631"/>
                </a:lnTo>
                <a:lnTo>
                  <a:pt x="17350" y="48827"/>
                </a:lnTo>
                <a:lnTo>
                  <a:pt x="16245" y="51663"/>
                </a:lnTo>
                <a:lnTo>
                  <a:pt x="15318" y="54419"/>
                </a:lnTo>
                <a:lnTo>
                  <a:pt x="14744" y="56438"/>
                </a:lnTo>
                <a:close/>
              </a:path>
              <a:path w="4575175" h="405764">
                <a:moveTo>
                  <a:pt x="17357" y="48827"/>
                </a:moveTo>
                <a:lnTo>
                  <a:pt x="17411" y="48691"/>
                </a:lnTo>
                <a:lnTo>
                  <a:pt x="17357" y="48827"/>
                </a:lnTo>
                <a:close/>
              </a:path>
              <a:path w="4575175" h="405764">
                <a:moveTo>
                  <a:pt x="17245" y="49110"/>
                </a:moveTo>
                <a:lnTo>
                  <a:pt x="17357" y="48827"/>
                </a:lnTo>
                <a:lnTo>
                  <a:pt x="17245" y="49110"/>
                </a:lnTo>
                <a:close/>
              </a:path>
              <a:path w="4575175" h="405764">
                <a:moveTo>
                  <a:pt x="16333" y="51403"/>
                </a:moveTo>
                <a:close/>
              </a:path>
              <a:path w="4575175" h="405764">
                <a:moveTo>
                  <a:pt x="16245" y="51663"/>
                </a:moveTo>
                <a:lnTo>
                  <a:pt x="16333" y="51403"/>
                </a:lnTo>
                <a:lnTo>
                  <a:pt x="16245" y="51663"/>
                </a:lnTo>
                <a:close/>
              </a:path>
              <a:path w="4575175" h="405764">
                <a:moveTo>
                  <a:pt x="15392" y="54158"/>
                </a:moveTo>
                <a:close/>
              </a:path>
              <a:path w="4575175" h="405764">
                <a:moveTo>
                  <a:pt x="15318" y="54419"/>
                </a:moveTo>
                <a:lnTo>
                  <a:pt x="15392" y="54158"/>
                </a:lnTo>
                <a:lnTo>
                  <a:pt x="15318" y="54419"/>
                </a:lnTo>
                <a:close/>
              </a:path>
              <a:path w="4575175" h="405764">
                <a:moveTo>
                  <a:pt x="24955" y="35915"/>
                </a:moveTo>
                <a:lnTo>
                  <a:pt x="14782" y="28308"/>
                </a:lnTo>
                <a:lnTo>
                  <a:pt x="16408" y="26149"/>
                </a:lnTo>
                <a:lnTo>
                  <a:pt x="21043" y="21043"/>
                </a:lnTo>
                <a:lnTo>
                  <a:pt x="24231" y="18135"/>
                </a:lnTo>
                <a:lnTo>
                  <a:pt x="32778" y="27533"/>
                </a:lnTo>
                <a:lnTo>
                  <a:pt x="30281" y="29806"/>
                </a:lnTo>
                <a:lnTo>
                  <a:pt x="29806" y="30238"/>
                </a:lnTo>
                <a:lnTo>
                  <a:pt x="26425" y="33997"/>
                </a:lnTo>
                <a:lnTo>
                  <a:pt x="26009" y="34455"/>
                </a:lnTo>
                <a:lnTo>
                  <a:pt x="24955" y="35915"/>
                </a:lnTo>
                <a:close/>
              </a:path>
              <a:path w="4575175" h="405764">
                <a:moveTo>
                  <a:pt x="29806" y="30238"/>
                </a:moveTo>
                <a:lnTo>
                  <a:pt x="30238" y="29806"/>
                </a:lnTo>
                <a:lnTo>
                  <a:pt x="30033" y="30032"/>
                </a:lnTo>
                <a:lnTo>
                  <a:pt x="29806" y="30238"/>
                </a:lnTo>
                <a:close/>
              </a:path>
              <a:path w="4575175" h="405764">
                <a:moveTo>
                  <a:pt x="30033" y="30032"/>
                </a:moveTo>
                <a:lnTo>
                  <a:pt x="30238" y="29806"/>
                </a:lnTo>
                <a:lnTo>
                  <a:pt x="30033" y="30032"/>
                </a:lnTo>
                <a:close/>
              </a:path>
              <a:path w="4575175" h="405764">
                <a:moveTo>
                  <a:pt x="29845" y="30238"/>
                </a:moveTo>
                <a:lnTo>
                  <a:pt x="30033" y="30032"/>
                </a:lnTo>
                <a:lnTo>
                  <a:pt x="29845" y="30238"/>
                </a:lnTo>
                <a:close/>
              </a:path>
              <a:path w="4575175" h="405764">
                <a:moveTo>
                  <a:pt x="26009" y="34455"/>
                </a:moveTo>
                <a:lnTo>
                  <a:pt x="26390" y="33997"/>
                </a:lnTo>
                <a:lnTo>
                  <a:pt x="26228" y="34214"/>
                </a:lnTo>
                <a:lnTo>
                  <a:pt x="26009" y="34455"/>
                </a:lnTo>
                <a:close/>
              </a:path>
              <a:path w="4575175" h="405764">
                <a:moveTo>
                  <a:pt x="26228" y="34214"/>
                </a:moveTo>
                <a:lnTo>
                  <a:pt x="26390" y="33997"/>
                </a:lnTo>
                <a:lnTo>
                  <a:pt x="26228" y="34214"/>
                </a:lnTo>
                <a:close/>
              </a:path>
              <a:path w="4575175" h="405764">
                <a:moveTo>
                  <a:pt x="26048" y="34455"/>
                </a:moveTo>
                <a:lnTo>
                  <a:pt x="26228" y="34214"/>
                </a:lnTo>
                <a:lnTo>
                  <a:pt x="26048" y="34455"/>
                </a:lnTo>
                <a:close/>
              </a:path>
              <a:path w="4575175" h="405764">
                <a:moveTo>
                  <a:pt x="42062" y="20827"/>
                </a:moveTo>
                <a:lnTo>
                  <a:pt x="35458" y="9969"/>
                </a:lnTo>
                <a:lnTo>
                  <a:pt x="37604" y="8674"/>
                </a:lnTo>
                <a:lnTo>
                  <a:pt x="43815" y="5676"/>
                </a:lnTo>
                <a:lnTo>
                  <a:pt x="47155" y="4356"/>
                </a:lnTo>
                <a:lnTo>
                  <a:pt x="48196" y="4000"/>
                </a:lnTo>
                <a:lnTo>
                  <a:pt x="52273" y="16040"/>
                </a:lnTo>
                <a:lnTo>
                  <a:pt x="51709" y="16230"/>
                </a:lnTo>
                <a:lnTo>
                  <a:pt x="49171" y="17221"/>
                </a:lnTo>
                <a:lnTo>
                  <a:pt x="44001" y="19685"/>
                </a:lnTo>
                <a:lnTo>
                  <a:pt x="43395" y="19977"/>
                </a:lnTo>
                <a:lnTo>
                  <a:pt x="42062" y="20827"/>
                </a:lnTo>
                <a:close/>
              </a:path>
              <a:path w="4575175" h="405764">
                <a:moveTo>
                  <a:pt x="51401" y="16334"/>
                </a:moveTo>
                <a:lnTo>
                  <a:pt x="51663" y="16230"/>
                </a:lnTo>
                <a:lnTo>
                  <a:pt x="51401" y="16334"/>
                </a:lnTo>
                <a:close/>
              </a:path>
              <a:path w="4575175" h="405764">
                <a:moveTo>
                  <a:pt x="51376" y="16344"/>
                </a:moveTo>
                <a:close/>
              </a:path>
              <a:path w="4575175" h="405764">
                <a:moveTo>
                  <a:pt x="48828" y="17357"/>
                </a:moveTo>
                <a:lnTo>
                  <a:pt x="49110" y="17221"/>
                </a:lnTo>
                <a:lnTo>
                  <a:pt x="48828" y="17357"/>
                </a:lnTo>
                <a:close/>
              </a:path>
              <a:path w="4575175" h="405764">
                <a:moveTo>
                  <a:pt x="48715" y="17411"/>
                </a:moveTo>
                <a:close/>
              </a:path>
              <a:path w="4575175" h="405764">
                <a:moveTo>
                  <a:pt x="43395" y="19977"/>
                </a:moveTo>
                <a:lnTo>
                  <a:pt x="43929" y="19685"/>
                </a:lnTo>
                <a:lnTo>
                  <a:pt x="43661" y="19849"/>
                </a:lnTo>
                <a:lnTo>
                  <a:pt x="43395" y="19977"/>
                </a:lnTo>
                <a:close/>
              </a:path>
              <a:path w="4575175" h="405764">
                <a:moveTo>
                  <a:pt x="43661" y="19849"/>
                </a:moveTo>
                <a:lnTo>
                  <a:pt x="43929" y="19685"/>
                </a:lnTo>
                <a:lnTo>
                  <a:pt x="43661" y="19849"/>
                </a:lnTo>
                <a:close/>
              </a:path>
              <a:path w="4575175" h="405764">
                <a:moveTo>
                  <a:pt x="43452" y="19977"/>
                </a:moveTo>
                <a:lnTo>
                  <a:pt x="43661" y="19849"/>
                </a:lnTo>
                <a:lnTo>
                  <a:pt x="43452" y="19977"/>
                </a:lnTo>
                <a:close/>
              </a:path>
              <a:path w="4575175" h="405764">
                <a:moveTo>
                  <a:pt x="63360" y="13322"/>
                </a:moveTo>
                <a:lnTo>
                  <a:pt x="61760" y="723"/>
                </a:lnTo>
                <a:lnTo>
                  <a:pt x="64516" y="368"/>
                </a:lnTo>
                <a:lnTo>
                  <a:pt x="68173" y="88"/>
                </a:lnTo>
                <a:lnTo>
                  <a:pt x="71780" y="0"/>
                </a:lnTo>
                <a:lnTo>
                  <a:pt x="75222" y="0"/>
                </a:lnTo>
                <a:lnTo>
                  <a:pt x="75222" y="12700"/>
                </a:lnTo>
                <a:lnTo>
                  <a:pt x="72021" y="12700"/>
                </a:lnTo>
                <a:lnTo>
                  <a:pt x="69617" y="12763"/>
                </a:lnTo>
                <a:lnTo>
                  <a:pt x="68973" y="12763"/>
                </a:lnTo>
                <a:lnTo>
                  <a:pt x="65646" y="13017"/>
                </a:lnTo>
                <a:lnTo>
                  <a:pt x="63360" y="13322"/>
                </a:lnTo>
                <a:close/>
              </a:path>
              <a:path w="4575175" h="405764">
                <a:moveTo>
                  <a:pt x="68656" y="12788"/>
                </a:moveTo>
                <a:lnTo>
                  <a:pt x="68973" y="12763"/>
                </a:lnTo>
                <a:lnTo>
                  <a:pt x="69617" y="12763"/>
                </a:lnTo>
                <a:lnTo>
                  <a:pt x="68656" y="12788"/>
                </a:lnTo>
                <a:close/>
              </a:path>
              <a:path w="4575175" h="405764">
                <a:moveTo>
                  <a:pt x="65940" y="12995"/>
                </a:moveTo>
                <a:close/>
              </a:path>
              <a:path w="4575175" h="405764">
                <a:moveTo>
                  <a:pt x="65763" y="13017"/>
                </a:moveTo>
                <a:lnTo>
                  <a:pt x="65940" y="12995"/>
                </a:lnTo>
                <a:lnTo>
                  <a:pt x="65763" y="13017"/>
                </a:lnTo>
                <a:close/>
              </a:path>
              <a:path w="4575175" h="405764">
                <a:moveTo>
                  <a:pt x="100622" y="12700"/>
                </a:moveTo>
                <a:lnTo>
                  <a:pt x="87922" y="12700"/>
                </a:lnTo>
                <a:lnTo>
                  <a:pt x="87922" y="0"/>
                </a:lnTo>
                <a:lnTo>
                  <a:pt x="100622" y="0"/>
                </a:lnTo>
                <a:lnTo>
                  <a:pt x="100622" y="12700"/>
                </a:lnTo>
                <a:close/>
              </a:path>
              <a:path w="4575175" h="405764">
                <a:moveTo>
                  <a:pt x="126022" y="12700"/>
                </a:moveTo>
                <a:lnTo>
                  <a:pt x="113322" y="12700"/>
                </a:lnTo>
                <a:lnTo>
                  <a:pt x="113322" y="0"/>
                </a:lnTo>
                <a:lnTo>
                  <a:pt x="126022" y="0"/>
                </a:lnTo>
                <a:lnTo>
                  <a:pt x="126022" y="12700"/>
                </a:lnTo>
                <a:close/>
              </a:path>
              <a:path w="4575175" h="405764">
                <a:moveTo>
                  <a:pt x="151422" y="12700"/>
                </a:moveTo>
                <a:lnTo>
                  <a:pt x="138722" y="12700"/>
                </a:lnTo>
                <a:lnTo>
                  <a:pt x="138722" y="0"/>
                </a:lnTo>
                <a:lnTo>
                  <a:pt x="151422" y="0"/>
                </a:lnTo>
                <a:lnTo>
                  <a:pt x="151422" y="12700"/>
                </a:lnTo>
                <a:close/>
              </a:path>
              <a:path w="4575175" h="405764">
                <a:moveTo>
                  <a:pt x="176822" y="12700"/>
                </a:moveTo>
                <a:lnTo>
                  <a:pt x="164122" y="12700"/>
                </a:lnTo>
                <a:lnTo>
                  <a:pt x="164122" y="0"/>
                </a:lnTo>
                <a:lnTo>
                  <a:pt x="176822" y="0"/>
                </a:lnTo>
                <a:lnTo>
                  <a:pt x="176822" y="12700"/>
                </a:lnTo>
                <a:close/>
              </a:path>
              <a:path w="4575175" h="405764">
                <a:moveTo>
                  <a:pt x="202222" y="12700"/>
                </a:moveTo>
                <a:lnTo>
                  <a:pt x="189522" y="12700"/>
                </a:lnTo>
                <a:lnTo>
                  <a:pt x="189522" y="0"/>
                </a:lnTo>
                <a:lnTo>
                  <a:pt x="202222" y="0"/>
                </a:lnTo>
                <a:lnTo>
                  <a:pt x="202222" y="12700"/>
                </a:lnTo>
                <a:close/>
              </a:path>
              <a:path w="4575175" h="405764">
                <a:moveTo>
                  <a:pt x="227622" y="12700"/>
                </a:moveTo>
                <a:lnTo>
                  <a:pt x="214922" y="12700"/>
                </a:lnTo>
                <a:lnTo>
                  <a:pt x="214922" y="0"/>
                </a:lnTo>
                <a:lnTo>
                  <a:pt x="227622" y="0"/>
                </a:lnTo>
                <a:lnTo>
                  <a:pt x="227622" y="12700"/>
                </a:lnTo>
                <a:close/>
              </a:path>
              <a:path w="4575175" h="405764">
                <a:moveTo>
                  <a:pt x="253022" y="12700"/>
                </a:moveTo>
                <a:lnTo>
                  <a:pt x="240322" y="12700"/>
                </a:lnTo>
                <a:lnTo>
                  <a:pt x="240322" y="0"/>
                </a:lnTo>
                <a:lnTo>
                  <a:pt x="253022" y="0"/>
                </a:lnTo>
                <a:lnTo>
                  <a:pt x="253022" y="12700"/>
                </a:lnTo>
                <a:close/>
              </a:path>
              <a:path w="4575175" h="405764">
                <a:moveTo>
                  <a:pt x="278422" y="12700"/>
                </a:moveTo>
                <a:lnTo>
                  <a:pt x="265722" y="12700"/>
                </a:lnTo>
                <a:lnTo>
                  <a:pt x="265722" y="0"/>
                </a:lnTo>
                <a:lnTo>
                  <a:pt x="278422" y="0"/>
                </a:lnTo>
                <a:lnTo>
                  <a:pt x="278422" y="12700"/>
                </a:lnTo>
                <a:close/>
              </a:path>
              <a:path w="4575175" h="405764">
                <a:moveTo>
                  <a:pt x="303822" y="12700"/>
                </a:moveTo>
                <a:lnTo>
                  <a:pt x="291122" y="12700"/>
                </a:lnTo>
                <a:lnTo>
                  <a:pt x="291122" y="0"/>
                </a:lnTo>
                <a:lnTo>
                  <a:pt x="303822" y="0"/>
                </a:lnTo>
                <a:lnTo>
                  <a:pt x="303822" y="12700"/>
                </a:lnTo>
                <a:close/>
              </a:path>
              <a:path w="4575175" h="405764">
                <a:moveTo>
                  <a:pt x="329222" y="12700"/>
                </a:moveTo>
                <a:lnTo>
                  <a:pt x="316522" y="12700"/>
                </a:lnTo>
                <a:lnTo>
                  <a:pt x="316522" y="0"/>
                </a:lnTo>
                <a:lnTo>
                  <a:pt x="329222" y="0"/>
                </a:lnTo>
                <a:lnTo>
                  <a:pt x="329222" y="12700"/>
                </a:lnTo>
                <a:close/>
              </a:path>
              <a:path w="4575175" h="405764">
                <a:moveTo>
                  <a:pt x="354622" y="12700"/>
                </a:moveTo>
                <a:lnTo>
                  <a:pt x="341922" y="12700"/>
                </a:lnTo>
                <a:lnTo>
                  <a:pt x="341922" y="0"/>
                </a:lnTo>
                <a:lnTo>
                  <a:pt x="354622" y="0"/>
                </a:lnTo>
                <a:lnTo>
                  <a:pt x="354622" y="12700"/>
                </a:lnTo>
                <a:close/>
              </a:path>
              <a:path w="4575175" h="405764">
                <a:moveTo>
                  <a:pt x="380022" y="12700"/>
                </a:moveTo>
                <a:lnTo>
                  <a:pt x="367322" y="12700"/>
                </a:lnTo>
                <a:lnTo>
                  <a:pt x="367322" y="0"/>
                </a:lnTo>
                <a:lnTo>
                  <a:pt x="380022" y="0"/>
                </a:lnTo>
                <a:lnTo>
                  <a:pt x="380022" y="12700"/>
                </a:lnTo>
                <a:close/>
              </a:path>
              <a:path w="4575175" h="405764">
                <a:moveTo>
                  <a:pt x="405422" y="12700"/>
                </a:moveTo>
                <a:lnTo>
                  <a:pt x="392722" y="12700"/>
                </a:lnTo>
                <a:lnTo>
                  <a:pt x="392722" y="0"/>
                </a:lnTo>
                <a:lnTo>
                  <a:pt x="405422" y="0"/>
                </a:lnTo>
                <a:lnTo>
                  <a:pt x="405422" y="12700"/>
                </a:lnTo>
                <a:close/>
              </a:path>
              <a:path w="4575175" h="405764">
                <a:moveTo>
                  <a:pt x="430822" y="12700"/>
                </a:moveTo>
                <a:lnTo>
                  <a:pt x="418122" y="12700"/>
                </a:lnTo>
                <a:lnTo>
                  <a:pt x="418122" y="0"/>
                </a:lnTo>
                <a:lnTo>
                  <a:pt x="430822" y="0"/>
                </a:lnTo>
                <a:lnTo>
                  <a:pt x="430822" y="12700"/>
                </a:lnTo>
                <a:close/>
              </a:path>
              <a:path w="4575175" h="405764">
                <a:moveTo>
                  <a:pt x="456222" y="12700"/>
                </a:moveTo>
                <a:lnTo>
                  <a:pt x="443522" y="12700"/>
                </a:lnTo>
                <a:lnTo>
                  <a:pt x="443522" y="0"/>
                </a:lnTo>
                <a:lnTo>
                  <a:pt x="456222" y="0"/>
                </a:lnTo>
                <a:lnTo>
                  <a:pt x="456222" y="12700"/>
                </a:lnTo>
                <a:close/>
              </a:path>
              <a:path w="4575175" h="405764">
                <a:moveTo>
                  <a:pt x="481622" y="12700"/>
                </a:moveTo>
                <a:lnTo>
                  <a:pt x="468922" y="12700"/>
                </a:lnTo>
                <a:lnTo>
                  <a:pt x="468922" y="0"/>
                </a:lnTo>
                <a:lnTo>
                  <a:pt x="481622" y="0"/>
                </a:lnTo>
                <a:lnTo>
                  <a:pt x="481622" y="12700"/>
                </a:lnTo>
                <a:close/>
              </a:path>
              <a:path w="4575175" h="405764">
                <a:moveTo>
                  <a:pt x="507022" y="12700"/>
                </a:moveTo>
                <a:lnTo>
                  <a:pt x="494322" y="12700"/>
                </a:lnTo>
                <a:lnTo>
                  <a:pt x="494322" y="0"/>
                </a:lnTo>
                <a:lnTo>
                  <a:pt x="507022" y="0"/>
                </a:lnTo>
                <a:lnTo>
                  <a:pt x="507022" y="12700"/>
                </a:lnTo>
                <a:close/>
              </a:path>
              <a:path w="4575175" h="405764">
                <a:moveTo>
                  <a:pt x="532422" y="12700"/>
                </a:moveTo>
                <a:lnTo>
                  <a:pt x="519722" y="12700"/>
                </a:lnTo>
                <a:lnTo>
                  <a:pt x="519722" y="0"/>
                </a:lnTo>
                <a:lnTo>
                  <a:pt x="532422" y="0"/>
                </a:lnTo>
                <a:lnTo>
                  <a:pt x="532422" y="12700"/>
                </a:lnTo>
                <a:close/>
              </a:path>
              <a:path w="4575175" h="405764">
                <a:moveTo>
                  <a:pt x="557822" y="12700"/>
                </a:moveTo>
                <a:lnTo>
                  <a:pt x="545122" y="12700"/>
                </a:lnTo>
                <a:lnTo>
                  <a:pt x="545122" y="0"/>
                </a:lnTo>
                <a:lnTo>
                  <a:pt x="557822" y="0"/>
                </a:lnTo>
                <a:lnTo>
                  <a:pt x="557822" y="12700"/>
                </a:lnTo>
                <a:close/>
              </a:path>
              <a:path w="4575175" h="405764">
                <a:moveTo>
                  <a:pt x="583222" y="12700"/>
                </a:moveTo>
                <a:lnTo>
                  <a:pt x="570522" y="12700"/>
                </a:lnTo>
                <a:lnTo>
                  <a:pt x="570522" y="0"/>
                </a:lnTo>
                <a:lnTo>
                  <a:pt x="583222" y="0"/>
                </a:lnTo>
                <a:lnTo>
                  <a:pt x="583222" y="12700"/>
                </a:lnTo>
                <a:close/>
              </a:path>
              <a:path w="4575175" h="405764">
                <a:moveTo>
                  <a:pt x="608622" y="12700"/>
                </a:moveTo>
                <a:lnTo>
                  <a:pt x="595922" y="12700"/>
                </a:lnTo>
                <a:lnTo>
                  <a:pt x="595922" y="0"/>
                </a:lnTo>
                <a:lnTo>
                  <a:pt x="608622" y="0"/>
                </a:lnTo>
                <a:lnTo>
                  <a:pt x="608622" y="12700"/>
                </a:lnTo>
                <a:close/>
              </a:path>
              <a:path w="4575175" h="405764">
                <a:moveTo>
                  <a:pt x="634022" y="12700"/>
                </a:moveTo>
                <a:lnTo>
                  <a:pt x="621322" y="12700"/>
                </a:lnTo>
                <a:lnTo>
                  <a:pt x="621322" y="0"/>
                </a:lnTo>
                <a:lnTo>
                  <a:pt x="634022" y="0"/>
                </a:lnTo>
                <a:lnTo>
                  <a:pt x="634022" y="12700"/>
                </a:lnTo>
                <a:close/>
              </a:path>
              <a:path w="4575175" h="405764">
                <a:moveTo>
                  <a:pt x="659422" y="12700"/>
                </a:moveTo>
                <a:lnTo>
                  <a:pt x="646722" y="12700"/>
                </a:lnTo>
                <a:lnTo>
                  <a:pt x="646722" y="0"/>
                </a:lnTo>
                <a:lnTo>
                  <a:pt x="659422" y="0"/>
                </a:lnTo>
                <a:lnTo>
                  <a:pt x="659422" y="12700"/>
                </a:lnTo>
                <a:close/>
              </a:path>
              <a:path w="4575175" h="405764">
                <a:moveTo>
                  <a:pt x="684822" y="12700"/>
                </a:moveTo>
                <a:lnTo>
                  <a:pt x="672122" y="12700"/>
                </a:lnTo>
                <a:lnTo>
                  <a:pt x="672122" y="0"/>
                </a:lnTo>
                <a:lnTo>
                  <a:pt x="684822" y="0"/>
                </a:lnTo>
                <a:lnTo>
                  <a:pt x="684822" y="12700"/>
                </a:lnTo>
                <a:close/>
              </a:path>
              <a:path w="4575175" h="405764">
                <a:moveTo>
                  <a:pt x="710222" y="12700"/>
                </a:moveTo>
                <a:lnTo>
                  <a:pt x="697522" y="12700"/>
                </a:lnTo>
                <a:lnTo>
                  <a:pt x="697522" y="0"/>
                </a:lnTo>
                <a:lnTo>
                  <a:pt x="710222" y="0"/>
                </a:lnTo>
                <a:lnTo>
                  <a:pt x="710222" y="12700"/>
                </a:lnTo>
                <a:close/>
              </a:path>
              <a:path w="4575175" h="405764">
                <a:moveTo>
                  <a:pt x="735622" y="12700"/>
                </a:moveTo>
                <a:lnTo>
                  <a:pt x="722922" y="12700"/>
                </a:lnTo>
                <a:lnTo>
                  <a:pt x="722922" y="0"/>
                </a:lnTo>
                <a:lnTo>
                  <a:pt x="735622" y="0"/>
                </a:lnTo>
                <a:lnTo>
                  <a:pt x="735622" y="12700"/>
                </a:lnTo>
                <a:close/>
              </a:path>
              <a:path w="4575175" h="405764">
                <a:moveTo>
                  <a:pt x="761022" y="12700"/>
                </a:moveTo>
                <a:lnTo>
                  <a:pt x="748322" y="12700"/>
                </a:lnTo>
                <a:lnTo>
                  <a:pt x="748322" y="0"/>
                </a:lnTo>
                <a:lnTo>
                  <a:pt x="761022" y="0"/>
                </a:lnTo>
                <a:lnTo>
                  <a:pt x="761022" y="12700"/>
                </a:lnTo>
                <a:close/>
              </a:path>
              <a:path w="4575175" h="405764">
                <a:moveTo>
                  <a:pt x="786422" y="12700"/>
                </a:moveTo>
                <a:lnTo>
                  <a:pt x="773722" y="12700"/>
                </a:lnTo>
                <a:lnTo>
                  <a:pt x="773722" y="0"/>
                </a:lnTo>
                <a:lnTo>
                  <a:pt x="786422" y="0"/>
                </a:lnTo>
                <a:lnTo>
                  <a:pt x="786422" y="12700"/>
                </a:lnTo>
                <a:close/>
              </a:path>
              <a:path w="4575175" h="405764">
                <a:moveTo>
                  <a:pt x="811822" y="12700"/>
                </a:moveTo>
                <a:lnTo>
                  <a:pt x="799122" y="12700"/>
                </a:lnTo>
                <a:lnTo>
                  <a:pt x="799122" y="0"/>
                </a:lnTo>
                <a:lnTo>
                  <a:pt x="811822" y="0"/>
                </a:lnTo>
                <a:lnTo>
                  <a:pt x="811822" y="12700"/>
                </a:lnTo>
                <a:close/>
              </a:path>
              <a:path w="4575175" h="405764">
                <a:moveTo>
                  <a:pt x="837222" y="12700"/>
                </a:moveTo>
                <a:lnTo>
                  <a:pt x="824522" y="12700"/>
                </a:lnTo>
                <a:lnTo>
                  <a:pt x="824522" y="0"/>
                </a:lnTo>
                <a:lnTo>
                  <a:pt x="837222" y="0"/>
                </a:lnTo>
                <a:lnTo>
                  <a:pt x="837222" y="12700"/>
                </a:lnTo>
                <a:close/>
              </a:path>
              <a:path w="4575175" h="405764">
                <a:moveTo>
                  <a:pt x="862622" y="12700"/>
                </a:moveTo>
                <a:lnTo>
                  <a:pt x="849922" y="12700"/>
                </a:lnTo>
                <a:lnTo>
                  <a:pt x="849922" y="0"/>
                </a:lnTo>
                <a:lnTo>
                  <a:pt x="862622" y="0"/>
                </a:lnTo>
                <a:lnTo>
                  <a:pt x="862622" y="12700"/>
                </a:lnTo>
                <a:close/>
              </a:path>
              <a:path w="4575175" h="405764">
                <a:moveTo>
                  <a:pt x="888022" y="12700"/>
                </a:moveTo>
                <a:lnTo>
                  <a:pt x="875322" y="12700"/>
                </a:lnTo>
                <a:lnTo>
                  <a:pt x="875322" y="0"/>
                </a:lnTo>
                <a:lnTo>
                  <a:pt x="888022" y="0"/>
                </a:lnTo>
                <a:lnTo>
                  <a:pt x="888022" y="12700"/>
                </a:lnTo>
                <a:close/>
              </a:path>
              <a:path w="4575175" h="405764">
                <a:moveTo>
                  <a:pt x="913422" y="12700"/>
                </a:moveTo>
                <a:lnTo>
                  <a:pt x="900722" y="12700"/>
                </a:lnTo>
                <a:lnTo>
                  <a:pt x="900722" y="0"/>
                </a:lnTo>
                <a:lnTo>
                  <a:pt x="913422" y="0"/>
                </a:lnTo>
                <a:lnTo>
                  <a:pt x="913422" y="12700"/>
                </a:lnTo>
                <a:close/>
              </a:path>
              <a:path w="4575175" h="405764">
                <a:moveTo>
                  <a:pt x="938822" y="12700"/>
                </a:moveTo>
                <a:lnTo>
                  <a:pt x="926122" y="12700"/>
                </a:lnTo>
                <a:lnTo>
                  <a:pt x="926122" y="0"/>
                </a:lnTo>
                <a:lnTo>
                  <a:pt x="938822" y="0"/>
                </a:lnTo>
                <a:lnTo>
                  <a:pt x="938822" y="12700"/>
                </a:lnTo>
                <a:close/>
              </a:path>
              <a:path w="4575175" h="405764">
                <a:moveTo>
                  <a:pt x="964222" y="12700"/>
                </a:moveTo>
                <a:lnTo>
                  <a:pt x="951522" y="12700"/>
                </a:lnTo>
                <a:lnTo>
                  <a:pt x="951522" y="0"/>
                </a:lnTo>
                <a:lnTo>
                  <a:pt x="964222" y="0"/>
                </a:lnTo>
                <a:lnTo>
                  <a:pt x="964222" y="12700"/>
                </a:lnTo>
                <a:close/>
              </a:path>
              <a:path w="4575175" h="405764">
                <a:moveTo>
                  <a:pt x="989622" y="12700"/>
                </a:moveTo>
                <a:lnTo>
                  <a:pt x="976922" y="12700"/>
                </a:lnTo>
                <a:lnTo>
                  <a:pt x="976922" y="0"/>
                </a:lnTo>
                <a:lnTo>
                  <a:pt x="989622" y="0"/>
                </a:lnTo>
                <a:lnTo>
                  <a:pt x="989622" y="12700"/>
                </a:lnTo>
                <a:close/>
              </a:path>
              <a:path w="4575175" h="405764">
                <a:moveTo>
                  <a:pt x="1015022" y="12700"/>
                </a:moveTo>
                <a:lnTo>
                  <a:pt x="1002322" y="12700"/>
                </a:lnTo>
                <a:lnTo>
                  <a:pt x="1002322" y="0"/>
                </a:lnTo>
                <a:lnTo>
                  <a:pt x="1015022" y="0"/>
                </a:lnTo>
                <a:lnTo>
                  <a:pt x="1015022" y="12700"/>
                </a:lnTo>
                <a:close/>
              </a:path>
              <a:path w="4575175" h="405764">
                <a:moveTo>
                  <a:pt x="1040422" y="12700"/>
                </a:moveTo>
                <a:lnTo>
                  <a:pt x="1027722" y="12700"/>
                </a:lnTo>
                <a:lnTo>
                  <a:pt x="1027722" y="0"/>
                </a:lnTo>
                <a:lnTo>
                  <a:pt x="1040422" y="0"/>
                </a:lnTo>
                <a:lnTo>
                  <a:pt x="1040422" y="12700"/>
                </a:lnTo>
                <a:close/>
              </a:path>
              <a:path w="4575175" h="405764">
                <a:moveTo>
                  <a:pt x="1065822" y="12700"/>
                </a:moveTo>
                <a:lnTo>
                  <a:pt x="1053122" y="12700"/>
                </a:lnTo>
                <a:lnTo>
                  <a:pt x="1053122" y="0"/>
                </a:lnTo>
                <a:lnTo>
                  <a:pt x="1065822" y="0"/>
                </a:lnTo>
                <a:lnTo>
                  <a:pt x="1065822" y="12700"/>
                </a:lnTo>
                <a:close/>
              </a:path>
              <a:path w="4575175" h="405764">
                <a:moveTo>
                  <a:pt x="1091222" y="12700"/>
                </a:moveTo>
                <a:lnTo>
                  <a:pt x="1078522" y="12700"/>
                </a:lnTo>
                <a:lnTo>
                  <a:pt x="1078522" y="0"/>
                </a:lnTo>
                <a:lnTo>
                  <a:pt x="1091222" y="0"/>
                </a:lnTo>
                <a:lnTo>
                  <a:pt x="1091222" y="12700"/>
                </a:lnTo>
                <a:close/>
              </a:path>
              <a:path w="4575175" h="405764">
                <a:moveTo>
                  <a:pt x="1116622" y="12700"/>
                </a:moveTo>
                <a:lnTo>
                  <a:pt x="1103922" y="12700"/>
                </a:lnTo>
                <a:lnTo>
                  <a:pt x="1103922" y="0"/>
                </a:lnTo>
                <a:lnTo>
                  <a:pt x="1116622" y="0"/>
                </a:lnTo>
                <a:lnTo>
                  <a:pt x="1116622" y="12700"/>
                </a:lnTo>
                <a:close/>
              </a:path>
              <a:path w="4575175" h="405764">
                <a:moveTo>
                  <a:pt x="1142022" y="12700"/>
                </a:moveTo>
                <a:lnTo>
                  <a:pt x="1129322" y="12700"/>
                </a:lnTo>
                <a:lnTo>
                  <a:pt x="1129322" y="0"/>
                </a:lnTo>
                <a:lnTo>
                  <a:pt x="1142022" y="0"/>
                </a:lnTo>
                <a:lnTo>
                  <a:pt x="1142022" y="12700"/>
                </a:lnTo>
                <a:close/>
              </a:path>
              <a:path w="4575175" h="405764">
                <a:moveTo>
                  <a:pt x="1167422" y="12700"/>
                </a:moveTo>
                <a:lnTo>
                  <a:pt x="1154722" y="12700"/>
                </a:lnTo>
                <a:lnTo>
                  <a:pt x="1154722" y="0"/>
                </a:lnTo>
                <a:lnTo>
                  <a:pt x="1167422" y="0"/>
                </a:lnTo>
                <a:lnTo>
                  <a:pt x="1167422" y="12700"/>
                </a:lnTo>
                <a:close/>
              </a:path>
              <a:path w="4575175" h="405764">
                <a:moveTo>
                  <a:pt x="1192822" y="12700"/>
                </a:moveTo>
                <a:lnTo>
                  <a:pt x="1180122" y="12700"/>
                </a:lnTo>
                <a:lnTo>
                  <a:pt x="1180122" y="0"/>
                </a:lnTo>
                <a:lnTo>
                  <a:pt x="1192822" y="0"/>
                </a:lnTo>
                <a:lnTo>
                  <a:pt x="1192822" y="12700"/>
                </a:lnTo>
                <a:close/>
              </a:path>
              <a:path w="4575175" h="405764">
                <a:moveTo>
                  <a:pt x="1218222" y="12700"/>
                </a:moveTo>
                <a:lnTo>
                  <a:pt x="1205522" y="12700"/>
                </a:lnTo>
                <a:lnTo>
                  <a:pt x="1205522" y="0"/>
                </a:lnTo>
                <a:lnTo>
                  <a:pt x="1218222" y="0"/>
                </a:lnTo>
                <a:lnTo>
                  <a:pt x="1218222" y="12700"/>
                </a:lnTo>
                <a:close/>
              </a:path>
              <a:path w="4575175" h="405764">
                <a:moveTo>
                  <a:pt x="1243622" y="12700"/>
                </a:moveTo>
                <a:lnTo>
                  <a:pt x="1230922" y="12700"/>
                </a:lnTo>
                <a:lnTo>
                  <a:pt x="1230922" y="0"/>
                </a:lnTo>
                <a:lnTo>
                  <a:pt x="1243622" y="0"/>
                </a:lnTo>
                <a:lnTo>
                  <a:pt x="1243622" y="12700"/>
                </a:lnTo>
                <a:close/>
              </a:path>
              <a:path w="4575175" h="405764">
                <a:moveTo>
                  <a:pt x="1269022" y="12700"/>
                </a:moveTo>
                <a:lnTo>
                  <a:pt x="1256322" y="12700"/>
                </a:lnTo>
                <a:lnTo>
                  <a:pt x="1256322" y="0"/>
                </a:lnTo>
                <a:lnTo>
                  <a:pt x="1269022" y="0"/>
                </a:lnTo>
                <a:lnTo>
                  <a:pt x="1269022" y="12700"/>
                </a:lnTo>
                <a:close/>
              </a:path>
              <a:path w="4575175" h="405764">
                <a:moveTo>
                  <a:pt x="1294422" y="12700"/>
                </a:moveTo>
                <a:lnTo>
                  <a:pt x="1281722" y="12700"/>
                </a:lnTo>
                <a:lnTo>
                  <a:pt x="1281722" y="0"/>
                </a:lnTo>
                <a:lnTo>
                  <a:pt x="1294422" y="0"/>
                </a:lnTo>
                <a:lnTo>
                  <a:pt x="1294422" y="12700"/>
                </a:lnTo>
                <a:close/>
              </a:path>
              <a:path w="4575175" h="405764">
                <a:moveTo>
                  <a:pt x="1319822" y="12700"/>
                </a:moveTo>
                <a:lnTo>
                  <a:pt x="1307122" y="12700"/>
                </a:lnTo>
                <a:lnTo>
                  <a:pt x="1307122" y="0"/>
                </a:lnTo>
                <a:lnTo>
                  <a:pt x="1319822" y="0"/>
                </a:lnTo>
                <a:lnTo>
                  <a:pt x="1319822" y="12700"/>
                </a:lnTo>
                <a:close/>
              </a:path>
              <a:path w="4575175" h="405764">
                <a:moveTo>
                  <a:pt x="1345222" y="12700"/>
                </a:moveTo>
                <a:lnTo>
                  <a:pt x="1332522" y="12700"/>
                </a:lnTo>
                <a:lnTo>
                  <a:pt x="1332522" y="0"/>
                </a:lnTo>
                <a:lnTo>
                  <a:pt x="1345222" y="0"/>
                </a:lnTo>
                <a:lnTo>
                  <a:pt x="1345222" y="12700"/>
                </a:lnTo>
                <a:close/>
              </a:path>
              <a:path w="4575175" h="405764">
                <a:moveTo>
                  <a:pt x="1370622" y="12700"/>
                </a:moveTo>
                <a:lnTo>
                  <a:pt x="1357922" y="12700"/>
                </a:lnTo>
                <a:lnTo>
                  <a:pt x="1357922" y="0"/>
                </a:lnTo>
                <a:lnTo>
                  <a:pt x="1370622" y="0"/>
                </a:lnTo>
                <a:lnTo>
                  <a:pt x="1370622" y="12700"/>
                </a:lnTo>
                <a:close/>
              </a:path>
              <a:path w="4575175" h="405764">
                <a:moveTo>
                  <a:pt x="1396022" y="12700"/>
                </a:moveTo>
                <a:lnTo>
                  <a:pt x="1383322" y="12700"/>
                </a:lnTo>
                <a:lnTo>
                  <a:pt x="1383322" y="0"/>
                </a:lnTo>
                <a:lnTo>
                  <a:pt x="1396022" y="0"/>
                </a:lnTo>
                <a:lnTo>
                  <a:pt x="1396022" y="12700"/>
                </a:lnTo>
                <a:close/>
              </a:path>
              <a:path w="4575175" h="405764">
                <a:moveTo>
                  <a:pt x="1421422" y="12700"/>
                </a:moveTo>
                <a:lnTo>
                  <a:pt x="1408722" y="12700"/>
                </a:lnTo>
                <a:lnTo>
                  <a:pt x="1408722" y="0"/>
                </a:lnTo>
                <a:lnTo>
                  <a:pt x="1421422" y="0"/>
                </a:lnTo>
                <a:lnTo>
                  <a:pt x="1421422" y="12700"/>
                </a:lnTo>
                <a:close/>
              </a:path>
              <a:path w="4575175" h="405764">
                <a:moveTo>
                  <a:pt x="1446822" y="12700"/>
                </a:moveTo>
                <a:lnTo>
                  <a:pt x="1434122" y="12700"/>
                </a:lnTo>
                <a:lnTo>
                  <a:pt x="1434122" y="0"/>
                </a:lnTo>
                <a:lnTo>
                  <a:pt x="1446822" y="0"/>
                </a:lnTo>
                <a:lnTo>
                  <a:pt x="1446822" y="12700"/>
                </a:lnTo>
                <a:close/>
              </a:path>
              <a:path w="4575175" h="405764">
                <a:moveTo>
                  <a:pt x="1472222" y="12700"/>
                </a:moveTo>
                <a:lnTo>
                  <a:pt x="1459522" y="12700"/>
                </a:lnTo>
                <a:lnTo>
                  <a:pt x="1459522" y="0"/>
                </a:lnTo>
                <a:lnTo>
                  <a:pt x="1472222" y="0"/>
                </a:lnTo>
                <a:lnTo>
                  <a:pt x="1472222" y="12700"/>
                </a:lnTo>
                <a:close/>
              </a:path>
              <a:path w="4575175" h="405764">
                <a:moveTo>
                  <a:pt x="1497622" y="12700"/>
                </a:moveTo>
                <a:lnTo>
                  <a:pt x="1484922" y="12700"/>
                </a:lnTo>
                <a:lnTo>
                  <a:pt x="1484922" y="0"/>
                </a:lnTo>
                <a:lnTo>
                  <a:pt x="1497622" y="0"/>
                </a:lnTo>
                <a:lnTo>
                  <a:pt x="1497622" y="12700"/>
                </a:lnTo>
                <a:close/>
              </a:path>
              <a:path w="4575175" h="405764">
                <a:moveTo>
                  <a:pt x="1523022" y="12700"/>
                </a:moveTo>
                <a:lnTo>
                  <a:pt x="1510322" y="12700"/>
                </a:lnTo>
                <a:lnTo>
                  <a:pt x="1510322" y="0"/>
                </a:lnTo>
                <a:lnTo>
                  <a:pt x="1523022" y="0"/>
                </a:lnTo>
                <a:lnTo>
                  <a:pt x="1523022" y="12700"/>
                </a:lnTo>
                <a:close/>
              </a:path>
              <a:path w="4575175" h="405764">
                <a:moveTo>
                  <a:pt x="1548422" y="12700"/>
                </a:moveTo>
                <a:lnTo>
                  <a:pt x="1535722" y="12700"/>
                </a:lnTo>
                <a:lnTo>
                  <a:pt x="1535722" y="0"/>
                </a:lnTo>
                <a:lnTo>
                  <a:pt x="1548422" y="0"/>
                </a:lnTo>
                <a:lnTo>
                  <a:pt x="1548422" y="12700"/>
                </a:lnTo>
                <a:close/>
              </a:path>
              <a:path w="4575175" h="405764">
                <a:moveTo>
                  <a:pt x="1573822" y="12700"/>
                </a:moveTo>
                <a:lnTo>
                  <a:pt x="1561122" y="12700"/>
                </a:lnTo>
                <a:lnTo>
                  <a:pt x="1561122" y="0"/>
                </a:lnTo>
                <a:lnTo>
                  <a:pt x="1573822" y="0"/>
                </a:lnTo>
                <a:lnTo>
                  <a:pt x="1573822" y="12700"/>
                </a:lnTo>
                <a:close/>
              </a:path>
              <a:path w="4575175" h="405764">
                <a:moveTo>
                  <a:pt x="1599222" y="12700"/>
                </a:moveTo>
                <a:lnTo>
                  <a:pt x="1586522" y="12700"/>
                </a:lnTo>
                <a:lnTo>
                  <a:pt x="1586522" y="0"/>
                </a:lnTo>
                <a:lnTo>
                  <a:pt x="1599222" y="0"/>
                </a:lnTo>
                <a:lnTo>
                  <a:pt x="1599222" y="12700"/>
                </a:lnTo>
                <a:close/>
              </a:path>
              <a:path w="4575175" h="405764">
                <a:moveTo>
                  <a:pt x="1624622" y="12700"/>
                </a:moveTo>
                <a:lnTo>
                  <a:pt x="1611922" y="12700"/>
                </a:lnTo>
                <a:lnTo>
                  <a:pt x="1611922" y="0"/>
                </a:lnTo>
                <a:lnTo>
                  <a:pt x="1624622" y="0"/>
                </a:lnTo>
                <a:lnTo>
                  <a:pt x="1624622" y="12700"/>
                </a:lnTo>
                <a:close/>
              </a:path>
              <a:path w="4575175" h="405764">
                <a:moveTo>
                  <a:pt x="1650022" y="12700"/>
                </a:moveTo>
                <a:lnTo>
                  <a:pt x="1637322" y="12700"/>
                </a:lnTo>
                <a:lnTo>
                  <a:pt x="1637322" y="0"/>
                </a:lnTo>
                <a:lnTo>
                  <a:pt x="1650022" y="0"/>
                </a:lnTo>
                <a:lnTo>
                  <a:pt x="1650022" y="12700"/>
                </a:lnTo>
                <a:close/>
              </a:path>
              <a:path w="4575175" h="405764">
                <a:moveTo>
                  <a:pt x="1675422" y="12700"/>
                </a:moveTo>
                <a:lnTo>
                  <a:pt x="1662722" y="12700"/>
                </a:lnTo>
                <a:lnTo>
                  <a:pt x="1662722" y="0"/>
                </a:lnTo>
                <a:lnTo>
                  <a:pt x="1675422" y="0"/>
                </a:lnTo>
                <a:lnTo>
                  <a:pt x="1675422" y="12700"/>
                </a:lnTo>
                <a:close/>
              </a:path>
              <a:path w="4575175" h="405764">
                <a:moveTo>
                  <a:pt x="1700822" y="12700"/>
                </a:moveTo>
                <a:lnTo>
                  <a:pt x="1688122" y="12700"/>
                </a:lnTo>
                <a:lnTo>
                  <a:pt x="1688122" y="0"/>
                </a:lnTo>
                <a:lnTo>
                  <a:pt x="1700822" y="0"/>
                </a:lnTo>
                <a:lnTo>
                  <a:pt x="1700822" y="12700"/>
                </a:lnTo>
                <a:close/>
              </a:path>
              <a:path w="4575175" h="405764">
                <a:moveTo>
                  <a:pt x="1726222" y="12700"/>
                </a:moveTo>
                <a:lnTo>
                  <a:pt x="1713522" y="12700"/>
                </a:lnTo>
                <a:lnTo>
                  <a:pt x="1713522" y="0"/>
                </a:lnTo>
                <a:lnTo>
                  <a:pt x="1726222" y="0"/>
                </a:lnTo>
                <a:lnTo>
                  <a:pt x="1726222" y="12700"/>
                </a:lnTo>
                <a:close/>
              </a:path>
              <a:path w="4575175" h="405764">
                <a:moveTo>
                  <a:pt x="1751622" y="12700"/>
                </a:moveTo>
                <a:lnTo>
                  <a:pt x="1738922" y="12700"/>
                </a:lnTo>
                <a:lnTo>
                  <a:pt x="1738922" y="0"/>
                </a:lnTo>
                <a:lnTo>
                  <a:pt x="1751622" y="0"/>
                </a:lnTo>
                <a:lnTo>
                  <a:pt x="1751622" y="12700"/>
                </a:lnTo>
                <a:close/>
              </a:path>
              <a:path w="4575175" h="405764">
                <a:moveTo>
                  <a:pt x="1777022" y="12700"/>
                </a:moveTo>
                <a:lnTo>
                  <a:pt x="1764322" y="12700"/>
                </a:lnTo>
                <a:lnTo>
                  <a:pt x="1764322" y="0"/>
                </a:lnTo>
                <a:lnTo>
                  <a:pt x="1777022" y="0"/>
                </a:lnTo>
                <a:lnTo>
                  <a:pt x="1777022" y="12700"/>
                </a:lnTo>
                <a:close/>
              </a:path>
              <a:path w="4575175" h="405764">
                <a:moveTo>
                  <a:pt x="1802422" y="12700"/>
                </a:moveTo>
                <a:lnTo>
                  <a:pt x="1789722" y="12700"/>
                </a:lnTo>
                <a:lnTo>
                  <a:pt x="1789722" y="0"/>
                </a:lnTo>
                <a:lnTo>
                  <a:pt x="1802422" y="0"/>
                </a:lnTo>
                <a:lnTo>
                  <a:pt x="1802422" y="12700"/>
                </a:lnTo>
                <a:close/>
              </a:path>
              <a:path w="4575175" h="405764">
                <a:moveTo>
                  <a:pt x="1827822" y="12700"/>
                </a:moveTo>
                <a:lnTo>
                  <a:pt x="1815122" y="12700"/>
                </a:lnTo>
                <a:lnTo>
                  <a:pt x="1815122" y="0"/>
                </a:lnTo>
                <a:lnTo>
                  <a:pt x="1827822" y="0"/>
                </a:lnTo>
                <a:lnTo>
                  <a:pt x="1827822" y="12700"/>
                </a:lnTo>
                <a:close/>
              </a:path>
              <a:path w="4575175" h="405764">
                <a:moveTo>
                  <a:pt x="1853222" y="12700"/>
                </a:moveTo>
                <a:lnTo>
                  <a:pt x="1840522" y="12700"/>
                </a:lnTo>
                <a:lnTo>
                  <a:pt x="1840522" y="0"/>
                </a:lnTo>
                <a:lnTo>
                  <a:pt x="1853222" y="0"/>
                </a:lnTo>
                <a:lnTo>
                  <a:pt x="1853222" y="12700"/>
                </a:lnTo>
                <a:close/>
              </a:path>
              <a:path w="4575175" h="405764">
                <a:moveTo>
                  <a:pt x="1878622" y="12700"/>
                </a:moveTo>
                <a:lnTo>
                  <a:pt x="1865922" y="12700"/>
                </a:lnTo>
                <a:lnTo>
                  <a:pt x="1865922" y="0"/>
                </a:lnTo>
                <a:lnTo>
                  <a:pt x="1878622" y="0"/>
                </a:lnTo>
                <a:lnTo>
                  <a:pt x="1878622" y="12700"/>
                </a:lnTo>
                <a:close/>
              </a:path>
              <a:path w="4575175" h="405764">
                <a:moveTo>
                  <a:pt x="1904022" y="12700"/>
                </a:moveTo>
                <a:lnTo>
                  <a:pt x="1891322" y="12700"/>
                </a:lnTo>
                <a:lnTo>
                  <a:pt x="1891322" y="0"/>
                </a:lnTo>
                <a:lnTo>
                  <a:pt x="1904022" y="0"/>
                </a:lnTo>
                <a:lnTo>
                  <a:pt x="1904022" y="12700"/>
                </a:lnTo>
                <a:close/>
              </a:path>
              <a:path w="4575175" h="405764">
                <a:moveTo>
                  <a:pt x="1929422" y="12700"/>
                </a:moveTo>
                <a:lnTo>
                  <a:pt x="1916722" y="12700"/>
                </a:lnTo>
                <a:lnTo>
                  <a:pt x="1916722" y="0"/>
                </a:lnTo>
                <a:lnTo>
                  <a:pt x="1929422" y="0"/>
                </a:lnTo>
                <a:lnTo>
                  <a:pt x="1929422" y="12700"/>
                </a:lnTo>
                <a:close/>
              </a:path>
              <a:path w="4575175" h="405764">
                <a:moveTo>
                  <a:pt x="1954822" y="12700"/>
                </a:moveTo>
                <a:lnTo>
                  <a:pt x="1942122" y="12700"/>
                </a:lnTo>
                <a:lnTo>
                  <a:pt x="1942122" y="0"/>
                </a:lnTo>
                <a:lnTo>
                  <a:pt x="1954822" y="0"/>
                </a:lnTo>
                <a:lnTo>
                  <a:pt x="1954822" y="12700"/>
                </a:lnTo>
                <a:close/>
              </a:path>
              <a:path w="4575175" h="405764">
                <a:moveTo>
                  <a:pt x="1980222" y="12700"/>
                </a:moveTo>
                <a:lnTo>
                  <a:pt x="1967522" y="12700"/>
                </a:lnTo>
                <a:lnTo>
                  <a:pt x="1967522" y="0"/>
                </a:lnTo>
                <a:lnTo>
                  <a:pt x="1980222" y="0"/>
                </a:lnTo>
                <a:lnTo>
                  <a:pt x="1980222" y="12700"/>
                </a:lnTo>
                <a:close/>
              </a:path>
              <a:path w="4575175" h="405764">
                <a:moveTo>
                  <a:pt x="2005622" y="12700"/>
                </a:moveTo>
                <a:lnTo>
                  <a:pt x="1992922" y="12700"/>
                </a:lnTo>
                <a:lnTo>
                  <a:pt x="1992922" y="0"/>
                </a:lnTo>
                <a:lnTo>
                  <a:pt x="2005622" y="0"/>
                </a:lnTo>
                <a:lnTo>
                  <a:pt x="2005622" y="12700"/>
                </a:lnTo>
                <a:close/>
              </a:path>
              <a:path w="4575175" h="405764">
                <a:moveTo>
                  <a:pt x="2031022" y="12700"/>
                </a:moveTo>
                <a:lnTo>
                  <a:pt x="2018322" y="12700"/>
                </a:lnTo>
                <a:lnTo>
                  <a:pt x="2018322" y="0"/>
                </a:lnTo>
                <a:lnTo>
                  <a:pt x="2031022" y="0"/>
                </a:lnTo>
                <a:lnTo>
                  <a:pt x="2031022" y="12700"/>
                </a:lnTo>
                <a:close/>
              </a:path>
              <a:path w="4575175" h="405764">
                <a:moveTo>
                  <a:pt x="2056422" y="12700"/>
                </a:moveTo>
                <a:lnTo>
                  <a:pt x="2043722" y="12700"/>
                </a:lnTo>
                <a:lnTo>
                  <a:pt x="2043722" y="0"/>
                </a:lnTo>
                <a:lnTo>
                  <a:pt x="2056422" y="0"/>
                </a:lnTo>
                <a:lnTo>
                  <a:pt x="2056422" y="12700"/>
                </a:lnTo>
                <a:close/>
              </a:path>
              <a:path w="4575175" h="405764">
                <a:moveTo>
                  <a:pt x="2081822" y="12700"/>
                </a:moveTo>
                <a:lnTo>
                  <a:pt x="2069122" y="12700"/>
                </a:lnTo>
                <a:lnTo>
                  <a:pt x="2069122" y="0"/>
                </a:lnTo>
                <a:lnTo>
                  <a:pt x="2081822" y="0"/>
                </a:lnTo>
                <a:lnTo>
                  <a:pt x="2081822" y="12700"/>
                </a:lnTo>
                <a:close/>
              </a:path>
              <a:path w="4575175" h="405764">
                <a:moveTo>
                  <a:pt x="2107222" y="12700"/>
                </a:moveTo>
                <a:lnTo>
                  <a:pt x="2094522" y="12700"/>
                </a:lnTo>
                <a:lnTo>
                  <a:pt x="2094522" y="0"/>
                </a:lnTo>
                <a:lnTo>
                  <a:pt x="2107222" y="0"/>
                </a:lnTo>
                <a:lnTo>
                  <a:pt x="2107222" y="12700"/>
                </a:lnTo>
                <a:close/>
              </a:path>
              <a:path w="4575175" h="405764">
                <a:moveTo>
                  <a:pt x="2132622" y="12700"/>
                </a:moveTo>
                <a:lnTo>
                  <a:pt x="2119922" y="12700"/>
                </a:lnTo>
                <a:lnTo>
                  <a:pt x="2119922" y="0"/>
                </a:lnTo>
                <a:lnTo>
                  <a:pt x="2132622" y="0"/>
                </a:lnTo>
                <a:lnTo>
                  <a:pt x="2132622" y="12700"/>
                </a:lnTo>
                <a:close/>
              </a:path>
              <a:path w="4575175" h="405764">
                <a:moveTo>
                  <a:pt x="2158022" y="12700"/>
                </a:moveTo>
                <a:lnTo>
                  <a:pt x="2145322" y="12700"/>
                </a:lnTo>
                <a:lnTo>
                  <a:pt x="2145322" y="0"/>
                </a:lnTo>
                <a:lnTo>
                  <a:pt x="2158022" y="0"/>
                </a:lnTo>
                <a:lnTo>
                  <a:pt x="2158022" y="12700"/>
                </a:lnTo>
                <a:close/>
              </a:path>
              <a:path w="4575175" h="405764">
                <a:moveTo>
                  <a:pt x="2183422" y="12700"/>
                </a:moveTo>
                <a:lnTo>
                  <a:pt x="2170722" y="12700"/>
                </a:lnTo>
                <a:lnTo>
                  <a:pt x="2170722" y="0"/>
                </a:lnTo>
                <a:lnTo>
                  <a:pt x="2183422" y="0"/>
                </a:lnTo>
                <a:lnTo>
                  <a:pt x="2183422" y="12700"/>
                </a:lnTo>
                <a:close/>
              </a:path>
              <a:path w="4575175" h="405764">
                <a:moveTo>
                  <a:pt x="2208822" y="12700"/>
                </a:moveTo>
                <a:lnTo>
                  <a:pt x="2196122" y="12700"/>
                </a:lnTo>
                <a:lnTo>
                  <a:pt x="2196122" y="0"/>
                </a:lnTo>
                <a:lnTo>
                  <a:pt x="2208822" y="0"/>
                </a:lnTo>
                <a:lnTo>
                  <a:pt x="2208822" y="12700"/>
                </a:lnTo>
                <a:close/>
              </a:path>
              <a:path w="4575175" h="405764">
                <a:moveTo>
                  <a:pt x="2234222" y="12700"/>
                </a:moveTo>
                <a:lnTo>
                  <a:pt x="2221522" y="12700"/>
                </a:lnTo>
                <a:lnTo>
                  <a:pt x="2221522" y="0"/>
                </a:lnTo>
                <a:lnTo>
                  <a:pt x="2234222" y="0"/>
                </a:lnTo>
                <a:lnTo>
                  <a:pt x="2234222" y="12700"/>
                </a:lnTo>
                <a:close/>
              </a:path>
              <a:path w="4575175" h="405764">
                <a:moveTo>
                  <a:pt x="2259622" y="12700"/>
                </a:moveTo>
                <a:lnTo>
                  <a:pt x="2246922" y="12700"/>
                </a:lnTo>
                <a:lnTo>
                  <a:pt x="2246922" y="0"/>
                </a:lnTo>
                <a:lnTo>
                  <a:pt x="2259622" y="0"/>
                </a:lnTo>
                <a:lnTo>
                  <a:pt x="2259622" y="12700"/>
                </a:lnTo>
                <a:close/>
              </a:path>
              <a:path w="4575175" h="405764">
                <a:moveTo>
                  <a:pt x="2285022" y="12700"/>
                </a:moveTo>
                <a:lnTo>
                  <a:pt x="2272322" y="12700"/>
                </a:lnTo>
                <a:lnTo>
                  <a:pt x="2272322" y="0"/>
                </a:lnTo>
                <a:lnTo>
                  <a:pt x="2285022" y="0"/>
                </a:lnTo>
                <a:lnTo>
                  <a:pt x="2285022" y="12700"/>
                </a:lnTo>
                <a:close/>
              </a:path>
              <a:path w="4575175" h="405764">
                <a:moveTo>
                  <a:pt x="2310422" y="12700"/>
                </a:moveTo>
                <a:lnTo>
                  <a:pt x="2297722" y="12700"/>
                </a:lnTo>
                <a:lnTo>
                  <a:pt x="2297722" y="0"/>
                </a:lnTo>
                <a:lnTo>
                  <a:pt x="2310422" y="0"/>
                </a:lnTo>
                <a:lnTo>
                  <a:pt x="2310422" y="12700"/>
                </a:lnTo>
                <a:close/>
              </a:path>
              <a:path w="4575175" h="405764">
                <a:moveTo>
                  <a:pt x="2335822" y="12700"/>
                </a:moveTo>
                <a:lnTo>
                  <a:pt x="2323122" y="12700"/>
                </a:lnTo>
                <a:lnTo>
                  <a:pt x="2323122" y="0"/>
                </a:lnTo>
                <a:lnTo>
                  <a:pt x="2335822" y="0"/>
                </a:lnTo>
                <a:lnTo>
                  <a:pt x="2335822" y="12700"/>
                </a:lnTo>
                <a:close/>
              </a:path>
              <a:path w="4575175" h="405764">
                <a:moveTo>
                  <a:pt x="2361222" y="12700"/>
                </a:moveTo>
                <a:lnTo>
                  <a:pt x="2348522" y="12700"/>
                </a:lnTo>
                <a:lnTo>
                  <a:pt x="2348522" y="0"/>
                </a:lnTo>
                <a:lnTo>
                  <a:pt x="2361222" y="0"/>
                </a:lnTo>
                <a:lnTo>
                  <a:pt x="2361222" y="12700"/>
                </a:lnTo>
                <a:close/>
              </a:path>
              <a:path w="4575175" h="405764">
                <a:moveTo>
                  <a:pt x="2386622" y="12700"/>
                </a:moveTo>
                <a:lnTo>
                  <a:pt x="2373922" y="12700"/>
                </a:lnTo>
                <a:lnTo>
                  <a:pt x="2373922" y="0"/>
                </a:lnTo>
                <a:lnTo>
                  <a:pt x="2386622" y="0"/>
                </a:lnTo>
                <a:lnTo>
                  <a:pt x="2386622" y="12700"/>
                </a:lnTo>
                <a:close/>
              </a:path>
              <a:path w="4575175" h="405764">
                <a:moveTo>
                  <a:pt x="2412022" y="12700"/>
                </a:moveTo>
                <a:lnTo>
                  <a:pt x="2399322" y="12700"/>
                </a:lnTo>
                <a:lnTo>
                  <a:pt x="2399322" y="0"/>
                </a:lnTo>
                <a:lnTo>
                  <a:pt x="2412022" y="0"/>
                </a:lnTo>
                <a:lnTo>
                  <a:pt x="2412022" y="12700"/>
                </a:lnTo>
                <a:close/>
              </a:path>
              <a:path w="4575175" h="405764">
                <a:moveTo>
                  <a:pt x="2437422" y="12700"/>
                </a:moveTo>
                <a:lnTo>
                  <a:pt x="2424722" y="12700"/>
                </a:lnTo>
                <a:lnTo>
                  <a:pt x="2424722" y="0"/>
                </a:lnTo>
                <a:lnTo>
                  <a:pt x="2437422" y="0"/>
                </a:lnTo>
                <a:lnTo>
                  <a:pt x="2437422" y="12700"/>
                </a:lnTo>
                <a:close/>
              </a:path>
              <a:path w="4575175" h="405764">
                <a:moveTo>
                  <a:pt x="2462822" y="12700"/>
                </a:moveTo>
                <a:lnTo>
                  <a:pt x="2450122" y="12700"/>
                </a:lnTo>
                <a:lnTo>
                  <a:pt x="2450122" y="0"/>
                </a:lnTo>
                <a:lnTo>
                  <a:pt x="2462822" y="0"/>
                </a:lnTo>
                <a:lnTo>
                  <a:pt x="2462822" y="12700"/>
                </a:lnTo>
                <a:close/>
              </a:path>
              <a:path w="4575175" h="405764">
                <a:moveTo>
                  <a:pt x="2488222" y="12700"/>
                </a:moveTo>
                <a:lnTo>
                  <a:pt x="2475522" y="12700"/>
                </a:lnTo>
                <a:lnTo>
                  <a:pt x="2475522" y="0"/>
                </a:lnTo>
                <a:lnTo>
                  <a:pt x="2488222" y="0"/>
                </a:lnTo>
                <a:lnTo>
                  <a:pt x="2488222" y="12700"/>
                </a:lnTo>
                <a:close/>
              </a:path>
              <a:path w="4575175" h="405764">
                <a:moveTo>
                  <a:pt x="2513622" y="12700"/>
                </a:moveTo>
                <a:lnTo>
                  <a:pt x="2500922" y="12700"/>
                </a:lnTo>
                <a:lnTo>
                  <a:pt x="2500922" y="0"/>
                </a:lnTo>
                <a:lnTo>
                  <a:pt x="2513622" y="0"/>
                </a:lnTo>
                <a:lnTo>
                  <a:pt x="2513622" y="12700"/>
                </a:lnTo>
                <a:close/>
              </a:path>
              <a:path w="4575175" h="405764">
                <a:moveTo>
                  <a:pt x="2539022" y="12700"/>
                </a:moveTo>
                <a:lnTo>
                  <a:pt x="2526322" y="12700"/>
                </a:lnTo>
                <a:lnTo>
                  <a:pt x="2526322" y="0"/>
                </a:lnTo>
                <a:lnTo>
                  <a:pt x="2539022" y="0"/>
                </a:lnTo>
                <a:lnTo>
                  <a:pt x="2539022" y="12700"/>
                </a:lnTo>
                <a:close/>
              </a:path>
              <a:path w="4575175" h="405764">
                <a:moveTo>
                  <a:pt x="2564422" y="12700"/>
                </a:moveTo>
                <a:lnTo>
                  <a:pt x="2551722" y="12700"/>
                </a:lnTo>
                <a:lnTo>
                  <a:pt x="2551722" y="0"/>
                </a:lnTo>
                <a:lnTo>
                  <a:pt x="2564422" y="0"/>
                </a:lnTo>
                <a:lnTo>
                  <a:pt x="2564422" y="12700"/>
                </a:lnTo>
                <a:close/>
              </a:path>
              <a:path w="4575175" h="405764">
                <a:moveTo>
                  <a:pt x="2589822" y="12700"/>
                </a:moveTo>
                <a:lnTo>
                  <a:pt x="2577122" y="12700"/>
                </a:lnTo>
                <a:lnTo>
                  <a:pt x="2577122" y="0"/>
                </a:lnTo>
                <a:lnTo>
                  <a:pt x="2589822" y="0"/>
                </a:lnTo>
                <a:lnTo>
                  <a:pt x="2589822" y="12700"/>
                </a:lnTo>
                <a:close/>
              </a:path>
              <a:path w="4575175" h="405764">
                <a:moveTo>
                  <a:pt x="2615222" y="12700"/>
                </a:moveTo>
                <a:lnTo>
                  <a:pt x="2602522" y="12700"/>
                </a:lnTo>
                <a:lnTo>
                  <a:pt x="2602522" y="0"/>
                </a:lnTo>
                <a:lnTo>
                  <a:pt x="2615222" y="0"/>
                </a:lnTo>
                <a:lnTo>
                  <a:pt x="2615222" y="12700"/>
                </a:lnTo>
                <a:close/>
              </a:path>
              <a:path w="4575175" h="405764">
                <a:moveTo>
                  <a:pt x="2640622" y="12700"/>
                </a:moveTo>
                <a:lnTo>
                  <a:pt x="2627922" y="12700"/>
                </a:lnTo>
                <a:lnTo>
                  <a:pt x="2627922" y="0"/>
                </a:lnTo>
                <a:lnTo>
                  <a:pt x="2640622" y="0"/>
                </a:lnTo>
                <a:lnTo>
                  <a:pt x="2640622" y="12700"/>
                </a:lnTo>
                <a:close/>
              </a:path>
              <a:path w="4575175" h="405764">
                <a:moveTo>
                  <a:pt x="2666022" y="12700"/>
                </a:moveTo>
                <a:lnTo>
                  <a:pt x="2653322" y="12700"/>
                </a:lnTo>
                <a:lnTo>
                  <a:pt x="2653322" y="0"/>
                </a:lnTo>
                <a:lnTo>
                  <a:pt x="2666022" y="0"/>
                </a:lnTo>
                <a:lnTo>
                  <a:pt x="2666022" y="12700"/>
                </a:lnTo>
                <a:close/>
              </a:path>
              <a:path w="4575175" h="405764">
                <a:moveTo>
                  <a:pt x="2691422" y="12700"/>
                </a:moveTo>
                <a:lnTo>
                  <a:pt x="2678722" y="12700"/>
                </a:lnTo>
                <a:lnTo>
                  <a:pt x="2678722" y="0"/>
                </a:lnTo>
                <a:lnTo>
                  <a:pt x="2691422" y="0"/>
                </a:lnTo>
                <a:lnTo>
                  <a:pt x="2691422" y="12700"/>
                </a:lnTo>
                <a:close/>
              </a:path>
              <a:path w="4575175" h="405764">
                <a:moveTo>
                  <a:pt x="2716822" y="12700"/>
                </a:moveTo>
                <a:lnTo>
                  <a:pt x="2704122" y="12700"/>
                </a:lnTo>
                <a:lnTo>
                  <a:pt x="2704122" y="0"/>
                </a:lnTo>
                <a:lnTo>
                  <a:pt x="2716822" y="0"/>
                </a:lnTo>
                <a:lnTo>
                  <a:pt x="2716822" y="12700"/>
                </a:lnTo>
                <a:close/>
              </a:path>
              <a:path w="4575175" h="405764">
                <a:moveTo>
                  <a:pt x="2742222" y="12700"/>
                </a:moveTo>
                <a:lnTo>
                  <a:pt x="2729522" y="12700"/>
                </a:lnTo>
                <a:lnTo>
                  <a:pt x="2729522" y="0"/>
                </a:lnTo>
                <a:lnTo>
                  <a:pt x="2742222" y="0"/>
                </a:lnTo>
                <a:lnTo>
                  <a:pt x="2742222" y="12700"/>
                </a:lnTo>
                <a:close/>
              </a:path>
              <a:path w="4575175" h="405764">
                <a:moveTo>
                  <a:pt x="2767622" y="12700"/>
                </a:moveTo>
                <a:lnTo>
                  <a:pt x="2754922" y="12700"/>
                </a:lnTo>
                <a:lnTo>
                  <a:pt x="2754922" y="0"/>
                </a:lnTo>
                <a:lnTo>
                  <a:pt x="2767622" y="0"/>
                </a:lnTo>
                <a:lnTo>
                  <a:pt x="2767622" y="12700"/>
                </a:lnTo>
                <a:close/>
              </a:path>
              <a:path w="4575175" h="405764">
                <a:moveTo>
                  <a:pt x="2793022" y="12700"/>
                </a:moveTo>
                <a:lnTo>
                  <a:pt x="2780322" y="12700"/>
                </a:lnTo>
                <a:lnTo>
                  <a:pt x="2780322" y="0"/>
                </a:lnTo>
                <a:lnTo>
                  <a:pt x="2793022" y="0"/>
                </a:lnTo>
                <a:lnTo>
                  <a:pt x="2793022" y="12700"/>
                </a:lnTo>
                <a:close/>
              </a:path>
              <a:path w="4575175" h="405764">
                <a:moveTo>
                  <a:pt x="2818422" y="12700"/>
                </a:moveTo>
                <a:lnTo>
                  <a:pt x="2805722" y="12700"/>
                </a:lnTo>
                <a:lnTo>
                  <a:pt x="2805722" y="0"/>
                </a:lnTo>
                <a:lnTo>
                  <a:pt x="2818422" y="0"/>
                </a:lnTo>
                <a:lnTo>
                  <a:pt x="2818422" y="12700"/>
                </a:lnTo>
                <a:close/>
              </a:path>
              <a:path w="4575175" h="405764">
                <a:moveTo>
                  <a:pt x="2843822" y="12700"/>
                </a:moveTo>
                <a:lnTo>
                  <a:pt x="2831122" y="12700"/>
                </a:lnTo>
                <a:lnTo>
                  <a:pt x="2831122" y="0"/>
                </a:lnTo>
                <a:lnTo>
                  <a:pt x="2843822" y="0"/>
                </a:lnTo>
                <a:lnTo>
                  <a:pt x="2843822" y="12700"/>
                </a:lnTo>
                <a:close/>
              </a:path>
              <a:path w="4575175" h="405764">
                <a:moveTo>
                  <a:pt x="2869222" y="12700"/>
                </a:moveTo>
                <a:lnTo>
                  <a:pt x="2856522" y="12700"/>
                </a:lnTo>
                <a:lnTo>
                  <a:pt x="2856522" y="0"/>
                </a:lnTo>
                <a:lnTo>
                  <a:pt x="2869222" y="0"/>
                </a:lnTo>
                <a:lnTo>
                  <a:pt x="2869222" y="12700"/>
                </a:lnTo>
                <a:close/>
              </a:path>
              <a:path w="4575175" h="405764">
                <a:moveTo>
                  <a:pt x="2894622" y="12700"/>
                </a:moveTo>
                <a:lnTo>
                  <a:pt x="2881922" y="12700"/>
                </a:lnTo>
                <a:lnTo>
                  <a:pt x="2881922" y="0"/>
                </a:lnTo>
                <a:lnTo>
                  <a:pt x="2894622" y="0"/>
                </a:lnTo>
                <a:lnTo>
                  <a:pt x="2894622" y="12700"/>
                </a:lnTo>
                <a:close/>
              </a:path>
              <a:path w="4575175" h="405764">
                <a:moveTo>
                  <a:pt x="2920022" y="12700"/>
                </a:moveTo>
                <a:lnTo>
                  <a:pt x="2907322" y="12700"/>
                </a:lnTo>
                <a:lnTo>
                  <a:pt x="2907322" y="0"/>
                </a:lnTo>
                <a:lnTo>
                  <a:pt x="2920022" y="0"/>
                </a:lnTo>
                <a:lnTo>
                  <a:pt x="2920022" y="12700"/>
                </a:lnTo>
                <a:close/>
              </a:path>
              <a:path w="4575175" h="405764">
                <a:moveTo>
                  <a:pt x="2945422" y="12700"/>
                </a:moveTo>
                <a:lnTo>
                  <a:pt x="2932722" y="12700"/>
                </a:lnTo>
                <a:lnTo>
                  <a:pt x="2932722" y="0"/>
                </a:lnTo>
                <a:lnTo>
                  <a:pt x="2945422" y="0"/>
                </a:lnTo>
                <a:lnTo>
                  <a:pt x="2945422" y="12700"/>
                </a:lnTo>
                <a:close/>
              </a:path>
              <a:path w="4575175" h="405764">
                <a:moveTo>
                  <a:pt x="2970822" y="12700"/>
                </a:moveTo>
                <a:lnTo>
                  <a:pt x="2958122" y="12700"/>
                </a:lnTo>
                <a:lnTo>
                  <a:pt x="2958122" y="0"/>
                </a:lnTo>
                <a:lnTo>
                  <a:pt x="2970822" y="0"/>
                </a:lnTo>
                <a:lnTo>
                  <a:pt x="2970822" y="12700"/>
                </a:lnTo>
                <a:close/>
              </a:path>
              <a:path w="4575175" h="405764">
                <a:moveTo>
                  <a:pt x="2996222" y="12700"/>
                </a:moveTo>
                <a:lnTo>
                  <a:pt x="2983522" y="12700"/>
                </a:lnTo>
                <a:lnTo>
                  <a:pt x="2983522" y="0"/>
                </a:lnTo>
                <a:lnTo>
                  <a:pt x="2996222" y="0"/>
                </a:lnTo>
                <a:lnTo>
                  <a:pt x="2996222" y="12700"/>
                </a:lnTo>
                <a:close/>
              </a:path>
              <a:path w="4575175" h="405764">
                <a:moveTo>
                  <a:pt x="3021622" y="12700"/>
                </a:moveTo>
                <a:lnTo>
                  <a:pt x="3008922" y="12700"/>
                </a:lnTo>
                <a:lnTo>
                  <a:pt x="3008922" y="0"/>
                </a:lnTo>
                <a:lnTo>
                  <a:pt x="3021622" y="0"/>
                </a:lnTo>
                <a:lnTo>
                  <a:pt x="3021622" y="12700"/>
                </a:lnTo>
                <a:close/>
              </a:path>
              <a:path w="4575175" h="405764">
                <a:moveTo>
                  <a:pt x="3047022" y="12700"/>
                </a:moveTo>
                <a:lnTo>
                  <a:pt x="3034322" y="12700"/>
                </a:lnTo>
                <a:lnTo>
                  <a:pt x="3034322" y="0"/>
                </a:lnTo>
                <a:lnTo>
                  <a:pt x="3047022" y="0"/>
                </a:lnTo>
                <a:lnTo>
                  <a:pt x="3047022" y="12700"/>
                </a:lnTo>
                <a:close/>
              </a:path>
              <a:path w="4575175" h="405764">
                <a:moveTo>
                  <a:pt x="3072422" y="12700"/>
                </a:moveTo>
                <a:lnTo>
                  <a:pt x="3059722" y="12700"/>
                </a:lnTo>
                <a:lnTo>
                  <a:pt x="3059722" y="0"/>
                </a:lnTo>
                <a:lnTo>
                  <a:pt x="3072422" y="0"/>
                </a:lnTo>
                <a:lnTo>
                  <a:pt x="3072422" y="12700"/>
                </a:lnTo>
                <a:close/>
              </a:path>
              <a:path w="4575175" h="405764">
                <a:moveTo>
                  <a:pt x="3097822" y="12700"/>
                </a:moveTo>
                <a:lnTo>
                  <a:pt x="3085122" y="12700"/>
                </a:lnTo>
                <a:lnTo>
                  <a:pt x="3085122" y="0"/>
                </a:lnTo>
                <a:lnTo>
                  <a:pt x="3097822" y="0"/>
                </a:lnTo>
                <a:lnTo>
                  <a:pt x="3097822" y="12700"/>
                </a:lnTo>
                <a:close/>
              </a:path>
              <a:path w="4575175" h="405764">
                <a:moveTo>
                  <a:pt x="3123222" y="12700"/>
                </a:moveTo>
                <a:lnTo>
                  <a:pt x="3110522" y="12700"/>
                </a:lnTo>
                <a:lnTo>
                  <a:pt x="3110522" y="0"/>
                </a:lnTo>
                <a:lnTo>
                  <a:pt x="3123222" y="0"/>
                </a:lnTo>
                <a:lnTo>
                  <a:pt x="3123222" y="12700"/>
                </a:lnTo>
                <a:close/>
              </a:path>
              <a:path w="4575175" h="405764">
                <a:moveTo>
                  <a:pt x="3148622" y="12700"/>
                </a:moveTo>
                <a:lnTo>
                  <a:pt x="3135922" y="12700"/>
                </a:lnTo>
                <a:lnTo>
                  <a:pt x="3135922" y="0"/>
                </a:lnTo>
                <a:lnTo>
                  <a:pt x="3148622" y="0"/>
                </a:lnTo>
                <a:lnTo>
                  <a:pt x="3148622" y="12700"/>
                </a:lnTo>
                <a:close/>
              </a:path>
              <a:path w="4575175" h="405764">
                <a:moveTo>
                  <a:pt x="3174022" y="12700"/>
                </a:moveTo>
                <a:lnTo>
                  <a:pt x="3161322" y="12700"/>
                </a:lnTo>
                <a:lnTo>
                  <a:pt x="3161322" y="0"/>
                </a:lnTo>
                <a:lnTo>
                  <a:pt x="3174022" y="0"/>
                </a:lnTo>
                <a:lnTo>
                  <a:pt x="3174022" y="12700"/>
                </a:lnTo>
                <a:close/>
              </a:path>
              <a:path w="4575175" h="405764">
                <a:moveTo>
                  <a:pt x="3199422" y="12700"/>
                </a:moveTo>
                <a:lnTo>
                  <a:pt x="3186722" y="12700"/>
                </a:lnTo>
                <a:lnTo>
                  <a:pt x="3186722" y="0"/>
                </a:lnTo>
                <a:lnTo>
                  <a:pt x="3199422" y="0"/>
                </a:lnTo>
                <a:lnTo>
                  <a:pt x="3199422" y="12700"/>
                </a:lnTo>
                <a:close/>
              </a:path>
              <a:path w="4575175" h="405764">
                <a:moveTo>
                  <a:pt x="3224822" y="12700"/>
                </a:moveTo>
                <a:lnTo>
                  <a:pt x="3212122" y="12700"/>
                </a:lnTo>
                <a:lnTo>
                  <a:pt x="3212122" y="0"/>
                </a:lnTo>
                <a:lnTo>
                  <a:pt x="3224822" y="0"/>
                </a:lnTo>
                <a:lnTo>
                  <a:pt x="3224822" y="12700"/>
                </a:lnTo>
                <a:close/>
              </a:path>
              <a:path w="4575175" h="405764">
                <a:moveTo>
                  <a:pt x="3250222" y="12700"/>
                </a:moveTo>
                <a:lnTo>
                  <a:pt x="3237522" y="12700"/>
                </a:lnTo>
                <a:lnTo>
                  <a:pt x="3237522" y="0"/>
                </a:lnTo>
                <a:lnTo>
                  <a:pt x="3250222" y="0"/>
                </a:lnTo>
                <a:lnTo>
                  <a:pt x="3250222" y="12700"/>
                </a:lnTo>
                <a:close/>
              </a:path>
              <a:path w="4575175" h="405764">
                <a:moveTo>
                  <a:pt x="3275622" y="12700"/>
                </a:moveTo>
                <a:lnTo>
                  <a:pt x="3262922" y="12700"/>
                </a:lnTo>
                <a:lnTo>
                  <a:pt x="3262922" y="0"/>
                </a:lnTo>
                <a:lnTo>
                  <a:pt x="3275622" y="0"/>
                </a:lnTo>
                <a:lnTo>
                  <a:pt x="3275622" y="12700"/>
                </a:lnTo>
                <a:close/>
              </a:path>
              <a:path w="4575175" h="405764">
                <a:moveTo>
                  <a:pt x="3301022" y="12700"/>
                </a:moveTo>
                <a:lnTo>
                  <a:pt x="3288322" y="12700"/>
                </a:lnTo>
                <a:lnTo>
                  <a:pt x="3288322" y="0"/>
                </a:lnTo>
                <a:lnTo>
                  <a:pt x="3301022" y="0"/>
                </a:lnTo>
                <a:lnTo>
                  <a:pt x="3301022" y="12700"/>
                </a:lnTo>
                <a:close/>
              </a:path>
              <a:path w="4575175" h="405764">
                <a:moveTo>
                  <a:pt x="3326422" y="12700"/>
                </a:moveTo>
                <a:lnTo>
                  <a:pt x="3313722" y="12700"/>
                </a:lnTo>
                <a:lnTo>
                  <a:pt x="3313722" y="0"/>
                </a:lnTo>
                <a:lnTo>
                  <a:pt x="3326422" y="0"/>
                </a:lnTo>
                <a:lnTo>
                  <a:pt x="3326422" y="12700"/>
                </a:lnTo>
                <a:close/>
              </a:path>
              <a:path w="4575175" h="405764">
                <a:moveTo>
                  <a:pt x="3351822" y="12700"/>
                </a:moveTo>
                <a:lnTo>
                  <a:pt x="3339122" y="12700"/>
                </a:lnTo>
                <a:lnTo>
                  <a:pt x="3339122" y="0"/>
                </a:lnTo>
                <a:lnTo>
                  <a:pt x="3351822" y="0"/>
                </a:lnTo>
                <a:lnTo>
                  <a:pt x="3351822" y="12700"/>
                </a:lnTo>
                <a:close/>
              </a:path>
              <a:path w="4575175" h="405764">
                <a:moveTo>
                  <a:pt x="3377222" y="12700"/>
                </a:moveTo>
                <a:lnTo>
                  <a:pt x="3364522" y="12700"/>
                </a:lnTo>
                <a:lnTo>
                  <a:pt x="3364522" y="0"/>
                </a:lnTo>
                <a:lnTo>
                  <a:pt x="3377222" y="0"/>
                </a:lnTo>
                <a:lnTo>
                  <a:pt x="3377222" y="12700"/>
                </a:lnTo>
                <a:close/>
              </a:path>
              <a:path w="4575175" h="405764">
                <a:moveTo>
                  <a:pt x="3402622" y="12700"/>
                </a:moveTo>
                <a:lnTo>
                  <a:pt x="3389922" y="12700"/>
                </a:lnTo>
                <a:lnTo>
                  <a:pt x="3389922" y="0"/>
                </a:lnTo>
                <a:lnTo>
                  <a:pt x="3402622" y="0"/>
                </a:lnTo>
                <a:lnTo>
                  <a:pt x="3402622" y="12700"/>
                </a:lnTo>
                <a:close/>
              </a:path>
              <a:path w="4575175" h="405764">
                <a:moveTo>
                  <a:pt x="3428022" y="12700"/>
                </a:moveTo>
                <a:lnTo>
                  <a:pt x="3415322" y="12700"/>
                </a:lnTo>
                <a:lnTo>
                  <a:pt x="3415322" y="0"/>
                </a:lnTo>
                <a:lnTo>
                  <a:pt x="3428022" y="0"/>
                </a:lnTo>
                <a:lnTo>
                  <a:pt x="3428022" y="12700"/>
                </a:lnTo>
                <a:close/>
              </a:path>
              <a:path w="4575175" h="405764">
                <a:moveTo>
                  <a:pt x="3453422" y="12700"/>
                </a:moveTo>
                <a:lnTo>
                  <a:pt x="3440722" y="12700"/>
                </a:lnTo>
                <a:lnTo>
                  <a:pt x="3440722" y="0"/>
                </a:lnTo>
                <a:lnTo>
                  <a:pt x="3453422" y="0"/>
                </a:lnTo>
                <a:lnTo>
                  <a:pt x="3453422" y="12700"/>
                </a:lnTo>
                <a:close/>
              </a:path>
              <a:path w="4575175" h="405764">
                <a:moveTo>
                  <a:pt x="3478822" y="12700"/>
                </a:moveTo>
                <a:lnTo>
                  <a:pt x="3466122" y="12700"/>
                </a:lnTo>
                <a:lnTo>
                  <a:pt x="3466122" y="0"/>
                </a:lnTo>
                <a:lnTo>
                  <a:pt x="3478822" y="0"/>
                </a:lnTo>
                <a:lnTo>
                  <a:pt x="3478822" y="12700"/>
                </a:lnTo>
                <a:close/>
              </a:path>
              <a:path w="4575175" h="405764">
                <a:moveTo>
                  <a:pt x="3504222" y="12700"/>
                </a:moveTo>
                <a:lnTo>
                  <a:pt x="3491522" y="12700"/>
                </a:lnTo>
                <a:lnTo>
                  <a:pt x="3491522" y="0"/>
                </a:lnTo>
                <a:lnTo>
                  <a:pt x="3504222" y="0"/>
                </a:lnTo>
                <a:lnTo>
                  <a:pt x="3504222" y="12700"/>
                </a:lnTo>
                <a:close/>
              </a:path>
              <a:path w="4575175" h="405764">
                <a:moveTo>
                  <a:pt x="3529622" y="12700"/>
                </a:moveTo>
                <a:lnTo>
                  <a:pt x="3516922" y="12700"/>
                </a:lnTo>
                <a:lnTo>
                  <a:pt x="3516922" y="0"/>
                </a:lnTo>
                <a:lnTo>
                  <a:pt x="3529622" y="0"/>
                </a:lnTo>
                <a:lnTo>
                  <a:pt x="3529622" y="12700"/>
                </a:lnTo>
                <a:close/>
              </a:path>
              <a:path w="4575175" h="405764">
                <a:moveTo>
                  <a:pt x="3555022" y="12700"/>
                </a:moveTo>
                <a:lnTo>
                  <a:pt x="3542322" y="12700"/>
                </a:lnTo>
                <a:lnTo>
                  <a:pt x="3542322" y="0"/>
                </a:lnTo>
                <a:lnTo>
                  <a:pt x="3555022" y="0"/>
                </a:lnTo>
                <a:lnTo>
                  <a:pt x="3555022" y="12700"/>
                </a:lnTo>
                <a:close/>
              </a:path>
              <a:path w="4575175" h="405764">
                <a:moveTo>
                  <a:pt x="3580422" y="12700"/>
                </a:moveTo>
                <a:lnTo>
                  <a:pt x="3567722" y="12700"/>
                </a:lnTo>
                <a:lnTo>
                  <a:pt x="3567722" y="0"/>
                </a:lnTo>
                <a:lnTo>
                  <a:pt x="3580422" y="0"/>
                </a:lnTo>
                <a:lnTo>
                  <a:pt x="3580422" y="12700"/>
                </a:lnTo>
                <a:close/>
              </a:path>
              <a:path w="4575175" h="405764">
                <a:moveTo>
                  <a:pt x="3605822" y="12700"/>
                </a:moveTo>
                <a:lnTo>
                  <a:pt x="3593122" y="12700"/>
                </a:lnTo>
                <a:lnTo>
                  <a:pt x="3593122" y="0"/>
                </a:lnTo>
                <a:lnTo>
                  <a:pt x="3605822" y="0"/>
                </a:lnTo>
                <a:lnTo>
                  <a:pt x="3605822" y="12700"/>
                </a:lnTo>
                <a:close/>
              </a:path>
              <a:path w="4575175" h="405764">
                <a:moveTo>
                  <a:pt x="3631222" y="12700"/>
                </a:moveTo>
                <a:lnTo>
                  <a:pt x="3618522" y="12700"/>
                </a:lnTo>
                <a:lnTo>
                  <a:pt x="3618522" y="0"/>
                </a:lnTo>
                <a:lnTo>
                  <a:pt x="3631222" y="0"/>
                </a:lnTo>
                <a:lnTo>
                  <a:pt x="3631222" y="12700"/>
                </a:lnTo>
                <a:close/>
              </a:path>
              <a:path w="4575175" h="405764">
                <a:moveTo>
                  <a:pt x="3656622" y="12700"/>
                </a:moveTo>
                <a:lnTo>
                  <a:pt x="3643922" y="12700"/>
                </a:lnTo>
                <a:lnTo>
                  <a:pt x="3643922" y="0"/>
                </a:lnTo>
                <a:lnTo>
                  <a:pt x="3656622" y="0"/>
                </a:lnTo>
                <a:lnTo>
                  <a:pt x="3656622" y="12700"/>
                </a:lnTo>
                <a:close/>
              </a:path>
              <a:path w="4575175" h="405764">
                <a:moveTo>
                  <a:pt x="3682022" y="12700"/>
                </a:moveTo>
                <a:lnTo>
                  <a:pt x="3669322" y="12700"/>
                </a:lnTo>
                <a:lnTo>
                  <a:pt x="3669322" y="0"/>
                </a:lnTo>
                <a:lnTo>
                  <a:pt x="3682022" y="0"/>
                </a:lnTo>
                <a:lnTo>
                  <a:pt x="3682022" y="12700"/>
                </a:lnTo>
                <a:close/>
              </a:path>
              <a:path w="4575175" h="405764">
                <a:moveTo>
                  <a:pt x="3707422" y="12700"/>
                </a:moveTo>
                <a:lnTo>
                  <a:pt x="3694722" y="12700"/>
                </a:lnTo>
                <a:lnTo>
                  <a:pt x="3694722" y="0"/>
                </a:lnTo>
                <a:lnTo>
                  <a:pt x="3707422" y="0"/>
                </a:lnTo>
                <a:lnTo>
                  <a:pt x="3707422" y="12700"/>
                </a:lnTo>
                <a:close/>
              </a:path>
              <a:path w="4575175" h="405764">
                <a:moveTo>
                  <a:pt x="3732822" y="12700"/>
                </a:moveTo>
                <a:lnTo>
                  <a:pt x="3720122" y="12700"/>
                </a:lnTo>
                <a:lnTo>
                  <a:pt x="3720122" y="0"/>
                </a:lnTo>
                <a:lnTo>
                  <a:pt x="3732822" y="0"/>
                </a:lnTo>
                <a:lnTo>
                  <a:pt x="3732822" y="12700"/>
                </a:lnTo>
                <a:close/>
              </a:path>
              <a:path w="4575175" h="405764">
                <a:moveTo>
                  <a:pt x="3758222" y="12700"/>
                </a:moveTo>
                <a:lnTo>
                  <a:pt x="3745522" y="12700"/>
                </a:lnTo>
                <a:lnTo>
                  <a:pt x="3745522" y="0"/>
                </a:lnTo>
                <a:lnTo>
                  <a:pt x="3758222" y="0"/>
                </a:lnTo>
                <a:lnTo>
                  <a:pt x="3758222" y="12700"/>
                </a:lnTo>
                <a:close/>
              </a:path>
              <a:path w="4575175" h="405764">
                <a:moveTo>
                  <a:pt x="3783622" y="12700"/>
                </a:moveTo>
                <a:lnTo>
                  <a:pt x="3770922" y="12700"/>
                </a:lnTo>
                <a:lnTo>
                  <a:pt x="3770922" y="0"/>
                </a:lnTo>
                <a:lnTo>
                  <a:pt x="3783622" y="0"/>
                </a:lnTo>
                <a:lnTo>
                  <a:pt x="3783622" y="12700"/>
                </a:lnTo>
                <a:close/>
              </a:path>
              <a:path w="4575175" h="405764">
                <a:moveTo>
                  <a:pt x="3809022" y="12700"/>
                </a:moveTo>
                <a:lnTo>
                  <a:pt x="3796322" y="12700"/>
                </a:lnTo>
                <a:lnTo>
                  <a:pt x="3796322" y="0"/>
                </a:lnTo>
                <a:lnTo>
                  <a:pt x="3809022" y="0"/>
                </a:lnTo>
                <a:lnTo>
                  <a:pt x="3809022" y="12700"/>
                </a:lnTo>
                <a:close/>
              </a:path>
              <a:path w="4575175" h="405764">
                <a:moveTo>
                  <a:pt x="3834422" y="12700"/>
                </a:moveTo>
                <a:lnTo>
                  <a:pt x="3821722" y="12700"/>
                </a:lnTo>
                <a:lnTo>
                  <a:pt x="3821722" y="0"/>
                </a:lnTo>
                <a:lnTo>
                  <a:pt x="3834422" y="0"/>
                </a:lnTo>
                <a:lnTo>
                  <a:pt x="3834422" y="12700"/>
                </a:lnTo>
                <a:close/>
              </a:path>
              <a:path w="4575175" h="405764">
                <a:moveTo>
                  <a:pt x="3859822" y="12700"/>
                </a:moveTo>
                <a:lnTo>
                  <a:pt x="3847122" y="12700"/>
                </a:lnTo>
                <a:lnTo>
                  <a:pt x="3847122" y="0"/>
                </a:lnTo>
                <a:lnTo>
                  <a:pt x="3859822" y="0"/>
                </a:lnTo>
                <a:lnTo>
                  <a:pt x="3859822" y="12700"/>
                </a:lnTo>
                <a:close/>
              </a:path>
              <a:path w="4575175" h="405764">
                <a:moveTo>
                  <a:pt x="3885222" y="12700"/>
                </a:moveTo>
                <a:lnTo>
                  <a:pt x="3872522" y="12700"/>
                </a:lnTo>
                <a:lnTo>
                  <a:pt x="3872522" y="0"/>
                </a:lnTo>
                <a:lnTo>
                  <a:pt x="3885222" y="0"/>
                </a:lnTo>
                <a:lnTo>
                  <a:pt x="3885222" y="12700"/>
                </a:lnTo>
                <a:close/>
              </a:path>
              <a:path w="4575175" h="405764">
                <a:moveTo>
                  <a:pt x="3910622" y="12700"/>
                </a:moveTo>
                <a:lnTo>
                  <a:pt x="3897922" y="12700"/>
                </a:lnTo>
                <a:lnTo>
                  <a:pt x="3897922" y="0"/>
                </a:lnTo>
                <a:lnTo>
                  <a:pt x="3910622" y="0"/>
                </a:lnTo>
                <a:lnTo>
                  <a:pt x="3910622" y="12700"/>
                </a:lnTo>
                <a:close/>
              </a:path>
              <a:path w="4575175" h="405764">
                <a:moveTo>
                  <a:pt x="3936022" y="12700"/>
                </a:moveTo>
                <a:lnTo>
                  <a:pt x="3923322" y="12700"/>
                </a:lnTo>
                <a:lnTo>
                  <a:pt x="3923322" y="0"/>
                </a:lnTo>
                <a:lnTo>
                  <a:pt x="3936022" y="0"/>
                </a:lnTo>
                <a:lnTo>
                  <a:pt x="3936022" y="12700"/>
                </a:lnTo>
                <a:close/>
              </a:path>
              <a:path w="4575175" h="405764">
                <a:moveTo>
                  <a:pt x="3961422" y="12700"/>
                </a:moveTo>
                <a:lnTo>
                  <a:pt x="3948722" y="12700"/>
                </a:lnTo>
                <a:lnTo>
                  <a:pt x="3948722" y="0"/>
                </a:lnTo>
                <a:lnTo>
                  <a:pt x="3961422" y="0"/>
                </a:lnTo>
                <a:lnTo>
                  <a:pt x="3961422" y="12700"/>
                </a:lnTo>
                <a:close/>
              </a:path>
              <a:path w="4575175" h="405764">
                <a:moveTo>
                  <a:pt x="3986822" y="12700"/>
                </a:moveTo>
                <a:lnTo>
                  <a:pt x="3974122" y="12700"/>
                </a:lnTo>
                <a:lnTo>
                  <a:pt x="3974122" y="0"/>
                </a:lnTo>
                <a:lnTo>
                  <a:pt x="3986822" y="0"/>
                </a:lnTo>
                <a:lnTo>
                  <a:pt x="3986822" y="12700"/>
                </a:lnTo>
                <a:close/>
              </a:path>
              <a:path w="4575175" h="405764">
                <a:moveTo>
                  <a:pt x="4012222" y="12700"/>
                </a:moveTo>
                <a:lnTo>
                  <a:pt x="3999522" y="12700"/>
                </a:lnTo>
                <a:lnTo>
                  <a:pt x="3999522" y="0"/>
                </a:lnTo>
                <a:lnTo>
                  <a:pt x="4012222" y="0"/>
                </a:lnTo>
                <a:lnTo>
                  <a:pt x="4012222" y="12700"/>
                </a:lnTo>
                <a:close/>
              </a:path>
              <a:path w="4575175" h="405764">
                <a:moveTo>
                  <a:pt x="4037622" y="12700"/>
                </a:moveTo>
                <a:lnTo>
                  <a:pt x="4024922" y="12700"/>
                </a:lnTo>
                <a:lnTo>
                  <a:pt x="4024922" y="0"/>
                </a:lnTo>
                <a:lnTo>
                  <a:pt x="4037622" y="0"/>
                </a:lnTo>
                <a:lnTo>
                  <a:pt x="4037622" y="12700"/>
                </a:lnTo>
                <a:close/>
              </a:path>
              <a:path w="4575175" h="405764">
                <a:moveTo>
                  <a:pt x="4063022" y="12700"/>
                </a:moveTo>
                <a:lnTo>
                  <a:pt x="4050322" y="12700"/>
                </a:lnTo>
                <a:lnTo>
                  <a:pt x="4050322" y="0"/>
                </a:lnTo>
                <a:lnTo>
                  <a:pt x="4063022" y="0"/>
                </a:lnTo>
                <a:lnTo>
                  <a:pt x="4063022" y="12700"/>
                </a:lnTo>
                <a:close/>
              </a:path>
              <a:path w="4575175" h="405764">
                <a:moveTo>
                  <a:pt x="4088422" y="12700"/>
                </a:moveTo>
                <a:lnTo>
                  <a:pt x="4075722" y="12700"/>
                </a:lnTo>
                <a:lnTo>
                  <a:pt x="4075722" y="0"/>
                </a:lnTo>
                <a:lnTo>
                  <a:pt x="4088422" y="0"/>
                </a:lnTo>
                <a:lnTo>
                  <a:pt x="4088422" y="12700"/>
                </a:lnTo>
                <a:close/>
              </a:path>
              <a:path w="4575175" h="405764">
                <a:moveTo>
                  <a:pt x="4113822" y="12700"/>
                </a:moveTo>
                <a:lnTo>
                  <a:pt x="4101122" y="12700"/>
                </a:lnTo>
                <a:lnTo>
                  <a:pt x="4101122" y="0"/>
                </a:lnTo>
                <a:lnTo>
                  <a:pt x="4113822" y="0"/>
                </a:lnTo>
                <a:lnTo>
                  <a:pt x="4113822" y="12700"/>
                </a:lnTo>
                <a:close/>
              </a:path>
              <a:path w="4575175" h="405764">
                <a:moveTo>
                  <a:pt x="4139222" y="12700"/>
                </a:moveTo>
                <a:lnTo>
                  <a:pt x="4126522" y="12700"/>
                </a:lnTo>
                <a:lnTo>
                  <a:pt x="4126522" y="0"/>
                </a:lnTo>
                <a:lnTo>
                  <a:pt x="4139222" y="0"/>
                </a:lnTo>
                <a:lnTo>
                  <a:pt x="4139222" y="12700"/>
                </a:lnTo>
                <a:close/>
              </a:path>
              <a:path w="4575175" h="405764">
                <a:moveTo>
                  <a:pt x="4164622" y="12700"/>
                </a:moveTo>
                <a:lnTo>
                  <a:pt x="4151922" y="12700"/>
                </a:lnTo>
                <a:lnTo>
                  <a:pt x="4151922" y="0"/>
                </a:lnTo>
                <a:lnTo>
                  <a:pt x="4164622" y="0"/>
                </a:lnTo>
                <a:lnTo>
                  <a:pt x="4164622" y="12700"/>
                </a:lnTo>
                <a:close/>
              </a:path>
              <a:path w="4575175" h="405764">
                <a:moveTo>
                  <a:pt x="4190022" y="12700"/>
                </a:moveTo>
                <a:lnTo>
                  <a:pt x="4177322" y="12700"/>
                </a:lnTo>
                <a:lnTo>
                  <a:pt x="4177322" y="0"/>
                </a:lnTo>
                <a:lnTo>
                  <a:pt x="4190022" y="0"/>
                </a:lnTo>
                <a:lnTo>
                  <a:pt x="4190022" y="12700"/>
                </a:lnTo>
                <a:close/>
              </a:path>
              <a:path w="4575175" h="405764">
                <a:moveTo>
                  <a:pt x="4215422" y="12700"/>
                </a:moveTo>
                <a:lnTo>
                  <a:pt x="4202722" y="12700"/>
                </a:lnTo>
                <a:lnTo>
                  <a:pt x="4202722" y="0"/>
                </a:lnTo>
                <a:lnTo>
                  <a:pt x="4215422" y="0"/>
                </a:lnTo>
                <a:lnTo>
                  <a:pt x="4215422" y="12700"/>
                </a:lnTo>
                <a:close/>
              </a:path>
              <a:path w="4575175" h="405764">
                <a:moveTo>
                  <a:pt x="4240822" y="12700"/>
                </a:moveTo>
                <a:lnTo>
                  <a:pt x="4228122" y="12700"/>
                </a:lnTo>
                <a:lnTo>
                  <a:pt x="4228122" y="0"/>
                </a:lnTo>
                <a:lnTo>
                  <a:pt x="4240822" y="0"/>
                </a:lnTo>
                <a:lnTo>
                  <a:pt x="4240822" y="12700"/>
                </a:lnTo>
                <a:close/>
              </a:path>
              <a:path w="4575175" h="405764">
                <a:moveTo>
                  <a:pt x="4266222" y="12700"/>
                </a:moveTo>
                <a:lnTo>
                  <a:pt x="4253522" y="12700"/>
                </a:lnTo>
                <a:lnTo>
                  <a:pt x="4253522" y="0"/>
                </a:lnTo>
                <a:lnTo>
                  <a:pt x="4266222" y="0"/>
                </a:lnTo>
                <a:lnTo>
                  <a:pt x="4266222" y="12700"/>
                </a:lnTo>
                <a:close/>
              </a:path>
              <a:path w="4575175" h="405764">
                <a:moveTo>
                  <a:pt x="4291622" y="12700"/>
                </a:moveTo>
                <a:lnTo>
                  <a:pt x="4278922" y="12700"/>
                </a:lnTo>
                <a:lnTo>
                  <a:pt x="4278922" y="0"/>
                </a:lnTo>
                <a:lnTo>
                  <a:pt x="4291622" y="0"/>
                </a:lnTo>
                <a:lnTo>
                  <a:pt x="4291622" y="12700"/>
                </a:lnTo>
                <a:close/>
              </a:path>
              <a:path w="4575175" h="405764">
                <a:moveTo>
                  <a:pt x="4317022" y="12700"/>
                </a:moveTo>
                <a:lnTo>
                  <a:pt x="4304322" y="12700"/>
                </a:lnTo>
                <a:lnTo>
                  <a:pt x="4304322" y="0"/>
                </a:lnTo>
                <a:lnTo>
                  <a:pt x="4317022" y="0"/>
                </a:lnTo>
                <a:lnTo>
                  <a:pt x="4317022" y="12700"/>
                </a:lnTo>
                <a:close/>
              </a:path>
              <a:path w="4575175" h="405764">
                <a:moveTo>
                  <a:pt x="4342422" y="12700"/>
                </a:moveTo>
                <a:lnTo>
                  <a:pt x="4329722" y="12700"/>
                </a:lnTo>
                <a:lnTo>
                  <a:pt x="4329722" y="0"/>
                </a:lnTo>
                <a:lnTo>
                  <a:pt x="4342422" y="0"/>
                </a:lnTo>
                <a:lnTo>
                  <a:pt x="4342422" y="12700"/>
                </a:lnTo>
                <a:close/>
              </a:path>
              <a:path w="4575175" h="405764">
                <a:moveTo>
                  <a:pt x="4367822" y="12700"/>
                </a:moveTo>
                <a:lnTo>
                  <a:pt x="4355122" y="12700"/>
                </a:lnTo>
                <a:lnTo>
                  <a:pt x="4355122" y="0"/>
                </a:lnTo>
                <a:lnTo>
                  <a:pt x="4367822" y="0"/>
                </a:lnTo>
                <a:lnTo>
                  <a:pt x="4367822" y="12700"/>
                </a:lnTo>
                <a:close/>
              </a:path>
              <a:path w="4575175" h="405764">
                <a:moveTo>
                  <a:pt x="4393222" y="12700"/>
                </a:moveTo>
                <a:lnTo>
                  <a:pt x="4380522" y="12700"/>
                </a:lnTo>
                <a:lnTo>
                  <a:pt x="4380522" y="0"/>
                </a:lnTo>
                <a:lnTo>
                  <a:pt x="4393222" y="0"/>
                </a:lnTo>
                <a:lnTo>
                  <a:pt x="4393222" y="12700"/>
                </a:lnTo>
                <a:close/>
              </a:path>
              <a:path w="4575175" h="405764">
                <a:moveTo>
                  <a:pt x="4418622" y="12700"/>
                </a:moveTo>
                <a:lnTo>
                  <a:pt x="4405922" y="12700"/>
                </a:lnTo>
                <a:lnTo>
                  <a:pt x="4405922" y="0"/>
                </a:lnTo>
                <a:lnTo>
                  <a:pt x="4418622" y="0"/>
                </a:lnTo>
                <a:lnTo>
                  <a:pt x="4418622" y="12700"/>
                </a:lnTo>
                <a:close/>
              </a:path>
              <a:path w="4575175" h="405764">
                <a:moveTo>
                  <a:pt x="4444022" y="12700"/>
                </a:moveTo>
                <a:lnTo>
                  <a:pt x="4431322" y="12700"/>
                </a:lnTo>
                <a:lnTo>
                  <a:pt x="4431322" y="0"/>
                </a:lnTo>
                <a:lnTo>
                  <a:pt x="4444022" y="0"/>
                </a:lnTo>
                <a:lnTo>
                  <a:pt x="4444022" y="12700"/>
                </a:lnTo>
                <a:close/>
              </a:path>
              <a:path w="4575175" h="405764">
                <a:moveTo>
                  <a:pt x="4469422" y="12700"/>
                </a:moveTo>
                <a:lnTo>
                  <a:pt x="4456722" y="12700"/>
                </a:lnTo>
                <a:lnTo>
                  <a:pt x="4456722" y="0"/>
                </a:lnTo>
                <a:lnTo>
                  <a:pt x="4469422" y="0"/>
                </a:lnTo>
                <a:lnTo>
                  <a:pt x="4469422" y="12700"/>
                </a:lnTo>
                <a:close/>
              </a:path>
              <a:path w="4575175" h="405764">
                <a:moveTo>
                  <a:pt x="4494822" y="12700"/>
                </a:moveTo>
                <a:lnTo>
                  <a:pt x="4482122" y="12700"/>
                </a:lnTo>
                <a:lnTo>
                  <a:pt x="4482122" y="0"/>
                </a:lnTo>
                <a:lnTo>
                  <a:pt x="4494822" y="0"/>
                </a:lnTo>
                <a:lnTo>
                  <a:pt x="4494822" y="12700"/>
                </a:lnTo>
                <a:close/>
              </a:path>
              <a:path w="4575175" h="405764">
                <a:moveTo>
                  <a:pt x="4518758" y="13017"/>
                </a:moveTo>
                <a:lnTo>
                  <a:pt x="4509528" y="13017"/>
                </a:lnTo>
                <a:lnTo>
                  <a:pt x="4507039" y="12826"/>
                </a:lnTo>
                <a:lnTo>
                  <a:pt x="4508004" y="165"/>
                </a:lnTo>
                <a:lnTo>
                  <a:pt x="4510659" y="368"/>
                </a:lnTo>
                <a:lnTo>
                  <a:pt x="4514253" y="825"/>
                </a:lnTo>
                <a:lnTo>
                  <a:pt x="4517783" y="1460"/>
                </a:lnTo>
                <a:lnTo>
                  <a:pt x="4521263" y="2260"/>
                </a:lnTo>
                <a:lnTo>
                  <a:pt x="4521771" y="2400"/>
                </a:lnTo>
                <a:lnTo>
                  <a:pt x="4518758" y="13017"/>
                </a:lnTo>
                <a:close/>
              </a:path>
              <a:path w="4575175" h="405764">
                <a:moveTo>
                  <a:pt x="4518650" y="13398"/>
                </a:moveTo>
                <a:lnTo>
                  <a:pt x="4512487" y="13398"/>
                </a:lnTo>
                <a:lnTo>
                  <a:pt x="4509234" y="12994"/>
                </a:lnTo>
                <a:lnTo>
                  <a:pt x="4509528" y="13017"/>
                </a:lnTo>
                <a:lnTo>
                  <a:pt x="4518758" y="13017"/>
                </a:lnTo>
                <a:lnTo>
                  <a:pt x="4518650" y="13398"/>
                </a:lnTo>
                <a:close/>
              </a:path>
              <a:path w="4575175" h="405764">
                <a:moveTo>
                  <a:pt x="4518499" y="13931"/>
                </a:moveTo>
                <a:lnTo>
                  <a:pt x="4515396" y="13931"/>
                </a:lnTo>
                <a:lnTo>
                  <a:pt x="4512170" y="13360"/>
                </a:lnTo>
                <a:lnTo>
                  <a:pt x="4512487" y="13398"/>
                </a:lnTo>
                <a:lnTo>
                  <a:pt x="4518650" y="13398"/>
                </a:lnTo>
                <a:lnTo>
                  <a:pt x="4518499" y="13931"/>
                </a:lnTo>
                <a:close/>
              </a:path>
              <a:path w="4575175" h="405764">
                <a:moveTo>
                  <a:pt x="4518304" y="14617"/>
                </a:moveTo>
                <a:lnTo>
                  <a:pt x="4517948" y="14516"/>
                </a:lnTo>
                <a:lnTo>
                  <a:pt x="4515261" y="13908"/>
                </a:lnTo>
                <a:lnTo>
                  <a:pt x="4515396" y="13931"/>
                </a:lnTo>
                <a:lnTo>
                  <a:pt x="4518499" y="13931"/>
                </a:lnTo>
                <a:lnTo>
                  <a:pt x="4518304" y="14617"/>
                </a:lnTo>
                <a:close/>
              </a:path>
              <a:path w="4575175" h="405764">
                <a:moveTo>
                  <a:pt x="4518253" y="14604"/>
                </a:moveTo>
                <a:lnTo>
                  <a:pt x="4517871" y="14516"/>
                </a:lnTo>
                <a:lnTo>
                  <a:pt x="4518253" y="14604"/>
                </a:lnTo>
                <a:close/>
              </a:path>
              <a:path w="4575175" h="405764">
                <a:moveTo>
                  <a:pt x="4542421" y="19977"/>
                </a:moveTo>
                <a:lnTo>
                  <a:pt x="4531779" y="19977"/>
                </a:lnTo>
                <a:lnTo>
                  <a:pt x="4531245" y="19685"/>
                </a:lnTo>
                <a:lnTo>
                  <a:pt x="4529137" y="18707"/>
                </a:lnTo>
                <a:lnTo>
                  <a:pt x="4534649" y="7264"/>
                </a:lnTo>
                <a:lnTo>
                  <a:pt x="4537570" y="8674"/>
                </a:lnTo>
                <a:lnTo>
                  <a:pt x="4543501" y="12268"/>
                </a:lnTo>
                <a:lnTo>
                  <a:pt x="4546498" y="14516"/>
                </a:lnTo>
                <a:lnTo>
                  <a:pt x="4542421" y="19977"/>
                </a:lnTo>
                <a:close/>
              </a:path>
              <a:path w="4575175" h="405764">
                <a:moveTo>
                  <a:pt x="4531528" y="19856"/>
                </a:moveTo>
                <a:lnTo>
                  <a:pt x="4531171" y="19685"/>
                </a:lnTo>
                <a:lnTo>
                  <a:pt x="4531528" y="19856"/>
                </a:lnTo>
                <a:close/>
              </a:path>
              <a:path w="4575175" h="405764">
                <a:moveTo>
                  <a:pt x="4531779" y="19977"/>
                </a:moveTo>
                <a:lnTo>
                  <a:pt x="4531528" y="19856"/>
                </a:lnTo>
                <a:lnTo>
                  <a:pt x="4531245" y="19685"/>
                </a:lnTo>
                <a:lnTo>
                  <a:pt x="4531779" y="19977"/>
                </a:lnTo>
                <a:close/>
              </a:path>
              <a:path w="4575175" h="405764">
                <a:moveTo>
                  <a:pt x="4540193" y="22961"/>
                </a:moveTo>
                <a:lnTo>
                  <a:pt x="4536643" y="22961"/>
                </a:lnTo>
                <a:lnTo>
                  <a:pt x="4536135" y="22618"/>
                </a:lnTo>
                <a:lnTo>
                  <a:pt x="4531528" y="19856"/>
                </a:lnTo>
                <a:lnTo>
                  <a:pt x="4531779" y="19977"/>
                </a:lnTo>
                <a:lnTo>
                  <a:pt x="4542421" y="19977"/>
                </a:lnTo>
                <a:lnTo>
                  <a:pt x="4540193" y="22961"/>
                </a:lnTo>
                <a:close/>
              </a:path>
              <a:path w="4575175" h="405764">
                <a:moveTo>
                  <a:pt x="4536380" y="22802"/>
                </a:moveTo>
                <a:lnTo>
                  <a:pt x="4536078" y="22618"/>
                </a:lnTo>
                <a:lnTo>
                  <a:pt x="4536380" y="22802"/>
                </a:lnTo>
                <a:close/>
              </a:path>
              <a:path w="4575175" h="405764">
                <a:moveTo>
                  <a:pt x="4536643" y="22961"/>
                </a:moveTo>
                <a:lnTo>
                  <a:pt x="4536380" y="22802"/>
                </a:lnTo>
                <a:lnTo>
                  <a:pt x="4536135" y="22618"/>
                </a:lnTo>
                <a:lnTo>
                  <a:pt x="4536643" y="22961"/>
                </a:lnTo>
                <a:close/>
              </a:path>
              <a:path w="4575175" h="405764">
                <a:moveTo>
                  <a:pt x="4538903" y="24688"/>
                </a:moveTo>
                <a:lnTo>
                  <a:pt x="4536380" y="22802"/>
                </a:lnTo>
                <a:lnTo>
                  <a:pt x="4536643" y="22961"/>
                </a:lnTo>
                <a:lnTo>
                  <a:pt x="4540193" y="22961"/>
                </a:lnTo>
                <a:lnTo>
                  <a:pt x="4538903" y="24688"/>
                </a:lnTo>
                <a:close/>
              </a:path>
              <a:path w="4575175" h="405764">
                <a:moveTo>
                  <a:pt x="4564598" y="34455"/>
                </a:moveTo>
                <a:lnTo>
                  <a:pt x="4549165" y="34455"/>
                </a:lnTo>
                <a:lnTo>
                  <a:pt x="4548784" y="33997"/>
                </a:lnTo>
                <a:lnTo>
                  <a:pt x="4547336" y="32448"/>
                </a:lnTo>
                <a:lnTo>
                  <a:pt x="4556734" y="23901"/>
                </a:lnTo>
                <a:lnTo>
                  <a:pt x="4558766" y="26149"/>
                </a:lnTo>
                <a:lnTo>
                  <a:pt x="4562906" y="31673"/>
                </a:lnTo>
                <a:lnTo>
                  <a:pt x="4564598" y="34455"/>
                </a:lnTo>
                <a:close/>
              </a:path>
              <a:path w="4575175" h="405764">
                <a:moveTo>
                  <a:pt x="4548947" y="34216"/>
                </a:moveTo>
                <a:lnTo>
                  <a:pt x="4548748" y="33997"/>
                </a:lnTo>
                <a:lnTo>
                  <a:pt x="4548947" y="34216"/>
                </a:lnTo>
                <a:close/>
              </a:path>
              <a:path w="4575175" h="405764">
                <a:moveTo>
                  <a:pt x="4549165" y="34455"/>
                </a:moveTo>
                <a:lnTo>
                  <a:pt x="4548947" y="34216"/>
                </a:lnTo>
                <a:lnTo>
                  <a:pt x="4548784" y="33997"/>
                </a:lnTo>
                <a:lnTo>
                  <a:pt x="4549165" y="34455"/>
                </a:lnTo>
                <a:close/>
              </a:path>
              <a:path w="4575175" h="405764">
                <a:moveTo>
                  <a:pt x="4558449" y="39039"/>
                </a:moveTo>
                <a:lnTo>
                  <a:pt x="4552556" y="39039"/>
                </a:lnTo>
                <a:lnTo>
                  <a:pt x="4552213" y="38531"/>
                </a:lnTo>
                <a:lnTo>
                  <a:pt x="4548947" y="34216"/>
                </a:lnTo>
                <a:lnTo>
                  <a:pt x="4549165" y="34455"/>
                </a:lnTo>
                <a:lnTo>
                  <a:pt x="4564598" y="34455"/>
                </a:lnTo>
                <a:lnTo>
                  <a:pt x="4564976" y="35077"/>
                </a:lnTo>
                <a:lnTo>
                  <a:pt x="4558449" y="39039"/>
                </a:lnTo>
                <a:close/>
              </a:path>
              <a:path w="4575175" h="405764">
                <a:moveTo>
                  <a:pt x="4552373" y="38795"/>
                </a:moveTo>
                <a:lnTo>
                  <a:pt x="4552176" y="38531"/>
                </a:lnTo>
                <a:lnTo>
                  <a:pt x="4552373" y="38795"/>
                </a:lnTo>
                <a:close/>
              </a:path>
              <a:path w="4575175" h="405764">
                <a:moveTo>
                  <a:pt x="4552556" y="39039"/>
                </a:moveTo>
                <a:lnTo>
                  <a:pt x="4552373" y="38795"/>
                </a:lnTo>
                <a:lnTo>
                  <a:pt x="4552213" y="38531"/>
                </a:lnTo>
                <a:lnTo>
                  <a:pt x="4552556" y="39039"/>
                </a:lnTo>
                <a:close/>
              </a:path>
              <a:path w="4575175" h="405764">
                <a:moveTo>
                  <a:pt x="4554118" y="41668"/>
                </a:moveTo>
                <a:lnTo>
                  <a:pt x="4552373" y="38795"/>
                </a:lnTo>
                <a:lnTo>
                  <a:pt x="4552556" y="39039"/>
                </a:lnTo>
                <a:lnTo>
                  <a:pt x="4558449" y="39039"/>
                </a:lnTo>
                <a:lnTo>
                  <a:pt x="4554118" y="41668"/>
                </a:lnTo>
                <a:close/>
              </a:path>
              <a:path w="4575175" h="405764">
                <a:moveTo>
                  <a:pt x="4573031" y="54419"/>
                </a:moveTo>
                <a:lnTo>
                  <a:pt x="4559858" y="54419"/>
                </a:lnTo>
                <a:lnTo>
                  <a:pt x="4559769" y="54114"/>
                </a:lnTo>
                <a:lnTo>
                  <a:pt x="4558995" y="51854"/>
                </a:lnTo>
                <a:lnTo>
                  <a:pt x="4571022" y="47777"/>
                </a:lnTo>
                <a:lnTo>
                  <a:pt x="4571949" y="50495"/>
                </a:lnTo>
                <a:lnTo>
                  <a:pt x="4572914" y="53911"/>
                </a:lnTo>
                <a:lnTo>
                  <a:pt x="4573031" y="54419"/>
                </a:lnTo>
                <a:close/>
              </a:path>
              <a:path w="4575175" h="405764">
                <a:moveTo>
                  <a:pt x="4559846" y="54383"/>
                </a:moveTo>
                <a:lnTo>
                  <a:pt x="4559756" y="54114"/>
                </a:lnTo>
                <a:lnTo>
                  <a:pt x="4559846" y="54383"/>
                </a:lnTo>
                <a:close/>
              </a:path>
              <a:path w="4575175" h="405764">
                <a:moveTo>
                  <a:pt x="4573676" y="57226"/>
                </a:moveTo>
                <a:lnTo>
                  <a:pt x="4560658" y="57226"/>
                </a:lnTo>
                <a:lnTo>
                  <a:pt x="4559846" y="54383"/>
                </a:lnTo>
                <a:lnTo>
                  <a:pt x="4573031" y="54419"/>
                </a:lnTo>
                <a:lnTo>
                  <a:pt x="4573676" y="57226"/>
                </a:lnTo>
                <a:close/>
              </a:path>
              <a:path w="4575175" h="405764">
                <a:moveTo>
                  <a:pt x="4574198" y="60083"/>
                </a:moveTo>
                <a:lnTo>
                  <a:pt x="4561306" y="60083"/>
                </a:lnTo>
                <a:lnTo>
                  <a:pt x="4560570" y="56921"/>
                </a:lnTo>
                <a:lnTo>
                  <a:pt x="4560658" y="57226"/>
                </a:lnTo>
                <a:lnTo>
                  <a:pt x="4573676" y="57226"/>
                </a:lnTo>
                <a:lnTo>
                  <a:pt x="4574198" y="60083"/>
                </a:lnTo>
                <a:close/>
              </a:path>
              <a:path w="4575175" h="405764">
                <a:moveTo>
                  <a:pt x="4561803" y="62915"/>
                </a:moveTo>
                <a:lnTo>
                  <a:pt x="4561776" y="62687"/>
                </a:lnTo>
                <a:lnTo>
                  <a:pt x="4561266" y="59913"/>
                </a:lnTo>
                <a:lnTo>
                  <a:pt x="4561306" y="60083"/>
                </a:lnTo>
                <a:lnTo>
                  <a:pt x="4574198" y="60083"/>
                </a:lnTo>
                <a:lnTo>
                  <a:pt x="4574349" y="60921"/>
                </a:lnTo>
                <a:lnTo>
                  <a:pt x="4574400" y="61315"/>
                </a:lnTo>
                <a:lnTo>
                  <a:pt x="4561803" y="62915"/>
                </a:lnTo>
                <a:close/>
              </a:path>
              <a:path w="4575175" h="405764">
                <a:moveTo>
                  <a:pt x="4561801" y="62915"/>
                </a:moveTo>
                <a:lnTo>
                  <a:pt x="4561758" y="62687"/>
                </a:lnTo>
                <a:lnTo>
                  <a:pt x="4561801" y="62915"/>
                </a:lnTo>
                <a:close/>
              </a:path>
              <a:path w="4575175" h="405764">
                <a:moveTo>
                  <a:pt x="4575175" y="87477"/>
                </a:moveTo>
                <a:lnTo>
                  <a:pt x="4562475" y="87477"/>
                </a:lnTo>
                <a:lnTo>
                  <a:pt x="4562475" y="74777"/>
                </a:lnTo>
                <a:lnTo>
                  <a:pt x="4575175" y="74777"/>
                </a:lnTo>
                <a:lnTo>
                  <a:pt x="4575175" y="87477"/>
                </a:lnTo>
                <a:close/>
              </a:path>
              <a:path w="4575175" h="405764">
                <a:moveTo>
                  <a:pt x="4575175" y="112877"/>
                </a:moveTo>
                <a:lnTo>
                  <a:pt x="4562475" y="112877"/>
                </a:lnTo>
                <a:lnTo>
                  <a:pt x="4562475" y="100177"/>
                </a:lnTo>
                <a:lnTo>
                  <a:pt x="4575175" y="100177"/>
                </a:lnTo>
                <a:lnTo>
                  <a:pt x="4575175" y="112877"/>
                </a:lnTo>
                <a:close/>
              </a:path>
              <a:path w="4575175" h="405764">
                <a:moveTo>
                  <a:pt x="4575175" y="138277"/>
                </a:moveTo>
                <a:lnTo>
                  <a:pt x="4562475" y="138277"/>
                </a:lnTo>
                <a:lnTo>
                  <a:pt x="4562475" y="125577"/>
                </a:lnTo>
                <a:lnTo>
                  <a:pt x="4575175" y="125577"/>
                </a:lnTo>
                <a:lnTo>
                  <a:pt x="4575175" y="138277"/>
                </a:lnTo>
                <a:close/>
              </a:path>
              <a:path w="4575175" h="405764">
                <a:moveTo>
                  <a:pt x="4575175" y="163677"/>
                </a:moveTo>
                <a:lnTo>
                  <a:pt x="4562475" y="163677"/>
                </a:lnTo>
                <a:lnTo>
                  <a:pt x="4562475" y="150977"/>
                </a:lnTo>
                <a:lnTo>
                  <a:pt x="4575175" y="150977"/>
                </a:lnTo>
                <a:lnTo>
                  <a:pt x="4575175" y="163677"/>
                </a:lnTo>
                <a:close/>
              </a:path>
              <a:path w="4575175" h="405764">
                <a:moveTo>
                  <a:pt x="4575175" y="189077"/>
                </a:moveTo>
                <a:lnTo>
                  <a:pt x="4562475" y="189077"/>
                </a:lnTo>
                <a:lnTo>
                  <a:pt x="4562475" y="176377"/>
                </a:lnTo>
                <a:lnTo>
                  <a:pt x="4575175" y="176377"/>
                </a:lnTo>
                <a:lnTo>
                  <a:pt x="4575175" y="189077"/>
                </a:lnTo>
                <a:close/>
              </a:path>
              <a:path w="4575175" h="405764">
                <a:moveTo>
                  <a:pt x="4575175" y="214477"/>
                </a:moveTo>
                <a:lnTo>
                  <a:pt x="4562475" y="214477"/>
                </a:lnTo>
                <a:lnTo>
                  <a:pt x="4562475" y="201777"/>
                </a:lnTo>
                <a:lnTo>
                  <a:pt x="4575175" y="201777"/>
                </a:lnTo>
                <a:lnTo>
                  <a:pt x="4575175" y="214477"/>
                </a:lnTo>
                <a:close/>
              </a:path>
              <a:path w="4575175" h="405764">
                <a:moveTo>
                  <a:pt x="4575175" y="239877"/>
                </a:moveTo>
                <a:lnTo>
                  <a:pt x="4562475" y="239877"/>
                </a:lnTo>
                <a:lnTo>
                  <a:pt x="4562475" y="227177"/>
                </a:lnTo>
                <a:lnTo>
                  <a:pt x="4575175" y="227177"/>
                </a:lnTo>
                <a:lnTo>
                  <a:pt x="4575175" y="239877"/>
                </a:lnTo>
                <a:close/>
              </a:path>
              <a:path w="4575175" h="405764">
                <a:moveTo>
                  <a:pt x="4575175" y="265277"/>
                </a:moveTo>
                <a:lnTo>
                  <a:pt x="4562475" y="265277"/>
                </a:lnTo>
                <a:lnTo>
                  <a:pt x="4562475" y="252577"/>
                </a:lnTo>
                <a:lnTo>
                  <a:pt x="4575175" y="252577"/>
                </a:lnTo>
                <a:lnTo>
                  <a:pt x="4575175" y="265277"/>
                </a:lnTo>
                <a:close/>
              </a:path>
              <a:path w="4575175" h="405764">
                <a:moveTo>
                  <a:pt x="4575175" y="290677"/>
                </a:moveTo>
                <a:lnTo>
                  <a:pt x="4562475" y="290677"/>
                </a:lnTo>
                <a:lnTo>
                  <a:pt x="4562475" y="277977"/>
                </a:lnTo>
                <a:lnTo>
                  <a:pt x="4575175" y="277977"/>
                </a:lnTo>
                <a:lnTo>
                  <a:pt x="4575175" y="290677"/>
                </a:lnTo>
                <a:close/>
              </a:path>
              <a:path w="4575175" h="405764">
                <a:moveTo>
                  <a:pt x="4575175" y="316077"/>
                </a:moveTo>
                <a:lnTo>
                  <a:pt x="4562475" y="316077"/>
                </a:lnTo>
                <a:lnTo>
                  <a:pt x="4562475" y="303377"/>
                </a:lnTo>
                <a:lnTo>
                  <a:pt x="4575175" y="303377"/>
                </a:lnTo>
                <a:lnTo>
                  <a:pt x="4575175" y="316077"/>
                </a:lnTo>
                <a:close/>
              </a:path>
              <a:path w="4575175" h="405764">
                <a:moveTo>
                  <a:pt x="4575175" y="333908"/>
                </a:moveTo>
                <a:lnTo>
                  <a:pt x="4562475" y="333908"/>
                </a:lnTo>
                <a:lnTo>
                  <a:pt x="4562475" y="328777"/>
                </a:lnTo>
                <a:lnTo>
                  <a:pt x="4575175" y="328777"/>
                </a:lnTo>
                <a:lnTo>
                  <a:pt x="4575175" y="333908"/>
                </a:lnTo>
                <a:close/>
              </a:path>
              <a:path w="4575175" h="405764">
                <a:moveTo>
                  <a:pt x="4574893" y="340118"/>
                </a:moveTo>
                <a:lnTo>
                  <a:pt x="4562157" y="340118"/>
                </a:lnTo>
                <a:lnTo>
                  <a:pt x="4562182" y="339801"/>
                </a:lnTo>
                <a:lnTo>
                  <a:pt x="4562411" y="336791"/>
                </a:lnTo>
                <a:lnTo>
                  <a:pt x="4562475" y="333743"/>
                </a:lnTo>
                <a:lnTo>
                  <a:pt x="4562475" y="333908"/>
                </a:lnTo>
                <a:lnTo>
                  <a:pt x="4575175" y="333908"/>
                </a:lnTo>
                <a:lnTo>
                  <a:pt x="4575086" y="337591"/>
                </a:lnTo>
                <a:lnTo>
                  <a:pt x="4574893" y="340118"/>
                </a:lnTo>
                <a:close/>
              </a:path>
              <a:path w="4575175" h="405764">
                <a:moveTo>
                  <a:pt x="4562386" y="337108"/>
                </a:moveTo>
                <a:lnTo>
                  <a:pt x="4562394" y="336791"/>
                </a:lnTo>
                <a:lnTo>
                  <a:pt x="4562386" y="337108"/>
                </a:lnTo>
                <a:close/>
              </a:path>
              <a:path w="4575175" h="405764">
                <a:moveTo>
                  <a:pt x="4562179" y="339829"/>
                </a:moveTo>
                <a:close/>
              </a:path>
              <a:path w="4575175" h="405764">
                <a:moveTo>
                  <a:pt x="4574679" y="342264"/>
                </a:moveTo>
                <a:lnTo>
                  <a:pt x="4562081" y="340664"/>
                </a:lnTo>
                <a:lnTo>
                  <a:pt x="4562179" y="339829"/>
                </a:lnTo>
                <a:lnTo>
                  <a:pt x="4562157" y="340118"/>
                </a:lnTo>
                <a:lnTo>
                  <a:pt x="4574893" y="340118"/>
                </a:lnTo>
                <a:lnTo>
                  <a:pt x="4574806" y="341249"/>
                </a:lnTo>
                <a:lnTo>
                  <a:pt x="4574679" y="342264"/>
                </a:lnTo>
                <a:close/>
              </a:path>
              <a:path w="4575175" h="405764">
                <a:moveTo>
                  <a:pt x="4567312" y="354393"/>
                </a:moveTo>
                <a:lnTo>
                  <a:pt x="4558830" y="354393"/>
                </a:lnTo>
                <a:lnTo>
                  <a:pt x="4558944" y="354101"/>
                </a:lnTo>
                <a:lnTo>
                  <a:pt x="4559706" y="351815"/>
                </a:lnTo>
                <a:lnTo>
                  <a:pt x="4567312" y="354393"/>
                </a:lnTo>
                <a:close/>
              </a:path>
              <a:path w="4575175" h="405764">
                <a:moveTo>
                  <a:pt x="4558840" y="354362"/>
                </a:moveTo>
                <a:lnTo>
                  <a:pt x="4558929" y="354101"/>
                </a:lnTo>
                <a:lnTo>
                  <a:pt x="4558840" y="354362"/>
                </a:lnTo>
                <a:close/>
              </a:path>
              <a:path w="4575175" h="405764">
                <a:moveTo>
                  <a:pt x="4571335" y="357073"/>
                </a:moveTo>
                <a:lnTo>
                  <a:pt x="4557763" y="357073"/>
                </a:lnTo>
                <a:lnTo>
                  <a:pt x="4557953" y="356654"/>
                </a:lnTo>
                <a:lnTo>
                  <a:pt x="4558840" y="354362"/>
                </a:lnTo>
                <a:lnTo>
                  <a:pt x="4567312" y="354393"/>
                </a:lnTo>
                <a:lnTo>
                  <a:pt x="4571733" y="355892"/>
                </a:lnTo>
                <a:lnTo>
                  <a:pt x="4571335" y="357073"/>
                </a:lnTo>
                <a:close/>
              </a:path>
              <a:path w="4575175" h="405764">
                <a:moveTo>
                  <a:pt x="4557817" y="356936"/>
                </a:moveTo>
                <a:lnTo>
                  <a:pt x="4557929" y="356654"/>
                </a:lnTo>
                <a:lnTo>
                  <a:pt x="4557817" y="356936"/>
                </a:lnTo>
                <a:close/>
              </a:path>
              <a:path w="4575175" h="405764">
                <a:moveTo>
                  <a:pt x="4566119" y="368795"/>
                </a:moveTo>
                <a:lnTo>
                  <a:pt x="4555281" y="362216"/>
                </a:lnTo>
                <a:lnTo>
                  <a:pt x="4555490" y="361835"/>
                </a:lnTo>
                <a:lnTo>
                  <a:pt x="4557817" y="356936"/>
                </a:lnTo>
                <a:lnTo>
                  <a:pt x="4557763" y="357073"/>
                </a:lnTo>
                <a:lnTo>
                  <a:pt x="4571335" y="357073"/>
                </a:lnTo>
                <a:lnTo>
                  <a:pt x="4570818" y="358609"/>
                </a:lnTo>
                <a:lnTo>
                  <a:pt x="4569295" y="362369"/>
                </a:lnTo>
                <a:lnTo>
                  <a:pt x="4566500" y="368160"/>
                </a:lnTo>
                <a:lnTo>
                  <a:pt x="4566119" y="368795"/>
                </a:lnTo>
                <a:close/>
              </a:path>
              <a:path w="4575175" h="405764">
                <a:moveTo>
                  <a:pt x="4555333" y="362087"/>
                </a:moveTo>
                <a:lnTo>
                  <a:pt x="4555455" y="361835"/>
                </a:lnTo>
                <a:lnTo>
                  <a:pt x="4555333" y="362087"/>
                </a:lnTo>
                <a:close/>
              </a:path>
              <a:path w="4575175" h="405764">
                <a:moveTo>
                  <a:pt x="4555281" y="362216"/>
                </a:moveTo>
                <a:lnTo>
                  <a:pt x="4555333" y="362087"/>
                </a:lnTo>
                <a:lnTo>
                  <a:pt x="4555490" y="361835"/>
                </a:lnTo>
                <a:lnTo>
                  <a:pt x="4555281" y="362216"/>
                </a:lnTo>
                <a:close/>
              </a:path>
              <a:path w="4575175" h="405764">
                <a:moveTo>
                  <a:pt x="4553528" y="375958"/>
                </a:moveTo>
                <a:lnTo>
                  <a:pt x="4544936" y="375958"/>
                </a:lnTo>
                <a:lnTo>
                  <a:pt x="4545368" y="375526"/>
                </a:lnTo>
                <a:lnTo>
                  <a:pt x="4548822" y="371678"/>
                </a:lnTo>
                <a:lnTo>
                  <a:pt x="4553528" y="375958"/>
                </a:lnTo>
                <a:close/>
              </a:path>
              <a:path w="4575175" h="405764">
                <a:moveTo>
                  <a:pt x="4545142" y="375730"/>
                </a:moveTo>
                <a:lnTo>
                  <a:pt x="4545328" y="375526"/>
                </a:lnTo>
                <a:lnTo>
                  <a:pt x="4545142" y="375730"/>
                </a:lnTo>
                <a:close/>
              </a:path>
              <a:path w="4575175" h="405764">
                <a:moveTo>
                  <a:pt x="4544936" y="375958"/>
                </a:moveTo>
                <a:lnTo>
                  <a:pt x="4545142" y="375730"/>
                </a:lnTo>
                <a:lnTo>
                  <a:pt x="4545368" y="375526"/>
                </a:lnTo>
                <a:lnTo>
                  <a:pt x="4544936" y="375958"/>
                </a:lnTo>
                <a:close/>
              </a:path>
              <a:path w="4575175" h="405764">
                <a:moveTo>
                  <a:pt x="4557703" y="379755"/>
                </a:moveTo>
                <a:lnTo>
                  <a:pt x="4540707" y="379755"/>
                </a:lnTo>
                <a:lnTo>
                  <a:pt x="4541177" y="379374"/>
                </a:lnTo>
                <a:lnTo>
                  <a:pt x="4545142" y="375730"/>
                </a:lnTo>
                <a:lnTo>
                  <a:pt x="4544936" y="375958"/>
                </a:lnTo>
                <a:lnTo>
                  <a:pt x="4553528" y="375958"/>
                </a:lnTo>
                <a:lnTo>
                  <a:pt x="4557703" y="379755"/>
                </a:lnTo>
                <a:close/>
              </a:path>
              <a:path w="4575175" h="405764">
                <a:moveTo>
                  <a:pt x="4540888" y="379590"/>
                </a:moveTo>
                <a:lnTo>
                  <a:pt x="4541127" y="379374"/>
                </a:lnTo>
                <a:lnTo>
                  <a:pt x="4540888" y="379590"/>
                </a:lnTo>
                <a:close/>
              </a:path>
              <a:path w="4575175" h="405764">
                <a:moveTo>
                  <a:pt x="4540707" y="379755"/>
                </a:moveTo>
                <a:lnTo>
                  <a:pt x="4540888" y="379590"/>
                </a:lnTo>
                <a:lnTo>
                  <a:pt x="4541177" y="379374"/>
                </a:lnTo>
                <a:lnTo>
                  <a:pt x="4540707" y="379755"/>
                </a:lnTo>
                <a:close/>
              </a:path>
              <a:path w="4575175" h="405764">
                <a:moveTo>
                  <a:pt x="4548276" y="389928"/>
                </a:moveTo>
                <a:lnTo>
                  <a:pt x="4540669" y="379755"/>
                </a:lnTo>
                <a:lnTo>
                  <a:pt x="4540888" y="379590"/>
                </a:lnTo>
                <a:lnTo>
                  <a:pt x="4540707" y="379755"/>
                </a:lnTo>
                <a:lnTo>
                  <a:pt x="4557703" y="379755"/>
                </a:lnTo>
                <a:lnTo>
                  <a:pt x="4558220" y="380225"/>
                </a:lnTo>
                <a:lnTo>
                  <a:pt x="4554131" y="384721"/>
                </a:lnTo>
                <a:lnTo>
                  <a:pt x="4549025" y="389356"/>
                </a:lnTo>
                <a:lnTo>
                  <a:pt x="4548276" y="389928"/>
                </a:lnTo>
                <a:close/>
              </a:path>
              <a:path w="4575175" h="405764">
                <a:moveTo>
                  <a:pt x="4532305" y="388543"/>
                </a:moveTo>
                <a:lnTo>
                  <a:pt x="4526051" y="388543"/>
                </a:lnTo>
                <a:lnTo>
                  <a:pt x="4526483" y="388353"/>
                </a:lnTo>
                <a:lnTo>
                  <a:pt x="4531131" y="386105"/>
                </a:lnTo>
                <a:lnTo>
                  <a:pt x="4532305" y="388543"/>
                </a:lnTo>
                <a:close/>
              </a:path>
              <a:path w="4575175" h="405764">
                <a:moveTo>
                  <a:pt x="4526280" y="388433"/>
                </a:moveTo>
                <a:lnTo>
                  <a:pt x="4526448" y="388353"/>
                </a:lnTo>
                <a:lnTo>
                  <a:pt x="4526280" y="388433"/>
                </a:lnTo>
                <a:close/>
              </a:path>
              <a:path w="4575175" h="405764">
                <a:moveTo>
                  <a:pt x="4532783" y="389534"/>
                </a:moveTo>
                <a:lnTo>
                  <a:pt x="4523511" y="389534"/>
                </a:lnTo>
                <a:lnTo>
                  <a:pt x="4523803" y="389420"/>
                </a:lnTo>
                <a:lnTo>
                  <a:pt x="4526280" y="388433"/>
                </a:lnTo>
                <a:lnTo>
                  <a:pt x="4526051" y="388543"/>
                </a:lnTo>
                <a:lnTo>
                  <a:pt x="4532305" y="388543"/>
                </a:lnTo>
                <a:lnTo>
                  <a:pt x="4532783" y="389534"/>
                </a:lnTo>
                <a:close/>
              </a:path>
              <a:path w="4575175" h="405764">
                <a:moveTo>
                  <a:pt x="4523773" y="389430"/>
                </a:moveTo>
                <a:close/>
              </a:path>
              <a:path w="4575175" h="405764">
                <a:moveTo>
                  <a:pt x="4533223" y="390448"/>
                </a:moveTo>
                <a:lnTo>
                  <a:pt x="4520755" y="390448"/>
                </a:lnTo>
                <a:lnTo>
                  <a:pt x="4521060" y="390359"/>
                </a:lnTo>
                <a:lnTo>
                  <a:pt x="4523773" y="389430"/>
                </a:lnTo>
                <a:lnTo>
                  <a:pt x="4523511" y="389534"/>
                </a:lnTo>
                <a:lnTo>
                  <a:pt x="4532783" y="389534"/>
                </a:lnTo>
                <a:lnTo>
                  <a:pt x="4533223" y="390448"/>
                </a:lnTo>
                <a:close/>
              </a:path>
              <a:path w="4575175" h="405764">
                <a:moveTo>
                  <a:pt x="4520817" y="390427"/>
                </a:moveTo>
                <a:lnTo>
                  <a:pt x="4521018" y="390359"/>
                </a:lnTo>
                <a:lnTo>
                  <a:pt x="4520817" y="390427"/>
                </a:lnTo>
                <a:close/>
              </a:path>
              <a:path w="4575175" h="405764">
                <a:moveTo>
                  <a:pt x="4523905" y="402755"/>
                </a:moveTo>
                <a:lnTo>
                  <a:pt x="4520425" y="390537"/>
                </a:lnTo>
                <a:lnTo>
                  <a:pt x="4520817" y="390427"/>
                </a:lnTo>
                <a:lnTo>
                  <a:pt x="4533223" y="390448"/>
                </a:lnTo>
                <a:lnTo>
                  <a:pt x="4536643" y="397548"/>
                </a:lnTo>
                <a:lnTo>
                  <a:pt x="4531360" y="400088"/>
                </a:lnTo>
                <a:lnTo>
                  <a:pt x="4528019" y="401408"/>
                </a:lnTo>
                <a:lnTo>
                  <a:pt x="4524679" y="402539"/>
                </a:lnTo>
                <a:lnTo>
                  <a:pt x="4523905" y="402755"/>
                </a:lnTo>
                <a:close/>
              </a:path>
              <a:path w="4575175" h="405764">
                <a:moveTo>
                  <a:pt x="4509266" y="393001"/>
                </a:moveTo>
                <a:lnTo>
                  <a:pt x="4506201" y="393001"/>
                </a:lnTo>
                <a:lnTo>
                  <a:pt x="4509249" y="392772"/>
                </a:lnTo>
                <a:lnTo>
                  <a:pt x="4509266" y="393001"/>
                </a:lnTo>
                <a:close/>
              </a:path>
              <a:path w="4575175" h="405764">
                <a:moveTo>
                  <a:pt x="4503394" y="405764"/>
                </a:moveTo>
                <a:lnTo>
                  <a:pt x="4497031" y="405764"/>
                </a:lnTo>
                <a:lnTo>
                  <a:pt x="4497031" y="393064"/>
                </a:lnTo>
                <a:lnTo>
                  <a:pt x="4503153" y="393064"/>
                </a:lnTo>
                <a:lnTo>
                  <a:pt x="4506518" y="392976"/>
                </a:lnTo>
                <a:lnTo>
                  <a:pt x="4506201" y="393001"/>
                </a:lnTo>
                <a:lnTo>
                  <a:pt x="4509266" y="393001"/>
                </a:lnTo>
                <a:lnTo>
                  <a:pt x="4510201" y="405434"/>
                </a:lnTo>
                <a:lnTo>
                  <a:pt x="4507001" y="405676"/>
                </a:lnTo>
                <a:lnTo>
                  <a:pt x="4503394" y="405764"/>
                </a:lnTo>
                <a:close/>
              </a:path>
              <a:path w="4575175" h="405764">
                <a:moveTo>
                  <a:pt x="4484331" y="405764"/>
                </a:moveTo>
                <a:lnTo>
                  <a:pt x="4471631" y="405764"/>
                </a:lnTo>
                <a:lnTo>
                  <a:pt x="4471631" y="393064"/>
                </a:lnTo>
                <a:lnTo>
                  <a:pt x="4484331" y="393064"/>
                </a:lnTo>
                <a:lnTo>
                  <a:pt x="4484331" y="405764"/>
                </a:lnTo>
                <a:close/>
              </a:path>
              <a:path w="4575175" h="405764">
                <a:moveTo>
                  <a:pt x="4458931" y="405764"/>
                </a:moveTo>
                <a:lnTo>
                  <a:pt x="4446231" y="405764"/>
                </a:lnTo>
                <a:lnTo>
                  <a:pt x="4446231" y="393064"/>
                </a:lnTo>
                <a:lnTo>
                  <a:pt x="4458931" y="393064"/>
                </a:lnTo>
                <a:lnTo>
                  <a:pt x="4458931" y="405764"/>
                </a:lnTo>
                <a:close/>
              </a:path>
              <a:path w="4575175" h="405764">
                <a:moveTo>
                  <a:pt x="4433531" y="405764"/>
                </a:moveTo>
                <a:lnTo>
                  <a:pt x="4420831" y="405764"/>
                </a:lnTo>
                <a:lnTo>
                  <a:pt x="4420831" y="393064"/>
                </a:lnTo>
                <a:lnTo>
                  <a:pt x="4433531" y="393064"/>
                </a:lnTo>
                <a:lnTo>
                  <a:pt x="4433531" y="405764"/>
                </a:lnTo>
                <a:close/>
              </a:path>
              <a:path w="4575175" h="405764">
                <a:moveTo>
                  <a:pt x="4408131" y="405764"/>
                </a:moveTo>
                <a:lnTo>
                  <a:pt x="4395431" y="405764"/>
                </a:lnTo>
                <a:lnTo>
                  <a:pt x="4395431" y="393064"/>
                </a:lnTo>
                <a:lnTo>
                  <a:pt x="4408131" y="393064"/>
                </a:lnTo>
                <a:lnTo>
                  <a:pt x="4408131" y="405764"/>
                </a:lnTo>
                <a:close/>
              </a:path>
              <a:path w="4575175" h="405764">
                <a:moveTo>
                  <a:pt x="4382731" y="405764"/>
                </a:moveTo>
                <a:lnTo>
                  <a:pt x="4370031" y="405764"/>
                </a:lnTo>
                <a:lnTo>
                  <a:pt x="4370031" y="393064"/>
                </a:lnTo>
                <a:lnTo>
                  <a:pt x="4382731" y="393064"/>
                </a:lnTo>
                <a:lnTo>
                  <a:pt x="4382731" y="405764"/>
                </a:lnTo>
                <a:close/>
              </a:path>
              <a:path w="4575175" h="405764">
                <a:moveTo>
                  <a:pt x="4357331" y="405764"/>
                </a:moveTo>
                <a:lnTo>
                  <a:pt x="4344631" y="405764"/>
                </a:lnTo>
                <a:lnTo>
                  <a:pt x="4344631" y="393064"/>
                </a:lnTo>
                <a:lnTo>
                  <a:pt x="4357331" y="393064"/>
                </a:lnTo>
                <a:lnTo>
                  <a:pt x="4357331" y="405764"/>
                </a:lnTo>
                <a:close/>
              </a:path>
              <a:path w="4575175" h="405764">
                <a:moveTo>
                  <a:pt x="4331931" y="405764"/>
                </a:moveTo>
                <a:lnTo>
                  <a:pt x="4319231" y="405764"/>
                </a:lnTo>
                <a:lnTo>
                  <a:pt x="4319231" y="393064"/>
                </a:lnTo>
                <a:lnTo>
                  <a:pt x="4331931" y="393064"/>
                </a:lnTo>
                <a:lnTo>
                  <a:pt x="4331931" y="405764"/>
                </a:lnTo>
                <a:close/>
              </a:path>
              <a:path w="4575175" h="405764">
                <a:moveTo>
                  <a:pt x="4306531" y="405764"/>
                </a:moveTo>
                <a:lnTo>
                  <a:pt x="4293831" y="405764"/>
                </a:lnTo>
                <a:lnTo>
                  <a:pt x="4293831" y="393064"/>
                </a:lnTo>
                <a:lnTo>
                  <a:pt x="4306531" y="393064"/>
                </a:lnTo>
                <a:lnTo>
                  <a:pt x="4306531" y="405764"/>
                </a:lnTo>
                <a:close/>
              </a:path>
              <a:path w="4575175" h="405764">
                <a:moveTo>
                  <a:pt x="4281131" y="405764"/>
                </a:moveTo>
                <a:lnTo>
                  <a:pt x="4268431" y="405764"/>
                </a:lnTo>
                <a:lnTo>
                  <a:pt x="4268431" y="393064"/>
                </a:lnTo>
                <a:lnTo>
                  <a:pt x="4281131" y="393064"/>
                </a:lnTo>
                <a:lnTo>
                  <a:pt x="4281131" y="405764"/>
                </a:lnTo>
                <a:close/>
              </a:path>
              <a:path w="4575175" h="405764">
                <a:moveTo>
                  <a:pt x="4255731" y="405764"/>
                </a:moveTo>
                <a:lnTo>
                  <a:pt x="4243031" y="405764"/>
                </a:lnTo>
                <a:lnTo>
                  <a:pt x="4243031" y="393064"/>
                </a:lnTo>
                <a:lnTo>
                  <a:pt x="4255731" y="393064"/>
                </a:lnTo>
                <a:lnTo>
                  <a:pt x="4255731" y="405764"/>
                </a:lnTo>
                <a:close/>
              </a:path>
              <a:path w="4575175" h="405764">
                <a:moveTo>
                  <a:pt x="4230331" y="405764"/>
                </a:moveTo>
                <a:lnTo>
                  <a:pt x="4217631" y="405764"/>
                </a:lnTo>
                <a:lnTo>
                  <a:pt x="4217631" y="393064"/>
                </a:lnTo>
                <a:lnTo>
                  <a:pt x="4230331" y="393064"/>
                </a:lnTo>
                <a:lnTo>
                  <a:pt x="4230331" y="405764"/>
                </a:lnTo>
                <a:close/>
              </a:path>
              <a:path w="4575175" h="405764">
                <a:moveTo>
                  <a:pt x="4204931" y="405764"/>
                </a:moveTo>
                <a:lnTo>
                  <a:pt x="4192231" y="405764"/>
                </a:lnTo>
                <a:lnTo>
                  <a:pt x="4192231" y="393064"/>
                </a:lnTo>
                <a:lnTo>
                  <a:pt x="4204931" y="393064"/>
                </a:lnTo>
                <a:lnTo>
                  <a:pt x="4204931" y="405764"/>
                </a:lnTo>
                <a:close/>
              </a:path>
              <a:path w="4575175" h="405764">
                <a:moveTo>
                  <a:pt x="4179531" y="405764"/>
                </a:moveTo>
                <a:lnTo>
                  <a:pt x="4166831" y="405764"/>
                </a:lnTo>
                <a:lnTo>
                  <a:pt x="4166831" y="393064"/>
                </a:lnTo>
                <a:lnTo>
                  <a:pt x="4179531" y="393064"/>
                </a:lnTo>
                <a:lnTo>
                  <a:pt x="4179531" y="405764"/>
                </a:lnTo>
                <a:close/>
              </a:path>
              <a:path w="4575175" h="405764">
                <a:moveTo>
                  <a:pt x="4154131" y="405764"/>
                </a:moveTo>
                <a:lnTo>
                  <a:pt x="4141431" y="405764"/>
                </a:lnTo>
                <a:lnTo>
                  <a:pt x="4141431" y="393064"/>
                </a:lnTo>
                <a:lnTo>
                  <a:pt x="4154131" y="393064"/>
                </a:lnTo>
                <a:lnTo>
                  <a:pt x="4154131" y="405764"/>
                </a:lnTo>
                <a:close/>
              </a:path>
              <a:path w="4575175" h="405764">
                <a:moveTo>
                  <a:pt x="4128731" y="405764"/>
                </a:moveTo>
                <a:lnTo>
                  <a:pt x="4116031" y="405764"/>
                </a:lnTo>
                <a:lnTo>
                  <a:pt x="4116031" y="393064"/>
                </a:lnTo>
                <a:lnTo>
                  <a:pt x="4128731" y="393064"/>
                </a:lnTo>
                <a:lnTo>
                  <a:pt x="4128731" y="405764"/>
                </a:lnTo>
                <a:close/>
              </a:path>
              <a:path w="4575175" h="405764">
                <a:moveTo>
                  <a:pt x="4103331" y="405764"/>
                </a:moveTo>
                <a:lnTo>
                  <a:pt x="4090631" y="405764"/>
                </a:lnTo>
                <a:lnTo>
                  <a:pt x="4090631" y="393064"/>
                </a:lnTo>
                <a:lnTo>
                  <a:pt x="4103331" y="393064"/>
                </a:lnTo>
                <a:lnTo>
                  <a:pt x="4103331" y="405764"/>
                </a:lnTo>
                <a:close/>
              </a:path>
              <a:path w="4575175" h="405764">
                <a:moveTo>
                  <a:pt x="4077931" y="405764"/>
                </a:moveTo>
                <a:lnTo>
                  <a:pt x="4065231" y="405764"/>
                </a:lnTo>
                <a:lnTo>
                  <a:pt x="4065231" y="393064"/>
                </a:lnTo>
                <a:lnTo>
                  <a:pt x="4077931" y="393064"/>
                </a:lnTo>
                <a:lnTo>
                  <a:pt x="4077931" y="405764"/>
                </a:lnTo>
                <a:close/>
              </a:path>
              <a:path w="4575175" h="405764">
                <a:moveTo>
                  <a:pt x="4052531" y="405764"/>
                </a:moveTo>
                <a:lnTo>
                  <a:pt x="4039831" y="405764"/>
                </a:lnTo>
                <a:lnTo>
                  <a:pt x="4039831" y="393064"/>
                </a:lnTo>
                <a:lnTo>
                  <a:pt x="4052531" y="393064"/>
                </a:lnTo>
                <a:lnTo>
                  <a:pt x="4052531" y="405764"/>
                </a:lnTo>
                <a:close/>
              </a:path>
              <a:path w="4575175" h="405764">
                <a:moveTo>
                  <a:pt x="4027131" y="405764"/>
                </a:moveTo>
                <a:lnTo>
                  <a:pt x="4014431" y="405764"/>
                </a:lnTo>
                <a:lnTo>
                  <a:pt x="4014431" y="393064"/>
                </a:lnTo>
                <a:lnTo>
                  <a:pt x="4027131" y="393064"/>
                </a:lnTo>
                <a:lnTo>
                  <a:pt x="4027131" y="405764"/>
                </a:lnTo>
                <a:close/>
              </a:path>
              <a:path w="4575175" h="405764">
                <a:moveTo>
                  <a:pt x="4001731" y="405764"/>
                </a:moveTo>
                <a:lnTo>
                  <a:pt x="3989031" y="405764"/>
                </a:lnTo>
                <a:lnTo>
                  <a:pt x="3989031" y="393064"/>
                </a:lnTo>
                <a:lnTo>
                  <a:pt x="4001731" y="393064"/>
                </a:lnTo>
                <a:lnTo>
                  <a:pt x="4001731" y="405764"/>
                </a:lnTo>
                <a:close/>
              </a:path>
              <a:path w="4575175" h="405764">
                <a:moveTo>
                  <a:pt x="3976331" y="405764"/>
                </a:moveTo>
                <a:lnTo>
                  <a:pt x="3963631" y="405764"/>
                </a:lnTo>
                <a:lnTo>
                  <a:pt x="3963631" y="393064"/>
                </a:lnTo>
                <a:lnTo>
                  <a:pt x="3976331" y="393064"/>
                </a:lnTo>
                <a:lnTo>
                  <a:pt x="3976331" y="405764"/>
                </a:lnTo>
                <a:close/>
              </a:path>
              <a:path w="4575175" h="405764">
                <a:moveTo>
                  <a:pt x="3950931" y="405764"/>
                </a:moveTo>
                <a:lnTo>
                  <a:pt x="3938231" y="405764"/>
                </a:lnTo>
                <a:lnTo>
                  <a:pt x="3938231" y="393064"/>
                </a:lnTo>
                <a:lnTo>
                  <a:pt x="3950931" y="393064"/>
                </a:lnTo>
                <a:lnTo>
                  <a:pt x="3950931" y="405764"/>
                </a:lnTo>
                <a:close/>
              </a:path>
              <a:path w="4575175" h="405764">
                <a:moveTo>
                  <a:pt x="3925531" y="405764"/>
                </a:moveTo>
                <a:lnTo>
                  <a:pt x="3912831" y="405764"/>
                </a:lnTo>
                <a:lnTo>
                  <a:pt x="3912831" y="393064"/>
                </a:lnTo>
                <a:lnTo>
                  <a:pt x="3925531" y="393064"/>
                </a:lnTo>
                <a:lnTo>
                  <a:pt x="3925531" y="405764"/>
                </a:lnTo>
                <a:close/>
              </a:path>
              <a:path w="4575175" h="405764">
                <a:moveTo>
                  <a:pt x="3900131" y="405764"/>
                </a:moveTo>
                <a:lnTo>
                  <a:pt x="3887431" y="405764"/>
                </a:lnTo>
                <a:lnTo>
                  <a:pt x="3887431" y="393064"/>
                </a:lnTo>
                <a:lnTo>
                  <a:pt x="3900131" y="393064"/>
                </a:lnTo>
                <a:lnTo>
                  <a:pt x="3900131" y="405764"/>
                </a:lnTo>
                <a:close/>
              </a:path>
              <a:path w="4575175" h="405764">
                <a:moveTo>
                  <a:pt x="3874731" y="405764"/>
                </a:moveTo>
                <a:lnTo>
                  <a:pt x="3862031" y="405764"/>
                </a:lnTo>
                <a:lnTo>
                  <a:pt x="3862031" y="393064"/>
                </a:lnTo>
                <a:lnTo>
                  <a:pt x="3874731" y="393064"/>
                </a:lnTo>
                <a:lnTo>
                  <a:pt x="3874731" y="405764"/>
                </a:lnTo>
                <a:close/>
              </a:path>
              <a:path w="4575175" h="405764">
                <a:moveTo>
                  <a:pt x="3849331" y="405764"/>
                </a:moveTo>
                <a:lnTo>
                  <a:pt x="3836631" y="405764"/>
                </a:lnTo>
                <a:lnTo>
                  <a:pt x="3836631" y="393064"/>
                </a:lnTo>
                <a:lnTo>
                  <a:pt x="3849331" y="393064"/>
                </a:lnTo>
                <a:lnTo>
                  <a:pt x="3849331" y="405764"/>
                </a:lnTo>
                <a:close/>
              </a:path>
              <a:path w="4575175" h="405764">
                <a:moveTo>
                  <a:pt x="3823931" y="405764"/>
                </a:moveTo>
                <a:lnTo>
                  <a:pt x="3811231" y="405764"/>
                </a:lnTo>
                <a:lnTo>
                  <a:pt x="3811231" y="393064"/>
                </a:lnTo>
                <a:lnTo>
                  <a:pt x="3823931" y="393064"/>
                </a:lnTo>
                <a:lnTo>
                  <a:pt x="3823931" y="405764"/>
                </a:lnTo>
                <a:close/>
              </a:path>
              <a:path w="4575175" h="405764">
                <a:moveTo>
                  <a:pt x="3798531" y="405764"/>
                </a:moveTo>
                <a:lnTo>
                  <a:pt x="3785831" y="405764"/>
                </a:lnTo>
                <a:lnTo>
                  <a:pt x="3785831" y="393064"/>
                </a:lnTo>
                <a:lnTo>
                  <a:pt x="3798531" y="393064"/>
                </a:lnTo>
                <a:lnTo>
                  <a:pt x="3798531" y="405764"/>
                </a:lnTo>
                <a:close/>
              </a:path>
              <a:path w="4575175" h="405764">
                <a:moveTo>
                  <a:pt x="3773131" y="405764"/>
                </a:moveTo>
                <a:lnTo>
                  <a:pt x="3760431" y="405764"/>
                </a:lnTo>
                <a:lnTo>
                  <a:pt x="3760431" y="393064"/>
                </a:lnTo>
                <a:lnTo>
                  <a:pt x="3773131" y="393064"/>
                </a:lnTo>
                <a:lnTo>
                  <a:pt x="3773131" y="405764"/>
                </a:lnTo>
                <a:close/>
              </a:path>
              <a:path w="4575175" h="405764">
                <a:moveTo>
                  <a:pt x="3747731" y="405764"/>
                </a:moveTo>
                <a:lnTo>
                  <a:pt x="3735031" y="405764"/>
                </a:lnTo>
                <a:lnTo>
                  <a:pt x="3735031" y="393064"/>
                </a:lnTo>
                <a:lnTo>
                  <a:pt x="3747731" y="393064"/>
                </a:lnTo>
                <a:lnTo>
                  <a:pt x="3747731" y="405764"/>
                </a:lnTo>
                <a:close/>
              </a:path>
              <a:path w="4575175" h="405764">
                <a:moveTo>
                  <a:pt x="3722331" y="405764"/>
                </a:moveTo>
                <a:lnTo>
                  <a:pt x="3709631" y="405764"/>
                </a:lnTo>
                <a:lnTo>
                  <a:pt x="3709631" y="393064"/>
                </a:lnTo>
                <a:lnTo>
                  <a:pt x="3722331" y="393064"/>
                </a:lnTo>
                <a:lnTo>
                  <a:pt x="3722331" y="405764"/>
                </a:lnTo>
                <a:close/>
              </a:path>
              <a:path w="4575175" h="405764">
                <a:moveTo>
                  <a:pt x="3696931" y="405764"/>
                </a:moveTo>
                <a:lnTo>
                  <a:pt x="3684231" y="405764"/>
                </a:lnTo>
                <a:lnTo>
                  <a:pt x="3684231" y="393064"/>
                </a:lnTo>
                <a:lnTo>
                  <a:pt x="3696931" y="393064"/>
                </a:lnTo>
                <a:lnTo>
                  <a:pt x="3696931" y="405764"/>
                </a:lnTo>
                <a:close/>
              </a:path>
              <a:path w="4575175" h="405764">
                <a:moveTo>
                  <a:pt x="3671531" y="405764"/>
                </a:moveTo>
                <a:lnTo>
                  <a:pt x="3658831" y="405764"/>
                </a:lnTo>
                <a:lnTo>
                  <a:pt x="3658831" y="393064"/>
                </a:lnTo>
                <a:lnTo>
                  <a:pt x="3671531" y="393064"/>
                </a:lnTo>
                <a:lnTo>
                  <a:pt x="3671531" y="405764"/>
                </a:lnTo>
                <a:close/>
              </a:path>
              <a:path w="4575175" h="405764">
                <a:moveTo>
                  <a:pt x="3646131" y="405764"/>
                </a:moveTo>
                <a:lnTo>
                  <a:pt x="3633431" y="405764"/>
                </a:lnTo>
                <a:lnTo>
                  <a:pt x="3633431" y="393064"/>
                </a:lnTo>
                <a:lnTo>
                  <a:pt x="3646131" y="393064"/>
                </a:lnTo>
                <a:lnTo>
                  <a:pt x="3646131" y="405764"/>
                </a:lnTo>
                <a:close/>
              </a:path>
              <a:path w="4575175" h="405764">
                <a:moveTo>
                  <a:pt x="3620731" y="405764"/>
                </a:moveTo>
                <a:lnTo>
                  <a:pt x="3608031" y="405764"/>
                </a:lnTo>
                <a:lnTo>
                  <a:pt x="3608031" y="393064"/>
                </a:lnTo>
                <a:lnTo>
                  <a:pt x="3620731" y="393064"/>
                </a:lnTo>
                <a:lnTo>
                  <a:pt x="3620731" y="405764"/>
                </a:lnTo>
                <a:close/>
              </a:path>
              <a:path w="4575175" h="405764">
                <a:moveTo>
                  <a:pt x="3595331" y="405764"/>
                </a:moveTo>
                <a:lnTo>
                  <a:pt x="3582631" y="405764"/>
                </a:lnTo>
                <a:lnTo>
                  <a:pt x="3582631" y="393064"/>
                </a:lnTo>
                <a:lnTo>
                  <a:pt x="3595331" y="393064"/>
                </a:lnTo>
                <a:lnTo>
                  <a:pt x="3595331" y="405764"/>
                </a:lnTo>
                <a:close/>
              </a:path>
              <a:path w="4575175" h="405764">
                <a:moveTo>
                  <a:pt x="3569931" y="405764"/>
                </a:moveTo>
                <a:lnTo>
                  <a:pt x="3557231" y="405764"/>
                </a:lnTo>
                <a:lnTo>
                  <a:pt x="3557231" y="393064"/>
                </a:lnTo>
                <a:lnTo>
                  <a:pt x="3569931" y="393064"/>
                </a:lnTo>
                <a:lnTo>
                  <a:pt x="3569931" y="405764"/>
                </a:lnTo>
                <a:close/>
              </a:path>
              <a:path w="4575175" h="405764">
                <a:moveTo>
                  <a:pt x="3544531" y="405764"/>
                </a:moveTo>
                <a:lnTo>
                  <a:pt x="3531831" y="405764"/>
                </a:lnTo>
                <a:lnTo>
                  <a:pt x="3531831" y="393064"/>
                </a:lnTo>
                <a:lnTo>
                  <a:pt x="3544531" y="393064"/>
                </a:lnTo>
                <a:lnTo>
                  <a:pt x="3544531" y="405764"/>
                </a:lnTo>
                <a:close/>
              </a:path>
              <a:path w="4575175" h="405764">
                <a:moveTo>
                  <a:pt x="3519131" y="405764"/>
                </a:moveTo>
                <a:lnTo>
                  <a:pt x="3506431" y="405764"/>
                </a:lnTo>
                <a:lnTo>
                  <a:pt x="3506431" y="393064"/>
                </a:lnTo>
                <a:lnTo>
                  <a:pt x="3519131" y="393064"/>
                </a:lnTo>
                <a:lnTo>
                  <a:pt x="3519131" y="405764"/>
                </a:lnTo>
                <a:close/>
              </a:path>
              <a:path w="4575175" h="405764">
                <a:moveTo>
                  <a:pt x="3493731" y="405764"/>
                </a:moveTo>
                <a:lnTo>
                  <a:pt x="3481031" y="405764"/>
                </a:lnTo>
                <a:lnTo>
                  <a:pt x="3481031" y="393064"/>
                </a:lnTo>
                <a:lnTo>
                  <a:pt x="3493731" y="393064"/>
                </a:lnTo>
                <a:lnTo>
                  <a:pt x="3493731" y="405764"/>
                </a:lnTo>
                <a:close/>
              </a:path>
              <a:path w="4575175" h="405764">
                <a:moveTo>
                  <a:pt x="3468331" y="405764"/>
                </a:moveTo>
                <a:lnTo>
                  <a:pt x="3455631" y="405764"/>
                </a:lnTo>
                <a:lnTo>
                  <a:pt x="3455631" y="393064"/>
                </a:lnTo>
                <a:lnTo>
                  <a:pt x="3468331" y="393064"/>
                </a:lnTo>
                <a:lnTo>
                  <a:pt x="3468331" y="405764"/>
                </a:lnTo>
                <a:close/>
              </a:path>
              <a:path w="4575175" h="405764">
                <a:moveTo>
                  <a:pt x="3442931" y="405764"/>
                </a:moveTo>
                <a:lnTo>
                  <a:pt x="3430231" y="405764"/>
                </a:lnTo>
                <a:lnTo>
                  <a:pt x="3430231" y="393064"/>
                </a:lnTo>
                <a:lnTo>
                  <a:pt x="3442931" y="393064"/>
                </a:lnTo>
                <a:lnTo>
                  <a:pt x="3442931" y="405764"/>
                </a:lnTo>
                <a:close/>
              </a:path>
              <a:path w="4575175" h="405764">
                <a:moveTo>
                  <a:pt x="3417531" y="405764"/>
                </a:moveTo>
                <a:lnTo>
                  <a:pt x="3404831" y="405764"/>
                </a:lnTo>
                <a:lnTo>
                  <a:pt x="3404831" y="393064"/>
                </a:lnTo>
                <a:lnTo>
                  <a:pt x="3417531" y="393064"/>
                </a:lnTo>
                <a:lnTo>
                  <a:pt x="3417531" y="405764"/>
                </a:lnTo>
                <a:close/>
              </a:path>
              <a:path w="4575175" h="405764">
                <a:moveTo>
                  <a:pt x="3392131" y="405764"/>
                </a:moveTo>
                <a:lnTo>
                  <a:pt x="3379431" y="405764"/>
                </a:lnTo>
                <a:lnTo>
                  <a:pt x="3379431" y="393064"/>
                </a:lnTo>
                <a:lnTo>
                  <a:pt x="3392131" y="393064"/>
                </a:lnTo>
                <a:lnTo>
                  <a:pt x="3392131" y="405764"/>
                </a:lnTo>
                <a:close/>
              </a:path>
              <a:path w="4575175" h="405764">
                <a:moveTo>
                  <a:pt x="3366731" y="405764"/>
                </a:moveTo>
                <a:lnTo>
                  <a:pt x="3354031" y="405764"/>
                </a:lnTo>
                <a:lnTo>
                  <a:pt x="3354031" y="393064"/>
                </a:lnTo>
                <a:lnTo>
                  <a:pt x="3366731" y="393064"/>
                </a:lnTo>
                <a:lnTo>
                  <a:pt x="3366731" y="405764"/>
                </a:lnTo>
                <a:close/>
              </a:path>
              <a:path w="4575175" h="405764">
                <a:moveTo>
                  <a:pt x="3341331" y="405764"/>
                </a:moveTo>
                <a:lnTo>
                  <a:pt x="3328631" y="405764"/>
                </a:lnTo>
                <a:lnTo>
                  <a:pt x="3328631" y="393064"/>
                </a:lnTo>
                <a:lnTo>
                  <a:pt x="3341331" y="393064"/>
                </a:lnTo>
                <a:lnTo>
                  <a:pt x="3341331" y="405764"/>
                </a:lnTo>
                <a:close/>
              </a:path>
              <a:path w="4575175" h="405764">
                <a:moveTo>
                  <a:pt x="3315931" y="405764"/>
                </a:moveTo>
                <a:lnTo>
                  <a:pt x="3303231" y="405764"/>
                </a:lnTo>
                <a:lnTo>
                  <a:pt x="3303231" y="393064"/>
                </a:lnTo>
                <a:lnTo>
                  <a:pt x="3315931" y="393064"/>
                </a:lnTo>
                <a:lnTo>
                  <a:pt x="3315931" y="405764"/>
                </a:lnTo>
                <a:close/>
              </a:path>
              <a:path w="4575175" h="405764">
                <a:moveTo>
                  <a:pt x="3290531" y="405764"/>
                </a:moveTo>
                <a:lnTo>
                  <a:pt x="3277831" y="405764"/>
                </a:lnTo>
                <a:lnTo>
                  <a:pt x="3277831" y="393064"/>
                </a:lnTo>
                <a:lnTo>
                  <a:pt x="3290531" y="393064"/>
                </a:lnTo>
                <a:lnTo>
                  <a:pt x="3290531" y="405764"/>
                </a:lnTo>
                <a:close/>
              </a:path>
              <a:path w="4575175" h="405764">
                <a:moveTo>
                  <a:pt x="3265131" y="405764"/>
                </a:moveTo>
                <a:lnTo>
                  <a:pt x="3252431" y="405764"/>
                </a:lnTo>
                <a:lnTo>
                  <a:pt x="3252431" y="393064"/>
                </a:lnTo>
                <a:lnTo>
                  <a:pt x="3265131" y="393064"/>
                </a:lnTo>
                <a:lnTo>
                  <a:pt x="3265131" y="405764"/>
                </a:lnTo>
                <a:close/>
              </a:path>
              <a:path w="4575175" h="405764">
                <a:moveTo>
                  <a:pt x="3239731" y="405764"/>
                </a:moveTo>
                <a:lnTo>
                  <a:pt x="3227031" y="405764"/>
                </a:lnTo>
                <a:lnTo>
                  <a:pt x="3227031" y="393064"/>
                </a:lnTo>
                <a:lnTo>
                  <a:pt x="3239731" y="393064"/>
                </a:lnTo>
                <a:lnTo>
                  <a:pt x="3239731" y="405764"/>
                </a:lnTo>
                <a:close/>
              </a:path>
              <a:path w="4575175" h="405764">
                <a:moveTo>
                  <a:pt x="3214331" y="405764"/>
                </a:moveTo>
                <a:lnTo>
                  <a:pt x="3201631" y="405764"/>
                </a:lnTo>
                <a:lnTo>
                  <a:pt x="3201631" y="393064"/>
                </a:lnTo>
                <a:lnTo>
                  <a:pt x="3214331" y="393064"/>
                </a:lnTo>
                <a:lnTo>
                  <a:pt x="3214331" y="405764"/>
                </a:lnTo>
                <a:close/>
              </a:path>
              <a:path w="4575175" h="405764">
                <a:moveTo>
                  <a:pt x="3188931" y="405764"/>
                </a:moveTo>
                <a:lnTo>
                  <a:pt x="3176231" y="405764"/>
                </a:lnTo>
                <a:lnTo>
                  <a:pt x="3176231" y="393064"/>
                </a:lnTo>
                <a:lnTo>
                  <a:pt x="3188931" y="393064"/>
                </a:lnTo>
                <a:lnTo>
                  <a:pt x="3188931" y="405764"/>
                </a:lnTo>
                <a:close/>
              </a:path>
              <a:path w="4575175" h="405764">
                <a:moveTo>
                  <a:pt x="3163531" y="405764"/>
                </a:moveTo>
                <a:lnTo>
                  <a:pt x="3150831" y="405764"/>
                </a:lnTo>
                <a:lnTo>
                  <a:pt x="3150831" y="393064"/>
                </a:lnTo>
                <a:lnTo>
                  <a:pt x="3163531" y="393064"/>
                </a:lnTo>
                <a:lnTo>
                  <a:pt x="3163531" y="405764"/>
                </a:lnTo>
                <a:close/>
              </a:path>
              <a:path w="4575175" h="405764">
                <a:moveTo>
                  <a:pt x="3138131" y="405764"/>
                </a:moveTo>
                <a:lnTo>
                  <a:pt x="3125431" y="405764"/>
                </a:lnTo>
                <a:lnTo>
                  <a:pt x="3125431" y="393064"/>
                </a:lnTo>
                <a:lnTo>
                  <a:pt x="3138131" y="393064"/>
                </a:lnTo>
                <a:lnTo>
                  <a:pt x="3138131" y="405764"/>
                </a:lnTo>
                <a:close/>
              </a:path>
              <a:path w="4575175" h="405764">
                <a:moveTo>
                  <a:pt x="3112731" y="405764"/>
                </a:moveTo>
                <a:lnTo>
                  <a:pt x="3100031" y="405764"/>
                </a:lnTo>
                <a:lnTo>
                  <a:pt x="3100031" y="393064"/>
                </a:lnTo>
                <a:lnTo>
                  <a:pt x="3112731" y="393064"/>
                </a:lnTo>
                <a:lnTo>
                  <a:pt x="3112731" y="405764"/>
                </a:lnTo>
                <a:close/>
              </a:path>
              <a:path w="4575175" h="405764">
                <a:moveTo>
                  <a:pt x="3087331" y="405764"/>
                </a:moveTo>
                <a:lnTo>
                  <a:pt x="3074631" y="405764"/>
                </a:lnTo>
                <a:lnTo>
                  <a:pt x="3074631" y="393064"/>
                </a:lnTo>
                <a:lnTo>
                  <a:pt x="3087331" y="393064"/>
                </a:lnTo>
                <a:lnTo>
                  <a:pt x="3087331" y="405764"/>
                </a:lnTo>
                <a:close/>
              </a:path>
              <a:path w="4575175" h="405764">
                <a:moveTo>
                  <a:pt x="3061931" y="405764"/>
                </a:moveTo>
                <a:lnTo>
                  <a:pt x="3049231" y="405764"/>
                </a:lnTo>
                <a:lnTo>
                  <a:pt x="3049231" y="393064"/>
                </a:lnTo>
                <a:lnTo>
                  <a:pt x="3061931" y="393064"/>
                </a:lnTo>
                <a:lnTo>
                  <a:pt x="3061931" y="405764"/>
                </a:lnTo>
                <a:close/>
              </a:path>
              <a:path w="4575175" h="405764">
                <a:moveTo>
                  <a:pt x="3036531" y="405764"/>
                </a:moveTo>
                <a:lnTo>
                  <a:pt x="3023831" y="405764"/>
                </a:lnTo>
                <a:lnTo>
                  <a:pt x="3023831" y="393064"/>
                </a:lnTo>
                <a:lnTo>
                  <a:pt x="3036531" y="393064"/>
                </a:lnTo>
                <a:lnTo>
                  <a:pt x="3036531" y="405764"/>
                </a:lnTo>
                <a:close/>
              </a:path>
              <a:path w="4575175" h="405764">
                <a:moveTo>
                  <a:pt x="3011131" y="405764"/>
                </a:moveTo>
                <a:lnTo>
                  <a:pt x="2998431" y="405764"/>
                </a:lnTo>
                <a:lnTo>
                  <a:pt x="2998431" y="393064"/>
                </a:lnTo>
                <a:lnTo>
                  <a:pt x="3011131" y="393064"/>
                </a:lnTo>
                <a:lnTo>
                  <a:pt x="3011131" y="405764"/>
                </a:lnTo>
                <a:close/>
              </a:path>
              <a:path w="4575175" h="405764">
                <a:moveTo>
                  <a:pt x="2985731" y="405764"/>
                </a:moveTo>
                <a:lnTo>
                  <a:pt x="2973031" y="405764"/>
                </a:lnTo>
                <a:lnTo>
                  <a:pt x="2973031" y="393064"/>
                </a:lnTo>
                <a:lnTo>
                  <a:pt x="2985731" y="393064"/>
                </a:lnTo>
                <a:lnTo>
                  <a:pt x="2985731" y="405764"/>
                </a:lnTo>
                <a:close/>
              </a:path>
              <a:path w="4575175" h="405764">
                <a:moveTo>
                  <a:pt x="2960331" y="405764"/>
                </a:moveTo>
                <a:lnTo>
                  <a:pt x="2947631" y="405764"/>
                </a:lnTo>
                <a:lnTo>
                  <a:pt x="2947631" y="393064"/>
                </a:lnTo>
                <a:lnTo>
                  <a:pt x="2960331" y="393064"/>
                </a:lnTo>
                <a:lnTo>
                  <a:pt x="2960331" y="405764"/>
                </a:lnTo>
                <a:close/>
              </a:path>
              <a:path w="4575175" h="405764">
                <a:moveTo>
                  <a:pt x="2934931" y="405764"/>
                </a:moveTo>
                <a:lnTo>
                  <a:pt x="2922231" y="405764"/>
                </a:lnTo>
                <a:lnTo>
                  <a:pt x="2922231" y="393064"/>
                </a:lnTo>
                <a:lnTo>
                  <a:pt x="2934931" y="393064"/>
                </a:lnTo>
                <a:lnTo>
                  <a:pt x="2934931" y="405764"/>
                </a:lnTo>
                <a:close/>
              </a:path>
              <a:path w="4575175" h="405764">
                <a:moveTo>
                  <a:pt x="2909531" y="405764"/>
                </a:moveTo>
                <a:lnTo>
                  <a:pt x="2896831" y="405764"/>
                </a:lnTo>
                <a:lnTo>
                  <a:pt x="2896831" y="393064"/>
                </a:lnTo>
                <a:lnTo>
                  <a:pt x="2909531" y="393064"/>
                </a:lnTo>
                <a:lnTo>
                  <a:pt x="2909531" y="405764"/>
                </a:lnTo>
                <a:close/>
              </a:path>
              <a:path w="4575175" h="405764">
                <a:moveTo>
                  <a:pt x="2884131" y="405764"/>
                </a:moveTo>
                <a:lnTo>
                  <a:pt x="2871431" y="405764"/>
                </a:lnTo>
                <a:lnTo>
                  <a:pt x="2871431" y="393064"/>
                </a:lnTo>
                <a:lnTo>
                  <a:pt x="2884131" y="393064"/>
                </a:lnTo>
                <a:lnTo>
                  <a:pt x="2884131" y="405764"/>
                </a:lnTo>
                <a:close/>
              </a:path>
              <a:path w="4575175" h="405764">
                <a:moveTo>
                  <a:pt x="2858731" y="405764"/>
                </a:moveTo>
                <a:lnTo>
                  <a:pt x="2846031" y="405764"/>
                </a:lnTo>
                <a:lnTo>
                  <a:pt x="2846031" y="393064"/>
                </a:lnTo>
                <a:lnTo>
                  <a:pt x="2858731" y="393064"/>
                </a:lnTo>
                <a:lnTo>
                  <a:pt x="2858731" y="405764"/>
                </a:lnTo>
                <a:close/>
              </a:path>
              <a:path w="4575175" h="405764">
                <a:moveTo>
                  <a:pt x="2833331" y="405764"/>
                </a:moveTo>
                <a:lnTo>
                  <a:pt x="2820631" y="405764"/>
                </a:lnTo>
                <a:lnTo>
                  <a:pt x="2820631" y="393064"/>
                </a:lnTo>
                <a:lnTo>
                  <a:pt x="2833331" y="393064"/>
                </a:lnTo>
                <a:lnTo>
                  <a:pt x="2833331" y="405764"/>
                </a:lnTo>
                <a:close/>
              </a:path>
              <a:path w="4575175" h="405764">
                <a:moveTo>
                  <a:pt x="2807931" y="405764"/>
                </a:moveTo>
                <a:lnTo>
                  <a:pt x="2795231" y="405764"/>
                </a:lnTo>
                <a:lnTo>
                  <a:pt x="2795231" y="393064"/>
                </a:lnTo>
                <a:lnTo>
                  <a:pt x="2807931" y="393064"/>
                </a:lnTo>
                <a:lnTo>
                  <a:pt x="2807931" y="405764"/>
                </a:lnTo>
                <a:close/>
              </a:path>
              <a:path w="4575175" h="405764">
                <a:moveTo>
                  <a:pt x="2782531" y="405764"/>
                </a:moveTo>
                <a:lnTo>
                  <a:pt x="2769831" y="405764"/>
                </a:lnTo>
                <a:lnTo>
                  <a:pt x="2769831" y="393064"/>
                </a:lnTo>
                <a:lnTo>
                  <a:pt x="2782531" y="393064"/>
                </a:lnTo>
                <a:lnTo>
                  <a:pt x="2782531" y="405764"/>
                </a:lnTo>
                <a:close/>
              </a:path>
              <a:path w="4575175" h="405764">
                <a:moveTo>
                  <a:pt x="2757131" y="405764"/>
                </a:moveTo>
                <a:lnTo>
                  <a:pt x="2744431" y="405764"/>
                </a:lnTo>
                <a:lnTo>
                  <a:pt x="2744431" y="393064"/>
                </a:lnTo>
                <a:lnTo>
                  <a:pt x="2757131" y="393064"/>
                </a:lnTo>
                <a:lnTo>
                  <a:pt x="2757131" y="405764"/>
                </a:lnTo>
                <a:close/>
              </a:path>
              <a:path w="4575175" h="405764">
                <a:moveTo>
                  <a:pt x="2731731" y="405764"/>
                </a:moveTo>
                <a:lnTo>
                  <a:pt x="2719031" y="405764"/>
                </a:lnTo>
                <a:lnTo>
                  <a:pt x="2719031" y="393064"/>
                </a:lnTo>
                <a:lnTo>
                  <a:pt x="2731731" y="393064"/>
                </a:lnTo>
                <a:lnTo>
                  <a:pt x="2731731" y="405764"/>
                </a:lnTo>
                <a:close/>
              </a:path>
              <a:path w="4575175" h="405764">
                <a:moveTo>
                  <a:pt x="2706331" y="405764"/>
                </a:moveTo>
                <a:lnTo>
                  <a:pt x="2693631" y="405764"/>
                </a:lnTo>
                <a:lnTo>
                  <a:pt x="2693631" y="393064"/>
                </a:lnTo>
                <a:lnTo>
                  <a:pt x="2706331" y="393064"/>
                </a:lnTo>
                <a:lnTo>
                  <a:pt x="2706331" y="405764"/>
                </a:lnTo>
                <a:close/>
              </a:path>
              <a:path w="4575175" h="405764">
                <a:moveTo>
                  <a:pt x="2680931" y="405764"/>
                </a:moveTo>
                <a:lnTo>
                  <a:pt x="2668231" y="405764"/>
                </a:lnTo>
                <a:lnTo>
                  <a:pt x="2668231" y="393064"/>
                </a:lnTo>
                <a:lnTo>
                  <a:pt x="2680931" y="393064"/>
                </a:lnTo>
                <a:lnTo>
                  <a:pt x="2680931" y="405764"/>
                </a:lnTo>
                <a:close/>
              </a:path>
              <a:path w="4575175" h="405764">
                <a:moveTo>
                  <a:pt x="2655531" y="405764"/>
                </a:moveTo>
                <a:lnTo>
                  <a:pt x="2642831" y="405764"/>
                </a:lnTo>
                <a:lnTo>
                  <a:pt x="2642831" y="393064"/>
                </a:lnTo>
                <a:lnTo>
                  <a:pt x="2655531" y="393064"/>
                </a:lnTo>
                <a:lnTo>
                  <a:pt x="2655531" y="405764"/>
                </a:lnTo>
                <a:close/>
              </a:path>
              <a:path w="4575175" h="405764">
                <a:moveTo>
                  <a:pt x="2630131" y="405764"/>
                </a:moveTo>
                <a:lnTo>
                  <a:pt x="2617431" y="405764"/>
                </a:lnTo>
                <a:lnTo>
                  <a:pt x="2617431" y="393064"/>
                </a:lnTo>
                <a:lnTo>
                  <a:pt x="2630131" y="393064"/>
                </a:lnTo>
                <a:lnTo>
                  <a:pt x="2630131" y="405764"/>
                </a:lnTo>
                <a:close/>
              </a:path>
              <a:path w="4575175" h="405764">
                <a:moveTo>
                  <a:pt x="2604731" y="405764"/>
                </a:moveTo>
                <a:lnTo>
                  <a:pt x="2592031" y="405764"/>
                </a:lnTo>
                <a:lnTo>
                  <a:pt x="2592031" y="393064"/>
                </a:lnTo>
                <a:lnTo>
                  <a:pt x="2604731" y="393064"/>
                </a:lnTo>
                <a:lnTo>
                  <a:pt x="2604731" y="405764"/>
                </a:lnTo>
                <a:close/>
              </a:path>
              <a:path w="4575175" h="405764">
                <a:moveTo>
                  <a:pt x="2579331" y="405764"/>
                </a:moveTo>
                <a:lnTo>
                  <a:pt x="2566631" y="405764"/>
                </a:lnTo>
                <a:lnTo>
                  <a:pt x="2566631" y="393064"/>
                </a:lnTo>
                <a:lnTo>
                  <a:pt x="2579331" y="393064"/>
                </a:lnTo>
                <a:lnTo>
                  <a:pt x="2579331" y="405764"/>
                </a:lnTo>
                <a:close/>
              </a:path>
              <a:path w="4575175" h="405764">
                <a:moveTo>
                  <a:pt x="2553931" y="405764"/>
                </a:moveTo>
                <a:lnTo>
                  <a:pt x="2541231" y="405764"/>
                </a:lnTo>
                <a:lnTo>
                  <a:pt x="2541231" y="393064"/>
                </a:lnTo>
                <a:lnTo>
                  <a:pt x="2553931" y="393064"/>
                </a:lnTo>
                <a:lnTo>
                  <a:pt x="2553931" y="405764"/>
                </a:lnTo>
                <a:close/>
              </a:path>
              <a:path w="4575175" h="405764">
                <a:moveTo>
                  <a:pt x="2528531" y="405764"/>
                </a:moveTo>
                <a:lnTo>
                  <a:pt x="2515831" y="405764"/>
                </a:lnTo>
                <a:lnTo>
                  <a:pt x="2515831" y="393064"/>
                </a:lnTo>
                <a:lnTo>
                  <a:pt x="2528531" y="393064"/>
                </a:lnTo>
                <a:lnTo>
                  <a:pt x="2528531" y="405764"/>
                </a:lnTo>
                <a:close/>
              </a:path>
              <a:path w="4575175" h="405764">
                <a:moveTo>
                  <a:pt x="2503131" y="405764"/>
                </a:moveTo>
                <a:lnTo>
                  <a:pt x="2490431" y="405764"/>
                </a:lnTo>
                <a:lnTo>
                  <a:pt x="2490431" y="393064"/>
                </a:lnTo>
                <a:lnTo>
                  <a:pt x="2503131" y="393064"/>
                </a:lnTo>
                <a:lnTo>
                  <a:pt x="2503131" y="405764"/>
                </a:lnTo>
                <a:close/>
              </a:path>
              <a:path w="4575175" h="405764">
                <a:moveTo>
                  <a:pt x="2477731" y="405764"/>
                </a:moveTo>
                <a:lnTo>
                  <a:pt x="2465031" y="405764"/>
                </a:lnTo>
                <a:lnTo>
                  <a:pt x="2465031" y="393064"/>
                </a:lnTo>
                <a:lnTo>
                  <a:pt x="2477731" y="393064"/>
                </a:lnTo>
                <a:lnTo>
                  <a:pt x="2477731" y="405764"/>
                </a:lnTo>
                <a:close/>
              </a:path>
              <a:path w="4575175" h="405764">
                <a:moveTo>
                  <a:pt x="2452331" y="405764"/>
                </a:moveTo>
                <a:lnTo>
                  <a:pt x="2439631" y="405764"/>
                </a:lnTo>
                <a:lnTo>
                  <a:pt x="2439631" y="393064"/>
                </a:lnTo>
                <a:lnTo>
                  <a:pt x="2452331" y="393064"/>
                </a:lnTo>
                <a:lnTo>
                  <a:pt x="2452331" y="405764"/>
                </a:lnTo>
                <a:close/>
              </a:path>
              <a:path w="4575175" h="405764">
                <a:moveTo>
                  <a:pt x="2426931" y="405764"/>
                </a:moveTo>
                <a:lnTo>
                  <a:pt x="2414231" y="405764"/>
                </a:lnTo>
                <a:lnTo>
                  <a:pt x="2414231" y="393064"/>
                </a:lnTo>
                <a:lnTo>
                  <a:pt x="2426931" y="393064"/>
                </a:lnTo>
                <a:lnTo>
                  <a:pt x="2426931" y="405764"/>
                </a:lnTo>
                <a:close/>
              </a:path>
              <a:path w="4575175" h="405764">
                <a:moveTo>
                  <a:pt x="2401531" y="405764"/>
                </a:moveTo>
                <a:lnTo>
                  <a:pt x="2388831" y="405764"/>
                </a:lnTo>
                <a:lnTo>
                  <a:pt x="2388831" y="393064"/>
                </a:lnTo>
                <a:lnTo>
                  <a:pt x="2401531" y="393064"/>
                </a:lnTo>
                <a:lnTo>
                  <a:pt x="2401531" y="405764"/>
                </a:lnTo>
                <a:close/>
              </a:path>
              <a:path w="4575175" h="405764">
                <a:moveTo>
                  <a:pt x="2376131" y="405764"/>
                </a:moveTo>
                <a:lnTo>
                  <a:pt x="2363431" y="405764"/>
                </a:lnTo>
                <a:lnTo>
                  <a:pt x="2363431" y="393064"/>
                </a:lnTo>
                <a:lnTo>
                  <a:pt x="2376131" y="393064"/>
                </a:lnTo>
                <a:lnTo>
                  <a:pt x="2376131" y="405764"/>
                </a:lnTo>
                <a:close/>
              </a:path>
              <a:path w="4575175" h="405764">
                <a:moveTo>
                  <a:pt x="2350731" y="405764"/>
                </a:moveTo>
                <a:lnTo>
                  <a:pt x="2338031" y="405764"/>
                </a:lnTo>
                <a:lnTo>
                  <a:pt x="2338031" y="393064"/>
                </a:lnTo>
                <a:lnTo>
                  <a:pt x="2350731" y="393064"/>
                </a:lnTo>
                <a:lnTo>
                  <a:pt x="2350731" y="405764"/>
                </a:lnTo>
                <a:close/>
              </a:path>
              <a:path w="4575175" h="405764">
                <a:moveTo>
                  <a:pt x="2325331" y="405764"/>
                </a:moveTo>
                <a:lnTo>
                  <a:pt x="2312631" y="405764"/>
                </a:lnTo>
                <a:lnTo>
                  <a:pt x="2312631" y="393064"/>
                </a:lnTo>
                <a:lnTo>
                  <a:pt x="2325331" y="393064"/>
                </a:lnTo>
                <a:lnTo>
                  <a:pt x="2325331" y="405764"/>
                </a:lnTo>
                <a:close/>
              </a:path>
              <a:path w="4575175" h="405764">
                <a:moveTo>
                  <a:pt x="2299931" y="405764"/>
                </a:moveTo>
                <a:lnTo>
                  <a:pt x="2287231" y="405764"/>
                </a:lnTo>
                <a:lnTo>
                  <a:pt x="2287231" y="393064"/>
                </a:lnTo>
                <a:lnTo>
                  <a:pt x="2299931" y="393064"/>
                </a:lnTo>
                <a:lnTo>
                  <a:pt x="2299931" y="405764"/>
                </a:lnTo>
                <a:close/>
              </a:path>
              <a:path w="4575175" h="405764">
                <a:moveTo>
                  <a:pt x="2274531" y="405764"/>
                </a:moveTo>
                <a:lnTo>
                  <a:pt x="2261831" y="405764"/>
                </a:lnTo>
                <a:lnTo>
                  <a:pt x="2261831" y="393064"/>
                </a:lnTo>
                <a:lnTo>
                  <a:pt x="2274531" y="393064"/>
                </a:lnTo>
                <a:lnTo>
                  <a:pt x="2274531" y="405764"/>
                </a:lnTo>
                <a:close/>
              </a:path>
              <a:path w="4575175" h="405764">
                <a:moveTo>
                  <a:pt x="2249131" y="405764"/>
                </a:moveTo>
                <a:lnTo>
                  <a:pt x="2236431" y="405764"/>
                </a:lnTo>
                <a:lnTo>
                  <a:pt x="2236431" y="393064"/>
                </a:lnTo>
                <a:lnTo>
                  <a:pt x="2249131" y="393064"/>
                </a:lnTo>
                <a:lnTo>
                  <a:pt x="2249131" y="405764"/>
                </a:lnTo>
                <a:close/>
              </a:path>
              <a:path w="4575175" h="405764">
                <a:moveTo>
                  <a:pt x="2223731" y="405764"/>
                </a:moveTo>
                <a:lnTo>
                  <a:pt x="2211031" y="405764"/>
                </a:lnTo>
                <a:lnTo>
                  <a:pt x="2211031" y="393064"/>
                </a:lnTo>
                <a:lnTo>
                  <a:pt x="2223731" y="393064"/>
                </a:lnTo>
                <a:lnTo>
                  <a:pt x="2223731" y="405764"/>
                </a:lnTo>
                <a:close/>
              </a:path>
              <a:path w="4575175" h="405764">
                <a:moveTo>
                  <a:pt x="2198331" y="405764"/>
                </a:moveTo>
                <a:lnTo>
                  <a:pt x="2185631" y="405764"/>
                </a:lnTo>
                <a:lnTo>
                  <a:pt x="2185631" y="393064"/>
                </a:lnTo>
                <a:lnTo>
                  <a:pt x="2198331" y="393064"/>
                </a:lnTo>
                <a:lnTo>
                  <a:pt x="2198331" y="405764"/>
                </a:lnTo>
                <a:close/>
              </a:path>
              <a:path w="4575175" h="405764">
                <a:moveTo>
                  <a:pt x="2172931" y="405764"/>
                </a:moveTo>
                <a:lnTo>
                  <a:pt x="2160231" y="405764"/>
                </a:lnTo>
                <a:lnTo>
                  <a:pt x="2160231" y="393064"/>
                </a:lnTo>
                <a:lnTo>
                  <a:pt x="2172931" y="393064"/>
                </a:lnTo>
                <a:lnTo>
                  <a:pt x="2172931" y="405764"/>
                </a:lnTo>
                <a:close/>
              </a:path>
              <a:path w="4575175" h="405764">
                <a:moveTo>
                  <a:pt x="2147531" y="405764"/>
                </a:moveTo>
                <a:lnTo>
                  <a:pt x="2134831" y="405764"/>
                </a:lnTo>
                <a:lnTo>
                  <a:pt x="2134831" y="393064"/>
                </a:lnTo>
                <a:lnTo>
                  <a:pt x="2147531" y="393064"/>
                </a:lnTo>
                <a:lnTo>
                  <a:pt x="2147531" y="405764"/>
                </a:lnTo>
                <a:close/>
              </a:path>
              <a:path w="4575175" h="405764">
                <a:moveTo>
                  <a:pt x="2122131" y="405764"/>
                </a:moveTo>
                <a:lnTo>
                  <a:pt x="2109431" y="405764"/>
                </a:lnTo>
                <a:lnTo>
                  <a:pt x="2109431" y="393064"/>
                </a:lnTo>
                <a:lnTo>
                  <a:pt x="2122131" y="393064"/>
                </a:lnTo>
                <a:lnTo>
                  <a:pt x="2122131" y="405764"/>
                </a:lnTo>
                <a:close/>
              </a:path>
              <a:path w="4575175" h="405764">
                <a:moveTo>
                  <a:pt x="2096731" y="405764"/>
                </a:moveTo>
                <a:lnTo>
                  <a:pt x="2084031" y="405764"/>
                </a:lnTo>
                <a:lnTo>
                  <a:pt x="2084031" y="393064"/>
                </a:lnTo>
                <a:lnTo>
                  <a:pt x="2096731" y="393064"/>
                </a:lnTo>
                <a:lnTo>
                  <a:pt x="2096731" y="405764"/>
                </a:lnTo>
                <a:close/>
              </a:path>
              <a:path w="4575175" h="405764">
                <a:moveTo>
                  <a:pt x="2071331" y="405764"/>
                </a:moveTo>
                <a:lnTo>
                  <a:pt x="2058631" y="405764"/>
                </a:lnTo>
                <a:lnTo>
                  <a:pt x="2058631" y="393064"/>
                </a:lnTo>
                <a:lnTo>
                  <a:pt x="2071331" y="393064"/>
                </a:lnTo>
                <a:lnTo>
                  <a:pt x="2071331" y="405764"/>
                </a:lnTo>
                <a:close/>
              </a:path>
              <a:path w="4575175" h="405764">
                <a:moveTo>
                  <a:pt x="2045931" y="405764"/>
                </a:moveTo>
                <a:lnTo>
                  <a:pt x="2033231" y="405764"/>
                </a:lnTo>
                <a:lnTo>
                  <a:pt x="2033231" y="393064"/>
                </a:lnTo>
                <a:lnTo>
                  <a:pt x="2045931" y="393064"/>
                </a:lnTo>
                <a:lnTo>
                  <a:pt x="2045931" y="405764"/>
                </a:lnTo>
                <a:close/>
              </a:path>
              <a:path w="4575175" h="405764">
                <a:moveTo>
                  <a:pt x="2020531" y="405764"/>
                </a:moveTo>
                <a:lnTo>
                  <a:pt x="2007831" y="405764"/>
                </a:lnTo>
                <a:lnTo>
                  <a:pt x="2007831" y="393064"/>
                </a:lnTo>
                <a:lnTo>
                  <a:pt x="2020531" y="393064"/>
                </a:lnTo>
                <a:lnTo>
                  <a:pt x="2020531" y="405764"/>
                </a:lnTo>
                <a:close/>
              </a:path>
              <a:path w="4575175" h="405764">
                <a:moveTo>
                  <a:pt x="1995131" y="405764"/>
                </a:moveTo>
                <a:lnTo>
                  <a:pt x="1982431" y="405764"/>
                </a:lnTo>
                <a:lnTo>
                  <a:pt x="1982431" y="393064"/>
                </a:lnTo>
                <a:lnTo>
                  <a:pt x="1995131" y="393064"/>
                </a:lnTo>
                <a:lnTo>
                  <a:pt x="1995131" y="405764"/>
                </a:lnTo>
                <a:close/>
              </a:path>
              <a:path w="4575175" h="405764">
                <a:moveTo>
                  <a:pt x="1969731" y="405764"/>
                </a:moveTo>
                <a:lnTo>
                  <a:pt x="1957031" y="405764"/>
                </a:lnTo>
                <a:lnTo>
                  <a:pt x="1957031" y="393064"/>
                </a:lnTo>
                <a:lnTo>
                  <a:pt x="1969731" y="393064"/>
                </a:lnTo>
                <a:lnTo>
                  <a:pt x="1969731" y="405764"/>
                </a:lnTo>
                <a:close/>
              </a:path>
              <a:path w="4575175" h="405764">
                <a:moveTo>
                  <a:pt x="1944331" y="405764"/>
                </a:moveTo>
                <a:lnTo>
                  <a:pt x="1931631" y="405764"/>
                </a:lnTo>
                <a:lnTo>
                  <a:pt x="1931631" y="393064"/>
                </a:lnTo>
                <a:lnTo>
                  <a:pt x="1944331" y="393064"/>
                </a:lnTo>
                <a:lnTo>
                  <a:pt x="1944331" y="405764"/>
                </a:lnTo>
                <a:close/>
              </a:path>
              <a:path w="4575175" h="405764">
                <a:moveTo>
                  <a:pt x="1918931" y="405764"/>
                </a:moveTo>
                <a:lnTo>
                  <a:pt x="1906231" y="405764"/>
                </a:lnTo>
                <a:lnTo>
                  <a:pt x="1906231" y="393064"/>
                </a:lnTo>
                <a:lnTo>
                  <a:pt x="1918931" y="393064"/>
                </a:lnTo>
                <a:lnTo>
                  <a:pt x="1918931" y="405764"/>
                </a:lnTo>
                <a:close/>
              </a:path>
              <a:path w="4575175" h="405764">
                <a:moveTo>
                  <a:pt x="1893531" y="405764"/>
                </a:moveTo>
                <a:lnTo>
                  <a:pt x="1880831" y="405764"/>
                </a:lnTo>
                <a:lnTo>
                  <a:pt x="1880831" y="393064"/>
                </a:lnTo>
                <a:lnTo>
                  <a:pt x="1893531" y="393064"/>
                </a:lnTo>
                <a:lnTo>
                  <a:pt x="1893531" y="405764"/>
                </a:lnTo>
                <a:close/>
              </a:path>
              <a:path w="4575175" h="405764">
                <a:moveTo>
                  <a:pt x="1868131" y="405764"/>
                </a:moveTo>
                <a:lnTo>
                  <a:pt x="1855431" y="405764"/>
                </a:lnTo>
                <a:lnTo>
                  <a:pt x="1855431" y="393064"/>
                </a:lnTo>
                <a:lnTo>
                  <a:pt x="1868131" y="393064"/>
                </a:lnTo>
                <a:lnTo>
                  <a:pt x="1868131" y="405764"/>
                </a:lnTo>
                <a:close/>
              </a:path>
              <a:path w="4575175" h="405764">
                <a:moveTo>
                  <a:pt x="1842731" y="405764"/>
                </a:moveTo>
                <a:lnTo>
                  <a:pt x="1830031" y="405764"/>
                </a:lnTo>
                <a:lnTo>
                  <a:pt x="1830031" y="393064"/>
                </a:lnTo>
                <a:lnTo>
                  <a:pt x="1842731" y="393064"/>
                </a:lnTo>
                <a:lnTo>
                  <a:pt x="1842731" y="405764"/>
                </a:lnTo>
                <a:close/>
              </a:path>
              <a:path w="4575175" h="405764">
                <a:moveTo>
                  <a:pt x="1817331" y="405764"/>
                </a:moveTo>
                <a:lnTo>
                  <a:pt x="1804631" y="405764"/>
                </a:lnTo>
                <a:lnTo>
                  <a:pt x="1804631" y="393064"/>
                </a:lnTo>
                <a:lnTo>
                  <a:pt x="1817331" y="393064"/>
                </a:lnTo>
                <a:lnTo>
                  <a:pt x="1817331" y="405764"/>
                </a:lnTo>
                <a:close/>
              </a:path>
              <a:path w="4575175" h="405764">
                <a:moveTo>
                  <a:pt x="1791931" y="405764"/>
                </a:moveTo>
                <a:lnTo>
                  <a:pt x="1779231" y="405764"/>
                </a:lnTo>
                <a:lnTo>
                  <a:pt x="1779231" y="393064"/>
                </a:lnTo>
                <a:lnTo>
                  <a:pt x="1791931" y="393064"/>
                </a:lnTo>
                <a:lnTo>
                  <a:pt x="1791931" y="405764"/>
                </a:lnTo>
                <a:close/>
              </a:path>
              <a:path w="4575175" h="405764">
                <a:moveTo>
                  <a:pt x="1766531" y="405764"/>
                </a:moveTo>
                <a:lnTo>
                  <a:pt x="1753831" y="405764"/>
                </a:lnTo>
                <a:lnTo>
                  <a:pt x="1753831" y="393064"/>
                </a:lnTo>
                <a:lnTo>
                  <a:pt x="1766531" y="393064"/>
                </a:lnTo>
                <a:lnTo>
                  <a:pt x="1766531" y="405764"/>
                </a:lnTo>
                <a:close/>
              </a:path>
              <a:path w="4575175" h="405764">
                <a:moveTo>
                  <a:pt x="1741131" y="405764"/>
                </a:moveTo>
                <a:lnTo>
                  <a:pt x="1728431" y="405764"/>
                </a:lnTo>
                <a:lnTo>
                  <a:pt x="1728431" y="393064"/>
                </a:lnTo>
                <a:lnTo>
                  <a:pt x="1741131" y="393064"/>
                </a:lnTo>
                <a:lnTo>
                  <a:pt x="1741131" y="405764"/>
                </a:lnTo>
                <a:close/>
              </a:path>
              <a:path w="4575175" h="405764">
                <a:moveTo>
                  <a:pt x="1715731" y="405764"/>
                </a:moveTo>
                <a:lnTo>
                  <a:pt x="1703031" y="405764"/>
                </a:lnTo>
                <a:lnTo>
                  <a:pt x="1703031" y="393064"/>
                </a:lnTo>
                <a:lnTo>
                  <a:pt x="1715731" y="393064"/>
                </a:lnTo>
                <a:lnTo>
                  <a:pt x="1715731" y="405764"/>
                </a:lnTo>
                <a:close/>
              </a:path>
              <a:path w="4575175" h="405764">
                <a:moveTo>
                  <a:pt x="1690331" y="405764"/>
                </a:moveTo>
                <a:lnTo>
                  <a:pt x="1677631" y="405764"/>
                </a:lnTo>
                <a:lnTo>
                  <a:pt x="1677631" y="393064"/>
                </a:lnTo>
                <a:lnTo>
                  <a:pt x="1690331" y="393064"/>
                </a:lnTo>
                <a:lnTo>
                  <a:pt x="1690331" y="405764"/>
                </a:lnTo>
                <a:close/>
              </a:path>
              <a:path w="4575175" h="405764">
                <a:moveTo>
                  <a:pt x="1664931" y="405764"/>
                </a:moveTo>
                <a:lnTo>
                  <a:pt x="1652231" y="405764"/>
                </a:lnTo>
                <a:lnTo>
                  <a:pt x="1652231" y="393064"/>
                </a:lnTo>
                <a:lnTo>
                  <a:pt x="1664931" y="393064"/>
                </a:lnTo>
                <a:lnTo>
                  <a:pt x="1664931" y="405764"/>
                </a:lnTo>
                <a:close/>
              </a:path>
              <a:path w="4575175" h="405764">
                <a:moveTo>
                  <a:pt x="1639531" y="405764"/>
                </a:moveTo>
                <a:lnTo>
                  <a:pt x="1626831" y="405764"/>
                </a:lnTo>
                <a:lnTo>
                  <a:pt x="1626831" y="393064"/>
                </a:lnTo>
                <a:lnTo>
                  <a:pt x="1639531" y="393064"/>
                </a:lnTo>
                <a:lnTo>
                  <a:pt x="1639531" y="405764"/>
                </a:lnTo>
                <a:close/>
              </a:path>
              <a:path w="4575175" h="405764">
                <a:moveTo>
                  <a:pt x="1614131" y="405764"/>
                </a:moveTo>
                <a:lnTo>
                  <a:pt x="1601431" y="405764"/>
                </a:lnTo>
                <a:lnTo>
                  <a:pt x="1601431" y="393064"/>
                </a:lnTo>
                <a:lnTo>
                  <a:pt x="1614131" y="393064"/>
                </a:lnTo>
                <a:lnTo>
                  <a:pt x="1614131" y="405764"/>
                </a:lnTo>
                <a:close/>
              </a:path>
              <a:path w="4575175" h="405764">
                <a:moveTo>
                  <a:pt x="1588731" y="405764"/>
                </a:moveTo>
                <a:lnTo>
                  <a:pt x="1576031" y="405764"/>
                </a:lnTo>
                <a:lnTo>
                  <a:pt x="1576031" y="393064"/>
                </a:lnTo>
                <a:lnTo>
                  <a:pt x="1588731" y="393064"/>
                </a:lnTo>
                <a:lnTo>
                  <a:pt x="1588731" y="405764"/>
                </a:lnTo>
                <a:close/>
              </a:path>
              <a:path w="4575175" h="405764">
                <a:moveTo>
                  <a:pt x="1563331" y="405764"/>
                </a:moveTo>
                <a:lnTo>
                  <a:pt x="1550631" y="405764"/>
                </a:lnTo>
                <a:lnTo>
                  <a:pt x="1550631" y="393064"/>
                </a:lnTo>
                <a:lnTo>
                  <a:pt x="1563331" y="393064"/>
                </a:lnTo>
                <a:lnTo>
                  <a:pt x="1563331" y="405764"/>
                </a:lnTo>
                <a:close/>
              </a:path>
              <a:path w="4575175" h="405764">
                <a:moveTo>
                  <a:pt x="1537931" y="405764"/>
                </a:moveTo>
                <a:lnTo>
                  <a:pt x="1525231" y="405764"/>
                </a:lnTo>
                <a:lnTo>
                  <a:pt x="1525231" y="393064"/>
                </a:lnTo>
                <a:lnTo>
                  <a:pt x="1537931" y="393064"/>
                </a:lnTo>
                <a:lnTo>
                  <a:pt x="1537931" y="405764"/>
                </a:lnTo>
                <a:close/>
              </a:path>
              <a:path w="4575175" h="405764">
                <a:moveTo>
                  <a:pt x="1512531" y="405764"/>
                </a:moveTo>
                <a:lnTo>
                  <a:pt x="1499831" y="405764"/>
                </a:lnTo>
                <a:lnTo>
                  <a:pt x="1499831" y="393064"/>
                </a:lnTo>
                <a:lnTo>
                  <a:pt x="1512531" y="393064"/>
                </a:lnTo>
                <a:lnTo>
                  <a:pt x="1512531" y="405764"/>
                </a:lnTo>
                <a:close/>
              </a:path>
              <a:path w="4575175" h="405764">
                <a:moveTo>
                  <a:pt x="1487131" y="405764"/>
                </a:moveTo>
                <a:lnTo>
                  <a:pt x="1474431" y="405764"/>
                </a:lnTo>
                <a:lnTo>
                  <a:pt x="1474431" y="393064"/>
                </a:lnTo>
                <a:lnTo>
                  <a:pt x="1487131" y="393064"/>
                </a:lnTo>
                <a:lnTo>
                  <a:pt x="1487131" y="405764"/>
                </a:lnTo>
                <a:close/>
              </a:path>
              <a:path w="4575175" h="405764">
                <a:moveTo>
                  <a:pt x="1461731" y="405764"/>
                </a:moveTo>
                <a:lnTo>
                  <a:pt x="1449031" y="405764"/>
                </a:lnTo>
                <a:lnTo>
                  <a:pt x="1449031" y="393064"/>
                </a:lnTo>
                <a:lnTo>
                  <a:pt x="1461731" y="393064"/>
                </a:lnTo>
                <a:lnTo>
                  <a:pt x="1461731" y="405764"/>
                </a:lnTo>
                <a:close/>
              </a:path>
              <a:path w="4575175" h="405764">
                <a:moveTo>
                  <a:pt x="1436331" y="405764"/>
                </a:moveTo>
                <a:lnTo>
                  <a:pt x="1423631" y="405764"/>
                </a:lnTo>
                <a:lnTo>
                  <a:pt x="1423631" y="393064"/>
                </a:lnTo>
                <a:lnTo>
                  <a:pt x="1436331" y="393064"/>
                </a:lnTo>
                <a:lnTo>
                  <a:pt x="1436331" y="405764"/>
                </a:lnTo>
                <a:close/>
              </a:path>
              <a:path w="4575175" h="405764">
                <a:moveTo>
                  <a:pt x="1410931" y="405764"/>
                </a:moveTo>
                <a:lnTo>
                  <a:pt x="1398231" y="405764"/>
                </a:lnTo>
                <a:lnTo>
                  <a:pt x="1398231" y="393064"/>
                </a:lnTo>
                <a:lnTo>
                  <a:pt x="1410931" y="393064"/>
                </a:lnTo>
                <a:lnTo>
                  <a:pt x="1410931" y="405764"/>
                </a:lnTo>
                <a:close/>
              </a:path>
              <a:path w="4575175" h="405764">
                <a:moveTo>
                  <a:pt x="1385531" y="405764"/>
                </a:moveTo>
                <a:lnTo>
                  <a:pt x="1372831" y="405764"/>
                </a:lnTo>
                <a:lnTo>
                  <a:pt x="1372831" y="393064"/>
                </a:lnTo>
                <a:lnTo>
                  <a:pt x="1385531" y="393064"/>
                </a:lnTo>
                <a:lnTo>
                  <a:pt x="1385531" y="405764"/>
                </a:lnTo>
                <a:close/>
              </a:path>
              <a:path w="4575175" h="405764">
                <a:moveTo>
                  <a:pt x="1360131" y="405764"/>
                </a:moveTo>
                <a:lnTo>
                  <a:pt x="1347431" y="405764"/>
                </a:lnTo>
                <a:lnTo>
                  <a:pt x="1347431" y="393064"/>
                </a:lnTo>
                <a:lnTo>
                  <a:pt x="1360131" y="393064"/>
                </a:lnTo>
                <a:lnTo>
                  <a:pt x="1360131" y="405764"/>
                </a:lnTo>
                <a:close/>
              </a:path>
              <a:path w="4575175" h="405764">
                <a:moveTo>
                  <a:pt x="1334731" y="405764"/>
                </a:moveTo>
                <a:lnTo>
                  <a:pt x="1322031" y="405764"/>
                </a:lnTo>
                <a:lnTo>
                  <a:pt x="1322031" y="393064"/>
                </a:lnTo>
                <a:lnTo>
                  <a:pt x="1334731" y="393064"/>
                </a:lnTo>
                <a:lnTo>
                  <a:pt x="1334731" y="405764"/>
                </a:lnTo>
                <a:close/>
              </a:path>
              <a:path w="4575175" h="405764">
                <a:moveTo>
                  <a:pt x="1309331" y="405764"/>
                </a:moveTo>
                <a:lnTo>
                  <a:pt x="1296631" y="405764"/>
                </a:lnTo>
                <a:lnTo>
                  <a:pt x="1296631" y="393064"/>
                </a:lnTo>
                <a:lnTo>
                  <a:pt x="1309331" y="393064"/>
                </a:lnTo>
                <a:lnTo>
                  <a:pt x="1309331" y="405764"/>
                </a:lnTo>
                <a:close/>
              </a:path>
              <a:path w="4575175" h="405764">
                <a:moveTo>
                  <a:pt x="1283931" y="405764"/>
                </a:moveTo>
                <a:lnTo>
                  <a:pt x="1271231" y="405764"/>
                </a:lnTo>
                <a:lnTo>
                  <a:pt x="1271231" y="393064"/>
                </a:lnTo>
                <a:lnTo>
                  <a:pt x="1283931" y="393064"/>
                </a:lnTo>
                <a:lnTo>
                  <a:pt x="1283931" y="405764"/>
                </a:lnTo>
                <a:close/>
              </a:path>
              <a:path w="4575175" h="405764">
                <a:moveTo>
                  <a:pt x="1258531" y="405764"/>
                </a:moveTo>
                <a:lnTo>
                  <a:pt x="1245831" y="405764"/>
                </a:lnTo>
                <a:lnTo>
                  <a:pt x="1245831" y="393064"/>
                </a:lnTo>
                <a:lnTo>
                  <a:pt x="1258531" y="393064"/>
                </a:lnTo>
                <a:lnTo>
                  <a:pt x="1258531" y="405764"/>
                </a:lnTo>
                <a:close/>
              </a:path>
              <a:path w="4575175" h="405764">
                <a:moveTo>
                  <a:pt x="1233131" y="405764"/>
                </a:moveTo>
                <a:lnTo>
                  <a:pt x="1220431" y="405764"/>
                </a:lnTo>
                <a:lnTo>
                  <a:pt x="1220431" y="393064"/>
                </a:lnTo>
                <a:lnTo>
                  <a:pt x="1233131" y="393064"/>
                </a:lnTo>
                <a:lnTo>
                  <a:pt x="1233131" y="405764"/>
                </a:lnTo>
                <a:close/>
              </a:path>
              <a:path w="4575175" h="405764">
                <a:moveTo>
                  <a:pt x="1207731" y="405764"/>
                </a:moveTo>
                <a:lnTo>
                  <a:pt x="1195031" y="405764"/>
                </a:lnTo>
                <a:lnTo>
                  <a:pt x="1195031" y="393064"/>
                </a:lnTo>
                <a:lnTo>
                  <a:pt x="1207731" y="393064"/>
                </a:lnTo>
                <a:lnTo>
                  <a:pt x="1207731" y="405764"/>
                </a:lnTo>
                <a:close/>
              </a:path>
              <a:path w="4575175" h="405764">
                <a:moveTo>
                  <a:pt x="1182331" y="405764"/>
                </a:moveTo>
                <a:lnTo>
                  <a:pt x="1169631" y="405764"/>
                </a:lnTo>
                <a:lnTo>
                  <a:pt x="1169631" y="393064"/>
                </a:lnTo>
                <a:lnTo>
                  <a:pt x="1182331" y="393064"/>
                </a:lnTo>
                <a:lnTo>
                  <a:pt x="1182331" y="405764"/>
                </a:lnTo>
                <a:close/>
              </a:path>
              <a:path w="4575175" h="405764">
                <a:moveTo>
                  <a:pt x="1156931" y="405764"/>
                </a:moveTo>
                <a:lnTo>
                  <a:pt x="1144231" y="405764"/>
                </a:lnTo>
                <a:lnTo>
                  <a:pt x="1144231" y="393064"/>
                </a:lnTo>
                <a:lnTo>
                  <a:pt x="1156931" y="393064"/>
                </a:lnTo>
                <a:lnTo>
                  <a:pt x="1156931" y="405764"/>
                </a:lnTo>
                <a:close/>
              </a:path>
              <a:path w="4575175" h="405764">
                <a:moveTo>
                  <a:pt x="1131531" y="405764"/>
                </a:moveTo>
                <a:lnTo>
                  <a:pt x="1118831" y="405764"/>
                </a:lnTo>
                <a:lnTo>
                  <a:pt x="1118831" y="393064"/>
                </a:lnTo>
                <a:lnTo>
                  <a:pt x="1131531" y="393064"/>
                </a:lnTo>
                <a:lnTo>
                  <a:pt x="1131531" y="405764"/>
                </a:lnTo>
                <a:close/>
              </a:path>
              <a:path w="4575175" h="405764">
                <a:moveTo>
                  <a:pt x="1106131" y="405764"/>
                </a:moveTo>
                <a:lnTo>
                  <a:pt x="1093431" y="405764"/>
                </a:lnTo>
                <a:lnTo>
                  <a:pt x="1093431" y="393064"/>
                </a:lnTo>
                <a:lnTo>
                  <a:pt x="1106131" y="393064"/>
                </a:lnTo>
                <a:lnTo>
                  <a:pt x="1106131" y="405764"/>
                </a:lnTo>
                <a:close/>
              </a:path>
              <a:path w="4575175" h="405764">
                <a:moveTo>
                  <a:pt x="1080731" y="405764"/>
                </a:moveTo>
                <a:lnTo>
                  <a:pt x="1068031" y="405764"/>
                </a:lnTo>
                <a:lnTo>
                  <a:pt x="1068031" y="393064"/>
                </a:lnTo>
                <a:lnTo>
                  <a:pt x="1080731" y="393064"/>
                </a:lnTo>
                <a:lnTo>
                  <a:pt x="1080731" y="405764"/>
                </a:lnTo>
                <a:close/>
              </a:path>
              <a:path w="4575175" h="405764">
                <a:moveTo>
                  <a:pt x="1055331" y="405764"/>
                </a:moveTo>
                <a:lnTo>
                  <a:pt x="1042631" y="405764"/>
                </a:lnTo>
                <a:lnTo>
                  <a:pt x="1042631" y="393064"/>
                </a:lnTo>
                <a:lnTo>
                  <a:pt x="1055331" y="393064"/>
                </a:lnTo>
                <a:lnTo>
                  <a:pt x="1055331" y="405764"/>
                </a:lnTo>
                <a:close/>
              </a:path>
              <a:path w="4575175" h="405764">
                <a:moveTo>
                  <a:pt x="1029931" y="405764"/>
                </a:moveTo>
                <a:lnTo>
                  <a:pt x="1017231" y="405764"/>
                </a:lnTo>
                <a:lnTo>
                  <a:pt x="1017231" y="393064"/>
                </a:lnTo>
                <a:lnTo>
                  <a:pt x="1029931" y="393064"/>
                </a:lnTo>
                <a:lnTo>
                  <a:pt x="1029931" y="405764"/>
                </a:lnTo>
                <a:close/>
              </a:path>
              <a:path w="4575175" h="405764">
                <a:moveTo>
                  <a:pt x="1004531" y="405764"/>
                </a:moveTo>
                <a:lnTo>
                  <a:pt x="991831" y="405764"/>
                </a:lnTo>
                <a:lnTo>
                  <a:pt x="991831" y="393064"/>
                </a:lnTo>
                <a:lnTo>
                  <a:pt x="1004531" y="393064"/>
                </a:lnTo>
                <a:lnTo>
                  <a:pt x="1004531" y="405764"/>
                </a:lnTo>
                <a:close/>
              </a:path>
              <a:path w="4575175" h="405764">
                <a:moveTo>
                  <a:pt x="979131" y="405764"/>
                </a:moveTo>
                <a:lnTo>
                  <a:pt x="966431" y="405764"/>
                </a:lnTo>
                <a:lnTo>
                  <a:pt x="966431" y="393064"/>
                </a:lnTo>
                <a:lnTo>
                  <a:pt x="979131" y="393064"/>
                </a:lnTo>
                <a:lnTo>
                  <a:pt x="979131" y="405764"/>
                </a:lnTo>
                <a:close/>
              </a:path>
              <a:path w="4575175" h="405764">
                <a:moveTo>
                  <a:pt x="953731" y="405764"/>
                </a:moveTo>
                <a:lnTo>
                  <a:pt x="941031" y="405764"/>
                </a:lnTo>
                <a:lnTo>
                  <a:pt x="941031" y="393064"/>
                </a:lnTo>
                <a:lnTo>
                  <a:pt x="953731" y="393064"/>
                </a:lnTo>
                <a:lnTo>
                  <a:pt x="953731" y="405764"/>
                </a:lnTo>
                <a:close/>
              </a:path>
              <a:path w="4575175" h="405764">
                <a:moveTo>
                  <a:pt x="928331" y="405764"/>
                </a:moveTo>
                <a:lnTo>
                  <a:pt x="915631" y="405764"/>
                </a:lnTo>
                <a:lnTo>
                  <a:pt x="915631" y="393064"/>
                </a:lnTo>
                <a:lnTo>
                  <a:pt x="928331" y="393064"/>
                </a:lnTo>
                <a:lnTo>
                  <a:pt x="928331" y="405764"/>
                </a:lnTo>
                <a:close/>
              </a:path>
              <a:path w="4575175" h="405764">
                <a:moveTo>
                  <a:pt x="902931" y="405764"/>
                </a:moveTo>
                <a:lnTo>
                  <a:pt x="890231" y="405764"/>
                </a:lnTo>
                <a:lnTo>
                  <a:pt x="890231" y="393064"/>
                </a:lnTo>
                <a:lnTo>
                  <a:pt x="902931" y="393064"/>
                </a:lnTo>
                <a:lnTo>
                  <a:pt x="902931" y="405764"/>
                </a:lnTo>
                <a:close/>
              </a:path>
              <a:path w="4575175" h="405764">
                <a:moveTo>
                  <a:pt x="877531" y="405764"/>
                </a:moveTo>
                <a:lnTo>
                  <a:pt x="864831" y="405764"/>
                </a:lnTo>
                <a:lnTo>
                  <a:pt x="864831" y="393064"/>
                </a:lnTo>
                <a:lnTo>
                  <a:pt x="877531" y="393064"/>
                </a:lnTo>
                <a:lnTo>
                  <a:pt x="877531" y="405764"/>
                </a:lnTo>
                <a:close/>
              </a:path>
              <a:path w="4575175" h="405764">
                <a:moveTo>
                  <a:pt x="852131" y="405764"/>
                </a:moveTo>
                <a:lnTo>
                  <a:pt x="839431" y="405764"/>
                </a:lnTo>
                <a:lnTo>
                  <a:pt x="839431" y="393064"/>
                </a:lnTo>
                <a:lnTo>
                  <a:pt x="852131" y="393064"/>
                </a:lnTo>
                <a:lnTo>
                  <a:pt x="852131" y="405764"/>
                </a:lnTo>
                <a:close/>
              </a:path>
              <a:path w="4575175" h="405764">
                <a:moveTo>
                  <a:pt x="826731" y="405764"/>
                </a:moveTo>
                <a:lnTo>
                  <a:pt x="814031" y="405764"/>
                </a:lnTo>
                <a:lnTo>
                  <a:pt x="814031" y="393064"/>
                </a:lnTo>
                <a:lnTo>
                  <a:pt x="826731" y="393064"/>
                </a:lnTo>
                <a:lnTo>
                  <a:pt x="826731" y="405764"/>
                </a:lnTo>
                <a:close/>
              </a:path>
              <a:path w="4575175" h="405764">
                <a:moveTo>
                  <a:pt x="801331" y="405764"/>
                </a:moveTo>
                <a:lnTo>
                  <a:pt x="788631" y="405764"/>
                </a:lnTo>
                <a:lnTo>
                  <a:pt x="788631" y="393064"/>
                </a:lnTo>
                <a:lnTo>
                  <a:pt x="801331" y="393064"/>
                </a:lnTo>
                <a:lnTo>
                  <a:pt x="801331" y="405764"/>
                </a:lnTo>
                <a:close/>
              </a:path>
              <a:path w="4575175" h="405764">
                <a:moveTo>
                  <a:pt x="775931" y="405764"/>
                </a:moveTo>
                <a:lnTo>
                  <a:pt x="763231" y="405764"/>
                </a:lnTo>
                <a:lnTo>
                  <a:pt x="763231" y="393064"/>
                </a:lnTo>
                <a:lnTo>
                  <a:pt x="775931" y="393064"/>
                </a:lnTo>
                <a:lnTo>
                  <a:pt x="775931" y="405764"/>
                </a:lnTo>
                <a:close/>
              </a:path>
              <a:path w="4575175" h="405764">
                <a:moveTo>
                  <a:pt x="750531" y="405764"/>
                </a:moveTo>
                <a:lnTo>
                  <a:pt x="737831" y="405764"/>
                </a:lnTo>
                <a:lnTo>
                  <a:pt x="737831" y="393064"/>
                </a:lnTo>
                <a:lnTo>
                  <a:pt x="750531" y="393064"/>
                </a:lnTo>
                <a:lnTo>
                  <a:pt x="750531" y="405764"/>
                </a:lnTo>
                <a:close/>
              </a:path>
              <a:path w="4575175" h="405764">
                <a:moveTo>
                  <a:pt x="725131" y="405764"/>
                </a:moveTo>
                <a:lnTo>
                  <a:pt x="712431" y="405764"/>
                </a:lnTo>
                <a:lnTo>
                  <a:pt x="712431" y="393064"/>
                </a:lnTo>
                <a:lnTo>
                  <a:pt x="725131" y="393064"/>
                </a:lnTo>
                <a:lnTo>
                  <a:pt x="725131" y="405764"/>
                </a:lnTo>
                <a:close/>
              </a:path>
              <a:path w="4575175" h="405764">
                <a:moveTo>
                  <a:pt x="699731" y="405764"/>
                </a:moveTo>
                <a:lnTo>
                  <a:pt x="687031" y="405764"/>
                </a:lnTo>
                <a:lnTo>
                  <a:pt x="687031" y="393064"/>
                </a:lnTo>
                <a:lnTo>
                  <a:pt x="699731" y="393064"/>
                </a:lnTo>
                <a:lnTo>
                  <a:pt x="699731" y="405764"/>
                </a:lnTo>
                <a:close/>
              </a:path>
              <a:path w="4575175" h="405764">
                <a:moveTo>
                  <a:pt x="674331" y="405764"/>
                </a:moveTo>
                <a:lnTo>
                  <a:pt x="661631" y="405764"/>
                </a:lnTo>
                <a:lnTo>
                  <a:pt x="661631" y="393064"/>
                </a:lnTo>
                <a:lnTo>
                  <a:pt x="674331" y="393064"/>
                </a:lnTo>
                <a:lnTo>
                  <a:pt x="674331" y="405764"/>
                </a:lnTo>
                <a:close/>
              </a:path>
              <a:path w="4575175" h="405764">
                <a:moveTo>
                  <a:pt x="648931" y="405764"/>
                </a:moveTo>
                <a:lnTo>
                  <a:pt x="636231" y="405764"/>
                </a:lnTo>
                <a:lnTo>
                  <a:pt x="636231" y="393064"/>
                </a:lnTo>
                <a:lnTo>
                  <a:pt x="648931" y="393064"/>
                </a:lnTo>
                <a:lnTo>
                  <a:pt x="648931" y="405764"/>
                </a:lnTo>
                <a:close/>
              </a:path>
              <a:path w="4575175" h="405764">
                <a:moveTo>
                  <a:pt x="623531" y="405764"/>
                </a:moveTo>
                <a:lnTo>
                  <a:pt x="610831" y="405764"/>
                </a:lnTo>
                <a:lnTo>
                  <a:pt x="610831" y="393064"/>
                </a:lnTo>
                <a:lnTo>
                  <a:pt x="623531" y="393064"/>
                </a:lnTo>
                <a:lnTo>
                  <a:pt x="623531" y="405764"/>
                </a:lnTo>
                <a:close/>
              </a:path>
              <a:path w="4575175" h="405764">
                <a:moveTo>
                  <a:pt x="598131" y="405764"/>
                </a:moveTo>
                <a:lnTo>
                  <a:pt x="585431" y="405764"/>
                </a:lnTo>
                <a:lnTo>
                  <a:pt x="585431" y="393064"/>
                </a:lnTo>
                <a:lnTo>
                  <a:pt x="598131" y="393064"/>
                </a:lnTo>
                <a:lnTo>
                  <a:pt x="598131" y="405764"/>
                </a:lnTo>
                <a:close/>
              </a:path>
              <a:path w="4575175" h="405764">
                <a:moveTo>
                  <a:pt x="572731" y="405764"/>
                </a:moveTo>
                <a:lnTo>
                  <a:pt x="560031" y="405764"/>
                </a:lnTo>
                <a:lnTo>
                  <a:pt x="560031" y="393064"/>
                </a:lnTo>
                <a:lnTo>
                  <a:pt x="572731" y="393064"/>
                </a:lnTo>
                <a:lnTo>
                  <a:pt x="572731" y="405764"/>
                </a:lnTo>
                <a:close/>
              </a:path>
              <a:path w="4575175" h="405764">
                <a:moveTo>
                  <a:pt x="547331" y="405764"/>
                </a:moveTo>
                <a:lnTo>
                  <a:pt x="534631" y="405764"/>
                </a:lnTo>
                <a:lnTo>
                  <a:pt x="534631" y="393064"/>
                </a:lnTo>
                <a:lnTo>
                  <a:pt x="547331" y="393064"/>
                </a:lnTo>
                <a:lnTo>
                  <a:pt x="547331" y="405764"/>
                </a:lnTo>
                <a:close/>
              </a:path>
              <a:path w="4575175" h="405764">
                <a:moveTo>
                  <a:pt x="521931" y="405764"/>
                </a:moveTo>
                <a:lnTo>
                  <a:pt x="509231" y="405764"/>
                </a:lnTo>
                <a:lnTo>
                  <a:pt x="509231" y="393064"/>
                </a:lnTo>
                <a:lnTo>
                  <a:pt x="521931" y="393064"/>
                </a:lnTo>
                <a:lnTo>
                  <a:pt x="521931" y="405764"/>
                </a:lnTo>
                <a:close/>
              </a:path>
              <a:path w="4575175" h="405764">
                <a:moveTo>
                  <a:pt x="496531" y="405764"/>
                </a:moveTo>
                <a:lnTo>
                  <a:pt x="483831" y="405764"/>
                </a:lnTo>
                <a:lnTo>
                  <a:pt x="483831" y="393064"/>
                </a:lnTo>
                <a:lnTo>
                  <a:pt x="496531" y="393064"/>
                </a:lnTo>
                <a:lnTo>
                  <a:pt x="496531" y="405764"/>
                </a:lnTo>
                <a:close/>
              </a:path>
              <a:path w="4575175" h="405764">
                <a:moveTo>
                  <a:pt x="471131" y="405764"/>
                </a:moveTo>
                <a:lnTo>
                  <a:pt x="458431" y="405764"/>
                </a:lnTo>
                <a:lnTo>
                  <a:pt x="458431" y="393064"/>
                </a:lnTo>
                <a:lnTo>
                  <a:pt x="471131" y="393064"/>
                </a:lnTo>
                <a:lnTo>
                  <a:pt x="471131" y="405764"/>
                </a:lnTo>
                <a:close/>
              </a:path>
              <a:path w="4575175" h="405764">
                <a:moveTo>
                  <a:pt x="445731" y="405764"/>
                </a:moveTo>
                <a:lnTo>
                  <a:pt x="433031" y="405764"/>
                </a:lnTo>
                <a:lnTo>
                  <a:pt x="433031" y="393064"/>
                </a:lnTo>
                <a:lnTo>
                  <a:pt x="445731" y="393064"/>
                </a:lnTo>
                <a:lnTo>
                  <a:pt x="445731" y="405764"/>
                </a:lnTo>
                <a:close/>
              </a:path>
              <a:path w="4575175" h="405764">
                <a:moveTo>
                  <a:pt x="420331" y="405764"/>
                </a:moveTo>
                <a:lnTo>
                  <a:pt x="407631" y="405764"/>
                </a:lnTo>
                <a:lnTo>
                  <a:pt x="407631" y="393064"/>
                </a:lnTo>
                <a:lnTo>
                  <a:pt x="420331" y="393064"/>
                </a:lnTo>
                <a:lnTo>
                  <a:pt x="420331" y="405764"/>
                </a:lnTo>
                <a:close/>
              </a:path>
              <a:path w="4575175" h="405764">
                <a:moveTo>
                  <a:pt x="394931" y="405764"/>
                </a:moveTo>
                <a:lnTo>
                  <a:pt x="382231" y="405764"/>
                </a:lnTo>
                <a:lnTo>
                  <a:pt x="382231" y="393064"/>
                </a:lnTo>
                <a:lnTo>
                  <a:pt x="394931" y="393064"/>
                </a:lnTo>
                <a:lnTo>
                  <a:pt x="394931" y="405764"/>
                </a:lnTo>
                <a:close/>
              </a:path>
              <a:path w="4575175" h="405764">
                <a:moveTo>
                  <a:pt x="369531" y="405764"/>
                </a:moveTo>
                <a:lnTo>
                  <a:pt x="356831" y="405764"/>
                </a:lnTo>
                <a:lnTo>
                  <a:pt x="356831" y="393064"/>
                </a:lnTo>
                <a:lnTo>
                  <a:pt x="369531" y="393064"/>
                </a:lnTo>
                <a:lnTo>
                  <a:pt x="369531" y="405764"/>
                </a:lnTo>
                <a:close/>
              </a:path>
              <a:path w="4575175" h="405764">
                <a:moveTo>
                  <a:pt x="344131" y="405764"/>
                </a:moveTo>
                <a:lnTo>
                  <a:pt x="331431" y="405764"/>
                </a:lnTo>
                <a:lnTo>
                  <a:pt x="331431" y="393064"/>
                </a:lnTo>
                <a:lnTo>
                  <a:pt x="344131" y="393064"/>
                </a:lnTo>
                <a:lnTo>
                  <a:pt x="344131" y="405764"/>
                </a:lnTo>
                <a:close/>
              </a:path>
              <a:path w="4575175" h="405764">
                <a:moveTo>
                  <a:pt x="318731" y="405764"/>
                </a:moveTo>
                <a:lnTo>
                  <a:pt x="306031" y="405764"/>
                </a:lnTo>
                <a:lnTo>
                  <a:pt x="306031" y="393064"/>
                </a:lnTo>
                <a:lnTo>
                  <a:pt x="318731" y="393064"/>
                </a:lnTo>
                <a:lnTo>
                  <a:pt x="318731" y="405764"/>
                </a:lnTo>
                <a:close/>
              </a:path>
              <a:path w="4575175" h="405764">
                <a:moveTo>
                  <a:pt x="293331" y="405764"/>
                </a:moveTo>
                <a:lnTo>
                  <a:pt x="280631" y="405764"/>
                </a:lnTo>
                <a:lnTo>
                  <a:pt x="280631" y="393064"/>
                </a:lnTo>
                <a:lnTo>
                  <a:pt x="293331" y="393064"/>
                </a:lnTo>
                <a:lnTo>
                  <a:pt x="293331" y="405764"/>
                </a:lnTo>
                <a:close/>
              </a:path>
              <a:path w="4575175" h="405764">
                <a:moveTo>
                  <a:pt x="267931" y="405764"/>
                </a:moveTo>
                <a:lnTo>
                  <a:pt x="255231" y="405764"/>
                </a:lnTo>
                <a:lnTo>
                  <a:pt x="255231" y="393064"/>
                </a:lnTo>
                <a:lnTo>
                  <a:pt x="267931" y="393064"/>
                </a:lnTo>
                <a:lnTo>
                  <a:pt x="267931" y="405764"/>
                </a:lnTo>
                <a:close/>
              </a:path>
              <a:path w="4575175" h="405764">
                <a:moveTo>
                  <a:pt x="242531" y="405764"/>
                </a:moveTo>
                <a:lnTo>
                  <a:pt x="229831" y="405764"/>
                </a:lnTo>
                <a:lnTo>
                  <a:pt x="229831" y="393064"/>
                </a:lnTo>
                <a:lnTo>
                  <a:pt x="242531" y="393064"/>
                </a:lnTo>
                <a:lnTo>
                  <a:pt x="242531" y="405764"/>
                </a:lnTo>
                <a:close/>
              </a:path>
              <a:path w="4575175" h="405764">
                <a:moveTo>
                  <a:pt x="217131" y="405764"/>
                </a:moveTo>
                <a:lnTo>
                  <a:pt x="204431" y="405764"/>
                </a:lnTo>
                <a:lnTo>
                  <a:pt x="204431" y="393064"/>
                </a:lnTo>
                <a:lnTo>
                  <a:pt x="217131" y="393064"/>
                </a:lnTo>
                <a:lnTo>
                  <a:pt x="217131" y="405764"/>
                </a:lnTo>
                <a:close/>
              </a:path>
              <a:path w="4575175" h="405764">
                <a:moveTo>
                  <a:pt x="191731" y="405764"/>
                </a:moveTo>
                <a:lnTo>
                  <a:pt x="179031" y="405764"/>
                </a:lnTo>
                <a:lnTo>
                  <a:pt x="179031" y="393064"/>
                </a:lnTo>
                <a:lnTo>
                  <a:pt x="191731" y="393064"/>
                </a:lnTo>
                <a:lnTo>
                  <a:pt x="191731" y="405764"/>
                </a:lnTo>
                <a:close/>
              </a:path>
              <a:path w="4575175" h="405764">
                <a:moveTo>
                  <a:pt x="166331" y="405764"/>
                </a:moveTo>
                <a:lnTo>
                  <a:pt x="153631" y="405764"/>
                </a:lnTo>
                <a:lnTo>
                  <a:pt x="153631" y="393064"/>
                </a:lnTo>
                <a:lnTo>
                  <a:pt x="166331" y="393064"/>
                </a:lnTo>
                <a:lnTo>
                  <a:pt x="166331" y="405764"/>
                </a:lnTo>
                <a:close/>
              </a:path>
              <a:path w="4575175" h="405764">
                <a:moveTo>
                  <a:pt x="140931" y="405764"/>
                </a:moveTo>
                <a:lnTo>
                  <a:pt x="128231" y="405764"/>
                </a:lnTo>
                <a:lnTo>
                  <a:pt x="128231" y="393064"/>
                </a:lnTo>
                <a:lnTo>
                  <a:pt x="140931" y="393064"/>
                </a:lnTo>
                <a:lnTo>
                  <a:pt x="140931" y="405764"/>
                </a:lnTo>
                <a:close/>
              </a:path>
              <a:path w="4575175" h="405764">
                <a:moveTo>
                  <a:pt x="115531" y="405764"/>
                </a:moveTo>
                <a:lnTo>
                  <a:pt x="102831" y="405764"/>
                </a:lnTo>
                <a:lnTo>
                  <a:pt x="102831" y="393064"/>
                </a:lnTo>
                <a:lnTo>
                  <a:pt x="115531" y="393064"/>
                </a:lnTo>
                <a:lnTo>
                  <a:pt x="115531" y="405764"/>
                </a:lnTo>
                <a:close/>
              </a:path>
              <a:path w="4575175" h="405764">
                <a:moveTo>
                  <a:pt x="90131" y="405764"/>
                </a:moveTo>
                <a:lnTo>
                  <a:pt x="77431" y="405764"/>
                </a:lnTo>
                <a:lnTo>
                  <a:pt x="77431" y="393064"/>
                </a:lnTo>
                <a:lnTo>
                  <a:pt x="90131" y="393064"/>
                </a:lnTo>
                <a:lnTo>
                  <a:pt x="90131" y="405764"/>
                </a:lnTo>
                <a:close/>
              </a:path>
              <a:path w="4575175" h="405764">
                <a:moveTo>
                  <a:pt x="54419" y="390448"/>
                </a:moveTo>
                <a:close/>
              </a:path>
              <a:path w="4575175" h="405764">
                <a:moveTo>
                  <a:pt x="63944" y="405320"/>
                </a:moveTo>
                <a:lnTo>
                  <a:pt x="50292" y="402463"/>
                </a:lnTo>
                <a:lnTo>
                  <a:pt x="54364" y="390448"/>
                </a:lnTo>
                <a:lnTo>
                  <a:pt x="57226" y="391248"/>
                </a:lnTo>
                <a:lnTo>
                  <a:pt x="59811" y="391833"/>
                </a:lnTo>
                <a:lnTo>
                  <a:pt x="62789" y="392366"/>
                </a:lnTo>
                <a:lnTo>
                  <a:pt x="65544" y="392722"/>
                </a:lnTo>
                <a:lnTo>
                  <a:pt x="63944" y="405320"/>
                </a:lnTo>
                <a:close/>
              </a:path>
              <a:path w="4575175" h="405764">
                <a:moveTo>
                  <a:pt x="57303" y="391248"/>
                </a:moveTo>
                <a:lnTo>
                  <a:pt x="56921" y="391160"/>
                </a:lnTo>
                <a:lnTo>
                  <a:pt x="57303" y="391248"/>
                </a:lnTo>
                <a:close/>
              </a:path>
              <a:path w="4575175" h="405764">
                <a:moveTo>
                  <a:pt x="34413" y="379720"/>
                </a:moveTo>
                <a:lnTo>
                  <a:pt x="33997" y="379374"/>
                </a:lnTo>
                <a:lnTo>
                  <a:pt x="34254" y="379566"/>
                </a:lnTo>
                <a:lnTo>
                  <a:pt x="34413" y="379720"/>
                </a:lnTo>
                <a:close/>
              </a:path>
              <a:path w="4575175" h="405764">
                <a:moveTo>
                  <a:pt x="34507" y="379755"/>
                </a:moveTo>
                <a:lnTo>
                  <a:pt x="34254" y="379566"/>
                </a:lnTo>
                <a:lnTo>
                  <a:pt x="34507" y="379755"/>
                </a:lnTo>
                <a:close/>
              </a:path>
              <a:path w="4575175" h="405764">
                <a:moveTo>
                  <a:pt x="34455" y="379755"/>
                </a:moveTo>
                <a:close/>
              </a:path>
              <a:path w="4575175" h="405764">
                <a:moveTo>
                  <a:pt x="37896" y="397230"/>
                </a:moveTo>
                <a:lnTo>
                  <a:pt x="37604" y="397090"/>
                </a:lnTo>
                <a:lnTo>
                  <a:pt x="31673" y="393496"/>
                </a:lnTo>
                <a:lnTo>
                  <a:pt x="26149" y="389356"/>
                </a:lnTo>
                <a:lnTo>
                  <a:pt x="25869" y="389115"/>
                </a:lnTo>
                <a:lnTo>
                  <a:pt x="34382" y="379755"/>
                </a:lnTo>
                <a:lnTo>
                  <a:pt x="38581" y="382803"/>
                </a:lnTo>
                <a:lnTo>
                  <a:pt x="39039" y="383146"/>
                </a:lnTo>
                <a:lnTo>
                  <a:pt x="43448" y="385787"/>
                </a:lnTo>
                <a:lnTo>
                  <a:pt x="37896" y="397230"/>
                </a:lnTo>
                <a:close/>
              </a:path>
              <a:path w="4575175" h="405764">
                <a:moveTo>
                  <a:pt x="39039" y="383146"/>
                </a:moveTo>
                <a:lnTo>
                  <a:pt x="38531" y="382803"/>
                </a:lnTo>
                <a:lnTo>
                  <a:pt x="38795" y="382963"/>
                </a:lnTo>
                <a:lnTo>
                  <a:pt x="39039" y="383146"/>
                </a:lnTo>
                <a:close/>
              </a:path>
              <a:path w="4575175" h="405764">
                <a:moveTo>
                  <a:pt x="38795" y="382963"/>
                </a:moveTo>
                <a:lnTo>
                  <a:pt x="38531" y="382803"/>
                </a:lnTo>
                <a:lnTo>
                  <a:pt x="38795" y="382963"/>
                </a:lnTo>
                <a:close/>
              </a:path>
              <a:path w="4575175" h="405764">
                <a:moveTo>
                  <a:pt x="39096" y="383146"/>
                </a:moveTo>
                <a:lnTo>
                  <a:pt x="38795" y="382963"/>
                </a:lnTo>
                <a:lnTo>
                  <a:pt x="39096" y="383146"/>
                </a:lnTo>
                <a:close/>
              </a:path>
              <a:path w="4575175" h="405764">
                <a:moveTo>
                  <a:pt x="43638" y="385903"/>
                </a:moveTo>
                <a:lnTo>
                  <a:pt x="43395" y="385787"/>
                </a:lnTo>
                <a:lnTo>
                  <a:pt x="43638" y="385903"/>
                </a:lnTo>
                <a:close/>
              </a:path>
              <a:path w="4575175" h="405764">
                <a:moveTo>
                  <a:pt x="43929" y="386079"/>
                </a:moveTo>
                <a:lnTo>
                  <a:pt x="43467" y="385827"/>
                </a:lnTo>
                <a:lnTo>
                  <a:pt x="43657" y="385914"/>
                </a:lnTo>
                <a:lnTo>
                  <a:pt x="43929" y="386079"/>
                </a:lnTo>
                <a:close/>
              </a:path>
              <a:path w="4575175" h="405764">
                <a:moveTo>
                  <a:pt x="19846" y="362102"/>
                </a:moveTo>
                <a:lnTo>
                  <a:pt x="19685" y="361835"/>
                </a:lnTo>
                <a:lnTo>
                  <a:pt x="19846" y="362102"/>
                </a:lnTo>
                <a:close/>
              </a:path>
              <a:path w="4575175" h="405764">
                <a:moveTo>
                  <a:pt x="20008" y="362369"/>
                </a:moveTo>
                <a:lnTo>
                  <a:pt x="19862" y="362127"/>
                </a:lnTo>
                <a:lnTo>
                  <a:pt x="20008" y="362369"/>
                </a:lnTo>
                <a:close/>
              </a:path>
              <a:path w="4575175" h="405764">
                <a:moveTo>
                  <a:pt x="16103" y="379222"/>
                </a:moveTo>
                <a:lnTo>
                  <a:pt x="12268" y="374091"/>
                </a:lnTo>
                <a:lnTo>
                  <a:pt x="8674" y="368160"/>
                </a:lnTo>
                <a:lnTo>
                  <a:pt x="8420" y="367639"/>
                </a:lnTo>
                <a:lnTo>
                  <a:pt x="19848" y="362134"/>
                </a:lnTo>
                <a:lnTo>
                  <a:pt x="19977" y="362369"/>
                </a:lnTo>
                <a:lnTo>
                  <a:pt x="22653" y="366725"/>
                </a:lnTo>
                <a:lnTo>
                  <a:pt x="22961" y="367233"/>
                </a:lnTo>
                <a:lnTo>
                  <a:pt x="26276" y="371614"/>
                </a:lnTo>
                <a:lnTo>
                  <a:pt x="16103" y="379222"/>
                </a:lnTo>
                <a:close/>
              </a:path>
              <a:path w="4575175" h="405764">
                <a:moveTo>
                  <a:pt x="22961" y="367233"/>
                </a:moveTo>
                <a:lnTo>
                  <a:pt x="22618" y="366725"/>
                </a:lnTo>
                <a:lnTo>
                  <a:pt x="22801" y="366969"/>
                </a:lnTo>
                <a:lnTo>
                  <a:pt x="22961" y="367233"/>
                </a:lnTo>
                <a:close/>
              </a:path>
              <a:path w="4575175" h="405764">
                <a:moveTo>
                  <a:pt x="22801" y="366969"/>
                </a:moveTo>
                <a:lnTo>
                  <a:pt x="22618" y="366725"/>
                </a:lnTo>
                <a:lnTo>
                  <a:pt x="22801" y="366969"/>
                </a:lnTo>
                <a:close/>
              </a:path>
              <a:path w="4575175" h="405764">
                <a:moveTo>
                  <a:pt x="22998" y="367233"/>
                </a:moveTo>
                <a:lnTo>
                  <a:pt x="22801" y="366969"/>
                </a:lnTo>
                <a:lnTo>
                  <a:pt x="22998" y="367233"/>
                </a:lnTo>
                <a:close/>
              </a:path>
              <a:path w="4575175" h="405764">
                <a:moveTo>
                  <a:pt x="3124" y="354914"/>
                </a:moveTo>
                <a:lnTo>
                  <a:pt x="2260" y="351853"/>
                </a:lnTo>
                <a:lnTo>
                  <a:pt x="1460" y="348373"/>
                </a:lnTo>
                <a:lnTo>
                  <a:pt x="825" y="344843"/>
                </a:lnTo>
                <a:lnTo>
                  <a:pt x="406" y="341566"/>
                </a:lnTo>
                <a:lnTo>
                  <a:pt x="13004" y="339953"/>
                </a:lnTo>
                <a:lnTo>
                  <a:pt x="13358" y="342760"/>
                </a:lnTo>
                <a:lnTo>
                  <a:pt x="13877" y="345681"/>
                </a:lnTo>
                <a:lnTo>
                  <a:pt x="14495" y="348373"/>
                </a:lnTo>
                <a:lnTo>
                  <a:pt x="14516" y="348538"/>
                </a:lnTo>
                <a:lnTo>
                  <a:pt x="15341" y="351447"/>
                </a:lnTo>
                <a:lnTo>
                  <a:pt x="3124" y="354914"/>
                </a:lnTo>
                <a:close/>
              </a:path>
              <a:path w="4575175" h="405764">
                <a:moveTo>
                  <a:pt x="13416" y="343077"/>
                </a:moveTo>
                <a:lnTo>
                  <a:pt x="13360" y="342760"/>
                </a:lnTo>
                <a:lnTo>
                  <a:pt x="13416" y="343077"/>
                </a:lnTo>
                <a:close/>
              </a:path>
              <a:path w="4575175" h="405764">
                <a:moveTo>
                  <a:pt x="14605" y="348843"/>
                </a:moveTo>
                <a:lnTo>
                  <a:pt x="14516" y="348538"/>
                </a:lnTo>
                <a:lnTo>
                  <a:pt x="14605" y="348843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245984" y="4442459"/>
            <a:ext cx="1053448" cy="313054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245984" y="5561076"/>
            <a:ext cx="1053448" cy="313944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7226300" y="4915534"/>
            <a:ext cx="4575175" cy="405130"/>
          </a:xfrm>
          <a:custGeom>
            <a:avLst/>
            <a:gdLst/>
            <a:ahLst/>
            <a:cxnLst/>
            <a:rect l="l" t="t" r="r" b="b"/>
            <a:pathLst>
              <a:path w="4575175" h="405129">
                <a:moveTo>
                  <a:pt x="12700" y="333375"/>
                </a:moveTo>
                <a:lnTo>
                  <a:pt x="0" y="333375"/>
                </a:lnTo>
                <a:lnTo>
                  <a:pt x="0" y="320675"/>
                </a:lnTo>
                <a:lnTo>
                  <a:pt x="12700" y="320675"/>
                </a:lnTo>
                <a:lnTo>
                  <a:pt x="12700" y="333375"/>
                </a:lnTo>
                <a:close/>
              </a:path>
              <a:path w="4575175" h="405129">
                <a:moveTo>
                  <a:pt x="12700" y="307975"/>
                </a:moveTo>
                <a:lnTo>
                  <a:pt x="0" y="307975"/>
                </a:lnTo>
                <a:lnTo>
                  <a:pt x="0" y="295275"/>
                </a:lnTo>
                <a:lnTo>
                  <a:pt x="12700" y="295275"/>
                </a:lnTo>
                <a:lnTo>
                  <a:pt x="12700" y="307975"/>
                </a:lnTo>
                <a:close/>
              </a:path>
              <a:path w="4575175" h="405129">
                <a:moveTo>
                  <a:pt x="12700" y="282575"/>
                </a:moveTo>
                <a:lnTo>
                  <a:pt x="0" y="282575"/>
                </a:lnTo>
                <a:lnTo>
                  <a:pt x="0" y="269875"/>
                </a:lnTo>
                <a:lnTo>
                  <a:pt x="12700" y="269875"/>
                </a:lnTo>
                <a:lnTo>
                  <a:pt x="12700" y="282575"/>
                </a:lnTo>
                <a:close/>
              </a:path>
              <a:path w="4575175" h="405129">
                <a:moveTo>
                  <a:pt x="12700" y="257175"/>
                </a:moveTo>
                <a:lnTo>
                  <a:pt x="0" y="257175"/>
                </a:lnTo>
                <a:lnTo>
                  <a:pt x="0" y="244475"/>
                </a:lnTo>
                <a:lnTo>
                  <a:pt x="12700" y="244475"/>
                </a:lnTo>
                <a:lnTo>
                  <a:pt x="12700" y="257175"/>
                </a:lnTo>
                <a:close/>
              </a:path>
              <a:path w="4575175" h="405129">
                <a:moveTo>
                  <a:pt x="12700" y="231775"/>
                </a:moveTo>
                <a:lnTo>
                  <a:pt x="0" y="231775"/>
                </a:lnTo>
                <a:lnTo>
                  <a:pt x="0" y="219075"/>
                </a:lnTo>
                <a:lnTo>
                  <a:pt x="12700" y="219075"/>
                </a:lnTo>
                <a:lnTo>
                  <a:pt x="12700" y="231775"/>
                </a:lnTo>
                <a:close/>
              </a:path>
              <a:path w="4575175" h="405129">
                <a:moveTo>
                  <a:pt x="12700" y="206375"/>
                </a:moveTo>
                <a:lnTo>
                  <a:pt x="0" y="206375"/>
                </a:lnTo>
                <a:lnTo>
                  <a:pt x="0" y="193675"/>
                </a:lnTo>
                <a:lnTo>
                  <a:pt x="12700" y="193675"/>
                </a:lnTo>
                <a:lnTo>
                  <a:pt x="12700" y="206375"/>
                </a:lnTo>
                <a:close/>
              </a:path>
              <a:path w="4575175" h="405129">
                <a:moveTo>
                  <a:pt x="12700" y="180975"/>
                </a:moveTo>
                <a:lnTo>
                  <a:pt x="0" y="180975"/>
                </a:lnTo>
                <a:lnTo>
                  <a:pt x="0" y="168275"/>
                </a:lnTo>
                <a:lnTo>
                  <a:pt x="12700" y="168275"/>
                </a:lnTo>
                <a:lnTo>
                  <a:pt x="12700" y="180975"/>
                </a:lnTo>
                <a:close/>
              </a:path>
              <a:path w="4575175" h="405129">
                <a:moveTo>
                  <a:pt x="12700" y="155575"/>
                </a:moveTo>
                <a:lnTo>
                  <a:pt x="0" y="155575"/>
                </a:lnTo>
                <a:lnTo>
                  <a:pt x="0" y="142875"/>
                </a:lnTo>
                <a:lnTo>
                  <a:pt x="12700" y="142875"/>
                </a:lnTo>
                <a:lnTo>
                  <a:pt x="12700" y="155575"/>
                </a:lnTo>
                <a:close/>
              </a:path>
              <a:path w="4575175" h="405129">
                <a:moveTo>
                  <a:pt x="12700" y="130175"/>
                </a:moveTo>
                <a:lnTo>
                  <a:pt x="0" y="130175"/>
                </a:lnTo>
                <a:lnTo>
                  <a:pt x="0" y="117475"/>
                </a:lnTo>
                <a:lnTo>
                  <a:pt x="12700" y="117475"/>
                </a:lnTo>
                <a:lnTo>
                  <a:pt x="12700" y="130175"/>
                </a:lnTo>
                <a:close/>
              </a:path>
              <a:path w="4575175" h="405129">
                <a:moveTo>
                  <a:pt x="12700" y="104775"/>
                </a:moveTo>
                <a:lnTo>
                  <a:pt x="0" y="104775"/>
                </a:lnTo>
                <a:lnTo>
                  <a:pt x="0" y="92075"/>
                </a:lnTo>
                <a:lnTo>
                  <a:pt x="12700" y="92075"/>
                </a:lnTo>
                <a:lnTo>
                  <a:pt x="12700" y="104775"/>
                </a:lnTo>
                <a:close/>
              </a:path>
              <a:path w="4575175" h="405129">
                <a:moveTo>
                  <a:pt x="12700" y="79375"/>
                </a:moveTo>
                <a:lnTo>
                  <a:pt x="0" y="79375"/>
                </a:lnTo>
                <a:lnTo>
                  <a:pt x="69" y="68872"/>
                </a:lnTo>
                <a:lnTo>
                  <a:pt x="157" y="67157"/>
                </a:lnTo>
                <a:lnTo>
                  <a:pt x="228" y="66205"/>
                </a:lnTo>
                <a:lnTo>
                  <a:pt x="12903" y="67157"/>
                </a:lnTo>
                <a:lnTo>
                  <a:pt x="12788" y="68554"/>
                </a:lnTo>
                <a:lnTo>
                  <a:pt x="12700" y="71754"/>
                </a:lnTo>
                <a:lnTo>
                  <a:pt x="12700" y="79375"/>
                </a:lnTo>
                <a:close/>
              </a:path>
              <a:path w="4575175" h="405129">
                <a:moveTo>
                  <a:pt x="12788" y="68563"/>
                </a:moveTo>
                <a:close/>
              </a:path>
              <a:path w="4575175" h="405129">
                <a:moveTo>
                  <a:pt x="12780" y="68872"/>
                </a:moveTo>
                <a:lnTo>
                  <a:pt x="12788" y="68563"/>
                </a:lnTo>
                <a:lnTo>
                  <a:pt x="12780" y="68872"/>
                </a:lnTo>
                <a:close/>
              </a:path>
              <a:path w="4575175" h="405129">
                <a:moveTo>
                  <a:pt x="14858" y="55930"/>
                </a:moveTo>
                <a:lnTo>
                  <a:pt x="2641" y="52463"/>
                </a:lnTo>
                <a:lnTo>
                  <a:pt x="3225" y="50418"/>
                </a:lnTo>
                <a:lnTo>
                  <a:pt x="4356" y="47078"/>
                </a:lnTo>
                <a:lnTo>
                  <a:pt x="5664" y="43751"/>
                </a:lnTo>
                <a:lnTo>
                  <a:pt x="7645" y="39636"/>
                </a:lnTo>
                <a:lnTo>
                  <a:pt x="19088" y="45148"/>
                </a:lnTo>
                <a:lnTo>
                  <a:pt x="17340" y="48758"/>
                </a:lnTo>
                <a:lnTo>
                  <a:pt x="16233" y="51600"/>
                </a:lnTo>
                <a:lnTo>
                  <a:pt x="15317" y="54343"/>
                </a:lnTo>
                <a:lnTo>
                  <a:pt x="14858" y="55930"/>
                </a:lnTo>
                <a:close/>
              </a:path>
              <a:path w="4575175" h="405129">
                <a:moveTo>
                  <a:pt x="17347" y="48758"/>
                </a:moveTo>
                <a:lnTo>
                  <a:pt x="17399" y="48628"/>
                </a:lnTo>
                <a:lnTo>
                  <a:pt x="17347" y="48758"/>
                </a:lnTo>
                <a:close/>
              </a:path>
              <a:path w="4575175" h="405129">
                <a:moveTo>
                  <a:pt x="17234" y="49047"/>
                </a:moveTo>
                <a:lnTo>
                  <a:pt x="17347" y="48758"/>
                </a:lnTo>
                <a:lnTo>
                  <a:pt x="17234" y="49047"/>
                </a:lnTo>
                <a:close/>
              </a:path>
              <a:path w="4575175" h="405129">
                <a:moveTo>
                  <a:pt x="16249" y="51552"/>
                </a:moveTo>
                <a:lnTo>
                  <a:pt x="16332" y="51307"/>
                </a:lnTo>
                <a:lnTo>
                  <a:pt x="16249" y="51552"/>
                </a:lnTo>
                <a:close/>
              </a:path>
              <a:path w="4575175" h="405129">
                <a:moveTo>
                  <a:pt x="16233" y="51600"/>
                </a:moveTo>
                <a:close/>
              </a:path>
              <a:path w="4575175" h="405129">
                <a:moveTo>
                  <a:pt x="15395" y="54072"/>
                </a:moveTo>
                <a:close/>
              </a:path>
              <a:path w="4575175" h="405129">
                <a:moveTo>
                  <a:pt x="15317" y="54343"/>
                </a:moveTo>
                <a:lnTo>
                  <a:pt x="15395" y="54072"/>
                </a:lnTo>
                <a:lnTo>
                  <a:pt x="15317" y="54343"/>
                </a:lnTo>
                <a:close/>
              </a:path>
              <a:path w="4575175" h="405129">
                <a:moveTo>
                  <a:pt x="25234" y="35483"/>
                </a:moveTo>
                <a:lnTo>
                  <a:pt x="15062" y="27876"/>
                </a:lnTo>
                <a:lnTo>
                  <a:pt x="16382" y="26111"/>
                </a:lnTo>
                <a:lnTo>
                  <a:pt x="21005" y="21005"/>
                </a:lnTo>
                <a:lnTo>
                  <a:pt x="24574" y="17767"/>
                </a:lnTo>
                <a:lnTo>
                  <a:pt x="33121" y="27165"/>
                </a:lnTo>
                <a:lnTo>
                  <a:pt x="30242" y="29781"/>
                </a:lnTo>
                <a:lnTo>
                  <a:pt x="29781" y="30200"/>
                </a:lnTo>
                <a:lnTo>
                  <a:pt x="26400" y="33959"/>
                </a:lnTo>
                <a:lnTo>
                  <a:pt x="25984" y="34416"/>
                </a:lnTo>
                <a:lnTo>
                  <a:pt x="25234" y="35483"/>
                </a:lnTo>
                <a:close/>
              </a:path>
              <a:path w="4575175" h="405129">
                <a:moveTo>
                  <a:pt x="29781" y="30200"/>
                </a:moveTo>
                <a:lnTo>
                  <a:pt x="30200" y="29781"/>
                </a:lnTo>
                <a:lnTo>
                  <a:pt x="29999" y="30002"/>
                </a:lnTo>
                <a:lnTo>
                  <a:pt x="29781" y="30200"/>
                </a:lnTo>
                <a:close/>
              </a:path>
              <a:path w="4575175" h="405129">
                <a:moveTo>
                  <a:pt x="29999" y="30002"/>
                </a:moveTo>
                <a:lnTo>
                  <a:pt x="30200" y="29781"/>
                </a:lnTo>
                <a:lnTo>
                  <a:pt x="29999" y="30002"/>
                </a:lnTo>
                <a:close/>
              </a:path>
              <a:path w="4575175" h="405129">
                <a:moveTo>
                  <a:pt x="29819" y="30200"/>
                </a:moveTo>
                <a:lnTo>
                  <a:pt x="29999" y="30002"/>
                </a:lnTo>
                <a:lnTo>
                  <a:pt x="29819" y="30200"/>
                </a:lnTo>
                <a:close/>
              </a:path>
              <a:path w="4575175" h="405129">
                <a:moveTo>
                  <a:pt x="25984" y="34416"/>
                </a:moveTo>
                <a:lnTo>
                  <a:pt x="26365" y="33959"/>
                </a:lnTo>
                <a:lnTo>
                  <a:pt x="26211" y="34167"/>
                </a:lnTo>
                <a:lnTo>
                  <a:pt x="25984" y="34416"/>
                </a:lnTo>
                <a:close/>
              </a:path>
              <a:path w="4575175" h="405129">
                <a:moveTo>
                  <a:pt x="26211" y="34167"/>
                </a:moveTo>
                <a:lnTo>
                  <a:pt x="26365" y="33959"/>
                </a:lnTo>
                <a:lnTo>
                  <a:pt x="26211" y="34167"/>
                </a:lnTo>
                <a:close/>
              </a:path>
              <a:path w="4575175" h="405129">
                <a:moveTo>
                  <a:pt x="26026" y="34416"/>
                </a:moveTo>
                <a:lnTo>
                  <a:pt x="26211" y="34167"/>
                </a:lnTo>
                <a:lnTo>
                  <a:pt x="26026" y="34416"/>
                </a:lnTo>
                <a:close/>
              </a:path>
              <a:path w="4575175" h="405129">
                <a:moveTo>
                  <a:pt x="42456" y="20535"/>
                </a:moveTo>
                <a:lnTo>
                  <a:pt x="35864" y="9677"/>
                </a:lnTo>
                <a:lnTo>
                  <a:pt x="37541" y="8661"/>
                </a:lnTo>
                <a:lnTo>
                  <a:pt x="43751" y="5664"/>
                </a:lnTo>
                <a:lnTo>
                  <a:pt x="47078" y="4356"/>
                </a:lnTo>
                <a:lnTo>
                  <a:pt x="48653" y="3822"/>
                </a:lnTo>
                <a:lnTo>
                  <a:pt x="52730" y="15849"/>
                </a:lnTo>
                <a:lnTo>
                  <a:pt x="51295" y="16332"/>
                </a:lnTo>
                <a:lnTo>
                  <a:pt x="49112" y="17208"/>
                </a:lnTo>
                <a:lnTo>
                  <a:pt x="43938" y="19672"/>
                </a:lnTo>
                <a:lnTo>
                  <a:pt x="43332" y="19964"/>
                </a:lnTo>
                <a:lnTo>
                  <a:pt x="42456" y="20535"/>
                </a:lnTo>
                <a:close/>
              </a:path>
              <a:path w="4575175" h="405129">
                <a:moveTo>
                  <a:pt x="51341" y="16332"/>
                </a:moveTo>
                <a:lnTo>
                  <a:pt x="51600" y="16230"/>
                </a:lnTo>
                <a:lnTo>
                  <a:pt x="51341" y="16332"/>
                </a:lnTo>
                <a:close/>
              </a:path>
              <a:path w="4575175" h="405129">
                <a:moveTo>
                  <a:pt x="48758" y="17347"/>
                </a:moveTo>
                <a:lnTo>
                  <a:pt x="49047" y="17208"/>
                </a:lnTo>
                <a:lnTo>
                  <a:pt x="48758" y="17347"/>
                </a:lnTo>
                <a:close/>
              </a:path>
              <a:path w="4575175" h="405129">
                <a:moveTo>
                  <a:pt x="48652" y="17399"/>
                </a:moveTo>
                <a:close/>
              </a:path>
              <a:path w="4575175" h="405129">
                <a:moveTo>
                  <a:pt x="43332" y="19964"/>
                </a:moveTo>
                <a:lnTo>
                  <a:pt x="43878" y="19672"/>
                </a:lnTo>
                <a:lnTo>
                  <a:pt x="43648" y="19812"/>
                </a:lnTo>
                <a:lnTo>
                  <a:pt x="43332" y="19964"/>
                </a:lnTo>
                <a:close/>
              </a:path>
              <a:path w="4575175" h="405129">
                <a:moveTo>
                  <a:pt x="43648" y="19812"/>
                </a:moveTo>
                <a:lnTo>
                  <a:pt x="43878" y="19672"/>
                </a:lnTo>
                <a:lnTo>
                  <a:pt x="43648" y="19812"/>
                </a:lnTo>
                <a:close/>
              </a:path>
              <a:path w="4575175" h="405129">
                <a:moveTo>
                  <a:pt x="43397" y="19964"/>
                </a:moveTo>
                <a:lnTo>
                  <a:pt x="43648" y="19812"/>
                </a:lnTo>
                <a:lnTo>
                  <a:pt x="43397" y="19964"/>
                </a:lnTo>
                <a:close/>
              </a:path>
              <a:path w="4575175" h="405129">
                <a:moveTo>
                  <a:pt x="63830" y="13246"/>
                </a:moveTo>
                <a:lnTo>
                  <a:pt x="62229" y="647"/>
                </a:lnTo>
                <a:lnTo>
                  <a:pt x="64427" y="368"/>
                </a:lnTo>
                <a:lnTo>
                  <a:pt x="68072" y="88"/>
                </a:lnTo>
                <a:lnTo>
                  <a:pt x="71678" y="0"/>
                </a:lnTo>
                <a:lnTo>
                  <a:pt x="75704" y="0"/>
                </a:lnTo>
                <a:lnTo>
                  <a:pt x="75704" y="12700"/>
                </a:lnTo>
                <a:lnTo>
                  <a:pt x="71920" y="12700"/>
                </a:lnTo>
                <a:lnTo>
                  <a:pt x="69516" y="12763"/>
                </a:lnTo>
                <a:lnTo>
                  <a:pt x="68872" y="12763"/>
                </a:lnTo>
                <a:lnTo>
                  <a:pt x="65544" y="13017"/>
                </a:lnTo>
                <a:lnTo>
                  <a:pt x="63830" y="13246"/>
                </a:lnTo>
                <a:close/>
              </a:path>
              <a:path w="4575175" h="405129">
                <a:moveTo>
                  <a:pt x="68554" y="12788"/>
                </a:moveTo>
                <a:lnTo>
                  <a:pt x="68872" y="12763"/>
                </a:lnTo>
                <a:lnTo>
                  <a:pt x="69516" y="12763"/>
                </a:lnTo>
                <a:lnTo>
                  <a:pt x="68554" y="12788"/>
                </a:lnTo>
                <a:close/>
              </a:path>
              <a:path w="4575175" h="405129">
                <a:moveTo>
                  <a:pt x="65838" y="12995"/>
                </a:moveTo>
                <a:close/>
              </a:path>
              <a:path w="4575175" h="405129">
                <a:moveTo>
                  <a:pt x="65658" y="13017"/>
                </a:moveTo>
                <a:lnTo>
                  <a:pt x="65838" y="12995"/>
                </a:lnTo>
                <a:lnTo>
                  <a:pt x="65658" y="13017"/>
                </a:lnTo>
                <a:close/>
              </a:path>
              <a:path w="4575175" h="405129">
                <a:moveTo>
                  <a:pt x="101104" y="12700"/>
                </a:moveTo>
                <a:lnTo>
                  <a:pt x="88404" y="12700"/>
                </a:lnTo>
                <a:lnTo>
                  <a:pt x="88404" y="0"/>
                </a:lnTo>
                <a:lnTo>
                  <a:pt x="101104" y="0"/>
                </a:lnTo>
                <a:lnTo>
                  <a:pt x="101104" y="12700"/>
                </a:lnTo>
                <a:close/>
              </a:path>
              <a:path w="4575175" h="405129">
                <a:moveTo>
                  <a:pt x="126504" y="12700"/>
                </a:moveTo>
                <a:lnTo>
                  <a:pt x="113804" y="12700"/>
                </a:lnTo>
                <a:lnTo>
                  <a:pt x="113804" y="0"/>
                </a:lnTo>
                <a:lnTo>
                  <a:pt x="126504" y="0"/>
                </a:lnTo>
                <a:lnTo>
                  <a:pt x="126504" y="12700"/>
                </a:lnTo>
                <a:close/>
              </a:path>
              <a:path w="4575175" h="405129">
                <a:moveTo>
                  <a:pt x="151904" y="12700"/>
                </a:moveTo>
                <a:lnTo>
                  <a:pt x="139204" y="12700"/>
                </a:lnTo>
                <a:lnTo>
                  <a:pt x="139204" y="0"/>
                </a:lnTo>
                <a:lnTo>
                  <a:pt x="151904" y="0"/>
                </a:lnTo>
                <a:lnTo>
                  <a:pt x="151904" y="12700"/>
                </a:lnTo>
                <a:close/>
              </a:path>
              <a:path w="4575175" h="405129">
                <a:moveTo>
                  <a:pt x="177304" y="12700"/>
                </a:moveTo>
                <a:lnTo>
                  <a:pt x="164604" y="12700"/>
                </a:lnTo>
                <a:lnTo>
                  <a:pt x="164604" y="0"/>
                </a:lnTo>
                <a:lnTo>
                  <a:pt x="177304" y="0"/>
                </a:lnTo>
                <a:lnTo>
                  <a:pt x="177304" y="12700"/>
                </a:lnTo>
                <a:close/>
              </a:path>
              <a:path w="4575175" h="405129">
                <a:moveTo>
                  <a:pt x="202704" y="12700"/>
                </a:moveTo>
                <a:lnTo>
                  <a:pt x="190004" y="12700"/>
                </a:lnTo>
                <a:lnTo>
                  <a:pt x="190004" y="0"/>
                </a:lnTo>
                <a:lnTo>
                  <a:pt x="202704" y="0"/>
                </a:lnTo>
                <a:lnTo>
                  <a:pt x="202704" y="12700"/>
                </a:lnTo>
                <a:close/>
              </a:path>
              <a:path w="4575175" h="405129">
                <a:moveTo>
                  <a:pt x="228104" y="12700"/>
                </a:moveTo>
                <a:lnTo>
                  <a:pt x="215404" y="12700"/>
                </a:lnTo>
                <a:lnTo>
                  <a:pt x="215404" y="0"/>
                </a:lnTo>
                <a:lnTo>
                  <a:pt x="228104" y="0"/>
                </a:lnTo>
                <a:lnTo>
                  <a:pt x="228104" y="12700"/>
                </a:lnTo>
                <a:close/>
              </a:path>
              <a:path w="4575175" h="405129">
                <a:moveTo>
                  <a:pt x="253504" y="12700"/>
                </a:moveTo>
                <a:lnTo>
                  <a:pt x="240804" y="12700"/>
                </a:lnTo>
                <a:lnTo>
                  <a:pt x="240804" y="0"/>
                </a:lnTo>
                <a:lnTo>
                  <a:pt x="253504" y="0"/>
                </a:lnTo>
                <a:lnTo>
                  <a:pt x="253504" y="12700"/>
                </a:lnTo>
                <a:close/>
              </a:path>
              <a:path w="4575175" h="405129">
                <a:moveTo>
                  <a:pt x="278904" y="12700"/>
                </a:moveTo>
                <a:lnTo>
                  <a:pt x="266204" y="12700"/>
                </a:lnTo>
                <a:lnTo>
                  <a:pt x="266204" y="0"/>
                </a:lnTo>
                <a:lnTo>
                  <a:pt x="278904" y="0"/>
                </a:lnTo>
                <a:lnTo>
                  <a:pt x="278904" y="12700"/>
                </a:lnTo>
                <a:close/>
              </a:path>
              <a:path w="4575175" h="405129">
                <a:moveTo>
                  <a:pt x="304304" y="12700"/>
                </a:moveTo>
                <a:lnTo>
                  <a:pt x="291604" y="12700"/>
                </a:lnTo>
                <a:lnTo>
                  <a:pt x="291604" y="0"/>
                </a:lnTo>
                <a:lnTo>
                  <a:pt x="304304" y="0"/>
                </a:lnTo>
                <a:lnTo>
                  <a:pt x="304304" y="12700"/>
                </a:lnTo>
                <a:close/>
              </a:path>
              <a:path w="4575175" h="405129">
                <a:moveTo>
                  <a:pt x="329704" y="12700"/>
                </a:moveTo>
                <a:lnTo>
                  <a:pt x="317004" y="12700"/>
                </a:lnTo>
                <a:lnTo>
                  <a:pt x="317004" y="0"/>
                </a:lnTo>
                <a:lnTo>
                  <a:pt x="329704" y="0"/>
                </a:lnTo>
                <a:lnTo>
                  <a:pt x="329704" y="12700"/>
                </a:lnTo>
                <a:close/>
              </a:path>
              <a:path w="4575175" h="405129">
                <a:moveTo>
                  <a:pt x="355104" y="12700"/>
                </a:moveTo>
                <a:lnTo>
                  <a:pt x="342404" y="12700"/>
                </a:lnTo>
                <a:lnTo>
                  <a:pt x="342404" y="0"/>
                </a:lnTo>
                <a:lnTo>
                  <a:pt x="355104" y="0"/>
                </a:lnTo>
                <a:lnTo>
                  <a:pt x="355104" y="12700"/>
                </a:lnTo>
                <a:close/>
              </a:path>
              <a:path w="4575175" h="405129">
                <a:moveTo>
                  <a:pt x="380504" y="12700"/>
                </a:moveTo>
                <a:lnTo>
                  <a:pt x="367804" y="12700"/>
                </a:lnTo>
                <a:lnTo>
                  <a:pt x="367804" y="0"/>
                </a:lnTo>
                <a:lnTo>
                  <a:pt x="380504" y="0"/>
                </a:lnTo>
                <a:lnTo>
                  <a:pt x="380504" y="12700"/>
                </a:lnTo>
                <a:close/>
              </a:path>
              <a:path w="4575175" h="405129">
                <a:moveTo>
                  <a:pt x="405904" y="12700"/>
                </a:moveTo>
                <a:lnTo>
                  <a:pt x="393204" y="12700"/>
                </a:lnTo>
                <a:lnTo>
                  <a:pt x="393204" y="0"/>
                </a:lnTo>
                <a:lnTo>
                  <a:pt x="405904" y="0"/>
                </a:lnTo>
                <a:lnTo>
                  <a:pt x="405904" y="12700"/>
                </a:lnTo>
                <a:close/>
              </a:path>
              <a:path w="4575175" h="405129">
                <a:moveTo>
                  <a:pt x="431304" y="12700"/>
                </a:moveTo>
                <a:lnTo>
                  <a:pt x="418604" y="12700"/>
                </a:lnTo>
                <a:lnTo>
                  <a:pt x="418604" y="0"/>
                </a:lnTo>
                <a:lnTo>
                  <a:pt x="431304" y="0"/>
                </a:lnTo>
                <a:lnTo>
                  <a:pt x="431304" y="12700"/>
                </a:lnTo>
                <a:close/>
              </a:path>
              <a:path w="4575175" h="405129">
                <a:moveTo>
                  <a:pt x="456704" y="12700"/>
                </a:moveTo>
                <a:lnTo>
                  <a:pt x="444004" y="12700"/>
                </a:lnTo>
                <a:lnTo>
                  <a:pt x="444004" y="0"/>
                </a:lnTo>
                <a:lnTo>
                  <a:pt x="456704" y="0"/>
                </a:lnTo>
                <a:lnTo>
                  <a:pt x="456704" y="12700"/>
                </a:lnTo>
                <a:close/>
              </a:path>
              <a:path w="4575175" h="405129">
                <a:moveTo>
                  <a:pt x="482104" y="12700"/>
                </a:moveTo>
                <a:lnTo>
                  <a:pt x="469404" y="12700"/>
                </a:lnTo>
                <a:lnTo>
                  <a:pt x="469404" y="0"/>
                </a:lnTo>
                <a:lnTo>
                  <a:pt x="482104" y="0"/>
                </a:lnTo>
                <a:lnTo>
                  <a:pt x="482104" y="12700"/>
                </a:lnTo>
                <a:close/>
              </a:path>
              <a:path w="4575175" h="405129">
                <a:moveTo>
                  <a:pt x="507504" y="12700"/>
                </a:moveTo>
                <a:lnTo>
                  <a:pt x="494804" y="12700"/>
                </a:lnTo>
                <a:lnTo>
                  <a:pt x="494804" y="0"/>
                </a:lnTo>
                <a:lnTo>
                  <a:pt x="507504" y="0"/>
                </a:lnTo>
                <a:lnTo>
                  <a:pt x="507504" y="12700"/>
                </a:lnTo>
                <a:close/>
              </a:path>
              <a:path w="4575175" h="405129">
                <a:moveTo>
                  <a:pt x="532904" y="12700"/>
                </a:moveTo>
                <a:lnTo>
                  <a:pt x="520204" y="12700"/>
                </a:lnTo>
                <a:lnTo>
                  <a:pt x="520204" y="0"/>
                </a:lnTo>
                <a:lnTo>
                  <a:pt x="532904" y="0"/>
                </a:lnTo>
                <a:lnTo>
                  <a:pt x="532904" y="12700"/>
                </a:lnTo>
                <a:close/>
              </a:path>
              <a:path w="4575175" h="405129">
                <a:moveTo>
                  <a:pt x="558304" y="12700"/>
                </a:moveTo>
                <a:lnTo>
                  <a:pt x="545604" y="12700"/>
                </a:lnTo>
                <a:lnTo>
                  <a:pt x="545604" y="0"/>
                </a:lnTo>
                <a:lnTo>
                  <a:pt x="558304" y="0"/>
                </a:lnTo>
                <a:lnTo>
                  <a:pt x="558304" y="12700"/>
                </a:lnTo>
                <a:close/>
              </a:path>
              <a:path w="4575175" h="405129">
                <a:moveTo>
                  <a:pt x="583704" y="12700"/>
                </a:moveTo>
                <a:lnTo>
                  <a:pt x="571004" y="12700"/>
                </a:lnTo>
                <a:lnTo>
                  <a:pt x="571004" y="0"/>
                </a:lnTo>
                <a:lnTo>
                  <a:pt x="583704" y="0"/>
                </a:lnTo>
                <a:lnTo>
                  <a:pt x="583704" y="12700"/>
                </a:lnTo>
                <a:close/>
              </a:path>
              <a:path w="4575175" h="405129">
                <a:moveTo>
                  <a:pt x="609104" y="12700"/>
                </a:moveTo>
                <a:lnTo>
                  <a:pt x="596404" y="12700"/>
                </a:lnTo>
                <a:lnTo>
                  <a:pt x="596404" y="0"/>
                </a:lnTo>
                <a:lnTo>
                  <a:pt x="609104" y="0"/>
                </a:lnTo>
                <a:lnTo>
                  <a:pt x="609104" y="12700"/>
                </a:lnTo>
                <a:close/>
              </a:path>
              <a:path w="4575175" h="405129">
                <a:moveTo>
                  <a:pt x="634504" y="12700"/>
                </a:moveTo>
                <a:lnTo>
                  <a:pt x="621804" y="12700"/>
                </a:lnTo>
                <a:lnTo>
                  <a:pt x="621804" y="0"/>
                </a:lnTo>
                <a:lnTo>
                  <a:pt x="634504" y="0"/>
                </a:lnTo>
                <a:lnTo>
                  <a:pt x="634504" y="12700"/>
                </a:lnTo>
                <a:close/>
              </a:path>
              <a:path w="4575175" h="405129">
                <a:moveTo>
                  <a:pt x="659904" y="12700"/>
                </a:moveTo>
                <a:lnTo>
                  <a:pt x="647204" y="12700"/>
                </a:lnTo>
                <a:lnTo>
                  <a:pt x="647204" y="0"/>
                </a:lnTo>
                <a:lnTo>
                  <a:pt x="659904" y="0"/>
                </a:lnTo>
                <a:lnTo>
                  <a:pt x="659904" y="12700"/>
                </a:lnTo>
                <a:close/>
              </a:path>
              <a:path w="4575175" h="405129">
                <a:moveTo>
                  <a:pt x="685304" y="12700"/>
                </a:moveTo>
                <a:lnTo>
                  <a:pt x="672604" y="12700"/>
                </a:lnTo>
                <a:lnTo>
                  <a:pt x="672604" y="0"/>
                </a:lnTo>
                <a:lnTo>
                  <a:pt x="685304" y="0"/>
                </a:lnTo>
                <a:lnTo>
                  <a:pt x="685304" y="12700"/>
                </a:lnTo>
                <a:close/>
              </a:path>
              <a:path w="4575175" h="405129">
                <a:moveTo>
                  <a:pt x="710704" y="12700"/>
                </a:moveTo>
                <a:lnTo>
                  <a:pt x="698004" y="12700"/>
                </a:lnTo>
                <a:lnTo>
                  <a:pt x="698004" y="0"/>
                </a:lnTo>
                <a:lnTo>
                  <a:pt x="710704" y="0"/>
                </a:lnTo>
                <a:lnTo>
                  <a:pt x="710704" y="12700"/>
                </a:lnTo>
                <a:close/>
              </a:path>
              <a:path w="4575175" h="405129">
                <a:moveTo>
                  <a:pt x="736104" y="12700"/>
                </a:moveTo>
                <a:lnTo>
                  <a:pt x="723404" y="12700"/>
                </a:lnTo>
                <a:lnTo>
                  <a:pt x="723404" y="0"/>
                </a:lnTo>
                <a:lnTo>
                  <a:pt x="736104" y="0"/>
                </a:lnTo>
                <a:lnTo>
                  <a:pt x="736104" y="12700"/>
                </a:lnTo>
                <a:close/>
              </a:path>
              <a:path w="4575175" h="405129">
                <a:moveTo>
                  <a:pt x="761504" y="12700"/>
                </a:moveTo>
                <a:lnTo>
                  <a:pt x="748804" y="12700"/>
                </a:lnTo>
                <a:lnTo>
                  <a:pt x="748804" y="0"/>
                </a:lnTo>
                <a:lnTo>
                  <a:pt x="761504" y="0"/>
                </a:lnTo>
                <a:lnTo>
                  <a:pt x="761504" y="12700"/>
                </a:lnTo>
                <a:close/>
              </a:path>
              <a:path w="4575175" h="405129">
                <a:moveTo>
                  <a:pt x="786904" y="12700"/>
                </a:moveTo>
                <a:lnTo>
                  <a:pt x="774204" y="12700"/>
                </a:lnTo>
                <a:lnTo>
                  <a:pt x="774204" y="0"/>
                </a:lnTo>
                <a:lnTo>
                  <a:pt x="786904" y="0"/>
                </a:lnTo>
                <a:lnTo>
                  <a:pt x="786904" y="12700"/>
                </a:lnTo>
                <a:close/>
              </a:path>
              <a:path w="4575175" h="405129">
                <a:moveTo>
                  <a:pt x="812304" y="12700"/>
                </a:moveTo>
                <a:lnTo>
                  <a:pt x="799604" y="12700"/>
                </a:lnTo>
                <a:lnTo>
                  <a:pt x="799604" y="0"/>
                </a:lnTo>
                <a:lnTo>
                  <a:pt x="812304" y="0"/>
                </a:lnTo>
                <a:lnTo>
                  <a:pt x="812304" y="12700"/>
                </a:lnTo>
                <a:close/>
              </a:path>
              <a:path w="4575175" h="405129">
                <a:moveTo>
                  <a:pt x="837704" y="12700"/>
                </a:moveTo>
                <a:lnTo>
                  <a:pt x="825004" y="12700"/>
                </a:lnTo>
                <a:lnTo>
                  <a:pt x="825004" y="0"/>
                </a:lnTo>
                <a:lnTo>
                  <a:pt x="837704" y="0"/>
                </a:lnTo>
                <a:lnTo>
                  <a:pt x="837704" y="12700"/>
                </a:lnTo>
                <a:close/>
              </a:path>
              <a:path w="4575175" h="405129">
                <a:moveTo>
                  <a:pt x="863104" y="12700"/>
                </a:moveTo>
                <a:lnTo>
                  <a:pt x="850404" y="12700"/>
                </a:lnTo>
                <a:lnTo>
                  <a:pt x="850404" y="0"/>
                </a:lnTo>
                <a:lnTo>
                  <a:pt x="863104" y="0"/>
                </a:lnTo>
                <a:lnTo>
                  <a:pt x="863104" y="12700"/>
                </a:lnTo>
                <a:close/>
              </a:path>
              <a:path w="4575175" h="405129">
                <a:moveTo>
                  <a:pt x="888504" y="12700"/>
                </a:moveTo>
                <a:lnTo>
                  <a:pt x="875804" y="12700"/>
                </a:lnTo>
                <a:lnTo>
                  <a:pt x="875804" y="0"/>
                </a:lnTo>
                <a:lnTo>
                  <a:pt x="888504" y="0"/>
                </a:lnTo>
                <a:lnTo>
                  <a:pt x="888504" y="12700"/>
                </a:lnTo>
                <a:close/>
              </a:path>
              <a:path w="4575175" h="405129">
                <a:moveTo>
                  <a:pt x="913904" y="12700"/>
                </a:moveTo>
                <a:lnTo>
                  <a:pt x="901204" y="12700"/>
                </a:lnTo>
                <a:lnTo>
                  <a:pt x="901204" y="0"/>
                </a:lnTo>
                <a:lnTo>
                  <a:pt x="913904" y="0"/>
                </a:lnTo>
                <a:lnTo>
                  <a:pt x="913904" y="12700"/>
                </a:lnTo>
                <a:close/>
              </a:path>
              <a:path w="4575175" h="405129">
                <a:moveTo>
                  <a:pt x="939304" y="12700"/>
                </a:moveTo>
                <a:lnTo>
                  <a:pt x="926604" y="12700"/>
                </a:lnTo>
                <a:lnTo>
                  <a:pt x="926604" y="0"/>
                </a:lnTo>
                <a:lnTo>
                  <a:pt x="939304" y="0"/>
                </a:lnTo>
                <a:lnTo>
                  <a:pt x="939304" y="12700"/>
                </a:lnTo>
                <a:close/>
              </a:path>
              <a:path w="4575175" h="405129">
                <a:moveTo>
                  <a:pt x="964704" y="12700"/>
                </a:moveTo>
                <a:lnTo>
                  <a:pt x="952004" y="12700"/>
                </a:lnTo>
                <a:lnTo>
                  <a:pt x="952004" y="0"/>
                </a:lnTo>
                <a:lnTo>
                  <a:pt x="964704" y="0"/>
                </a:lnTo>
                <a:lnTo>
                  <a:pt x="964704" y="12700"/>
                </a:lnTo>
                <a:close/>
              </a:path>
              <a:path w="4575175" h="405129">
                <a:moveTo>
                  <a:pt x="990104" y="12700"/>
                </a:moveTo>
                <a:lnTo>
                  <a:pt x="977404" y="12700"/>
                </a:lnTo>
                <a:lnTo>
                  <a:pt x="977404" y="0"/>
                </a:lnTo>
                <a:lnTo>
                  <a:pt x="990104" y="0"/>
                </a:lnTo>
                <a:lnTo>
                  <a:pt x="990104" y="12700"/>
                </a:lnTo>
                <a:close/>
              </a:path>
              <a:path w="4575175" h="405129">
                <a:moveTo>
                  <a:pt x="1015504" y="12700"/>
                </a:moveTo>
                <a:lnTo>
                  <a:pt x="1002804" y="12700"/>
                </a:lnTo>
                <a:lnTo>
                  <a:pt x="1002804" y="0"/>
                </a:lnTo>
                <a:lnTo>
                  <a:pt x="1015504" y="0"/>
                </a:lnTo>
                <a:lnTo>
                  <a:pt x="1015504" y="12700"/>
                </a:lnTo>
                <a:close/>
              </a:path>
              <a:path w="4575175" h="405129">
                <a:moveTo>
                  <a:pt x="1040904" y="12700"/>
                </a:moveTo>
                <a:lnTo>
                  <a:pt x="1028204" y="12700"/>
                </a:lnTo>
                <a:lnTo>
                  <a:pt x="1028204" y="0"/>
                </a:lnTo>
                <a:lnTo>
                  <a:pt x="1040904" y="0"/>
                </a:lnTo>
                <a:lnTo>
                  <a:pt x="1040904" y="12700"/>
                </a:lnTo>
                <a:close/>
              </a:path>
              <a:path w="4575175" h="405129">
                <a:moveTo>
                  <a:pt x="1066304" y="12700"/>
                </a:moveTo>
                <a:lnTo>
                  <a:pt x="1053604" y="12700"/>
                </a:lnTo>
                <a:lnTo>
                  <a:pt x="1053604" y="0"/>
                </a:lnTo>
                <a:lnTo>
                  <a:pt x="1066304" y="0"/>
                </a:lnTo>
                <a:lnTo>
                  <a:pt x="1066304" y="12700"/>
                </a:lnTo>
                <a:close/>
              </a:path>
              <a:path w="4575175" h="405129">
                <a:moveTo>
                  <a:pt x="1091704" y="12700"/>
                </a:moveTo>
                <a:lnTo>
                  <a:pt x="1079004" y="12700"/>
                </a:lnTo>
                <a:lnTo>
                  <a:pt x="1079004" y="0"/>
                </a:lnTo>
                <a:lnTo>
                  <a:pt x="1091704" y="0"/>
                </a:lnTo>
                <a:lnTo>
                  <a:pt x="1091704" y="12700"/>
                </a:lnTo>
                <a:close/>
              </a:path>
              <a:path w="4575175" h="405129">
                <a:moveTo>
                  <a:pt x="1117104" y="12700"/>
                </a:moveTo>
                <a:lnTo>
                  <a:pt x="1104404" y="12700"/>
                </a:lnTo>
                <a:lnTo>
                  <a:pt x="1104404" y="0"/>
                </a:lnTo>
                <a:lnTo>
                  <a:pt x="1117104" y="0"/>
                </a:lnTo>
                <a:lnTo>
                  <a:pt x="1117104" y="12700"/>
                </a:lnTo>
                <a:close/>
              </a:path>
              <a:path w="4575175" h="405129">
                <a:moveTo>
                  <a:pt x="1142504" y="12700"/>
                </a:moveTo>
                <a:lnTo>
                  <a:pt x="1129804" y="12700"/>
                </a:lnTo>
                <a:lnTo>
                  <a:pt x="1129804" y="0"/>
                </a:lnTo>
                <a:lnTo>
                  <a:pt x="1142504" y="0"/>
                </a:lnTo>
                <a:lnTo>
                  <a:pt x="1142504" y="12700"/>
                </a:lnTo>
                <a:close/>
              </a:path>
              <a:path w="4575175" h="405129">
                <a:moveTo>
                  <a:pt x="1167904" y="12700"/>
                </a:moveTo>
                <a:lnTo>
                  <a:pt x="1155204" y="12700"/>
                </a:lnTo>
                <a:lnTo>
                  <a:pt x="1155204" y="0"/>
                </a:lnTo>
                <a:lnTo>
                  <a:pt x="1167904" y="0"/>
                </a:lnTo>
                <a:lnTo>
                  <a:pt x="1167904" y="12700"/>
                </a:lnTo>
                <a:close/>
              </a:path>
              <a:path w="4575175" h="405129">
                <a:moveTo>
                  <a:pt x="1193304" y="12700"/>
                </a:moveTo>
                <a:lnTo>
                  <a:pt x="1180604" y="12700"/>
                </a:lnTo>
                <a:lnTo>
                  <a:pt x="1180604" y="0"/>
                </a:lnTo>
                <a:lnTo>
                  <a:pt x="1193304" y="0"/>
                </a:lnTo>
                <a:lnTo>
                  <a:pt x="1193304" y="12700"/>
                </a:lnTo>
                <a:close/>
              </a:path>
              <a:path w="4575175" h="405129">
                <a:moveTo>
                  <a:pt x="1218704" y="12700"/>
                </a:moveTo>
                <a:lnTo>
                  <a:pt x="1206004" y="12700"/>
                </a:lnTo>
                <a:lnTo>
                  <a:pt x="1206004" y="0"/>
                </a:lnTo>
                <a:lnTo>
                  <a:pt x="1218704" y="0"/>
                </a:lnTo>
                <a:lnTo>
                  <a:pt x="1218704" y="12700"/>
                </a:lnTo>
                <a:close/>
              </a:path>
              <a:path w="4575175" h="405129">
                <a:moveTo>
                  <a:pt x="1244104" y="12700"/>
                </a:moveTo>
                <a:lnTo>
                  <a:pt x="1231404" y="12700"/>
                </a:lnTo>
                <a:lnTo>
                  <a:pt x="1231404" y="0"/>
                </a:lnTo>
                <a:lnTo>
                  <a:pt x="1244104" y="0"/>
                </a:lnTo>
                <a:lnTo>
                  <a:pt x="1244104" y="12700"/>
                </a:lnTo>
                <a:close/>
              </a:path>
              <a:path w="4575175" h="405129">
                <a:moveTo>
                  <a:pt x="1269504" y="12700"/>
                </a:moveTo>
                <a:lnTo>
                  <a:pt x="1256804" y="12700"/>
                </a:lnTo>
                <a:lnTo>
                  <a:pt x="1256804" y="0"/>
                </a:lnTo>
                <a:lnTo>
                  <a:pt x="1269504" y="0"/>
                </a:lnTo>
                <a:lnTo>
                  <a:pt x="1269504" y="12700"/>
                </a:lnTo>
                <a:close/>
              </a:path>
              <a:path w="4575175" h="405129">
                <a:moveTo>
                  <a:pt x="1294904" y="12700"/>
                </a:moveTo>
                <a:lnTo>
                  <a:pt x="1282204" y="12700"/>
                </a:lnTo>
                <a:lnTo>
                  <a:pt x="1282204" y="0"/>
                </a:lnTo>
                <a:lnTo>
                  <a:pt x="1294904" y="0"/>
                </a:lnTo>
                <a:lnTo>
                  <a:pt x="1294904" y="12700"/>
                </a:lnTo>
                <a:close/>
              </a:path>
              <a:path w="4575175" h="405129">
                <a:moveTo>
                  <a:pt x="1320304" y="12700"/>
                </a:moveTo>
                <a:lnTo>
                  <a:pt x="1307604" y="12700"/>
                </a:lnTo>
                <a:lnTo>
                  <a:pt x="1307604" y="0"/>
                </a:lnTo>
                <a:lnTo>
                  <a:pt x="1320304" y="0"/>
                </a:lnTo>
                <a:lnTo>
                  <a:pt x="1320304" y="12700"/>
                </a:lnTo>
                <a:close/>
              </a:path>
              <a:path w="4575175" h="405129">
                <a:moveTo>
                  <a:pt x="1345704" y="12700"/>
                </a:moveTo>
                <a:lnTo>
                  <a:pt x="1333004" y="12700"/>
                </a:lnTo>
                <a:lnTo>
                  <a:pt x="1333004" y="0"/>
                </a:lnTo>
                <a:lnTo>
                  <a:pt x="1345704" y="0"/>
                </a:lnTo>
                <a:lnTo>
                  <a:pt x="1345704" y="12700"/>
                </a:lnTo>
                <a:close/>
              </a:path>
              <a:path w="4575175" h="405129">
                <a:moveTo>
                  <a:pt x="1371104" y="12700"/>
                </a:moveTo>
                <a:lnTo>
                  <a:pt x="1358404" y="12700"/>
                </a:lnTo>
                <a:lnTo>
                  <a:pt x="1358404" y="0"/>
                </a:lnTo>
                <a:lnTo>
                  <a:pt x="1371104" y="0"/>
                </a:lnTo>
                <a:lnTo>
                  <a:pt x="1371104" y="12700"/>
                </a:lnTo>
                <a:close/>
              </a:path>
              <a:path w="4575175" h="405129">
                <a:moveTo>
                  <a:pt x="1396504" y="12700"/>
                </a:moveTo>
                <a:lnTo>
                  <a:pt x="1383804" y="12700"/>
                </a:lnTo>
                <a:lnTo>
                  <a:pt x="1383804" y="0"/>
                </a:lnTo>
                <a:lnTo>
                  <a:pt x="1396504" y="0"/>
                </a:lnTo>
                <a:lnTo>
                  <a:pt x="1396504" y="12700"/>
                </a:lnTo>
                <a:close/>
              </a:path>
              <a:path w="4575175" h="405129">
                <a:moveTo>
                  <a:pt x="1421904" y="12700"/>
                </a:moveTo>
                <a:lnTo>
                  <a:pt x="1409204" y="12700"/>
                </a:lnTo>
                <a:lnTo>
                  <a:pt x="1409204" y="0"/>
                </a:lnTo>
                <a:lnTo>
                  <a:pt x="1421904" y="0"/>
                </a:lnTo>
                <a:lnTo>
                  <a:pt x="1421904" y="12700"/>
                </a:lnTo>
                <a:close/>
              </a:path>
              <a:path w="4575175" h="405129">
                <a:moveTo>
                  <a:pt x="1447304" y="12700"/>
                </a:moveTo>
                <a:lnTo>
                  <a:pt x="1434604" y="12700"/>
                </a:lnTo>
                <a:lnTo>
                  <a:pt x="1434604" y="0"/>
                </a:lnTo>
                <a:lnTo>
                  <a:pt x="1447304" y="0"/>
                </a:lnTo>
                <a:lnTo>
                  <a:pt x="1447304" y="12700"/>
                </a:lnTo>
                <a:close/>
              </a:path>
              <a:path w="4575175" h="405129">
                <a:moveTo>
                  <a:pt x="1472704" y="12700"/>
                </a:moveTo>
                <a:lnTo>
                  <a:pt x="1460004" y="12700"/>
                </a:lnTo>
                <a:lnTo>
                  <a:pt x="1460004" y="0"/>
                </a:lnTo>
                <a:lnTo>
                  <a:pt x="1472704" y="0"/>
                </a:lnTo>
                <a:lnTo>
                  <a:pt x="1472704" y="12700"/>
                </a:lnTo>
                <a:close/>
              </a:path>
              <a:path w="4575175" h="405129">
                <a:moveTo>
                  <a:pt x="1498104" y="12700"/>
                </a:moveTo>
                <a:lnTo>
                  <a:pt x="1485404" y="12700"/>
                </a:lnTo>
                <a:lnTo>
                  <a:pt x="1485404" y="0"/>
                </a:lnTo>
                <a:lnTo>
                  <a:pt x="1498104" y="0"/>
                </a:lnTo>
                <a:lnTo>
                  <a:pt x="1498104" y="12700"/>
                </a:lnTo>
                <a:close/>
              </a:path>
              <a:path w="4575175" h="405129">
                <a:moveTo>
                  <a:pt x="1523504" y="12700"/>
                </a:moveTo>
                <a:lnTo>
                  <a:pt x="1510804" y="12700"/>
                </a:lnTo>
                <a:lnTo>
                  <a:pt x="1510804" y="0"/>
                </a:lnTo>
                <a:lnTo>
                  <a:pt x="1523504" y="0"/>
                </a:lnTo>
                <a:lnTo>
                  <a:pt x="1523504" y="12700"/>
                </a:lnTo>
                <a:close/>
              </a:path>
              <a:path w="4575175" h="405129">
                <a:moveTo>
                  <a:pt x="1548904" y="12700"/>
                </a:moveTo>
                <a:lnTo>
                  <a:pt x="1536204" y="12700"/>
                </a:lnTo>
                <a:lnTo>
                  <a:pt x="1536204" y="0"/>
                </a:lnTo>
                <a:lnTo>
                  <a:pt x="1548904" y="0"/>
                </a:lnTo>
                <a:lnTo>
                  <a:pt x="1548904" y="12700"/>
                </a:lnTo>
                <a:close/>
              </a:path>
              <a:path w="4575175" h="405129">
                <a:moveTo>
                  <a:pt x="1574304" y="12700"/>
                </a:moveTo>
                <a:lnTo>
                  <a:pt x="1561604" y="12700"/>
                </a:lnTo>
                <a:lnTo>
                  <a:pt x="1561604" y="0"/>
                </a:lnTo>
                <a:lnTo>
                  <a:pt x="1574304" y="0"/>
                </a:lnTo>
                <a:lnTo>
                  <a:pt x="1574304" y="12700"/>
                </a:lnTo>
                <a:close/>
              </a:path>
              <a:path w="4575175" h="405129">
                <a:moveTo>
                  <a:pt x="1599704" y="12700"/>
                </a:moveTo>
                <a:lnTo>
                  <a:pt x="1587004" y="12700"/>
                </a:lnTo>
                <a:lnTo>
                  <a:pt x="1587004" y="0"/>
                </a:lnTo>
                <a:lnTo>
                  <a:pt x="1599704" y="0"/>
                </a:lnTo>
                <a:lnTo>
                  <a:pt x="1599704" y="12700"/>
                </a:lnTo>
                <a:close/>
              </a:path>
              <a:path w="4575175" h="405129">
                <a:moveTo>
                  <a:pt x="1625104" y="12700"/>
                </a:moveTo>
                <a:lnTo>
                  <a:pt x="1612404" y="12700"/>
                </a:lnTo>
                <a:lnTo>
                  <a:pt x="1612404" y="0"/>
                </a:lnTo>
                <a:lnTo>
                  <a:pt x="1625104" y="0"/>
                </a:lnTo>
                <a:lnTo>
                  <a:pt x="1625104" y="12700"/>
                </a:lnTo>
                <a:close/>
              </a:path>
              <a:path w="4575175" h="405129">
                <a:moveTo>
                  <a:pt x="1650504" y="12700"/>
                </a:moveTo>
                <a:lnTo>
                  <a:pt x="1637804" y="12700"/>
                </a:lnTo>
                <a:lnTo>
                  <a:pt x="1637804" y="0"/>
                </a:lnTo>
                <a:lnTo>
                  <a:pt x="1650504" y="0"/>
                </a:lnTo>
                <a:lnTo>
                  <a:pt x="1650504" y="12700"/>
                </a:lnTo>
                <a:close/>
              </a:path>
              <a:path w="4575175" h="405129">
                <a:moveTo>
                  <a:pt x="1675904" y="12700"/>
                </a:moveTo>
                <a:lnTo>
                  <a:pt x="1663204" y="12700"/>
                </a:lnTo>
                <a:lnTo>
                  <a:pt x="1663204" y="0"/>
                </a:lnTo>
                <a:lnTo>
                  <a:pt x="1675904" y="0"/>
                </a:lnTo>
                <a:lnTo>
                  <a:pt x="1675904" y="12700"/>
                </a:lnTo>
                <a:close/>
              </a:path>
              <a:path w="4575175" h="405129">
                <a:moveTo>
                  <a:pt x="1701304" y="12700"/>
                </a:moveTo>
                <a:lnTo>
                  <a:pt x="1688604" y="12700"/>
                </a:lnTo>
                <a:lnTo>
                  <a:pt x="1688604" y="0"/>
                </a:lnTo>
                <a:lnTo>
                  <a:pt x="1701304" y="0"/>
                </a:lnTo>
                <a:lnTo>
                  <a:pt x="1701304" y="12700"/>
                </a:lnTo>
                <a:close/>
              </a:path>
              <a:path w="4575175" h="405129">
                <a:moveTo>
                  <a:pt x="1726704" y="12700"/>
                </a:moveTo>
                <a:lnTo>
                  <a:pt x="1714004" y="12700"/>
                </a:lnTo>
                <a:lnTo>
                  <a:pt x="1714004" y="0"/>
                </a:lnTo>
                <a:lnTo>
                  <a:pt x="1726704" y="0"/>
                </a:lnTo>
                <a:lnTo>
                  <a:pt x="1726704" y="12700"/>
                </a:lnTo>
                <a:close/>
              </a:path>
              <a:path w="4575175" h="405129">
                <a:moveTo>
                  <a:pt x="1752104" y="12700"/>
                </a:moveTo>
                <a:lnTo>
                  <a:pt x="1739404" y="12700"/>
                </a:lnTo>
                <a:lnTo>
                  <a:pt x="1739404" y="0"/>
                </a:lnTo>
                <a:lnTo>
                  <a:pt x="1752104" y="0"/>
                </a:lnTo>
                <a:lnTo>
                  <a:pt x="1752104" y="12700"/>
                </a:lnTo>
                <a:close/>
              </a:path>
              <a:path w="4575175" h="405129">
                <a:moveTo>
                  <a:pt x="1777504" y="12700"/>
                </a:moveTo>
                <a:lnTo>
                  <a:pt x="1764804" y="12700"/>
                </a:lnTo>
                <a:lnTo>
                  <a:pt x="1764804" y="0"/>
                </a:lnTo>
                <a:lnTo>
                  <a:pt x="1777504" y="0"/>
                </a:lnTo>
                <a:lnTo>
                  <a:pt x="1777504" y="12700"/>
                </a:lnTo>
                <a:close/>
              </a:path>
              <a:path w="4575175" h="405129">
                <a:moveTo>
                  <a:pt x="1802904" y="12700"/>
                </a:moveTo>
                <a:lnTo>
                  <a:pt x="1790204" y="12700"/>
                </a:lnTo>
                <a:lnTo>
                  <a:pt x="1790204" y="0"/>
                </a:lnTo>
                <a:lnTo>
                  <a:pt x="1802904" y="0"/>
                </a:lnTo>
                <a:lnTo>
                  <a:pt x="1802904" y="12700"/>
                </a:lnTo>
                <a:close/>
              </a:path>
              <a:path w="4575175" h="405129">
                <a:moveTo>
                  <a:pt x="1828304" y="12700"/>
                </a:moveTo>
                <a:lnTo>
                  <a:pt x="1815604" y="12700"/>
                </a:lnTo>
                <a:lnTo>
                  <a:pt x="1815604" y="0"/>
                </a:lnTo>
                <a:lnTo>
                  <a:pt x="1828304" y="0"/>
                </a:lnTo>
                <a:lnTo>
                  <a:pt x="1828304" y="12700"/>
                </a:lnTo>
                <a:close/>
              </a:path>
              <a:path w="4575175" h="405129">
                <a:moveTo>
                  <a:pt x="1853704" y="12700"/>
                </a:moveTo>
                <a:lnTo>
                  <a:pt x="1841004" y="12700"/>
                </a:lnTo>
                <a:lnTo>
                  <a:pt x="1841004" y="0"/>
                </a:lnTo>
                <a:lnTo>
                  <a:pt x="1853704" y="0"/>
                </a:lnTo>
                <a:lnTo>
                  <a:pt x="1853704" y="12700"/>
                </a:lnTo>
                <a:close/>
              </a:path>
              <a:path w="4575175" h="405129">
                <a:moveTo>
                  <a:pt x="1879104" y="12700"/>
                </a:moveTo>
                <a:lnTo>
                  <a:pt x="1866404" y="12700"/>
                </a:lnTo>
                <a:lnTo>
                  <a:pt x="1866404" y="0"/>
                </a:lnTo>
                <a:lnTo>
                  <a:pt x="1879104" y="0"/>
                </a:lnTo>
                <a:lnTo>
                  <a:pt x="1879104" y="12700"/>
                </a:lnTo>
                <a:close/>
              </a:path>
              <a:path w="4575175" h="405129">
                <a:moveTo>
                  <a:pt x="1904504" y="12700"/>
                </a:moveTo>
                <a:lnTo>
                  <a:pt x="1891804" y="12700"/>
                </a:lnTo>
                <a:lnTo>
                  <a:pt x="1891804" y="0"/>
                </a:lnTo>
                <a:lnTo>
                  <a:pt x="1904504" y="0"/>
                </a:lnTo>
                <a:lnTo>
                  <a:pt x="1904504" y="12700"/>
                </a:lnTo>
                <a:close/>
              </a:path>
              <a:path w="4575175" h="405129">
                <a:moveTo>
                  <a:pt x="1929904" y="12700"/>
                </a:moveTo>
                <a:lnTo>
                  <a:pt x="1917204" y="12700"/>
                </a:lnTo>
                <a:lnTo>
                  <a:pt x="1917204" y="0"/>
                </a:lnTo>
                <a:lnTo>
                  <a:pt x="1929904" y="0"/>
                </a:lnTo>
                <a:lnTo>
                  <a:pt x="1929904" y="12700"/>
                </a:lnTo>
                <a:close/>
              </a:path>
              <a:path w="4575175" h="405129">
                <a:moveTo>
                  <a:pt x="1955304" y="12700"/>
                </a:moveTo>
                <a:lnTo>
                  <a:pt x="1942604" y="12700"/>
                </a:lnTo>
                <a:lnTo>
                  <a:pt x="1942604" y="0"/>
                </a:lnTo>
                <a:lnTo>
                  <a:pt x="1955304" y="0"/>
                </a:lnTo>
                <a:lnTo>
                  <a:pt x="1955304" y="12700"/>
                </a:lnTo>
                <a:close/>
              </a:path>
              <a:path w="4575175" h="405129">
                <a:moveTo>
                  <a:pt x="1980704" y="12700"/>
                </a:moveTo>
                <a:lnTo>
                  <a:pt x="1968004" y="12700"/>
                </a:lnTo>
                <a:lnTo>
                  <a:pt x="1968004" y="0"/>
                </a:lnTo>
                <a:lnTo>
                  <a:pt x="1980704" y="0"/>
                </a:lnTo>
                <a:lnTo>
                  <a:pt x="1980704" y="12700"/>
                </a:lnTo>
                <a:close/>
              </a:path>
              <a:path w="4575175" h="405129">
                <a:moveTo>
                  <a:pt x="2006104" y="12700"/>
                </a:moveTo>
                <a:lnTo>
                  <a:pt x="1993404" y="12700"/>
                </a:lnTo>
                <a:lnTo>
                  <a:pt x="1993404" y="0"/>
                </a:lnTo>
                <a:lnTo>
                  <a:pt x="2006104" y="0"/>
                </a:lnTo>
                <a:lnTo>
                  <a:pt x="2006104" y="12700"/>
                </a:lnTo>
                <a:close/>
              </a:path>
              <a:path w="4575175" h="405129">
                <a:moveTo>
                  <a:pt x="2031504" y="12700"/>
                </a:moveTo>
                <a:lnTo>
                  <a:pt x="2018804" y="12700"/>
                </a:lnTo>
                <a:lnTo>
                  <a:pt x="2018804" y="0"/>
                </a:lnTo>
                <a:lnTo>
                  <a:pt x="2031504" y="0"/>
                </a:lnTo>
                <a:lnTo>
                  <a:pt x="2031504" y="12700"/>
                </a:lnTo>
                <a:close/>
              </a:path>
              <a:path w="4575175" h="405129">
                <a:moveTo>
                  <a:pt x="2056904" y="12700"/>
                </a:moveTo>
                <a:lnTo>
                  <a:pt x="2044204" y="12700"/>
                </a:lnTo>
                <a:lnTo>
                  <a:pt x="2044204" y="0"/>
                </a:lnTo>
                <a:lnTo>
                  <a:pt x="2056904" y="0"/>
                </a:lnTo>
                <a:lnTo>
                  <a:pt x="2056904" y="12700"/>
                </a:lnTo>
                <a:close/>
              </a:path>
              <a:path w="4575175" h="405129">
                <a:moveTo>
                  <a:pt x="2082304" y="12700"/>
                </a:moveTo>
                <a:lnTo>
                  <a:pt x="2069604" y="12700"/>
                </a:lnTo>
                <a:lnTo>
                  <a:pt x="2069604" y="0"/>
                </a:lnTo>
                <a:lnTo>
                  <a:pt x="2082304" y="0"/>
                </a:lnTo>
                <a:lnTo>
                  <a:pt x="2082304" y="12700"/>
                </a:lnTo>
                <a:close/>
              </a:path>
              <a:path w="4575175" h="405129">
                <a:moveTo>
                  <a:pt x="2107704" y="12700"/>
                </a:moveTo>
                <a:lnTo>
                  <a:pt x="2095004" y="12700"/>
                </a:lnTo>
                <a:lnTo>
                  <a:pt x="2095004" y="0"/>
                </a:lnTo>
                <a:lnTo>
                  <a:pt x="2107704" y="0"/>
                </a:lnTo>
                <a:lnTo>
                  <a:pt x="2107704" y="12700"/>
                </a:lnTo>
                <a:close/>
              </a:path>
              <a:path w="4575175" h="405129">
                <a:moveTo>
                  <a:pt x="2133104" y="12700"/>
                </a:moveTo>
                <a:lnTo>
                  <a:pt x="2120404" y="12700"/>
                </a:lnTo>
                <a:lnTo>
                  <a:pt x="2120404" y="0"/>
                </a:lnTo>
                <a:lnTo>
                  <a:pt x="2133104" y="0"/>
                </a:lnTo>
                <a:lnTo>
                  <a:pt x="2133104" y="12700"/>
                </a:lnTo>
                <a:close/>
              </a:path>
              <a:path w="4575175" h="405129">
                <a:moveTo>
                  <a:pt x="2158504" y="12700"/>
                </a:moveTo>
                <a:lnTo>
                  <a:pt x="2145804" y="12700"/>
                </a:lnTo>
                <a:lnTo>
                  <a:pt x="2145804" y="0"/>
                </a:lnTo>
                <a:lnTo>
                  <a:pt x="2158504" y="0"/>
                </a:lnTo>
                <a:lnTo>
                  <a:pt x="2158504" y="12700"/>
                </a:lnTo>
                <a:close/>
              </a:path>
              <a:path w="4575175" h="405129">
                <a:moveTo>
                  <a:pt x="2183904" y="12700"/>
                </a:moveTo>
                <a:lnTo>
                  <a:pt x="2171204" y="12700"/>
                </a:lnTo>
                <a:lnTo>
                  <a:pt x="2171204" y="0"/>
                </a:lnTo>
                <a:lnTo>
                  <a:pt x="2183904" y="0"/>
                </a:lnTo>
                <a:lnTo>
                  <a:pt x="2183904" y="12700"/>
                </a:lnTo>
                <a:close/>
              </a:path>
              <a:path w="4575175" h="405129">
                <a:moveTo>
                  <a:pt x="2209304" y="12700"/>
                </a:moveTo>
                <a:lnTo>
                  <a:pt x="2196604" y="12700"/>
                </a:lnTo>
                <a:lnTo>
                  <a:pt x="2196604" y="0"/>
                </a:lnTo>
                <a:lnTo>
                  <a:pt x="2209304" y="0"/>
                </a:lnTo>
                <a:lnTo>
                  <a:pt x="2209304" y="12700"/>
                </a:lnTo>
                <a:close/>
              </a:path>
              <a:path w="4575175" h="405129">
                <a:moveTo>
                  <a:pt x="2234704" y="12700"/>
                </a:moveTo>
                <a:lnTo>
                  <a:pt x="2222004" y="12700"/>
                </a:lnTo>
                <a:lnTo>
                  <a:pt x="2222004" y="0"/>
                </a:lnTo>
                <a:lnTo>
                  <a:pt x="2234704" y="0"/>
                </a:lnTo>
                <a:lnTo>
                  <a:pt x="2234704" y="12700"/>
                </a:lnTo>
                <a:close/>
              </a:path>
              <a:path w="4575175" h="405129">
                <a:moveTo>
                  <a:pt x="2260104" y="12700"/>
                </a:moveTo>
                <a:lnTo>
                  <a:pt x="2247404" y="12700"/>
                </a:lnTo>
                <a:lnTo>
                  <a:pt x="2247404" y="0"/>
                </a:lnTo>
                <a:lnTo>
                  <a:pt x="2260104" y="0"/>
                </a:lnTo>
                <a:lnTo>
                  <a:pt x="2260104" y="12700"/>
                </a:lnTo>
                <a:close/>
              </a:path>
              <a:path w="4575175" h="405129">
                <a:moveTo>
                  <a:pt x="2285504" y="12700"/>
                </a:moveTo>
                <a:lnTo>
                  <a:pt x="2272804" y="12700"/>
                </a:lnTo>
                <a:lnTo>
                  <a:pt x="2272804" y="0"/>
                </a:lnTo>
                <a:lnTo>
                  <a:pt x="2285504" y="0"/>
                </a:lnTo>
                <a:lnTo>
                  <a:pt x="2285504" y="12700"/>
                </a:lnTo>
                <a:close/>
              </a:path>
              <a:path w="4575175" h="405129">
                <a:moveTo>
                  <a:pt x="2310904" y="12700"/>
                </a:moveTo>
                <a:lnTo>
                  <a:pt x="2298204" y="12700"/>
                </a:lnTo>
                <a:lnTo>
                  <a:pt x="2298204" y="0"/>
                </a:lnTo>
                <a:lnTo>
                  <a:pt x="2310904" y="0"/>
                </a:lnTo>
                <a:lnTo>
                  <a:pt x="2310904" y="12700"/>
                </a:lnTo>
                <a:close/>
              </a:path>
              <a:path w="4575175" h="405129">
                <a:moveTo>
                  <a:pt x="2336304" y="12700"/>
                </a:moveTo>
                <a:lnTo>
                  <a:pt x="2323604" y="12700"/>
                </a:lnTo>
                <a:lnTo>
                  <a:pt x="2323604" y="0"/>
                </a:lnTo>
                <a:lnTo>
                  <a:pt x="2336304" y="0"/>
                </a:lnTo>
                <a:lnTo>
                  <a:pt x="2336304" y="12700"/>
                </a:lnTo>
                <a:close/>
              </a:path>
              <a:path w="4575175" h="405129">
                <a:moveTo>
                  <a:pt x="2361704" y="12700"/>
                </a:moveTo>
                <a:lnTo>
                  <a:pt x="2349004" y="12700"/>
                </a:lnTo>
                <a:lnTo>
                  <a:pt x="2349004" y="0"/>
                </a:lnTo>
                <a:lnTo>
                  <a:pt x="2361704" y="0"/>
                </a:lnTo>
                <a:lnTo>
                  <a:pt x="2361704" y="12700"/>
                </a:lnTo>
                <a:close/>
              </a:path>
              <a:path w="4575175" h="405129">
                <a:moveTo>
                  <a:pt x="2387104" y="12700"/>
                </a:moveTo>
                <a:lnTo>
                  <a:pt x="2374404" y="12700"/>
                </a:lnTo>
                <a:lnTo>
                  <a:pt x="2374404" y="0"/>
                </a:lnTo>
                <a:lnTo>
                  <a:pt x="2387104" y="0"/>
                </a:lnTo>
                <a:lnTo>
                  <a:pt x="2387104" y="12700"/>
                </a:lnTo>
                <a:close/>
              </a:path>
              <a:path w="4575175" h="405129">
                <a:moveTo>
                  <a:pt x="2412504" y="12700"/>
                </a:moveTo>
                <a:lnTo>
                  <a:pt x="2399804" y="12700"/>
                </a:lnTo>
                <a:lnTo>
                  <a:pt x="2399804" y="0"/>
                </a:lnTo>
                <a:lnTo>
                  <a:pt x="2412504" y="0"/>
                </a:lnTo>
                <a:lnTo>
                  <a:pt x="2412504" y="12700"/>
                </a:lnTo>
                <a:close/>
              </a:path>
              <a:path w="4575175" h="405129">
                <a:moveTo>
                  <a:pt x="2437904" y="12700"/>
                </a:moveTo>
                <a:lnTo>
                  <a:pt x="2425204" y="12700"/>
                </a:lnTo>
                <a:lnTo>
                  <a:pt x="2425204" y="0"/>
                </a:lnTo>
                <a:lnTo>
                  <a:pt x="2437904" y="0"/>
                </a:lnTo>
                <a:lnTo>
                  <a:pt x="2437904" y="12700"/>
                </a:lnTo>
                <a:close/>
              </a:path>
              <a:path w="4575175" h="405129">
                <a:moveTo>
                  <a:pt x="2463304" y="12700"/>
                </a:moveTo>
                <a:lnTo>
                  <a:pt x="2450604" y="12700"/>
                </a:lnTo>
                <a:lnTo>
                  <a:pt x="2450604" y="0"/>
                </a:lnTo>
                <a:lnTo>
                  <a:pt x="2463304" y="0"/>
                </a:lnTo>
                <a:lnTo>
                  <a:pt x="2463304" y="12700"/>
                </a:lnTo>
                <a:close/>
              </a:path>
              <a:path w="4575175" h="405129">
                <a:moveTo>
                  <a:pt x="2488704" y="12700"/>
                </a:moveTo>
                <a:lnTo>
                  <a:pt x="2476004" y="12700"/>
                </a:lnTo>
                <a:lnTo>
                  <a:pt x="2476004" y="0"/>
                </a:lnTo>
                <a:lnTo>
                  <a:pt x="2488704" y="0"/>
                </a:lnTo>
                <a:lnTo>
                  <a:pt x="2488704" y="12700"/>
                </a:lnTo>
                <a:close/>
              </a:path>
              <a:path w="4575175" h="405129">
                <a:moveTo>
                  <a:pt x="2514104" y="12700"/>
                </a:moveTo>
                <a:lnTo>
                  <a:pt x="2501404" y="12700"/>
                </a:lnTo>
                <a:lnTo>
                  <a:pt x="2501404" y="0"/>
                </a:lnTo>
                <a:lnTo>
                  <a:pt x="2514104" y="0"/>
                </a:lnTo>
                <a:lnTo>
                  <a:pt x="2514104" y="12700"/>
                </a:lnTo>
                <a:close/>
              </a:path>
              <a:path w="4575175" h="405129">
                <a:moveTo>
                  <a:pt x="2539504" y="12700"/>
                </a:moveTo>
                <a:lnTo>
                  <a:pt x="2526804" y="12700"/>
                </a:lnTo>
                <a:lnTo>
                  <a:pt x="2526804" y="0"/>
                </a:lnTo>
                <a:lnTo>
                  <a:pt x="2539504" y="0"/>
                </a:lnTo>
                <a:lnTo>
                  <a:pt x="2539504" y="12700"/>
                </a:lnTo>
                <a:close/>
              </a:path>
              <a:path w="4575175" h="405129">
                <a:moveTo>
                  <a:pt x="2564904" y="12700"/>
                </a:moveTo>
                <a:lnTo>
                  <a:pt x="2552204" y="12700"/>
                </a:lnTo>
                <a:lnTo>
                  <a:pt x="2552204" y="0"/>
                </a:lnTo>
                <a:lnTo>
                  <a:pt x="2564904" y="0"/>
                </a:lnTo>
                <a:lnTo>
                  <a:pt x="2564904" y="12700"/>
                </a:lnTo>
                <a:close/>
              </a:path>
              <a:path w="4575175" h="405129">
                <a:moveTo>
                  <a:pt x="2590304" y="12700"/>
                </a:moveTo>
                <a:lnTo>
                  <a:pt x="2577604" y="12700"/>
                </a:lnTo>
                <a:lnTo>
                  <a:pt x="2577604" y="0"/>
                </a:lnTo>
                <a:lnTo>
                  <a:pt x="2590304" y="0"/>
                </a:lnTo>
                <a:lnTo>
                  <a:pt x="2590304" y="12700"/>
                </a:lnTo>
                <a:close/>
              </a:path>
              <a:path w="4575175" h="405129">
                <a:moveTo>
                  <a:pt x="2615704" y="12700"/>
                </a:moveTo>
                <a:lnTo>
                  <a:pt x="2603004" y="12700"/>
                </a:lnTo>
                <a:lnTo>
                  <a:pt x="2603004" y="0"/>
                </a:lnTo>
                <a:lnTo>
                  <a:pt x="2615704" y="0"/>
                </a:lnTo>
                <a:lnTo>
                  <a:pt x="2615704" y="12700"/>
                </a:lnTo>
                <a:close/>
              </a:path>
              <a:path w="4575175" h="405129">
                <a:moveTo>
                  <a:pt x="2641104" y="12700"/>
                </a:moveTo>
                <a:lnTo>
                  <a:pt x="2628404" y="12700"/>
                </a:lnTo>
                <a:lnTo>
                  <a:pt x="2628404" y="0"/>
                </a:lnTo>
                <a:lnTo>
                  <a:pt x="2641104" y="0"/>
                </a:lnTo>
                <a:lnTo>
                  <a:pt x="2641104" y="12700"/>
                </a:lnTo>
                <a:close/>
              </a:path>
              <a:path w="4575175" h="405129">
                <a:moveTo>
                  <a:pt x="2666504" y="12700"/>
                </a:moveTo>
                <a:lnTo>
                  <a:pt x="2653804" y="12700"/>
                </a:lnTo>
                <a:lnTo>
                  <a:pt x="2653804" y="0"/>
                </a:lnTo>
                <a:lnTo>
                  <a:pt x="2666504" y="0"/>
                </a:lnTo>
                <a:lnTo>
                  <a:pt x="2666504" y="12700"/>
                </a:lnTo>
                <a:close/>
              </a:path>
              <a:path w="4575175" h="405129">
                <a:moveTo>
                  <a:pt x="2691904" y="12700"/>
                </a:moveTo>
                <a:lnTo>
                  <a:pt x="2679204" y="12700"/>
                </a:lnTo>
                <a:lnTo>
                  <a:pt x="2679204" y="0"/>
                </a:lnTo>
                <a:lnTo>
                  <a:pt x="2691904" y="0"/>
                </a:lnTo>
                <a:lnTo>
                  <a:pt x="2691904" y="12700"/>
                </a:lnTo>
                <a:close/>
              </a:path>
              <a:path w="4575175" h="405129">
                <a:moveTo>
                  <a:pt x="2717304" y="12700"/>
                </a:moveTo>
                <a:lnTo>
                  <a:pt x="2704604" y="12700"/>
                </a:lnTo>
                <a:lnTo>
                  <a:pt x="2704604" y="0"/>
                </a:lnTo>
                <a:lnTo>
                  <a:pt x="2717304" y="0"/>
                </a:lnTo>
                <a:lnTo>
                  <a:pt x="2717304" y="12700"/>
                </a:lnTo>
                <a:close/>
              </a:path>
              <a:path w="4575175" h="405129">
                <a:moveTo>
                  <a:pt x="2742704" y="12700"/>
                </a:moveTo>
                <a:lnTo>
                  <a:pt x="2730004" y="12700"/>
                </a:lnTo>
                <a:lnTo>
                  <a:pt x="2730004" y="0"/>
                </a:lnTo>
                <a:lnTo>
                  <a:pt x="2742704" y="0"/>
                </a:lnTo>
                <a:lnTo>
                  <a:pt x="2742704" y="12700"/>
                </a:lnTo>
                <a:close/>
              </a:path>
              <a:path w="4575175" h="405129">
                <a:moveTo>
                  <a:pt x="2768104" y="12700"/>
                </a:moveTo>
                <a:lnTo>
                  <a:pt x="2755404" y="12700"/>
                </a:lnTo>
                <a:lnTo>
                  <a:pt x="2755404" y="0"/>
                </a:lnTo>
                <a:lnTo>
                  <a:pt x="2768104" y="0"/>
                </a:lnTo>
                <a:lnTo>
                  <a:pt x="2768104" y="12700"/>
                </a:lnTo>
                <a:close/>
              </a:path>
              <a:path w="4575175" h="405129">
                <a:moveTo>
                  <a:pt x="2793504" y="12700"/>
                </a:moveTo>
                <a:lnTo>
                  <a:pt x="2780804" y="12700"/>
                </a:lnTo>
                <a:lnTo>
                  <a:pt x="2780804" y="0"/>
                </a:lnTo>
                <a:lnTo>
                  <a:pt x="2793504" y="0"/>
                </a:lnTo>
                <a:lnTo>
                  <a:pt x="2793504" y="12700"/>
                </a:lnTo>
                <a:close/>
              </a:path>
              <a:path w="4575175" h="405129">
                <a:moveTo>
                  <a:pt x="2818904" y="12700"/>
                </a:moveTo>
                <a:lnTo>
                  <a:pt x="2806204" y="12700"/>
                </a:lnTo>
                <a:lnTo>
                  <a:pt x="2806204" y="0"/>
                </a:lnTo>
                <a:lnTo>
                  <a:pt x="2818904" y="0"/>
                </a:lnTo>
                <a:lnTo>
                  <a:pt x="2818904" y="12700"/>
                </a:lnTo>
                <a:close/>
              </a:path>
              <a:path w="4575175" h="405129">
                <a:moveTo>
                  <a:pt x="2844304" y="12700"/>
                </a:moveTo>
                <a:lnTo>
                  <a:pt x="2831604" y="12700"/>
                </a:lnTo>
                <a:lnTo>
                  <a:pt x="2831604" y="0"/>
                </a:lnTo>
                <a:lnTo>
                  <a:pt x="2844304" y="0"/>
                </a:lnTo>
                <a:lnTo>
                  <a:pt x="2844304" y="12700"/>
                </a:lnTo>
                <a:close/>
              </a:path>
              <a:path w="4575175" h="405129">
                <a:moveTo>
                  <a:pt x="2869704" y="12700"/>
                </a:moveTo>
                <a:lnTo>
                  <a:pt x="2857004" y="12700"/>
                </a:lnTo>
                <a:lnTo>
                  <a:pt x="2857004" y="0"/>
                </a:lnTo>
                <a:lnTo>
                  <a:pt x="2869704" y="0"/>
                </a:lnTo>
                <a:lnTo>
                  <a:pt x="2869704" y="12700"/>
                </a:lnTo>
                <a:close/>
              </a:path>
              <a:path w="4575175" h="405129">
                <a:moveTo>
                  <a:pt x="2895104" y="12700"/>
                </a:moveTo>
                <a:lnTo>
                  <a:pt x="2882404" y="12700"/>
                </a:lnTo>
                <a:lnTo>
                  <a:pt x="2882404" y="0"/>
                </a:lnTo>
                <a:lnTo>
                  <a:pt x="2895104" y="0"/>
                </a:lnTo>
                <a:lnTo>
                  <a:pt x="2895104" y="12700"/>
                </a:lnTo>
                <a:close/>
              </a:path>
              <a:path w="4575175" h="405129">
                <a:moveTo>
                  <a:pt x="2920504" y="12700"/>
                </a:moveTo>
                <a:lnTo>
                  <a:pt x="2907804" y="12700"/>
                </a:lnTo>
                <a:lnTo>
                  <a:pt x="2907804" y="0"/>
                </a:lnTo>
                <a:lnTo>
                  <a:pt x="2920504" y="0"/>
                </a:lnTo>
                <a:lnTo>
                  <a:pt x="2920504" y="12700"/>
                </a:lnTo>
                <a:close/>
              </a:path>
              <a:path w="4575175" h="405129">
                <a:moveTo>
                  <a:pt x="2945904" y="12700"/>
                </a:moveTo>
                <a:lnTo>
                  <a:pt x="2933204" y="12700"/>
                </a:lnTo>
                <a:lnTo>
                  <a:pt x="2933204" y="0"/>
                </a:lnTo>
                <a:lnTo>
                  <a:pt x="2945904" y="0"/>
                </a:lnTo>
                <a:lnTo>
                  <a:pt x="2945904" y="12700"/>
                </a:lnTo>
                <a:close/>
              </a:path>
              <a:path w="4575175" h="405129">
                <a:moveTo>
                  <a:pt x="2971304" y="12700"/>
                </a:moveTo>
                <a:lnTo>
                  <a:pt x="2958604" y="12700"/>
                </a:lnTo>
                <a:lnTo>
                  <a:pt x="2958604" y="0"/>
                </a:lnTo>
                <a:lnTo>
                  <a:pt x="2971304" y="0"/>
                </a:lnTo>
                <a:lnTo>
                  <a:pt x="2971304" y="12700"/>
                </a:lnTo>
                <a:close/>
              </a:path>
              <a:path w="4575175" h="405129">
                <a:moveTo>
                  <a:pt x="2996704" y="12700"/>
                </a:moveTo>
                <a:lnTo>
                  <a:pt x="2984004" y="12700"/>
                </a:lnTo>
                <a:lnTo>
                  <a:pt x="2984004" y="0"/>
                </a:lnTo>
                <a:lnTo>
                  <a:pt x="2996704" y="0"/>
                </a:lnTo>
                <a:lnTo>
                  <a:pt x="2996704" y="12700"/>
                </a:lnTo>
                <a:close/>
              </a:path>
              <a:path w="4575175" h="405129">
                <a:moveTo>
                  <a:pt x="3022104" y="12700"/>
                </a:moveTo>
                <a:lnTo>
                  <a:pt x="3009404" y="12700"/>
                </a:lnTo>
                <a:lnTo>
                  <a:pt x="3009404" y="0"/>
                </a:lnTo>
                <a:lnTo>
                  <a:pt x="3022104" y="0"/>
                </a:lnTo>
                <a:lnTo>
                  <a:pt x="3022104" y="12700"/>
                </a:lnTo>
                <a:close/>
              </a:path>
              <a:path w="4575175" h="405129">
                <a:moveTo>
                  <a:pt x="3047504" y="12700"/>
                </a:moveTo>
                <a:lnTo>
                  <a:pt x="3034804" y="12700"/>
                </a:lnTo>
                <a:lnTo>
                  <a:pt x="3034804" y="0"/>
                </a:lnTo>
                <a:lnTo>
                  <a:pt x="3047504" y="0"/>
                </a:lnTo>
                <a:lnTo>
                  <a:pt x="3047504" y="12700"/>
                </a:lnTo>
                <a:close/>
              </a:path>
              <a:path w="4575175" h="405129">
                <a:moveTo>
                  <a:pt x="3072904" y="12700"/>
                </a:moveTo>
                <a:lnTo>
                  <a:pt x="3060204" y="12700"/>
                </a:lnTo>
                <a:lnTo>
                  <a:pt x="3060204" y="0"/>
                </a:lnTo>
                <a:lnTo>
                  <a:pt x="3072904" y="0"/>
                </a:lnTo>
                <a:lnTo>
                  <a:pt x="3072904" y="12700"/>
                </a:lnTo>
                <a:close/>
              </a:path>
              <a:path w="4575175" h="405129">
                <a:moveTo>
                  <a:pt x="3098304" y="12700"/>
                </a:moveTo>
                <a:lnTo>
                  <a:pt x="3085604" y="12700"/>
                </a:lnTo>
                <a:lnTo>
                  <a:pt x="3085604" y="0"/>
                </a:lnTo>
                <a:lnTo>
                  <a:pt x="3098304" y="0"/>
                </a:lnTo>
                <a:lnTo>
                  <a:pt x="3098304" y="12700"/>
                </a:lnTo>
                <a:close/>
              </a:path>
              <a:path w="4575175" h="405129">
                <a:moveTo>
                  <a:pt x="3123704" y="12700"/>
                </a:moveTo>
                <a:lnTo>
                  <a:pt x="3111004" y="12700"/>
                </a:lnTo>
                <a:lnTo>
                  <a:pt x="3111004" y="0"/>
                </a:lnTo>
                <a:lnTo>
                  <a:pt x="3123704" y="0"/>
                </a:lnTo>
                <a:lnTo>
                  <a:pt x="3123704" y="12700"/>
                </a:lnTo>
                <a:close/>
              </a:path>
              <a:path w="4575175" h="405129">
                <a:moveTo>
                  <a:pt x="3149104" y="12700"/>
                </a:moveTo>
                <a:lnTo>
                  <a:pt x="3136404" y="12700"/>
                </a:lnTo>
                <a:lnTo>
                  <a:pt x="3136404" y="0"/>
                </a:lnTo>
                <a:lnTo>
                  <a:pt x="3149104" y="0"/>
                </a:lnTo>
                <a:lnTo>
                  <a:pt x="3149104" y="12700"/>
                </a:lnTo>
                <a:close/>
              </a:path>
              <a:path w="4575175" h="405129">
                <a:moveTo>
                  <a:pt x="3174504" y="12700"/>
                </a:moveTo>
                <a:lnTo>
                  <a:pt x="3161804" y="12700"/>
                </a:lnTo>
                <a:lnTo>
                  <a:pt x="3161804" y="0"/>
                </a:lnTo>
                <a:lnTo>
                  <a:pt x="3174504" y="0"/>
                </a:lnTo>
                <a:lnTo>
                  <a:pt x="3174504" y="12700"/>
                </a:lnTo>
                <a:close/>
              </a:path>
              <a:path w="4575175" h="405129">
                <a:moveTo>
                  <a:pt x="3199904" y="12700"/>
                </a:moveTo>
                <a:lnTo>
                  <a:pt x="3187204" y="12700"/>
                </a:lnTo>
                <a:lnTo>
                  <a:pt x="3187204" y="0"/>
                </a:lnTo>
                <a:lnTo>
                  <a:pt x="3199904" y="0"/>
                </a:lnTo>
                <a:lnTo>
                  <a:pt x="3199904" y="12700"/>
                </a:lnTo>
                <a:close/>
              </a:path>
              <a:path w="4575175" h="405129">
                <a:moveTo>
                  <a:pt x="3225304" y="12700"/>
                </a:moveTo>
                <a:lnTo>
                  <a:pt x="3212604" y="12700"/>
                </a:lnTo>
                <a:lnTo>
                  <a:pt x="3212604" y="0"/>
                </a:lnTo>
                <a:lnTo>
                  <a:pt x="3225304" y="0"/>
                </a:lnTo>
                <a:lnTo>
                  <a:pt x="3225304" y="12700"/>
                </a:lnTo>
                <a:close/>
              </a:path>
              <a:path w="4575175" h="405129">
                <a:moveTo>
                  <a:pt x="3250704" y="12700"/>
                </a:moveTo>
                <a:lnTo>
                  <a:pt x="3238004" y="12700"/>
                </a:lnTo>
                <a:lnTo>
                  <a:pt x="3238004" y="0"/>
                </a:lnTo>
                <a:lnTo>
                  <a:pt x="3250704" y="0"/>
                </a:lnTo>
                <a:lnTo>
                  <a:pt x="3250704" y="12700"/>
                </a:lnTo>
                <a:close/>
              </a:path>
              <a:path w="4575175" h="405129">
                <a:moveTo>
                  <a:pt x="3276104" y="12700"/>
                </a:moveTo>
                <a:lnTo>
                  <a:pt x="3263404" y="12700"/>
                </a:lnTo>
                <a:lnTo>
                  <a:pt x="3263404" y="0"/>
                </a:lnTo>
                <a:lnTo>
                  <a:pt x="3276104" y="0"/>
                </a:lnTo>
                <a:lnTo>
                  <a:pt x="3276104" y="12700"/>
                </a:lnTo>
                <a:close/>
              </a:path>
              <a:path w="4575175" h="405129">
                <a:moveTo>
                  <a:pt x="3301504" y="12700"/>
                </a:moveTo>
                <a:lnTo>
                  <a:pt x="3288804" y="12700"/>
                </a:lnTo>
                <a:lnTo>
                  <a:pt x="3288804" y="0"/>
                </a:lnTo>
                <a:lnTo>
                  <a:pt x="3301504" y="0"/>
                </a:lnTo>
                <a:lnTo>
                  <a:pt x="3301504" y="12700"/>
                </a:lnTo>
                <a:close/>
              </a:path>
              <a:path w="4575175" h="405129">
                <a:moveTo>
                  <a:pt x="3326904" y="12700"/>
                </a:moveTo>
                <a:lnTo>
                  <a:pt x="3314204" y="12700"/>
                </a:lnTo>
                <a:lnTo>
                  <a:pt x="3314204" y="0"/>
                </a:lnTo>
                <a:lnTo>
                  <a:pt x="3326904" y="0"/>
                </a:lnTo>
                <a:lnTo>
                  <a:pt x="3326904" y="12700"/>
                </a:lnTo>
                <a:close/>
              </a:path>
              <a:path w="4575175" h="405129">
                <a:moveTo>
                  <a:pt x="3352304" y="12700"/>
                </a:moveTo>
                <a:lnTo>
                  <a:pt x="3339604" y="12700"/>
                </a:lnTo>
                <a:lnTo>
                  <a:pt x="3339604" y="0"/>
                </a:lnTo>
                <a:lnTo>
                  <a:pt x="3352304" y="0"/>
                </a:lnTo>
                <a:lnTo>
                  <a:pt x="3352304" y="12700"/>
                </a:lnTo>
                <a:close/>
              </a:path>
              <a:path w="4575175" h="405129">
                <a:moveTo>
                  <a:pt x="3377704" y="12700"/>
                </a:moveTo>
                <a:lnTo>
                  <a:pt x="3365004" y="12700"/>
                </a:lnTo>
                <a:lnTo>
                  <a:pt x="3365004" y="0"/>
                </a:lnTo>
                <a:lnTo>
                  <a:pt x="3377704" y="0"/>
                </a:lnTo>
                <a:lnTo>
                  <a:pt x="3377704" y="12700"/>
                </a:lnTo>
                <a:close/>
              </a:path>
              <a:path w="4575175" h="405129">
                <a:moveTo>
                  <a:pt x="3403104" y="12700"/>
                </a:moveTo>
                <a:lnTo>
                  <a:pt x="3390404" y="12700"/>
                </a:lnTo>
                <a:lnTo>
                  <a:pt x="3390404" y="0"/>
                </a:lnTo>
                <a:lnTo>
                  <a:pt x="3403104" y="0"/>
                </a:lnTo>
                <a:lnTo>
                  <a:pt x="3403104" y="12700"/>
                </a:lnTo>
                <a:close/>
              </a:path>
              <a:path w="4575175" h="405129">
                <a:moveTo>
                  <a:pt x="3428504" y="12700"/>
                </a:moveTo>
                <a:lnTo>
                  <a:pt x="3415804" y="12700"/>
                </a:lnTo>
                <a:lnTo>
                  <a:pt x="3415804" y="0"/>
                </a:lnTo>
                <a:lnTo>
                  <a:pt x="3428504" y="0"/>
                </a:lnTo>
                <a:lnTo>
                  <a:pt x="3428504" y="12700"/>
                </a:lnTo>
                <a:close/>
              </a:path>
              <a:path w="4575175" h="405129">
                <a:moveTo>
                  <a:pt x="3453904" y="12700"/>
                </a:moveTo>
                <a:lnTo>
                  <a:pt x="3441204" y="12700"/>
                </a:lnTo>
                <a:lnTo>
                  <a:pt x="3441204" y="0"/>
                </a:lnTo>
                <a:lnTo>
                  <a:pt x="3453904" y="0"/>
                </a:lnTo>
                <a:lnTo>
                  <a:pt x="3453904" y="12700"/>
                </a:lnTo>
                <a:close/>
              </a:path>
              <a:path w="4575175" h="405129">
                <a:moveTo>
                  <a:pt x="3479304" y="12700"/>
                </a:moveTo>
                <a:lnTo>
                  <a:pt x="3466604" y="12700"/>
                </a:lnTo>
                <a:lnTo>
                  <a:pt x="3466604" y="0"/>
                </a:lnTo>
                <a:lnTo>
                  <a:pt x="3479304" y="0"/>
                </a:lnTo>
                <a:lnTo>
                  <a:pt x="3479304" y="12700"/>
                </a:lnTo>
                <a:close/>
              </a:path>
              <a:path w="4575175" h="405129">
                <a:moveTo>
                  <a:pt x="3504704" y="12700"/>
                </a:moveTo>
                <a:lnTo>
                  <a:pt x="3492004" y="12700"/>
                </a:lnTo>
                <a:lnTo>
                  <a:pt x="3492004" y="0"/>
                </a:lnTo>
                <a:lnTo>
                  <a:pt x="3504704" y="0"/>
                </a:lnTo>
                <a:lnTo>
                  <a:pt x="3504704" y="12700"/>
                </a:lnTo>
                <a:close/>
              </a:path>
              <a:path w="4575175" h="405129">
                <a:moveTo>
                  <a:pt x="3530104" y="12700"/>
                </a:moveTo>
                <a:lnTo>
                  <a:pt x="3517404" y="12700"/>
                </a:lnTo>
                <a:lnTo>
                  <a:pt x="3517404" y="0"/>
                </a:lnTo>
                <a:lnTo>
                  <a:pt x="3530104" y="0"/>
                </a:lnTo>
                <a:lnTo>
                  <a:pt x="3530104" y="12700"/>
                </a:lnTo>
                <a:close/>
              </a:path>
              <a:path w="4575175" h="405129">
                <a:moveTo>
                  <a:pt x="3555504" y="12700"/>
                </a:moveTo>
                <a:lnTo>
                  <a:pt x="3542804" y="12700"/>
                </a:lnTo>
                <a:lnTo>
                  <a:pt x="3542804" y="0"/>
                </a:lnTo>
                <a:lnTo>
                  <a:pt x="3555504" y="0"/>
                </a:lnTo>
                <a:lnTo>
                  <a:pt x="3555504" y="12700"/>
                </a:lnTo>
                <a:close/>
              </a:path>
              <a:path w="4575175" h="405129">
                <a:moveTo>
                  <a:pt x="3580904" y="12700"/>
                </a:moveTo>
                <a:lnTo>
                  <a:pt x="3568204" y="12700"/>
                </a:lnTo>
                <a:lnTo>
                  <a:pt x="3568204" y="0"/>
                </a:lnTo>
                <a:lnTo>
                  <a:pt x="3580904" y="0"/>
                </a:lnTo>
                <a:lnTo>
                  <a:pt x="3580904" y="12700"/>
                </a:lnTo>
                <a:close/>
              </a:path>
              <a:path w="4575175" h="405129">
                <a:moveTo>
                  <a:pt x="3606304" y="12700"/>
                </a:moveTo>
                <a:lnTo>
                  <a:pt x="3593604" y="12700"/>
                </a:lnTo>
                <a:lnTo>
                  <a:pt x="3593604" y="0"/>
                </a:lnTo>
                <a:lnTo>
                  <a:pt x="3606304" y="0"/>
                </a:lnTo>
                <a:lnTo>
                  <a:pt x="3606304" y="12700"/>
                </a:lnTo>
                <a:close/>
              </a:path>
              <a:path w="4575175" h="405129">
                <a:moveTo>
                  <a:pt x="3631704" y="12700"/>
                </a:moveTo>
                <a:lnTo>
                  <a:pt x="3619004" y="12700"/>
                </a:lnTo>
                <a:lnTo>
                  <a:pt x="3619004" y="0"/>
                </a:lnTo>
                <a:lnTo>
                  <a:pt x="3631704" y="0"/>
                </a:lnTo>
                <a:lnTo>
                  <a:pt x="3631704" y="12700"/>
                </a:lnTo>
                <a:close/>
              </a:path>
              <a:path w="4575175" h="405129">
                <a:moveTo>
                  <a:pt x="3657104" y="12700"/>
                </a:moveTo>
                <a:lnTo>
                  <a:pt x="3644404" y="12700"/>
                </a:lnTo>
                <a:lnTo>
                  <a:pt x="3644404" y="0"/>
                </a:lnTo>
                <a:lnTo>
                  <a:pt x="3657104" y="0"/>
                </a:lnTo>
                <a:lnTo>
                  <a:pt x="3657104" y="12700"/>
                </a:lnTo>
                <a:close/>
              </a:path>
              <a:path w="4575175" h="405129">
                <a:moveTo>
                  <a:pt x="3682504" y="12700"/>
                </a:moveTo>
                <a:lnTo>
                  <a:pt x="3669804" y="12700"/>
                </a:lnTo>
                <a:lnTo>
                  <a:pt x="3669804" y="0"/>
                </a:lnTo>
                <a:lnTo>
                  <a:pt x="3682504" y="0"/>
                </a:lnTo>
                <a:lnTo>
                  <a:pt x="3682504" y="12700"/>
                </a:lnTo>
                <a:close/>
              </a:path>
              <a:path w="4575175" h="405129">
                <a:moveTo>
                  <a:pt x="3707904" y="12700"/>
                </a:moveTo>
                <a:lnTo>
                  <a:pt x="3695204" y="12700"/>
                </a:lnTo>
                <a:lnTo>
                  <a:pt x="3695204" y="0"/>
                </a:lnTo>
                <a:lnTo>
                  <a:pt x="3707904" y="0"/>
                </a:lnTo>
                <a:lnTo>
                  <a:pt x="3707904" y="12700"/>
                </a:lnTo>
                <a:close/>
              </a:path>
              <a:path w="4575175" h="405129">
                <a:moveTo>
                  <a:pt x="3733304" y="12700"/>
                </a:moveTo>
                <a:lnTo>
                  <a:pt x="3720604" y="12700"/>
                </a:lnTo>
                <a:lnTo>
                  <a:pt x="3720604" y="0"/>
                </a:lnTo>
                <a:lnTo>
                  <a:pt x="3733304" y="0"/>
                </a:lnTo>
                <a:lnTo>
                  <a:pt x="3733304" y="12700"/>
                </a:lnTo>
                <a:close/>
              </a:path>
              <a:path w="4575175" h="405129">
                <a:moveTo>
                  <a:pt x="3758704" y="12700"/>
                </a:moveTo>
                <a:lnTo>
                  <a:pt x="3746004" y="12700"/>
                </a:lnTo>
                <a:lnTo>
                  <a:pt x="3746004" y="0"/>
                </a:lnTo>
                <a:lnTo>
                  <a:pt x="3758704" y="0"/>
                </a:lnTo>
                <a:lnTo>
                  <a:pt x="3758704" y="12700"/>
                </a:lnTo>
                <a:close/>
              </a:path>
              <a:path w="4575175" h="405129">
                <a:moveTo>
                  <a:pt x="3784104" y="12700"/>
                </a:moveTo>
                <a:lnTo>
                  <a:pt x="3771404" y="12700"/>
                </a:lnTo>
                <a:lnTo>
                  <a:pt x="3771404" y="0"/>
                </a:lnTo>
                <a:lnTo>
                  <a:pt x="3784104" y="0"/>
                </a:lnTo>
                <a:lnTo>
                  <a:pt x="3784104" y="12700"/>
                </a:lnTo>
                <a:close/>
              </a:path>
              <a:path w="4575175" h="405129">
                <a:moveTo>
                  <a:pt x="3809504" y="12700"/>
                </a:moveTo>
                <a:lnTo>
                  <a:pt x="3796804" y="12700"/>
                </a:lnTo>
                <a:lnTo>
                  <a:pt x="3796804" y="0"/>
                </a:lnTo>
                <a:lnTo>
                  <a:pt x="3809504" y="0"/>
                </a:lnTo>
                <a:lnTo>
                  <a:pt x="3809504" y="12700"/>
                </a:lnTo>
                <a:close/>
              </a:path>
              <a:path w="4575175" h="405129">
                <a:moveTo>
                  <a:pt x="3834904" y="12700"/>
                </a:moveTo>
                <a:lnTo>
                  <a:pt x="3822204" y="12700"/>
                </a:lnTo>
                <a:lnTo>
                  <a:pt x="3822204" y="0"/>
                </a:lnTo>
                <a:lnTo>
                  <a:pt x="3834904" y="0"/>
                </a:lnTo>
                <a:lnTo>
                  <a:pt x="3834904" y="12700"/>
                </a:lnTo>
                <a:close/>
              </a:path>
              <a:path w="4575175" h="405129">
                <a:moveTo>
                  <a:pt x="3860304" y="12700"/>
                </a:moveTo>
                <a:lnTo>
                  <a:pt x="3847604" y="12700"/>
                </a:lnTo>
                <a:lnTo>
                  <a:pt x="3847604" y="0"/>
                </a:lnTo>
                <a:lnTo>
                  <a:pt x="3860304" y="0"/>
                </a:lnTo>
                <a:lnTo>
                  <a:pt x="3860304" y="12700"/>
                </a:lnTo>
                <a:close/>
              </a:path>
              <a:path w="4575175" h="405129">
                <a:moveTo>
                  <a:pt x="3885704" y="12700"/>
                </a:moveTo>
                <a:lnTo>
                  <a:pt x="3873004" y="12700"/>
                </a:lnTo>
                <a:lnTo>
                  <a:pt x="3873004" y="0"/>
                </a:lnTo>
                <a:lnTo>
                  <a:pt x="3885704" y="0"/>
                </a:lnTo>
                <a:lnTo>
                  <a:pt x="3885704" y="12700"/>
                </a:lnTo>
                <a:close/>
              </a:path>
              <a:path w="4575175" h="405129">
                <a:moveTo>
                  <a:pt x="3911104" y="12700"/>
                </a:moveTo>
                <a:lnTo>
                  <a:pt x="3898404" y="12700"/>
                </a:lnTo>
                <a:lnTo>
                  <a:pt x="3898404" y="0"/>
                </a:lnTo>
                <a:lnTo>
                  <a:pt x="3911104" y="0"/>
                </a:lnTo>
                <a:lnTo>
                  <a:pt x="3911104" y="12700"/>
                </a:lnTo>
                <a:close/>
              </a:path>
              <a:path w="4575175" h="405129">
                <a:moveTo>
                  <a:pt x="3936504" y="12700"/>
                </a:moveTo>
                <a:lnTo>
                  <a:pt x="3923804" y="12700"/>
                </a:lnTo>
                <a:lnTo>
                  <a:pt x="3923804" y="0"/>
                </a:lnTo>
                <a:lnTo>
                  <a:pt x="3936504" y="0"/>
                </a:lnTo>
                <a:lnTo>
                  <a:pt x="3936504" y="12700"/>
                </a:lnTo>
                <a:close/>
              </a:path>
              <a:path w="4575175" h="405129">
                <a:moveTo>
                  <a:pt x="3961904" y="12700"/>
                </a:moveTo>
                <a:lnTo>
                  <a:pt x="3949204" y="12700"/>
                </a:lnTo>
                <a:lnTo>
                  <a:pt x="3949204" y="0"/>
                </a:lnTo>
                <a:lnTo>
                  <a:pt x="3961904" y="0"/>
                </a:lnTo>
                <a:lnTo>
                  <a:pt x="3961904" y="12700"/>
                </a:lnTo>
                <a:close/>
              </a:path>
              <a:path w="4575175" h="405129">
                <a:moveTo>
                  <a:pt x="3987304" y="12700"/>
                </a:moveTo>
                <a:lnTo>
                  <a:pt x="3974604" y="12700"/>
                </a:lnTo>
                <a:lnTo>
                  <a:pt x="3974604" y="0"/>
                </a:lnTo>
                <a:lnTo>
                  <a:pt x="3987304" y="0"/>
                </a:lnTo>
                <a:lnTo>
                  <a:pt x="3987304" y="12700"/>
                </a:lnTo>
                <a:close/>
              </a:path>
              <a:path w="4575175" h="405129">
                <a:moveTo>
                  <a:pt x="4012704" y="12700"/>
                </a:moveTo>
                <a:lnTo>
                  <a:pt x="4000004" y="12700"/>
                </a:lnTo>
                <a:lnTo>
                  <a:pt x="4000004" y="0"/>
                </a:lnTo>
                <a:lnTo>
                  <a:pt x="4012704" y="0"/>
                </a:lnTo>
                <a:lnTo>
                  <a:pt x="4012704" y="12700"/>
                </a:lnTo>
                <a:close/>
              </a:path>
              <a:path w="4575175" h="405129">
                <a:moveTo>
                  <a:pt x="4038104" y="12700"/>
                </a:moveTo>
                <a:lnTo>
                  <a:pt x="4025404" y="12700"/>
                </a:lnTo>
                <a:lnTo>
                  <a:pt x="4025404" y="0"/>
                </a:lnTo>
                <a:lnTo>
                  <a:pt x="4038104" y="0"/>
                </a:lnTo>
                <a:lnTo>
                  <a:pt x="4038104" y="12700"/>
                </a:lnTo>
                <a:close/>
              </a:path>
              <a:path w="4575175" h="405129">
                <a:moveTo>
                  <a:pt x="4063504" y="12700"/>
                </a:moveTo>
                <a:lnTo>
                  <a:pt x="4050804" y="12700"/>
                </a:lnTo>
                <a:lnTo>
                  <a:pt x="4050804" y="0"/>
                </a:lnTo>
                <a:lnTo>
                  <a:pt x="4063504" y="0"/>
                </a:lnTo>
                <a:lnTo>
                  <a:pt x="4063504" y="12700"/>
                </a:lnTo>
                <a:close/>
              </a:path>
              <a:path w="4575175" h="405129">
                <a:moveTo>
                  <a:pt x="4088904" y="12700"/>
                </a:moveTo>
                <a:lnTo>
                  <a:pt x="4076204" y="12700"/>
                </a:lnTo>
                <a:lnTo>
                  <a:pt x="4076204" y="0"/>
                </a:lnTo>
                <a:lnTo>
                  <a:pt x="4088904" y="0"/>
                </a:lnTo>
                <a:lnTo>
                  <a:pt x="4088904" y="12700"/>
                </a:lnTo>
                <a:close/>
              </a:path>
              <a:path w="4575175" h="405129">
                <a:moveTo>
                  <a:pt x="4114304" y="12700"/>
                </a:moveTo>
                <a:lnTo>
                  <a:pt x="4101604" y="12700"/>
                </a:lnTo>
                <a:lnTo>
                  <a:pt x="4101604" y="0"/>
                </a:lnTo>
                <a:lnTo>
                  <a:pt x="4114304" y="0"/>
                </a:lnTo>
                <a:lnTo>
                  <a:pt x="4114304" y="12700"/>
                </a:lnTo>
                <a:close/>
              </a:path>
              <a:path w="4575175" h="405129">
                <a:moveTo>
                  <a:pt x="4139704" y="12700"/>
                </a:moveTo>
                <a:lnTo>
                  <a:pt x="4127004" y="12700"/>
                </a:lnTo>
                <a:lnTo>
                  <a:pt x="4127004" y="0"/>
                </a:lnTo>
                <a:lnTo>
                  <a:pt x="4139704" y="0"/>
                </a:lnTo>
                <a:lnTo>
                  <a:pt x="4139704" y="12700"/>
                </a:lnTo>
                <a:close/>
              </a:path>
              <a:path w="4575175" h="405129">
                <a:moveTo>
                  <a:pt x="4165104" y="12700"/>
                </a:moveTo>
                <a:lnTo>
                  <a:pt x="4152404" y="12700"/>
                </a:lnTo>
                <a:lnTo>
                  <a:pt x="4152404" y="0"/>
                </a:lnTo>
                <a:lnTo>
                  <a:pt x="4165104" y="0"/>
                </a:lnTo>
                <a:lnTo>
                  <a:pt x="4165104" y="12700"/>
                </a:lnTo>
                <a:close/>
              </a:path>
              <a:path w="4575175" h="405129">
                <a:moveTo>
                  <a:pt x="4190504" y="12700"/>
                </a:moveTo>
                <a:lnTo>
                  <a:pt x="4177804" y="12700"/>
                </a:lnTo>
                <a:lnTo>
                  <a:pt x="4177804" y="0"/>
                </a:lnTo>
                <a:lnTo>
                  <a:pt x="4190504" y="0"/>
                </a:lnTo>
                <a:lnTo>
                  <a:pt x="4190504" y="12700"/>
                </a:lnTo>
                <a:close/>
              </a:path>
              <a:path w="4575175" h="405129">
                <a:moveTo>
                  <a:pt x="4215904" y="12700"/>
                </a:moveTo>
                <a:lnTo>
                  <a:pt x="4203204" y="12700"/>
                </a:lnTo>
                <a:lnTo>
                  <a:pt x="4203204" y="0"/>
                </a:lnTo>
                <a:lnTo>
                  <a:pt x="4215904" y="0"/>
                </a:lnTo>
                <a:lnTo>
                  <a:pt x="4215904" y="12700"/>
                </a:lnTo>
                <a:close/>
              </a:path>
              <a:path w="4575175" h="405129">
                <a:moveTo>
                  <a:pt x="4241304" y="12700"/>
                </a:moveTo>
                <a:lnTo>
                  <a:pt x="4228604" y="12700"/>
                </a:lnTo>
                <a:lnTo>
                  <a:pt x="4228604" y="0"/>
                </a:lnTo>
                <a:lnTo>
                  <a:pt x="4241304" y="0"/>
                </a:lnTo>
                <a:lnTo>
                  <a:pt x="4241304" y="12700"/>
                </a:lnTo>
                <a:close/>
              </a:path>
              <a:path w="4575175" h="405129">
                <a:moveTo>
                  <a:pt x="4266704" y="12700"/>
                </a:moveTo>
                <a:lnTo>
                  <a:pt x="4254004" y="12700"/>
                </a:lnTo>
                <a:lnTo>
                  <a:pt x="4254004" y="0"/>
                </a:lnTo>
                <a:lnTo>
                  <a:pt x="4266704" y="0"/>
                </a:lnTo>
                <a:lnTo>
                  <a:pt x="4266704" y="12700"/>
                </a:lnTo>
                <a:close/>
              </a:path>
              <a:path w="4575175" h="405129">
                <a:moveTo>
                  <a:pt x="4292104" y="12700"/>
                </a:moveTo>
                <a:lnTo>
                  <a:pt x="4279404" y="12700"/>
                </a:lnTo>
                <a:lnTo>
                  <a:pt x="4279404" y="0"/>
                </a:lnTo>
                <a:lnTo>
                  <a:pt x="4292104" y="0"/>
                </a:lnTo>
                <a:lnTo>
                  <a:pt x="4292104" y="12700"/>
                </a:lnTo>
                <a:close/>
              </a:path>
              <a:path w="4575175" h="405129">
                <a:moveTo>
                  <a:pt x="4317504" y="12700"/>
                </a:moveTo>
                <a:lnTo>
                  <a:pt x="4304804" y="12700"/>
                </a:lnTo>
                <a:lnTo>
                  <a:pt x="4304804" y="0"/>
                </a:lnTo>
                <a:lnTo>
                  <a:pt x="4317504" y="0"/>
                </a:lnTo>
                <a:lnTo>
                  <a:pt x="4317504" y="12700"/>
                </a:lnTo>
                <a:close/>
              </a:path>
              <a:path w="4575175" h="405129">
                <a:moveTo>
                  <a:pt x="4342904" y="12700"/>
                </a:moveTo>
                <a:lnTo>
                  <a:pt x="4330204" y="12700"/>
                </a:lnTo>
                <a:lnTo>
                  <a:pt x="4330204" y="0"/>
                </a:lnTo>
                <a:lnTo>
                  <a:pt x="4342904" y="0"/>
                </a:lnTo>
                <a:lnTo>
                  <a:pt x="4342904" y="12700"/>
                </a:lnTo>
                <a:close/>
              </a:path>
              <a:path w="4575175" h="405129">
                <a:moveTo>
                  <a:pt x="4368304" y="12700"/>
                </a:moveTo>
                <a:lnTo>
                  <a:pt x="4355604" y="12700"/>
                </a:lnTo>
                <a:lnTo>
                  <a:pt x="4355604" y="0"/>
                </a:lnTo>
                <a:lnTo>
                  <a:pt x="4368304" y="0"/>
                </a:lnTo>
                <a:lnTo>
                  <a:pt x="4368304" y="12700"/>
                </a:lnTo>
                <a:close/>
              </a:path>
              <a:path w="4575175" h="405129">
                <a:moveTo>
                  <a:pt x="4393704" y="12700"/>
                </a:moveTo>
                <a:lnTo>
                  <a:pt x="4381004" y="12700"/>
                </a:lnTo>
                <a:lnTo>
                  <a:pt x="4381004" y="0"/>
                </a:lnTo>
                <a:lnTo>
                  <a:pt x="4393704" y="0"/>
                </a:lnTo>
                <a:lnTo>
                  <a:pt x="4393704" y="12700"/>
                </a:lnTo>
                <a:close/>
              </a:path>
              <a:path w="4575175" h="405129">
                <a:moveTo>
                  <a:pt x="4419104" y="12700"/>
                </a:moveTo>
                <a:lnTo>
                  <a:pt x="4406404" y="12700"/>
                </a:lnTo>
                <a:lnTo>
                  <a:pt x="4406404" y="0"/>
                </a:lnTo>
                <a:lnTo>
                  <a:pt x="4419104" y="0"/>
                </a:lnTo>
                <a:lnTo>
                  <a:pt x="4419104" y="12700"/>
                </a:lnTo>
                <a:close/>
              </a:path>
              <a:path w="4575175" h="405129">
                <a:moveTo>
                  <a:pt x="4444504" y="12700"/>
                </a:moveTo>
                <a:lnTo>
                  <a:pt x="4431804" y="12700"/>
                </a:lnTo>
                <a:lnTo>
                  <a:pt x="4431804" y="0"/>
                </a:lnTo>
                <a:lnTo>
                  <a:pt x="4444504" y="0"/>
                </a:lnTo>
                <a:lnTo>
                  <a:pt x="4444504" y="12700"/>
                </a:lnTo>
                <a:close/>
              </a:path>
              <a:path w="4575175" h="405129">
                <a:moveTo>
                  <a:pt x="4469904" y="12700"/>
                </a:moveTo>
                <a:lnTo>
                  <a:pt x="4457204" y="12700"/>
                </a:lnTo>
                <a:lnTo>
                  <a:pt x="4457204" y="0"/>
                </a:lnTo>
                <a:lnTo>
                  <a:pt x="4469904" y="0"/>
                </a:lnTo>
                <a:lnTo>
                  <a:pt x="4469904" y="12700"/>
                </a:lnTo>
                <a:close/>
              </a:path>
              <a:path w="4575175" h="405129">
                <a:moveTo>
                  <a:pt x="4495304" y="12700"/>
                </a:moveTo>
                <a:lnTo>
                  <a:pt x="4482604" y="12700"/>
                </a:lnTo>
                <a:lnTo>
                  <a:pt x="4482604" y="0"/>
                </a:lnTo>
                <a:lnTo>
                  <a:pt x="4495304" y="0"/>
                </a:lnTo>
                <a:lnTo>
                  <a:pt x="4495304" y="12700"/>
                </a:lnTo>
                <a:close/>
              </a:path>
              <a:path w="4575175" h="405129">
                <a:moveTo>
                  <a:pt x="4519260" y="13017"/>
                </a:moveTo>
                <a:lnTo>
                  <a:pt x="4509630" y="13017"/>
                </a:lnTo>
                <a:lnTo>
                  <a:pt x="4507522" y="12865"/>
                </a:lnTo>
                <a:lnTo>
                  <a:pt x="4508487" y="190"/>
                </a:lnTo>
                <a:lnTo>
                  <a:pt x="4510747" y="368"/>
                </a:lnTo>
                <a:lnTo>
                  <a:pt x="4514342" y="825"/>
                </a:lnTo>
                <a:lnTo>
                  <a:pt x="4517872" y="1460"/>
                </a:lnTo>
                <a:lnTo>
                  <a:pt x="4521352" y="2260"/>
                </a:lnTo>
                <a:lnTo>
                  <a:pt x="4522241" y="2514"/>
                </a:lnTo>
                <a:lnTo>
                  <a:pt x="4519260" y="13017"/>
                </a:lnTo>
                <a:close/>
              </a:path>
              <a:path w="4575175" h="405129">
                <a:moveTo>
                  <a:pt x="4519152" y="13398"/>
                </a:moveTo>
                <a:lnTo>
                  <a:pt x="4512576" y="13398"/>
                </a:lnTo>
                <a:lnTo>
                  <a:pt x="4509329" y="12995"/>
                </a:lnTo>
                <a:lnTo>
                  <a:pt x="4509630" y="13017"/>
                </a:lnTo>
                <a:lnTo>
                  <a:pt x="4519260" y="13017"/>
                </a:lnTo>
                <a:lnTo>
                  <a:pt x="4519152" y="13398"/>
                </a:lnTo>
                <a:close/>
              </a:path>
              <a:path w="4575175" h="405129">
                <a:moveTo>
                  <a:pt x="4519001" y="13931"/>
                </a:moveTo>
                <a:lnTo>
                  <a:pt x="4515484" y="13931"/>
                </a:lnTo>
                <a:lnTo>
                  <a:pt x="4512259" y="13360"/>
                </a:lnTo>
                <a:lnTo>
                  <a:pt x="4512576" y="13398"/>
                </a:lnTo>
                <a:lnTo>
                  <a:pt x="4519152" y="13398"/>
                </a:lnTo>
                <a:lnTo>
                  <a:pt x="4519001" y="13931"/>
                </a:lnTo>
                <a:close/>
              </a:path>
              <a:path w="4575175" h="405129">
                <a:moveTo>
                  <a:pt x="4518813" y="14592"/>
                </a:moveTo>
                <a:lnTo>
                  <a:pt x="4518342" y="14592"/>
                </a:lnTo>
                <a:lnTo>
                  <a:pt x="4515310" y="13900"/>
                </a:lnTo>
                <a:lnTo>
                  <a:pt x="4515484" y="13931"/>
                </a:lnTo>
                <a:lnTo>
                  <a:pt x="4519001" y="13931"/>
                </a:lnTo>
                <a:lnTo>
                  <a:pt x="4518813" y="14592"/>
                </a:lnTo>
                <a:close/>
              </a:path>
              <a:path w="4575175" h="405129">
                <a:moveTo>
                  <a:pt x="4518774" y="14731"/>
                </a:moveTo>
                <a:lnTo>
                  <a:pt x="4518088" y="14534"/>
                </a:lnTo>
                <a:lnTo>
                  <a:pt x="4518342" y="14592"/>
                </a:lnTo>
                <a:lnTo>
                  <a:pt x="4518813" y="14592"/>
                </a:lnTo>
                <a:lnTo>
                  <a:pt x="4518774" y="14731"/>
                </a:lnTo>
                <a:close/>
              </a:path>
              <a:path w="4575175" h="405129">
                <a:moveTo>
                  <a:pt x="4543010" y="19964"/>
                </a:moveTo>
                <a:lnTo>
                  <a:pt x="4531842" y="19964"/>
                </a:lnTo>
                <a:lnTo>
                  <a:pt x="4531296" y="19672"/>
                </a:lnTo>
                <a:lnTo>
                  <a:pt x="4529582" y="18872"/>
                </a:lnTo>
                <a:lnTo>
                  <a:pt x="4535093" y="7442"/>
                </a:lnTo>
                <a:lnTo>
                  <a:pt x="4537633" y="8661"/>
                </a:lnTo>
                <a:lnTo>
                  <a:pt x="4543552" y="12255"/>
                </a:lnTo>
                <a:lnTo>
                  <a:pt x="4546904" y="14757"/>
                </a:lnTo>
                <a:lnTo>
                  <a:pt x="4543010" y="19964"/>
                </a:lnTo>
                <a:close/>
              </a:path>
              <a:path w="4575175" h="405129">
                <a:moveTo>
                  <a:pt x="4531524" y="19810"/>
                </a:moveTo>
                <a:lnTo>
                  <a:pt x="4531238" y="19672"/>
                </a:lnTo>
                <a:lnTo>
                  <a:pt x="4531524" y="19810"/>
                </a:lnTo>
                <a:close/>
              </a:path>
              <a:path w="4575175" h="405129">
                <a:moveTo>
                  <a:pt x="4531842" y="19964"/>
                </a:moveTo>
                <a:lnTo>
                  <a:pt x="4531524" y="19810"/>
                </a:lnTo>
                <a:lnTo>
                  <a:pt x="4531296" y="19672"/>
                </a:lnTo>
                <a:lnTo>
                  <a:pt x="4531842" y="19964"/>
                </a:lnTo>
                <a:close/>
              </a:path>
              <a:path w="4575175" h="405129">
                <a:moveTo>
                  <a:pt x="4540779" y="22948"/>
                </a:moveTo>
                <a:lnTo>
                  <a:pt x="4536694" y="22948"/>
                </a:lnTo>
                <a:lnTo>
                  <a:pt x="4536185" y="22605"/>
                </a:lnTo>
                <a:lnTo>
                  <a:pt x="4531524" y="19810"/>
                </a:lnTo>
                <a:lnTo>
                  <a:pt x="4531842" y="19964"/>
                </a:lnTo>
                <a:lnTo>
                  <a:pt x="4543010" y="19964"/>
                </a:lnTo>
                <a:lnTo>
                  <a:pt x="4540779" y="22948"/>
                </a:lnTo>
                <a:close/>
              </a:path>
              <a:path w="4575175" h="405129">
                <a:moveTo>
                  <a:pt x="4536432" y="22790"/>
                </a:moveTo>
                <a:lnTo>
                  <a:pt x="4536129" y="22605"/>
                </a:lnTo>
                <a:lnTo>
                  <a:pt x="4536432" y="22790"/>
                </a:lnTo>
                <a:close/>
              </a:path>
              <a:path w="4575175" h="405129">
                <a:moveTo>
                  <a:pt x="4536694" y="22948"/>
                </a:moveTo>
                <a:lnTo>
                  <a:pt x="4536432" y="22790"/>
                </a:lnTo>
                <a:lnTo>
                  <a:pt x="4536185" y="22605"/>
                </a:lnTo>
                <a:lnTo>
                  <a:pt x="4536694" y="22948"/>
                </a:lnTo>
                <a:close/>
              </a:path>
              <a:path w="4575175" h="405129">
                <a:moveTo>
                  <a:pt x="4539297" y="24930"/>
                </a:moveTo>
                <a:lnTo>
                  <a:pt x="4536432" y="22790"/>
                </a:lnTo>
                <a:lnTo>
                  <a:pt x="4536694" y="22948"/>
                </a:lnTo>
                <a:lnTo>
                  <a:pt x="4540779" y="22948"/>
                </a:lnTo>
                <a:lnTo>
                  <a:pt x="4539297" y="24930"/>
                </a:lnTo>
                <a:close/>
              </a:path>
              <a:path w="4575175" h="405129">
                <a:moveTo>
                  <a:pt x="4564618" y="34416"/>
                </a:moveTo>
                <a:lnTo>
                  <a:pt x="4549190" y="34416"/>
                </a:lnTo>
                <a:lnTo>
                  <a:pt x="4548809" y="33959"/>
                </a:lnTo>
                <a:lnTo>
                  <a:pt x="4547679" y="32753"/>
                </a:lnTo>
                <a:lnTo>
                  <a:pt x="4557077" y="24218"/>
                </a:lnTo>
                <a:lnTo>
                  <a:pt x="4558792" y="26111"/>
                </a:lnTo>
                <a:lnTo>
                  <a:pt x="4562919" y="31623"/>
                </a:lnTo>
                <a:lnTo>
                  <a:pt x="4564618" y="34416"/>
                </a:lnTo>
                <a:close/>
              </a:path>
              <a:path w="4575175" h="405129">
                <a:moveTo>
                  <a:pt x="4548969" y="34173"/>
                </a:moveTo>
                <a:lnTo>
                  <a:pt x="4548775" y="33959"/>
                </a:lnTo>
                <a:lnTo>
                  <a:pt x="4548969" y="34173"/>
                </a:lnTo>
                <a:close/>
              </a:path>
              <a:path w="4575175" h="405129">
                <a:moveTo>
                  <a:pt x="4549190" y="34416"/>
                </a:moveTo>
                <a:lnTo>
                  <a:pt x="4548969" y="34173"/>
                </a:lnTo>
                <a:lnTo>
                  <a:pt x="4548809" y="33959"/>
                </a:lnTo>
                <a:lnTo>
                  <a:pt x="4549190" y="34416"/>
                </a:lnTo>
                <a:close/>
              </a:path>
              <a:path w="4575175" h="405129">
                <a:moveTo>
                  <a:pt x="4559406" y="38988"/>
                </a:moveTo>
                <a:lnTo>
                  <a:pt x="4552569" y="38988"/>
                </a:lnTo>
                <a:lnTo>
                  <a:pt x="4552226" y="38480"/>
                </a:lnTo>
                <a:lnTo>
                  <a:pt x="4548969" y="34173"/>
                </a:lnTo>
                <a:lnTo>
                  <a:pt x="4549190" y="34416"/>
                </a:lnTo>
                <a:lnTo>
                  <a:pt x="4564618" y="34416"/>
                </a:lnTo>
                <a:lnTo>
                  <a:pt x="4565243" y="35445"/>
                </a:lnTo>
                <a:lnTo>
                  <a:pt x="4559406" y="38988"/>
                </a:lnTo>
                <a:close/>
              </a:path>
              <a:path w="4575175" h="405129">
                <a:moveTo>
                  <a:pt x="4552385" y="38743"/>
                </a:moveTo>
                <a:lnTo>
                  <a:pt x="4552189" y="38480"/>
                </a:lnTo>
                <a:lnTo>
                  <a:pt x="4552385" y="38743"/>
                </a:lnTo>
                <a:close/>
              </a:path>
              <a:path w="4575175" h="405129">
                <a:moveTo>
                  <a:pt x="4552569" y="38988"/>
                </a:moveTo>
                <a:lnTo>
                  <a:pt x="4552385" y="38743"/>
                </a:lnTo>
                <a:lnTo>
                  <a:pt x="4552226" y="38480"/>
                </a:lnTo>
                <a:lnTo>
                  <a:pt x="4552569" y="38988"/>
                </a:lnTo>
                <a:close/>
              </a:path>
              <a:path w="4575175" h="405129">
                <a:moveTo>
                  <a:pt x="4554385" y="42037"/>
                </a:moveTo>
                <a:lnTo>
                  <a:pt x="4552385" y="38743"/>
                </a:lnTo>
                <a:lnTo>
                  <a:pt x="4552569" y="38988"/>
                </a:lnTo>
                <a:lnTo>
                  <a:pt x="4559406" y="38988"/>
                </a:lnTo>
                <a:lnTo>
                  <a:pt x="4554385" y="42037"/>
                </a:lnTo>
                <a:close/>
              </a:path>
              <a:path w="4575175" h="405129">
                <a:moveTo>
                  <a:pt x="4573034" y="54343"/>
                </a:moveTo>
                <a:lnTo>
                  <a:pt x="4559871" y="54343"/>
                </a:lnTo>
                <a:lnTo>
                  <a:pt x="4559160" y="52260"/>
                </a:lnTo>
                <a:lnTo>
                  <a:pt x="4571199" y="48183"/>
                </a:lnTo>
                <a:lnTo>
                  <a:pt x="4571949" y="50418"/>
                </a:lnTo>
                <a:lnTo>
                  <a:pt x="4572914" y="53822"/>
                </a:lnTo>
                <a:lnTo>
                  <a:pt x="4573034" y="54343"/>
                </a:lnTo>
                <a:close/>
              </a:path>
              <a:path w="4575175" h="405129">
                <a:moveTo>
                  <a:pt x="4573676" y="57137"/>
                </a:moveTo>
                <a:lnTo>
                  <a:pt x="4560658" y="57137"/>
                </a:lnTo>
                <a:lnTo>
                  <a:pt x="4559782" y="54083"/>
                </a:lnTo>
                <a:lnTo>
                  <a:pt x="4559871" y="54343"/>
                </a:lnTo>
                <a:lnTo>
                  <a:pt x="4573034" y="54343"/>
                </a:lnTo>
                <a:lnTo>
                  <a:pt x="4573676" y="57137"/>
                </a:lnTo>
                <a:close/>
              </a:path>
              <a:path w="4575175" h="405129">
                <a:moveTo>
                  <a:pt x="4574201" y="60007"/>
                </a:moveTo>
                <a:lnTo>
                  <a:pt x="4561306" y="60007"/>
                </a:lnTo>
                <a:lnTo>
                  <a:pt x="4560626" y="57023"/>
                </a:lnTo>
                <a:lnTo>
                  <a:pt x="4573676" y="57137"/>
                </a:lnTo>
                <a:lnTo>
                  <a:pt x="4574201" y="60007"/>
                </a:lnTo>
                <a:close/>
              </a:path>
              <a:path w="4575175" h="405129">
                <a:moveTo>
                  <a:pt x="4565264" y="62915"/>
                </a:moveTo>
                <a:lnTo>
                  <a:pt x="4561814" y="62915"/>
                </a:lnTo>
                <a:lnTo>
                  <a:pt x="4561776" y="62598"/>
                </a:lnTo>
                <a:lnTo>
                  <a:pt x="4561274" y="59864"/>
                </a:lnTo>
                <a:lnTo>
                  <a:pt x="4561306" y="60007"/>
                </a:lnTo>
                <a:lnTo>
                  <a:pt x="4574201" y="60007"/>
                </a:lnTo>
                <a:lnTo>
                  <a:pt x="4574349" y="60832"/>
                </a:lnTo>
                <a:lnTo>
                  <a:pt x="4574463" y="61747"/>
                </a:lnTo>
                <a:lnTo>
                  <a:pt x="4565264" y="62915"/>
                </a:lnTo>
                <a:close/>
              </a:path>
              <a:path w="4575175" h="405129">
                <a:moveTo>
                  <a:pt x="4561813" y="62908"/>
                </a:moveTo>
                <a:lnTo>
                  <a:pt x="4561758" y="62598"/>
                </a:lnTo>
                <a:lnTo>
                  <a:pt x="4561813" y="62908"/>
                </a:lnTo>
                <a:close/>
              </a:path>
              <a:path w="4575175" h="405129">
                <a:moveTo>
                  <a:pt x="4561865" y="63347"/>
                </a:moveTo>
                <a:lnTo>
                  <a:pt x="4561813" y="62908"/>
                </a:lnTo>
                <a:lnTo>
                  <a:pt x="4565264" y="62915"/>
                </a:lnTo>
                <a:lnTo>
                  <a:pt x="4561865" y="63347"/>
                </a:lnTo>
                <a:close/>
              </a:path>
              <a:path w="4575175" h="405129">
                <a:moveTo>
                  <a:pt x="4575175" y="87909"/>
                </a:moveTo>
                <a:lnTo>
                  <a:pt x="4562475" y="87909"/>
                </a:lnTo>
                <a:lnTo>
                  <a:pt x="4562475" y="75209"/>
                </a:lnTo>
                <a:lnTo>
                  <a:pt x="4575175" y="75209"/>
                </a:lnTo>
                <a:lnTo>
                  <a:pt x="4575175" y="87909"/>
                </a:lnTo>
                <a:close/>
              </a:path>
              <a:path w="4575175" h="405129">
                <a:moveTo>
                  <a:pt x="4575175" y="113309"/>
                </a:moveTo>
                <a:lnTo>
                  <a:pt x="4562475" y="113309"/>
                </a:lnTo>
                <a:lnTo>
                  <a:pt x="4562475" y="100609"/>
                </a:lnTo>
                <a:lnTo>
                  <a:pt x="4575175" y="100609"/>
                </a:lnTo>
                <a:lnTo>
                  <a:pt x="4575175" y="113309"/>
                </a:lnTo>
                <a:close/>
              </a:path>
              <a:path w="4575175" h="405129">
                <a:moveTo>
                  <a:pt x="4575175" y="138709"/>
                </a:moveTo>
                <a:lnTo>
                  <a:pt x="4562475" y="138709"/>
                </a:lnTo>
                <a:lnTo>
                  <a:pt x="4562475" y="126009"/>
                </a:lnTo>
                <a:lnTo>
                  <a:pt x="4575175" y="126009"/>
                </a:lnTo>
                <a:lnTo>
                  <a:pt x="4575175" y="138709"/>
                </a:lnTo>
                <a:close/>
              </a:path>
              <a:path w="4575175" h="405129">
                <a:moveTo>
                  <a:pt x="4575175" y="164109"/>
                </a:moveTo>
                <a:lnTo>
                  <a:pt x="4562475" y="164109"/>
                </a:lnTo>
                <a:lnTo>
                  <a:pt x="4562475" y="151409"/>
                </a:lnTo>
                <a:lnTo>
                  <a:pt x="4575175" y="151409"/>
                </a:lnTo>
                <a:lnTo>
                  <a:pt x="4575175" y="164109"/>
                </a:lnTo>
                <a:close/>
              </a:path>
              <a:path w="4575175" h="405129">
                <a:moveTo>
                  <a:pt x="4575175" y="189509"/>
                </a:moveTo>
                <a:lnTo>
                  <a:pt x="4562475" y="189509"/>
                </a:lnTo>
                <a:lnTo>
                  <a:pt x="4562475" y="176809"/>
                </a:lnTo>
                <a:lnTo>
                  <a:pt x="4575175" y="176809"/>
                </a:lnTo>
                <a:lnTo>
                  <a:pt x="4575175" y="189509"/>
                </a:lnTo>
                <a:close/>
              </a:path>
              <a:path w="4575175" h="405129">
                <a:moveTo>
                  <a:pt x="4575175" y="214909"/>
                </a:moveTo>
                <a:lnTo>
                  <a:pt x="4562475" y="214909"/>
                </a:lnTo>
                <a:lnTo>
                  <a:pt x="4562475" y="202209"/>
                </a:lnTo>
                <a:lnTo>
                  <a:pt x="4575175" y="202209"/>
                </a:lnTo>
                <a:lnTo>
                  <a:pt x="4575175" y="214909"/>
                </a:lnTo>
                <a:close/>
              </a:path>
              <a:path w="4575175" h="405129">
                <a:moveTo>
                  <a:pt x="4575175" y="240309"/>
                </a:moveTo>
                <a:lnTo>
                  <a:pt x="4562475" y="240309"/>
                </a:lnTo>
                <a:lnTo>
                  <a:pt x="4562475" y="227609"/>
                </a:lnTo>
                <a:lnTo>
                  <a:pt x="4575175" y="227609"/>
                </a:lnTo>
                <a:lnTo>
                  <a:pt x="4575175" y="240309"/>
                </a:lnTo>
                <a:close/>
              </a:path>
              <a:path w="4575175" h="405129">
                <a:moveTo>
                  <a:pt x="4575175" y="265709"/>
                </a:moveTo>
                <a:lnTo>
                  <a:pt x="4562475" y="265709"/>
                </a:lnTo>
                <a:lnTo>
                  <a:pt x="4562475" y="253009"/>
                </a:lnTo>
                <a:lnTo>
                  <a:pt x="4575175" y="253009"/>
                </a:lnTo>
                <a:lnTo>
                  <a:pt x="4575175" y="265709"/>
                </a:lnTo>
                <a:close/>
              </a:path>
              <a:path w="4575175" h="405129">
                <a:moveTo>
                  <a:pt x="4575175" y="291109"/>
                </a:moveTo>
                <a:lnTo>
                  <a:pt x="4562475" y="291109"/>
                </a:lnTo>
                <a:lnTo>
                  <a:pt x="4562475" y="278409"/>
                </a:lnTo>
                <a:lnTo>
                  <a:pt x="4575175" y="278409"/>
                </a:lnTo>
                <a:lnTo>
                  <a:pt x="4575175" y="291109"/>
                </a:lnTo>
                <a:close/>
              </a:path>
              <a:path w="4575175" h="405129">
                <a:moveTo>
                  <a:pt x="4575175" y="316509"/>
                </a:moveTo>
                <a:lnTo>
                  <a:pt x="4562475" y="316509"/>
                </a:lnTo>
                <a:lnTo>
                  <a:pt x="4562475" y="303809"/>
                </a:lnTo>
                <a:lnTo>
                  <a:pt x="4575175" y="303809"/>
                </a:lnTo>
                <a:lnTo>
                  <a:pt x="4575175" y="316509"/>
                </a:lnTo>
                <a:close/>
              </a:path>
              <a:path w="4575175" h="405129">
                <a:moveTo>
                  <a:pt x="4575175" y="333375"/>
                </a:moveTo>
                <a:lnTo>
                  <a:pt x="4562475" y="333375"/>
                </a:lnTo>
                <a:lnTo>
                  <a:pt x="4562475" y="329209"/>
                </a:lnTo>
                <a:lnTo>
                  <a:pt x="4575175" y="329209"/>
                </a:lnTo>
                <a:lnTo>
                  <a:pt x="4575175" y="333375"/>
                </a:lnTo>
                <a:close/>
              </a:path>
              <a:path w="4575175" h="405129">
                <a:moveTo>
                  <a:pt x="4574892" y="339585"/>
                </a:moveTo>
                <a:lnTo>
                  <a:pt x="4562157" y="339585"/>
                </a:lnTo>
                <a:lnTo>
                  <a:pt x="4562182" y="339267"/>
                </a:lnTo>
                <a:lnTo>
                  <a:pt x="4562411" y="336257"/>
                </a:lnTo>
                <a:lnTo>
                  <a:pt x="4562475" y="333209"/>
                </a:lnTo>
                <a:lnTo>
                  <a:pt x="4562475" y="333375"/>
                </a:lnTo>
                <a:lnTo>
                  <a:pt x="4575175" y="333375"/>
                </a:lnTo>
                <a:lnTo>
                  <a:pt x="4575086" y="337057"/>
                </a:lnTo>
                <a:lnTo>
                  <a:pt x="4574892" y="339585"/>
                </a:lnTo>
                <a:close/>
              </a:path>
              <a:path w="4575175" h="405129">
                <a:moveTo>
                  <a:pt x="4562386" y="336575"/>
                </a:moveTo>
                <a:lnTo>
                  <a:pt x="4562394" y="336257"/>
                </a:lnTo>
                <a:lnTo>
                  <a:pt x="4562386" y="336575"/>
                </a:lnTo>
                <a:close/>
              </a:path>
              <a:path w="4575175" h="405129">
                <a:moveTo>
                  <a:pt x="4562179" y="339291"/>
                </a:moveTo>
                <a:close/>
              </a:path>
              <a:path w="4575175" h="405129">
                <a:moveTo>
                  <a:pt x="4574552" y="342684"/>
                </a:moveTo>
                <a:lnTo>
                  <a:pt x="4561954" y="341083"/>
                </a:lnTo>
                <a:lnTo>
                  <a:pt x="4562179" y="339291"/>
                </a:lnTo>
                <a:lnTo>
                  <a:pt x="4562157" y="339585"/>
                </a:lnTo>
                <a:lnTo>
                  <a:pt x="4574892" y="339585"/>
                </a:lnTo>
                <a:lnTo>
                  <a:pt x="4574806" y="340702"/>
                </a:lnTo>
                <a:lnTo>
                  <a:pt x="4574552" y="342684"/>
                </a:lnTo>
                <a:close/>
              </a:path>
              <a:path w="4575175" h="405129">
                <a:moveTo>
                  <a:pt x="4564162" y="353822"/>
                </a:moveTo>
                <a:lnTo>
                  <a:pt x="4558842" y="353822"/>
                </a:lnTo>
                <a:lnTo>
                  <a:pt x="4558944" y="353529"/>
                </a:lnTo>
                <a:lnTo>
                  <a:pt x="4559388" y="352209"/>
                </a:lnTo>
                <a:lnTo>
                  <a:pt x="4564162" y="353822"/>
                </a:lnTo>
                <a:close/>
              </a:path>
              <a:path w="4575175" h="405129">
                <a:moveTo>
                  <a:pt x="4558924" y="353579"/>
                </a:moveTo>
                <a:close/>
              </a:path>
              <a:path w="4575175" h="405129">
                <a:moveTo>
                  <a:pt x="4571339" y="356501"/>
                </a:moveTo>
                <a:lnTo>
                  <a:pt x="4557776" y="356501"/>
                </a:lnTo>
                <a:lnTo>
                  <a:pt x="4557966" y="356082"/>
                </a:lnTo>
                <a:lnTo>
                  <a:pt x="4558924" y="353579"/>
                </a:lnTo>
                <a:lnTo>
                  <a:pt x="4558842" y="353822"/>
                </a:lnTo>
                <a:lnTo>
                  <a:pt x="4564162" y="353822"/>
                </a:lnTo>
                <a:lnTo>
                  <a:pt x="4571415" y="356273"/>
                </a:lnTo>
                <a:lnTo>
                  <a:pt x="4571339" y="356501"/>
                </a:lnTo>
                <a:close/>
              </a:path>
              <a:path w="4575175" h="405129">
                <a:moveTo>
                  <a:pt x="4557827" y="356371"/>
                </a:moveTo>
                <a:lnTo>
                  <a:pt x="4557940" y="356082"/>
                </a:lnTo>
                <a:lnTo>
                  <a:pt x="4557827" y="356371"/>
                </a:lnTo>
                <a:close/>
              </a:path>
              <a:path w="4575175" h="405129">
                <a:moveTo>
                  <a:pt x="4569308" y="361797"/>
                </a:moveTo>
                <a:lnTo>
                  <a:pt x="4555210" y="361797"/>
                </a:lnTo>
                <a:lnTo>
                  <a:pt x="4555502" y="361251"/>
                </a:lnTo>
                <a:lnTo>
                  <a:pt x="4557827" y="356371"/>
                </a:lnTo>
                <a:lnTo>
                  <a:pt x="4557776" y="356501"/>
                </a:lnTo>
                <a:lnTo>
                  <a:pt x="4571339" y="356501"/>
                </a:lnTo>
                <a:lnTo>
                  <a:pt x="4570818" y="358051"/>
                </a:lnTo>
                <a:lnTo>
                  <a:pt x="4569456" y="361491"/>
                </a:lnTo>
                <a:lnTo>
                  <a:pt x="4569308" y="361797"/>
                </a:lnTo>
                <a:close/>
              </a:path>
              <a:path w="4575175" h="405129">
                <a:moveTo>
                  <a:pt x="4555358" y="361491"/>
                </a:moveTo>
                <a:lnTo>
                  <a:pt x="4555473" y="361251"/>
                </a:lnTo>
                <a:lnTo>
                  <a:pt x="4555358" y="361491"/>
                </a:lnTo>
                <a:close/>
              </a:path>
              <a:path w="4575175" h="405129">
                <a:moveTo>
                  <a:pt x="4565599" y="369087"/>
                </a:moveTo>
                <a:lnTo>
                  <a:pt x="4554753" y="362496"/>
                </a:lnTo>
                <a:lnTo>
                  <a:pt x="4555358" y="361491"/>
                </a:lnTo>
                <a:lnTo>
                  <a:pt x="4555210" y="361797"/>
                </a:lnTo>
                <a:lnTo>
                  <a:pt x="4569308" y="361797"/>
                </a:lnTo>
                <a:lnTo>
                  <a:pt x="4566513" y="367588"/>
                </a:lnTo>
                <a:lnTo>
                  <a:pt x="4565599" y="369087"/>
                </a:lnTo>
                <a:close/>
              </a:path>
              <a:path w="4575175" h="405129">
                <a:moveTo>
                  <a:pt x="4551989" y="375348"/>
                </a:moveTo>
                <a:lnTo>
                  <a:pt x="4544974" y="375348"/>
                </a:lnTo>
                <a:lnTo>
                  <a:pt x="4545393" y="374929"/>
                </a:lnTo>
                <a:lnTo>
                  <a:pt x="4548149" y="371855"/>
                </a:lnTo>
                <a:lnTo>
                  <a:pt x="4551989" y="375348"/>
                </a:lnTo>
                <a:close/>
              </a:path>
              <a:path w="4575175" h="405129">
                <a:moveTo>
                  <a:pt x="4545173" y="375129"/>
                </a:moveTo>
                <a:lnTo>
                  <a:pt x="4545355" y="374929"/>
                </a:lnTo>
                <a:lnTo>
                  <a:pt x="4545173" y="375129"/>
                </a:lnTo>
                <a:close/>
              </a:path>
              <a:path w="4575175" h="405129">
                <a:moveTo>
                  <a:pt x="4544974" y="375348"/>
                </a:moveTo>
                <a:lnTo>
                  <a:pt x="4545173" y="375129"/>
                </a:lnTo>
                <a:lnTo>
                  <a:pt x="4545393" y="374929"/>
                </a:lnTo>
                <a:lnTo>
                  <a:pt x="4544974" y="375348"/>
                </a:lnTo>
                <a:close/>
              </a:path>
              <a:path w="4575175" h="405129">
                <a:moveTo>
                  <a:pt x="4556164" y="379145"/>
                </a:moveTo>
                <a:lnTo>
                  <a:pt x="4540758" y="379145"/>
                </a:lnTo>
                <a:lnTo>
                  <a:pt x="4541215" y="378764"/>
                </a:lnTo>
                <a:lnTo>
                  <a:pt x="4545173" y="375129"/>
                </a:lnTo>
                <a:lnTo>
                  <a:pt x="4544974" y="375348"/>
                </a:lnTo>
                <a:lnTo>
                  <a:pt x="4551989" y="375348"/>
                </a:lnTo>
                <a:lnTo>
                  <a:pt x="4556164" y="379145"/>
                </a:lnTo>
                <a:close/>
              </a:path>
              <a:path w="4575175" h="405129">
                <a:moveTo>
                  <a:pt x="4540999" y="378925"/>
                </a:moveTo>
                <a:lnTo>
                  <a:pt x="4541176" y="378764"/>
                </a:lnTo>
                <a:lnTo>
                  <a:pt x="4540999" y="378925"/>
                </a:lnTo>
                <a:close/>
              </a:path>
              <a:path w="4575175" h="405129">
                <a:moveTo>
                  <a:pt x="4540758" y="379145"/>
                </a:moveTo>
                <a:lnTo>
                  <a:pt x="4540999" y="378925"/>
                </a:lnTo>
                <a:lnTo>
                  <a:pt x="4541215" y="378764"/>
                </a:lnTo>
                <a:lnTo>
                  <a:pt x="4540758" y="379145"/>
                </a:lnTo>
                <a:close/>
              </a:path>
              <a:path w="4575175" h="405129">
                <a:moveTo>
                  <a:pt x="4547463" y="389953"/>
                </a:moveTo>
                <a:lnTo>
                  <a:pt x="4539856" y="379780"/>
                </a:lnTo>
                <a:lnTo>
                  <a:pt x="4540999" y="378925"/>
                </a:lnTo>
                <a:lnTo>
                  <a:pt x="4540758" y="379145"/>
                </a:lnTo>
                <a:lnTo>
                  <a:pt x="4556164" y="379145"/>
                </a:lnTo>
                <a:lnTo>
                  <a:pt x="4557547" y="380403"/>
                </a:lnTo>
                <a:lnTo>
                  <a:pt x="4554169" y="384124"/>
                </a:lnTo>
                <a:lnTo>
                  <a:pt x="4549063" y="388747"/>
                </a:lnTo>
                <a:lnTo>
                  <a:pt x="4547463" y="389953"/>
                </a:lnTo>
                <a:close/>
              </a:path>
              <a:path w="4575175" h="405129">
                <a:moveTo>
                  <a:pt x="4531166" y="387921"/>
                </a:moveTo>
                <a:lnTo>
                  <a:pt x="4526127" y="387921"/>
                </a:lnTo>
                <a:lnTo>
                  <a:pt x="4526546" y="387730"/>
                </a:lnTo>
                <a:lnTo>
                  <a:pt x="4530217" y="385952"/>
                </a:lnTo>
                <a:lnTo>
                  <a:pt x="4531166" y="387921"/>
                </a:lnTo>
                <a:close/>
              </a:path>
              <a:path w="4575175" h="405129">
                <a:moveTo>
                  <a:pt x="4526419" y="387781"/>
                </a:moveTo>
                <a:lnTo>
                  <a:pt x="4526546" y="387730"/>
                </a:lnTo>
                <a:lnTo>
                  <a:pt x="4526419" y="387781"/>
                </a:lnTo>
                <a:close/>
              </a:path>
              <a:path w="4575175" h="405129">
                <a:moveTo>
                  <a:pt x="4531637" y="388899"/>
                </a:moveTo>
                <a:lnTo>
                  <a:pt x="4523574" y="388899"/>
                </a:lnTo>
                <a:lnTo>
                  <a:pt x="4523867" y="388797"/>
                </a:lnTo>
                <a:lnTo>
                  <a:pt x="4526419" y="387781"/>
                </a:lnTo>
                <a:lnTo>
                  <a:pt x="4526127" y="387921"/>
                </a:lnTo>
                <a:lnTo>
                  <a:pt x="4531166" y="387921"/>
                </a:lnTo>
                <a:lnTo>
                  <a:pt x="4531637" y="388899"/>
                </a:lnTo>
                <a:close/>
              </a:path>
              <a:path w="4575175" h="405129">
                <a:moveTo>
                  <a:pt x="4523622" y="388880"/>
                </a:moveTo>
                <a:lnTo>
                  <a:pt x="4523833" y="388797"/>
                </a:lnTo>
                <a:lnTo>
                  <a:pt x="4523622" y="388880"/>
                </a:lnTo>
                <a:close/>
              </a:path>
              <a:path w="4575175" h="405129">
                <a:moveTo>
                  <a:pt x="4532084" y="389826"/>
                </a:moveTo>
                <a:lnTo>
                  <a:pt x="4520831" y="389826"/>
                </a:lnTo>
                <a:lnTo>
                  <a:pt x="4521136" y="389724"/>
                </a:lnTo>
                <a:lnTo>
                  <a:pt x="4523622" y="388880"/>
                </a:lnTo>
                <a:lnTo>
                  <a:pt x="4531637" y="388899"/>
                </a:lnTo>
                <a:lnTo>
                  <a:pt x="4532084" y="389826"/>
                </a:lnTo>
                <a:close/>
              </a:path>
              <a:path w="4575175" h="405129">
                <a:moveTo>
                  <a:pt x="4521104" y="389734"/>
                </a:moveTo>
                <a:close/>
              </a:path>
              <a:path w="4575175" h="405129">
                <a:moveTo>
                  <a:pt x="4522914" y="402424"/>
                </a:moveTo>
                <a:lnTo>
                  <a:pt x="4519447" y="390207"/>
                </a:lnTo>
                <a:lnTo>
                  <a:pt x="4521104" y="389734"/>
                </a:lnTo>
                <a:lnTo>
                  <a:pt x="4520831" y="389826"/>
                </a:lnTo>
                <a:lnTo>
                  <a:pt x="4532084" y="389826"/>
                </a:lnTo>
                <a:lnTo>
                  <a:pt x="4535728" y="397382"/>
                </a:lnTo>
                <a:lnTo>
                  <a:pt x="4531423" y="399465"/>
                </a:lnTo>
                <a:lnTo>
                  <a:pt x="4528096" y="400773"/>
                </a:lnTo>
                <a:lnTo>
                  <a:pt x="4524756" y="401904"/>
                </a:lnTo>
                <a:lnTo>
                  <a:pt x="4522914" y="402424"/>
                </a:lnTo>
                <a:close/>
              </a:path>
              <a:path w="4575175" h="405129">
                <a:moveTo>
                  <a:pt x="4508232" y="392366"/>
                </a:moveTo>
                <a:lnTo>
                  <a:pt x="4506302" y="392366"/>
                </a:lnTo>
                <a:lnTo>
                  <a:pt x="4508220" y="392214"/>
                </a:lnTo>
                <a:lnTo>
                  <a:pt x="4508232" y="392366"/>
                </a:lnTo>
                <a:close/>
              </a:path>
              <a:path w="4575175" h="405129">
                <a:moveTo>
                  <a:pt x="4503496" y="405129"/>
                </a:moveTo>
                <a:lnTo>
                  <a:pt x="4496003" y="405129"/>
                </a:lnTo>
                <a:lnTo>
                  <a:pt x="4496003" y="392429"/>
                </a:lnTo>
                <a:lnTo>
                  <a:pt x="4503254" y="392429"/>
                </a:lnTo>
                <a:lnTo>
                  <a:pt x="4506620" y="392341"/>
                </a:lnTo>
                <a:lnTo>
                  <a:pt x="4506302" y="392366"/>
                </a:lnTo>
                <a:lnTo>
                  <a:pt x="4508232" y="392366"/>
                </a:lnTo>
                <a:lnTo>
                  <a:pt x="4509185" y="404875"/>
                </a:lnTo>
                <a:lnTo>
                  <a:pt x="4507103" y="405041"/>
                </a:lnTo>
                <a:lnTo>
                  <a:pt x="4503496" y="405129"/>
                </a:lnTo>
                <a:close/>
              </a:path>
              <a:path w="4575175" h="405129">
                <a:moveTo>
                  <a:pt x="4483303" y="405129"/>
                </a:moveTo>
                <a:lnTo>
                  <a:pt x="4470603" y="405129"/>
                </a:lnTo>
                <a:lnTo>
                  <a:pt x="4470603" y="392429"/>
                </a:lnTo>
                <a:lnTo>
                  <a:pt x="4483303" y="392429"/>
                </a:lnTo>
                <a:lnTo>
                  <a:pt x="4483303" y="405129"/>
                </a:lnTo>
                <a:close/>
              </a:path>
              <a:path w="4575175" h="405129">
                <a:moveTo>
                  <a:pt x="4457903" y="405129"/>
                </a:moveTo>
                <a:lnTo>
                  <a:pt x="4445203" y="405129"/>
                </a:lnTo>
                <a:lnTo>
                  <a:pt x="4445203" y="392429"/>
                </a:lnTo>
                <a:lnTo>
                  <a:pt x="4457903" y="392429"/>
                </a:lnTo>
                <a:lnTo>
                  <a:pt x="4457903" y="405129"/>
                </a:lnTo>
                <a:close/>
              </a:path>
              <a:path w="4575175" h="405129">
                <a:moveTo>
                  <a:pt x="4432503" y="405129"/>
                </a:moveTo>
                <a:lnTo>
                  <a:pt x="4419803" y="405129"/>
                </a:lnTo>
                <a:lnTo>
                  <a:pt x="4419803" y="392429"/>
                </a:lnTo>
                <a:lnTo>
                  <a:pt x="4432503" y="392429"/>
                </a:lnTo>
                <a:lnTo>
                  <a:pt x="4432503" y="405129"/>
                </a:lnTo>
                <a:close/>
              </a:path>
              <a:path w="4575175" h="405129">
                <a:moveTo>
                  <a:pt x="4407103" y="405129"/>
                </a:moveTo>
                <a:lnTo>
                  <a:pt x="4394403" y="405129"/>
                </a:lnTo>
                <a:lnTo>
                  <a:pt x="4394403" y="392429"/>
                </a:lnTo>
                <a:lnTo>
                  <a:pt x="4407103" y="392429"/>
                </a:lnTo>
                <a:lnTo>
                  <a:pt x="4407103" y="405129"/>
                </a:lnTo>
                <a:close/>
              </a:path>
              <a:path w="4575175" h="405129">
                <a:moveTo>
                  <a:pt x="4381703" y="405129"/>
                </a:moveTo>
                <a:lnTo>
                  <a:pt x="4369003" y="405129"/>
                </a:lnTo>
                <a:lnTo>
                  <a:pt x="4369003" y="392429"/>
                </a:lnTo>
                <a:lnTo>
                  <a:pt x="4381703" y="392429"/>
                </a:lnTo>
                <a:lnTo>
                  <a:pt x="4381703" y="405129"/>
                </a:lnTo>
                <a:close/>
              </a:path>
              <a:path w="4575175" h="405129">
                <a:moveTo>
                  <a:pt x="4356303" y="405129"/>
                </a:moveTo>
                <a:lnTo>
                  <a:pt x="4343603" y="405129"/>
                </a:lnTo>
                <a:lnTo>
                  <a:pt x="4343603" y="392429"/>
                </a:lnTo>
                <a:lnTo>
                  <a:pt x="4356303" y="392429"/>
                </a:lnTo>
                <a:lnTo>
                  <a:pt x="4356303" y="405129"/>
                </a:lnTo>
                <a:close/>
              </a:path>
              <a:path w="4575175" h="405129">
                <a:moveTo>
                  <a:pt x="4330903" y="405129"/>
                </a:moveTo>
                <a:lnTo>
                  <a:pt x="4318203" y="405129"/>
                </a:lnTo>
                <a:lnTo>
                  <a:pt x="4318203" y="392429"/>
                </a:lnTo>
                <a:lnTo>
                  <a:pt x="4330903" y="392429"/>
                </a:lnTo>
                <a:lnTo>
                  <a:pt x="4330903" y="405129"/>
                </a:lnTo>
                <a:close/>
              </a:path>
              <a:path w="4575175" h="405129">
                <a:moveTo>
                  <a:pt x="4305503" y="405129"/>
                </a:moveTo>
                <a:lnTo>
                  <a:pt x="4292803" y="405129"/>
                </a:lnTo>
                <a:lnTo>
                  <a:pt x="4292803" y="392429"/>
                </a:lnTo>
                <a:lnTo>
                  <a:pt x="4305503" y="392429"/>
                </a:lnTo>
                <a:lnTo>
                  <a:pt x="4305503" y="405129"/>
                </a:lnTo>
                <a:close/>
              </a:path>
              <a:path w="4575175" h="405129">
                <a:moveTo>
                  <a:pt x="4280103" y="405129"/>
                </a:moveTo>
                <a:lnTo>
                  <a:pt x="4267403" y="405129"/>
                </a:lnTo>
                <a:lnTo>
                  <a:pt x="4267403" y="392429"/>
                </a:lnTo>
                <a:lnTo>
                  <a:pt x="4280103" y="392429"/>
                </a:lnTo>
                <a:lnTo>
                  <a:pt x="4280103" y="405129"/>
                </a:lnTo>
                <a:close/>
              </a:path>
              <a:path w="4575175" h="405129">
                <a:moveTo>
                  <a:pt x="4254703" y="405129"/>
                </a:moveTo>
                <a:lnTo>
                  <a:pt x="4242003" y="405129"/>
                </a:lnTo>
                <a:lnTo>
                  <a:pt x="4242003" y="392429"/>
                </a:lnTo>
                <a:lnTo>
                  <a:pt x="4254703" y="392429"/>
                </a:lnTo>
                <a:lnTo>
                  <a:pt x="4254703" y="405129"/>
                </a:lnTo>
                <a:close/>
              </a:path>
              <a:path w="4575175" h="405129">
                <a:moveTo>
                  <a:pt x="4229303" y="405129"/>
                </a:moveTo>
                <a:lnTo>
                  <a:pt x="4216603" y="405129"/>
                </a:lnTo>
                <a:lnTo>
                  <a:pt x="4216603" y="392429"/>
                </a:lnTo>
                <a:lnTo>
                  <a:pt x="4229303" y="392429"/>
                </a:lnTo>
                <a:lnTo>
                  <a:pt x="4229303" y="405129"/>
                </a:lnTo>
                <a:close/>
              </a:path>
              <a:path w="4575175" h="405129">
                <a:moveTo>
                  <a:pt x="4203903" y="405129"/>
                </a:moveTo>
                <a:lnTo>
                  <a:pt x="4191203" y="405129"/>
                </a:lnTo>
                <a:lnTo>
                  <a:pt x="4191203" y="392429"/>
                </a:lnTo>
                <a:lnTo>
                  <a:pt x="4203903" y="392429"/>
                </a:lnTo>
                <a:lnTo>
                  <a:pt x="4203903" y="405129"/>
                </a:lnTo>
                <a:close/>
              </a:path>
              <a:path w="4575175" h="405129">
                <a:moveTo>
                  <a:pt x="4178503" y="405129"/>
                </a:moveTo>
                <a:lnTo>
                  <a:pt x="4165803" y="405129"/>
                </a:lnTo>
                <a:lnTo>
                  <a:pt x="4165803" y="392429"/>
                </a:lnTo>
                <a:lnTo>
                  <a:pt x="4178503" y="392429"/>
                </a:lnTo>
                <a:lnTo>
                  <a:pt x="4178503" y="405129"/>
                </a:lnTo>
                <a:close/>
              </a:path>
              <a:path w="4575175" h="405129">
                <a:moveTo>
                  <a:pt x="4153103" y="405129"/>
                </a:moveTo>
                <a:lnTo>
                  <a:pt x="4140403" y="405129"/>
                </a:lnTo>
                <a:lnTo>
                  <a:pt x="4140403" y="392429"/>
                </a:lnTo>
                <a:lnTo>
                  <a:pt x="4153103" y="392429"/>
                </a:lnTo>
                <a:lnTo>
                  <a:pt x="4153103" y="405129"/>
                </a:lnTo>
                <a:close/>
              </a:path>
              <a:path w="4575175" h="405129">
                <a:moveTo>
                  <a:pt x="4127703" y="405129"/>
                </a:moveTo>
                <a:lnTo>
                  <a:pt x="4115003" y="405129"/>
                </a:lnTo>
                <a:lnTo>
                  <a:pt x="4115003" y="392429"/>
                </a:lnTo>
                <a:lnTo>
                  <a:pt x="4127703" y="392429"/>
                </a:lnTo>
                <a:lnTo>
                  <a:pt x="4127703" y="405129"/>
                </a:lnTo>
                <a:close/>
              </a:path>
              <a:path w="4575175" h="405129">
                <a:moveTo>
                  <a:pt x="4102303" y="405129"/>
                </a:moveTo>
                <a:lnTo>
                  <a:pt x="4089603" y="405129"/>
                </a:lnTo>
                <a:lnTo>
                  <a:pt x="4089603" y="392429"/>
                </a:lnTo>
                <a:lnTo>
                  <a:pt x="4102303" y="392429"/>
                </a:lnTo>
                <a:lnTo>
                  <a:pt x="4102303" y="405129"/>
                </a:lnTo>
                <a:close/>
              </a:path>
              <a:path w="4575175" h="405129">
                <a:moveTo>
                  <a:pt x="4076903" y="405129"/>
                </a:moveTo>
                <a:lnTo>
                  <a:pt x="4064203" y="405129"/>
                </a:lnTo>
                <a:lnTo>
                  <a:pt x="4064203" y="392429"/>
                </a:lnTo>
                <a:lnTo>
                  <a:pt x="4076903" y="392429"/>
                </a:lnTo>
                <a:lnTo>
                  <a:pt x="4076903" y="405129"/>
                </a:lnTo>
                <a:close/>
              </a:path>
              <a:path w="4575175" h="405129">
                <a:moveTo>
                  <a:pt x="4051503" y="405129"/>
                </a:moveTo>
                <a:lnTo>
                  <a:pt x="4038803" y="405129"/>
                </a:lnTo>
                <a:lnTo>
                  <a:pt x="4038803" y="392429"/>
                </a:lnTo>
                <a:lnTo>
                  <a:pt x="4051503" y="392429"/>
                </a:lnTo>
                <a:lnTo>
                  <a:pt x="4051503" y="405129"/>
                </a:lnTo>
                <a:close/>
              </a:path>
              <a:path w="4575175" h="405129">
                <a:moveTo>
                  <a:pt x="4026103" y="405129"/>
                </a:moveTo>
                <a:lnTo>
                  <a:pt x="4013403" y="405129"/>
                </a:lnTo>
                <a:lnTo>
                  <a:pt x="4013403" y="392429"/>
                </a:lnTo>
                <a:lnTo>
                  <a:pt x="4026103" y="392429"/>
                </a:lnTo>
                <a:lnTo>
                  <a:pt x="4026103" y="405129"/>
                </a:lnTo>
                <a:close/>
              </a:path>
              <a:path w="4575175" h="405129">
                <a:moveTo>
                  <a:pt x="4000703" y="405129"/>
                </a:moveTo>
                <a:lnTo>
                  <a:pt x="3988003" y="405129"/>
                </a:lnTo>
                <a:lnTo>
                  <a:pt x="3988003" y="392429"/>
                </a:lnTo>
                <a:lnTo>
                  <a:pt x="4000703" y="392429"/>
                </a:lnTo>
                <a:lnTo>
                  <a:pt x="4000703" y="405129"/>
                </a:lnTo>
                <a:close/>
              </a:path>
              <a:path w="4575175" h="405129">
                <a:moveTo>
                  <a:pt x="3975303" y="405129"/>
                </a:moveTo>
                <a:lnTo>
                  <a:pt x="3962603" y="405129"/>
                </a:lnTo>
                <a:lnTo>
                  <a:pt x="3962603" y="392429"/>
                </a:lnTo>
                <a:lnTo>
                  <a:pt x="3975303" y="392429"/>
                </a:lnTo>
                <a:lnTo>
                  <a:pt x="3975303" y="405129"/>
                </a:lnTo>
                <a:close/>
              </a:path>
              <a:path w="4575175" h="405129">
                <a:moveTo>
                  <a:pt x="3949903" y="405129"/>
                </a:moveTo>
                <a:lnTo>
                  <a:pt x="3937203" y="405129"/>
                </a:lnTo>
                <a:lnTo>
                  <a:pt x="3937203" y="392429"/>
                </a:lnTo>
                <a:lnTo>
                  <a:pt x="3949903" y="392429"/>
                </a:lnTo>
                <a:lnTo>
                  <a:pt x="3949903" y="405129"/>
                </a:lnTo>
                <a:close/>
              </a:path>
              <a:path w="4575175" h="405129">
                <a:moveTo>
                  <a:pt x="3924503" y="405129"/>
                </a:moveTo>
                <a:lnTo>
                  <a:pt x="3911803" y="405129"/>
                </a:lnTo>
                <a:lnTo>
                  <a:pt x="3911803" y="392429"/>
                </a:lnTo>
                <a:lnTo>
                  <a:pt x="3924503" y="392429"/>
                </a:lnTo>
                <a:lnTo>
                  <a:pt x="3924503" y="405129"/>
                </a:lnTo>
                <a:close/>
              </a:path>
              <a:path w="4575175" h="405129">
                <a:moveTo>
                  <a:pt x="3899103" y="405129"/>
                </a:moveTo>
                <a:lnTo>
                  <a:pt x="3886403" y="405129"/>
                </a:lnTo>
                <a:lnTo>
                  <a:pt x="3886403" y="392429"/>
                </a:lnTo>
                <a:lnTo>
                  <a:pt x="3899103" y="392429"/>
                </a:lnTo>
                <a:lnTo>
                  <a:pt x="3899103" y="405129"/>
                </a:lnTo>
                <a:close/>
              </a:path>
              <a:path w="4575175" h="405129">
                <a:moveTo>
                  <a:pt x="3873703" y="405129"/>
                </a:moveTo>
                <a:lnTo>
                  <a:pt x="3861003" y="405129"/>
                </a:lnTo>
                <a:lnTo>
                  <a:pt x="3861003" y="392429"/>
                </a:lnTo>
                <a:lnTo>
                  <a:pt x="3873703" y="392429"/>
                </a:lnTo>
                <a:lnTo>
                  <a:pt x="3873703" y="405129"/>
                </a:lnTo>
                <a:close/>
              </a:path>
              <a:path w="4575175" h="405129">
                <a:moveTo>
                  <a:pt x="3848303" y="405129"/>
                </a:moveTo>
                <a:lnTo>
                  <a:pt x="3835603" y="405129"/>
                </a:lnTo>
                <a:lnTo>
                  <a:pt x="3835603" y="392429"/>
                </a:lnTo>
                <a:lnTo>
                  <a:pt x="3848303" y="392429"/>
                </a:lnTo>
                <a:lnTo>
                  <a:pt x="3848303" y="405129"/>
                </a:lnTo>
                <a:close/>
              </a:path>
              <a:path w="4575175" h="405129">
                <a:moveTo>
                  <a:pt x="3822903" y="405129"/>
                </a:moveTo>
                <a:lnTo>
                  <a:pt x="3810203" y="405129"/>
                </a:lnTo>
                <a:lnTo>
                  <a:pt x="3810203" y="392429"/>
                </a:lnTo>
                <a:lnTo>
                  <a:pt x="3822903" y="392429"/>
                </a:lnTo>
                <a:lnTo>
                  <a:pt x="3822903" y="405129"/>
                </a:lnTo>
                <a:close/>
              </a:path>
              <a:path w="4575175" h="405129">
                <a:moveTo>
                  <a:pt x="3797503" y="405129"/>
                </a:moveTo>
                <a:lnTo>
                  <a:pt x="3784803" y="405129"/>
                </a:lnTo>
                <a:lnTo>
                  <a:pt x="3784803" y="392429"/>
                </a:lnTo>
                <a:lnTo>
                  <a:pt x="3797503" y="392429"/>
                </a:lnTo>
                <a:lnTo>
                  <a:pt x="3797503" y="405129"/>
                </a:lnTo>
                <a:close/>
              </a:path>
              <a:path w="4575175" h="405129">
                <a:moveTo>
                  <a:pt x="3772103" y="405129"/>
                </a:moveTo>
                <a:lnTo>
                  <a:pt x="3759403" y="405129"/>
                </a:lnTo>
                <a:lnTo>
                  <a:pt x="3759403" y="392429"/>
                </a:lnTo>
                <a:lnTo>
                  <a:pt x="3772103" y="392429"/>
                </a:lnTo>
                <a:lnTo>
                  <a:pt x="3772103" y="405129"/>
                </a:lnTo>
                <a:close/>
              </a:path>
              <a:path w="4575175" h="405129">
                <a:moveTo>
                  <a:pt x="3746703" y="405129"/>
                </a:moveTo>
                <a:lnTo>
                  <a:pt x="3734003" y="405129"/>
                </a:lnTo>
                <a:lnTo>
                  <a:pt x="3734003" y="392429"/>
                </a:lnTo>
                <a:lnTo>
                  <a:pt x="3746703" y="392429"/>
                </a:lnTo>
                <a:lnTo>
                  <a:pt x="3746703" y="405129"/>
                </a:lnTo>
                <a:close/>
              </a:path>
              <a:path w="4575175" h="405129">
                <a:moveTo>
                  <a:pt x="3721303" y="405129"/>
                </a:moveTo>
                <a:lnTo>
                  <a:pt x="3708603" y="405129"/>
                </a:lnTo>
                <a:lnTo>
                  <a:pt x="3708603" y="392429"/>
                </a:lnTo>
                <a:lnTo>
                  <a:pt x="3721303" y="392429"/>
                </a:lnTo>
                <a:lnTo>
                  <a:pt x="3721303" y="405129"/>
                </a:lnTo>
                <a:close/>
              </a:path>
              <a:path w="4575175" h="405129">
                <a:moveTo>
                  <a:pt x="3695903" y="405129"/>
                </a:moveTo>
                <a:lnTo>
                  <a:pt x="3683203" y="405129"/>
                </a:lnTo>
                <a:lnTo>
                  <a:pt x="3683203" y="392429"/>
                </a:lnTo>
                <a:lnTo>
                  <a:pt x="3695903" y="392429"/>
                </a:lnTo>
                <a:lnTo>
                  <a:pt x="3695903" y="405129"/>
                </a:lnTo>
                <a:close/>
              </a:path>
              <a:path w="4575175" h="405129">
                <a:moveTo>
                  <a:pt x="3670503" y="405129"/>
                </a:moveTo>
                <a:lnTo>
                  <a:pt x="3657803" y="405129"/>
                </a:lnTo>
                <a:lnTo>
                  <a:pt x="3657803" y="392429"/>
                </a:lnTo>
                <a:lnTo>
                  <a:pt x="3670503" y="392429"/>
                </a:lnTo>
                <a:lnTo>
                  <a:pt x="3670503" y="405129"/>
                </a:lnTo>
                <a:close/>
              </a:path>
              <a:path w="4575175" h="405129">
                <a:moveTo>
                  <a:pt x="3645103" y="405129"/>
                </a:moveTo>
                <a:lnTo>
                  <a:pt x="3632403" y="405129"/>
                </a:lnTo>
                <a:lnTo>
                  <a:pt x="3632403" y="392429"/>
                </a:lnTo>
                <a:lnTo>
                  <a:pt x="3645103" y="392429"/>
                </a:lnTo>
                <a:lnTo>
                  <a:pt x="3645103" y="405129"/>
                </a:lnTo>
                <a:close/>
              </a:path>
              <a:path w="4575175" h="405129">
                <a:moveTo>
                  <a:pt x="3619703" y="405129"/>
                </a:moveTo>
                <a:lnTo>
                  <a:pt x="3607003" y="405129"/>
                </a:lnTo>
                <a:lnTo>
                  <a:pt x="3607003" y="392429"/>
                </a:lnTo>
                <a:lnTo>
                  <a:pt x="3619703" y="392429"/>
                </a:lnTo>
                <a:lnTo>
                  <a:pt x="3619703" y="405129"/>
                </a:lnTo>
                <a:close/>
              </a:path>
              <a:path w="4575175" h="405129">
                <a:moveTo>
                  <a:pt x="3594303" y="405129"/>
                </a:moveTo>
                <a:lnTo>
                  <a:pt x="3581603" y="405129"/>
                </a:lnTo>
                <a:lnTo>
                  <a:pt x="3581603" y="392429"/>
                </a:lnTo>
                <a:lnTo>
                  <a:pt x="3594303" y="392429"/>
                </a:lnTo>
                <a:lnTo>
                  <a:pt x="3594303" y="405129"/>
                </a:lnTo>
                <a:close/>
              </a:path>
              <a:path w="4575175" h="405129">
                <a:moveTo>
                  <a:pt x="3568903" y="405129"/>
                </a:moveTo>
                <a:lnTo>
                  <a:pt x="3556203" y="405129"/>
                </a:lnTo>
                <a:lnTo>
                  <a:pt x="3556203" y="392429"/>
                </a:lnTo>
                <a:lnTo>
                  <a:pt x="3568903" y="392429"/>
                </a:lnTo>
                <a:lnTo>
                  <a:pt x="3568903" y="405129"/>
                </a:lnTo>
                <a:close/>
              </a:path>
              <a:path w="4575175" h="405129">
                <a:moveTo>
                  <a:pt x="3543503" y="405129"/>
                </a:moveTo>
                <a:lnTo>
                  <a:pt x="3530803" y="405129"/>
                </a:lnTo>
                <a:lnTo>
                  <a:pt x="3530803" y="392429"/>
                </a:lnTo>
                <a:lnTo>
                  <a:pt x="3543503" y="392429"/>
                </a:lnTo>
                <a:lnTo>
                  <a:pt x="3543503" y="405129"/>
                </a:lnTo>
                <a:close/>
              </a:path>
              <a:path w="4575175" h="405129">
                <a:moveTo>
                  <a:pt x="3518103" y="405129"/>
                </a:moveTo>
                <a:lnTo>
                  <a:pt x="3505403" y="405129"/>
                </a:lnTo>
                <a:lnTo>
                  <a:pt x="3505403" y="392429"/>
                </a:lnTo>
                <a:lnTo>
                  <a:pt x="3518103" y="392429"/>
                </a:lnTo>
                <a:lnTo>
                  <a:pt x="3518103" y="405129"/>
                </a:lnTo>
                <a:close/>
              </a:path>
              <a:path w="4575175" h="405129">
                <a:moveTo>
                  <a:pt x="3492703" y="405129"/>
                </a:moveTo>
                <a:lnTo>
                  <a:pt x="3480003" y="405129"/>
                </a:lnTo>
                <a:lnTo>
                  <a:pt x="3480003" y="392429"/>
                </a:lnTo>
                <a:lnTo>
                  <a:pt x="3492703" y="392429"/>
                </a:lnTo>
                <a:lnTo>
                  <a:pt x="3492703" y="405129"/>
                </a:lnTo>
                <a:close/>
              </a:path>
              <a:path w="4575175" h="405129">
                <a:moveTo>
                  <a:pt x="3467303" y="405129"/>
                </a:moveTo>
                <a:lnTo>
                  <a:pt x="3454603" y="405129"/>
                </a:lnTo>
                <a:lnTo>
                  <a:pt x="3454603" y="392429"/>
                </a:lnTo>
                <a:lnTo>
                  <a:pt x="3467303" y="392429"/>
                </a:lnTo>
                <a:lnTo>
                  <a:pt x="3467303" y="405129"/>
                </a:lnTo>
                <a:close/>
              </a:path>
              <a:path w="4575175" h="405129">
                <a:moveTo>
                  <a:pt x="3441903" y="405129"/>
                </a:moveTo>
                <a:lnTo>
                  <a:pt x="3429203" y="405129"/>
                </a:lnTo>
                <a:lnTo>
                  <a:pt x="3429203" y="392429"/>
                </a:lnTo>
                <a:lnTo>
                  <a:pt x="3441903" y="392429"/>
                </a:lnTo>
                <a:lnTo>
                  <a:pt x="3441903" y="405129"/>
                </a:lnTo>
                <a:close/>
              </a:path>
              <a:path w="4575175" h="405129">
                <a:moveTo>
                  <a:pt x="3416503" y="405129"/>
                </a:moveTo>
                <a:lnTo>
                  <a:pt x="3403803" y="405129"/>
                </a:lnTo>
                <a:lnTo>
                  <a:pt x="3403803" y="392429"/>
                </a:lnTo>
                <a:lnTo>
                  <a:pt x="3416503" y="392429"/>
                </a:lnTo>
                <a:lnTo>
                  <a:pt x="3416503" y="405129"/>
                </a:lnTo>
                <a:close/>
              </a:path>
              <a:path w="4575175" h="405129">
                <a:moveTo>
                  <a:pt x="3391103" y="405129"/>
                </a:moveTo>
                <a:lnTo>
                  <a:pt x="3378403" y="405129"/>
                </a:lnTo>
                <a:lnTo>
                  <a:pt x="3378403" y="392429"/>
                </a:lnTo>
                <a:lnTo>
                  <a:pt x="3391103" y="392429"/>
                </a:lnTo>
                <a:lnTo>
                  <a:pt x="3391103" y="405129"/>
                </a:lnTo>
                <a:close/>
              </a:path>
              <a:path w="4575175" h="405129">
                <a:moveTo>
                  <a:pt x="3365703" y="405129"/>
                </a:moveTo>
                <a:lnTo>
                  <a:pt x="3353003" y="405129"/>
                </a:lnTo>
                <a:lnTo>
                  <a:pt x="3353003" y="392429"/>
                </a:lnTo>
                <a:lnTo>
                  <a:pt x="3365703" y="392429"/>
                </a:lnTo>
                <a:lnTo>
                  <a:pt x="3365703" y="405129"/>
                </a:lnTo>
                <a:close/>
              </a:path>
              <a:path w="4575175" h="405129">
                <a:moveTo>
                  <a:pt x="3340303" y="405129"/>
                </a:moveTo>
                <a:lnTo>
                  <a:pt x="3327603" y="405129"/>
                </a:lnTo>
                <a:lnTo>
                  <a:pt x="3327603" y="392429"/>
                </a:lnTo>
                <a:lnTo>
                  <a:pt x="3340303" y="392429"/>
                </a:lnTo>
                <a:lnTo>
                  <a:pt x="3340303" y="405129"/>
                </a:lnTo>
                <a:close/>
              </a:path>
              <a:path w="4575175" h="405129">
                <a:moveTo>
                  <a:pt x="3314903" y="405129"/>
                </a:moveTo>
                <a:lnTo>
                  <a:pt x="3302203" y="405129"/>
                </a:lnTo>
                <a:lnTo>
                  <a:pt x="3302203" y="392429"/>
                </a:lnTo>
                <a:lnTo>
                  <a:pt x="3314903" y="392429"/>
                </a:lnTo>
                <a:lnTo>
                  <a:pt x="3314903" y="405129"/>
                </a:lnTo>
                <a:close/>
              </a:path>
              <a:path w="4575175" h="405129">
                <a:moveTo>
                  <a:pt x="3289503" y="405129"/>
                </a:moveTo>
                <a:lnTo>
                  <a:pt x="3276803" y="405129"/>
                </a:lnTo>
                <a:lnTo>
                  <a:pt x="3276803" y="392429"/>
                </a:lnTo>
                <a:lnTo>
                  <a:pt x="3289503" y="392429"/>
                </a:lnTo>
                <a:lnTo>
                  <a:pt x="3289503" y="405129"/>
                </a:lnTo>
                <a:close/>
              </a:path>
              <a:path w="4575175" h="405129">
                <a:moveTo>
                  <a:pt x="3264103" y="405129"/>
                </a:moveTo>
                <a:lnTo>
                  <a:pt x="3251403" y="405129"/>
                </a:lnTo>
                <a:lnTo>
                  <a:pt x="3251403" y="392429"/>
                </a:lnTo>
                <a:lnTo>
                  <a:pt x="3264103" y="392429"/>
                </a:lnTo>
                <a:lnTo>
                  <a:pt x="3264103" y="405129"/>
                </a:lnTo>
                <a:close/>
              </a:path>
              <a:path w="4575175" h="405129">
                <a:moveTo>
                  <a:pt x="3238703" y="405129"/>
                </a:moveTo>
                <a:lnTo>
                  <a:pt x="3226003" y="405129"/>
                </a:lnTo>
                <a:lnTo>
                  <a:pt x="3226003" y="392429"/>
                </a:lnTo>
                <a:lnTo>
                  <a:pt x="3238703" y="392429"/>
                </a:lnTo>
                <a:lnTo>
                  <a:pt x="3238703" y="405129"/>
                </a:lnTo>
                <a:close/>
              </a:path>
              <a:path w="4575175" h="405129">
                <a:moveTo>
                  <a:pt x="3213303" y="405129"/>
                </a:moveTo>
                <a:lnTo>
                  <a:pt x="3200603" y="405129"/>
                </a:lnTo>
                <a:lnTo>
                  <a:pt x="3200603" y="392429"/>
                </a:lnTo>
                <a:lnTo>
                  <a:pt x="3213303" y="392429"/>
                </a:lnTo>
                <a:lnTo>
                  <a:pt x="3213303" y="405129"/>
                </a:lnTo>
                <a:close/>
              </a:path>
              <a:path w="4575175" h="405129">
                <a:moveTo>
                  <a:pt x="3187903" y="405129"/>
                </a:moveTo>
                <a:lnTo>
                  <a:pt x="3175203" y="405129"/>
                </a:lnTo>
                <a:lnTo>
                  <a:pt x="3175203" y="392429"/>
                </a:lnTo>
                <a:lnTo>
                  <a:pt x="3187903" y="392429"/>
                </a:lnTo>
                <a:lnTo>
                  <a:pt x="3187903" y="405129"/>
                </a:lnTo>
                <a:close/>
              </a:path>
              <a:path w="4575175" h="405129">
                <a:moveTo>
                  <a:pt x="3162503" y="405129"/>
                </a:moveTo>
                <a:lnTo>
                  <a:pt x="3149803" y="405129"/>
                </a:lnTo>
                <a:lnTo>
                  <a:pt x="3149803" y="392429"/>
                </a:lnTo>
                <a:lnTo>
                  <a:pt x="3162503" y="392429"/>
                </a:lnTo>
                <a:lnTo>
                  <a:pt x="3162503" y="405129"/>
                </a:lnTo>
                <a:close/>
              </a:path>
              <a:path w="4575175" h="405129">
                <a:moveTo>
                  <a:pt x="3137103" y="405129"/>
                </a:moveTo>
                <a:lnTo>
                  <a:pt x="3124403" y="405129"/>
                </a:lnTo>
                <a:lnTo>
                  <a:pt x="3124403" y="392429"/>
                </a:lnTo>
                <a:lnTo>
                  <a:pt x="3137103" y="392429"/>
                </a:lnTo>
                <a:lnTo>
                  <a:pt x="3137103" y="405129"/>
                </a:lnTo>
                <a:close/>
              </a:path>
              <a:path w="4575175" h="405129">
                <a:moveTo>
                  <a:pt x="3111703" y="405129"/>
                </a:moveTo>
                <a:lnTo>
                  <a:pt x="3099003" y="405129"/>
                </a:lnTo>
                <a:lnTo>
                  <a:pt x="3099003" y="392429"/>
                </a:lnTo>
                <a:lnTo>
                  <a:pt x="3111703" y="392429"/>
                </a:lnTo>
                <a:lnTo>
                  <a:pt x="3111703" y="405129"/>
                </a:lnTo>
                <a:close/>
              </a:path>
              <a:path w="4575175" h="405129">
                <a:moveTo>
                  <a:pt x="3086303" y="405129"/>
                </a:moveTo>
                <a:lnTo>
                  <a:pt x="3073603" y="405129"/>
                </a:lnTo>
                <a:lnTo>
                  <a:pt x="3073603" y="392429"/>
                </a:lnTo>
                <a:lnTo>
                  <a:pt x="3086303" y="392429"/>
                </a:lnTo>
                <a:lnTo>
                  <a:pt x="3086303" y="405129"/>
                </a:lnTo>
                <a:close/>
              </a:path>
              <a:path w="4575175" h="405129">
                <a:moveTo>
                  <a:pt x="3060903" y="405129"/>
                </a:moveTo>
                <a:lnTo>
                  <a:pt x="3048203" y="405129"/>
                </a:lnTo>
                <a:lnTo>
                  <a:pt x="3048203" y="392429"/>
                </a:lnTo>
                <a:lnTo>
                  <a:pt x="3060903" y="392429"/>
                </a:lnTo>
                <a:lnTo>
                  <a:pt x="3060903" y="405129"/>
                </a:lnTo>
                <a:close/>
              </a:path>
              <a:path w="4575175" h="405129">
                <a:moveTo>
                  <a:pt x="3035503" y="405129"/>
                </a:moveTo>
                <a:lnTo>
                  <a:pt x="3022803" y="405129"/>
                </a:lnTo>
                <a:lnTo>
                  <a:pt x="3022803" y="392429"/>
                </a:lnTo>
                <a:lnTo>
                  <a:pt x="3035503" y="392429"/>
                </a:lnTo>
                <a:lnTo>
                  <a:pt x="3035503" y="405129"/>
                </a:lnTo>
                <a:close/>
              </a:path>
              <a:path w="4575175" h="405129">
                <a:moveTo>
                  <a:pt x="3010103" y="405129"/>
                </a:moveTo>
                <a:lnTo>
                  <a:pt x="2997403" y="405129"/>
                </a:lnTo>
                <a:lnTo>
                  <a:pt x="2997403" y="392429"/>
                </a:lnTo>
                <a:lnTo>
                  <a:pt x="3010103" y="392429"/>
                </a:lnTo>
                <a:lnTo>
                  <a:pt x="3010103" y="405129"/>
                </a:lnTo>
                <a:close/>
              </a:path>
              <a:path w="4575175" h="405129">
                <a:moveTo>
                  <a:pt x="2984703" y="405129"/>
                </a:moveTo>
                <a:lnTo>
                  <a:pt x="2972003" y="405129"/>
                </a:lnTo>
                <a:lnTo>
                  <a:pt x="2972003" y="392429"/>
                </a:lnTo>
                <a:lnTo>
                  <a:pt x="2984703" y="392429"/>
                </a:lnTo>
                <a:lnTo>
                  <a:pt x="2984703" y="405129"/>
                </a:lnTo>
                <a:close/>
              </a:path>
              <a:path w="4575175" h="405129">
                <a:moveTo>
                  <a:pt x="2959303" y="405129"/>
                </a:moveTo>
                <a:lnTo>
                  <a:pt x="2946603" y="405129"/>
                </a:lnTo>
                <a:lnTo>
                  <a:pt x="2946603" y="392429"/>
                </a:lnTo>
                <a:lnTo>
                  <a:pt x="2959303" y="392429"/>
                </a:lnTo>
                <a:lnTo>
                  <a:pt x="2959303" y="405129"/>
                </a:lnTo>
                <a:close/>
              </a:path>
              <a:path w="4575175" h="405129">
                <a:moveTo>
                  <a:pt x="2933903" y="405129"/>
                </a:moveTo>
                <a:lnTo>
                  <a:pt x="2921203" y="405129"/>
                </a:lnTo>
                <a:lnTo>
                  <a:pt x="2921203" y="392429"/>
                </a:lnTo>
                <a:lnTo>
                  <a:pt x="2933903" y="392429"/>
                </a:lnTo>
                <a:lnTo>
                  <a:pt x="2933903" y="405129"/>
                </a:lnTo>
                <a:close/>
              </a:path>
              <a:path w="4575175" h="405129">
                <a:moveTo>
                  <a:pt x="2908503" y="405129"/>
                </a:moveTo>
                <a:lnTo>
                  <a:pt x="2895803" y="405129"/>
                </a:lnTo>
                <a:lnTo>
                  <a:pt x="2895803" y="392429"/>
                </a:lnTo>
                <a:lnTo>
                  <a:pt x="2908503" y="392429"/>
                </a:lnTo>
                <a:lnTo>
                  <a:pt x="2908503" y="405129"/>
                </a:lnTo>
                <a:close/>
              </a:path>
              <a:path w="4575175" h="405129">
                <a:moveTo>
                  <a:pt x="2883103" y="405129"/>
                </a:moveTo>
                <a:lnTo>
                  <a:pt x="2870403" y="405129"/>
                </a:lnTo>
                <a:lnTo>
                  <a:pt x="2870403" y="392429"/>
                </a:lnTo>
                <a:lnTo>
                  <a:pt x="2883103" y="392429"/>
                </a:lnTo>
                <a:lnTo>
                  <a:pt x="2883103" y="405129"/>
                </a:lnTo>
                <a:close/>
              </a:path>
              <a:path w="4575175" h="405129">
                <a:moveTo>
                  <a:pt x="2857703" y="405129"/>
                </a:moveTo>
                <a:lnTo>
                  <a:pt x="2845003" y="405129"/>
                </a:lnTo>
                <a:lnTo>
                  <a:pt x="2845003" y="392429"/>
                </a:lnTo>
                <a:lnTo>
                  <a:pt x="2857703" y="392429"/>
                </a:lnTo>
                <a:lnTo>
                  <a:pt x="2857703" y="405129"/>
                </a:lnTo>
                <a:close/>
              </a:path>
              <a:path w="4575175" h="405129">
                <a:moveTo>
                  <a:pt x="2832303" y="405129"/>
                </a:moveTo>
                <a:lnTo>
                  <a:pt x="2819603" y="405129"/>
                </a:lnTo>
                <a:lnTo>
                  <a:pt x="2819603" y="392429"/>
                </a:lnTo>
                <a:lnTo>
                  <a:pt x="2832303" y="392429"/>
                </a:lnTo>
                <a:lnTo>
                  <a:pt x="2832303" y="405129"/>
                </a:lnTo>
                <a:close/>
              </a:path>
              <a:path w="4575175" h="405129">
                <a:moveTo>
                  <a:pt x="2806903" y="405129"/>
                </a:moveTo>
                <a:lnTo>
                  <a:pt x="2794203" y="405129"/>
                </a:lnTo>
                <a:lnTo>
                  <a:pt x="2794203" y="392429"/>
                </a:lnTo>
                <a:lnTo>
                  <a:pt x="2806903" y="392429"/>
                </a:lnTo>
                <a:lnTo>
                  <a:pt x="2806903" y="405129"/>
                </a:lnTo>
                <a:close/>
              </a:path>
              <a:path w="4575175" h="405129">
                <a:moveTo>
                  <a:pt x="2781503" y="405129"/>
                </a:moveTo>
                <a:lnTo>
                  <a:pt x="2768803" y="405129"/>
                </a:lnTo>
                <a:lnTo>
                  <a:pt x="2768803" y="392429"/>
                </a:lnTo>
                <a:lnTo>
                  <a:pt x="2781503" y="392429"/>
                </a:lnTo>
                <a:lnTo>
                  <a:pt x="2781503" y="405129"/>
                </a:lnTo>
                <a:close/>
              </a:path>
              <a:path w="4575175" h="405129">
                <a:moveTo>
                  <a:pt x="2756103" y="405129"/>
                </a:moveTo>
                <a:lnTo>
                  <a:pt x="2743403" y="405129"/>
                </a:lnTo>
                <a:lnTo>
                  <a:pt x="2743403" y="392429"/>
                </a:lnTo>
                <a:lnTo>
                  <a:pt x="2756103" y="392429"/>
                </a:lnTo>
                <a:lnTo>
                  <a:pt x="2756103" y="405129"/>
                </a:lnTo>
                <a:close/>
              </a:path>
              <a:path w="4575175" h="405129">
                <a:moveTo>
                  <a:pt x="2730703" y="405129"/>
                </a:moveTo>
                <a:lnTo>
                  <a:pt x="2718003" y="405129"/>
                </a:lnTo>
                <a:lnTo>
                  <a:pt x="2718003" y="392429"/>
                </a:lnTo>
                <a:lnTo>
                  <a:pt x="2730703" y="392429"/>
                </a:lnTo>
                <a:lnTo>
                  <a:pt x="2730703" y="405129"/>
                </a:lnTo>
                <a:close/>
              </a:path>
              <a:path w="4575175" h="405129">
                <a:moveTo>
                  <a:pt x="2705303" y="405129"/>
                </a:moveTo>
                <a:lnTo>
                  <a:pt x="2692603" y="405129"/>
                </a:lnTo>
                <a:lnTo>
                  <a:pt x="2692603" y="392429"/>
                </a:lnTo>
                <a:lnTo>
                  <a:pt x="2705303" y="392429"/>
                </a:lnTo>
                <a:lnTo>
                  <a:pt x="2705303" y="405129"/>
                </a:lnTo>
                <a:close/>
              </a:path>
              <a:path w="4575175" h="405129">
                <a:moveTo>
                  <a:pt x="2679903" y="405129"/>
                </a:moveTo>
                <a:lnTo>
                  <a:pt x="2667203" y="405129"/>
                </a:lnTo>
                <a:lnTo>
                  <a:pt x="2667203" y="392429"/>
                </a:lnTo>
                <a:lnTo>
                  <a:pt x="2679903" y="392429"/>
                </a:lnTo>
                <a:lnTo>
                  <a:pt x="2679903" y="405129"/>
                </a:lnTo>
                <a:close/>
              </a:path>
              <a:path w="4575175" h="405129">
                <a:moveTo>
                  <a:pt x="2654503" y="405129"/>
                </a:moveTo>
                <a:lnTo>
                  <a:pt x="2641803" y="405129"/>
                </a:lnTo>
                <a:lnTo>
                  <a:pt x="2641803" y="392429"/>
                </a:lnTo>
                <a:lnTo>
                  <a:pt x="2654503" y="392429"/>
                </a:lnTo>
                <a:lnTo>
                  <a:pt x="2654503" y="405129"/>
                </a:lnTo>
                <a:close/>
              </a:path>
              <a:path w="4575175" h="405129">
                <a:moveTo>
                  <a:pt x="2629103" y="405129"/>
                </a:moveTo>
                <a:lnTo>
                  <a:pt x="2616403" y="405129"/>
                </a:lnTo>
                <a:lnTo>
                  <a:pt x="2616403" y="392429"/>
                </a:lnTo>
                <a:lnTo>
                  <a:pt x="2629103" y="392429"/>
                </a:lnTo>
                <a:lnTo>
                  <a:pt x="2629103" y="405129"/>
                </a:lnTo>
                <a:close/>
              </a:path>
              <a:path w="4575175" h="405129">
                <a:moveTo>
                  <a:pt x="2603703" y="405129"/>
                </a:moveTo>
                <a:lnTo>
                  <a:pt x="2591003" y="405129"/>
                </a:lnTo>
                <a:lnTo>
                  <a:pt x="2591003" y="392429"/>
                </a:lnTo>
                <a:lnTo>
                  <a:pt x="2603703" y="392429"/>
                </a:lnTo>
                <a:lnTo>
                  <a:pt x="2603703" y="405129"/>
                </a:lnTo>
                <a:close/>
              </a:path>
              <a:path w="4575175" h="405129">
                <a:moveTo>
                  <a:pt x="2578303" y="405129"/>
                </a:moveTo>
                <a:lnTo>
                  <a:pt x="2565603" y="405129"/>
                </a:lnTo>
                <a:lnTo>
                  <a:pt x="2565603" y="392429"/>
                </a:lnTo>
                <a:lnTo>
                  <a:pt x="2578303" y="392429"/>
                </a:lnTo>
                <a:lnTo>
                  <a:pt x="2578303" y="405129"/>
                </a:lnTo>
                <a:close/>
              </a:path>
              <a:path w="4575175" h="405129">
                <a:moveTo>
                  <a:pt x="2552903" y="405129"/>
                </a:moveTo>
                <a:lnTo>
                  <a:pt x="2540203" y="405129"/>
                </a:lnTo>
                <a:lnTo>
                  <a:pt x="2540203" y="392429"/>
                </a:lnTo>
                <a:lnTo>
                  <a:pt x="2552903" y="392429"/>
                </a:lnTo>
                <a:lnTo>
                  <a:pt x="2552903" y="405129"/>
                </a:lnTo>
                <a:close/>
              </a:path>
              <a:path w="4575175" h="405129">
                <a:moveTo>
                  <a:pt x="2527503" y="405129"/>
                </a:moveTo>
                <a:lnTo>
                  <a:pt x="2514803" y="405129"/>
                </a:lnTo>
                <a:lnTo>
                  <a:pt x="2514803" y="392429"/>
                </a:lnTo>
                <a:lnTo>
                  <a:pt x="2527503" y="392429"/>
                </a:lnTo>
                <a:lnTo>
                  <a:pt x="2527503" y="405129"/>
                </a:lnTo>
                <a:close/>
              </a:path>
              <a:path w="4575175" h="405129">
                <a:moveTo>
                  <a:pt x="2502103" y="405129"/>
                </a:moveTo>
                <a:lnTo>
                  <a:pt x="2489403" y="405129"/>
                </a:lnTo>
                <a:lnTo>
                  <a:pt x="2489403" y="392429"/>
                </a:lnTo>
                <a:lnTo>
                  <a:pt x="2502103" y="392429"/>
                </a:lnTo>
                <a:lnTo>
                  <a:pt x="2502103" y="405129"/>
                </a:lnTo>
                <a:close/>
              </a:path>
              <a:path w="4575175" h="405129">
                <a:moveTo>
                  <a:pt x="2476703" y="405129"/>
                </a:moveTo>
                <a:lnTo>
                  <a:pt x="2464003" y="405129"/>
                </a:lnTo>
                <a:lnTo>
                  <a:pt x="2464003" y="392429"/>
                </a:lnTo>
                <a:lnTo>
                  <a:pt x="2476703" y="392429"/>
                </a:lnTo>
                <a:lnTo>
                  <a:pt x="2476703" y="405129"/>
                </a:lnTo>
                <a:close/>
              </a:path>
              <a:path w="4575175" h="405129">
                <a:moveTo>
                  <a:pt x="2451303" y="405129"/>
                </a:moveTo>
                <a:lnTo>
                  <a:pt x="2438603" y="405129"/>
                </a:lnTo>
                <a:lnTo>
                  <a:pt x="2438603" y="392429"/>
                </a:lnTo>
                <a:lnTo>
                  <a:pt x="2451303" y="392429"/>
                </a:lnTo>
                <a:lnTo>
                  <a:pt x="2451303" y="405129"/>
                </a:lnTo>
                <a:close/>
              </a:path>
              <a:path w="4575175" h="405129">
                <a:moveTo>
                  <a:pt x="2425903" y="405129"/>
                </a:moveTo>
                <a:lnTo>
                  <a:pt x="2413203" y="405129"/>
                </a:lnTo>
                <a:lnTo>
                  <a:pt x="2413203" y="392429"/>
                </a:lnTo>
                <a:lnTo>
                  <a:pt x="2425903" y="392429"/>
                </a:lnTo>
                <a:lnTo>
                  <a:pt x="2425903" y="405129"/>
                </a:lnTo>
                <a:close/>
              </a:path>
              <a:path w="4575175" h="405129">
                <a:moveTo>
                  <a:pt x="2400503" y="405129"/>
                </a:moveTo>
                <a:lnTo>
                  <a:pt x="2387803" y="405129"/>
                </a:lnTo>
                <a:lnTo>
                  <a:pt x="2387803" y="392429"/>
                </a:lnTo>
                <a:lnTo>
                  <a:pt x="2400503" y="392429"/>
                </a:lnTo>
                <a:lnTo>
                  <a:pt x="2400503" y="405129"/>
                </a:lnTo>
                <a:close/>
              </a:path>
              <a:path w="4575175" h="405129">
                <a:moveTo>
                  <a:pt x="2375103" y="405129"/>
                </a:moveTo>
                <a:lnTo>
                  <a:pt x="2362403" y="405129"/>
                </a:lnTo>
                <a:lnTo>
                  <a:pt x="2362403" y="392429"/>
                </a:lnTo>
                <a:lnTo>
                  <a:pt x="2375103" y="392429"/>
                </a:lnTo>
                <a:lnTo>
                  <a:pt x="2375103" y="405129"/>
                </a:lnTo>
                <a:close/>
              </a:path>
              <a:path w="4575175" h="405129">
                <a:moveTo>
                  <a:pt x="2349703" y="405129"/>
                </a:moveTo>
                <a:lnTo>
                  <a:pt x="2337003" y="405129"/>
                </a:lnTo>
                <a:lnTo>
                  <a:pt x="2337003" y="392429"/>
                </a:lnTo>
                <a:lnTo>
                  <a:pt x="2349703" y="392429"/>
                </a:lnTo>
                <a:lnTo>
                  <a:pt x="2349703" y="405129"/>
                </a:lnTo>
                <a:close/>
              </a:path>
              <a:path w="4575175" h="405129">
                <a:moveTo>
                  <a:pt x="2324303" y="405129"/>
                </a:moveTo>
                <a:lnTo>
                  <a:pt x="2311603" y="405129"/>
                </a:lnTo>
                <a:lnTo>
                  <a:pt x="2311603" y="392429"/>
                </a:lnTo>
                <a:lnTo>
                  <a:pt x="2324303" y="392429"/>
                </a:lnTo>
                <a:lnTo>
                  <a:pt x="2324303" y="405129"/>
                </a:lnTo>
                <a:close/>
              </a:path>
              <a:path w="4575175" h="405129">
                <a:moveTo>
                  <a:pt x="2298903" y="405129"/>
                </a:moveTo>
                <a:lnTo>
                  <a:pt x="2286203" y="405129"/>
                </a:lnTo>
                <a:lnTo>
                  <a:pt x="2286203" y="392429"/>
                </a:lnTo>
                <a:lnTo>
                  <a:pt x="2298903" y="392429"/>
                </a:lnTo>
                <a:lnTo>
                  <a:pt x="2298903" y="405129"/>
                </a:lnTo>
                <a:close/>
              </a:path>
              <a:path w="4575175" h="405129">
                <a:moveTo>
                  <a:pt x="2273503" y="405129"/>
                </a:moveTo>
                <a:lnTo>
                  <a:pt x="2260803" y="405129"/>
                </a:lnTo>
                <a:lnTo>
                  <a:pt x="2260803" y="392429"/>
                </a:lnTo>
                <a:lnTo>
                  <a:pt x="2273503" y="392429"/>
                </a:lnTo>
                <a:lnTo>
                  <a:pt x="2273503" y="405129"/>
                </a:lnTo>
                <a:close/>
              </a:path>
              <a:path w="4575175" h="405129">
                <a:moveTo>
                  <a:pt x="2248103" y="405129"/>
                </a:moveTo>
                <a:lnTo>
                  <a:pt x="2235403" y="405129"/>
                </a:lnTo>
                <a:lnTo>
                  <a:pt x="2235403" y="392429"/>
                </a:lnTo>
                <a:lnTo>
                  <a:pt x="2248103" y="392429"/>
                </a:lnTo>
                <a:lnTo>
                  <a:pt x="2248103" y="405129"/>
                </a:lnTo>
                <a:close/>
              </a:path>
              <a:path w="4575175" h="405129">
                <a:moveTo>
                  <a:pt x="2222703" y="405129"/>
                </a:moveTo>
                <a:lnTo>
                  <a:pt x="2210003" y="405129"/>
                </a:lnTo>
                <a:lnTo>
                  <a:pt x="2210003" y="392429"/>
                </a:lnTo>
                <a:lnTo>
                  <a:pt x="2222703" y="392429"/>
                </a:lnTo>
                <a:lnTo>
                  <a:pt x="2222703" y="405129"/>
                </a:lnTo>
                <a:close/>
              </a:path>
              <a:path w="4575175" h="405129">
                <a:moveTo>
                  <a:pt x="2197303" y="405129"/>
                </a:moveTo>
                <a:lnTo>
                  <a:pt x="2184603" y="405129"/>
                </a:lnTo>
                <a:lnTo>
                  <a:pt x="2184603" y="392429"/>
                </a:lnTo>
                <a:lnTo>
                  <a:pt x="2197303" y="392429"/>
                </a:lnTo>
                <a:lnTo>
                  <a:pt x="2197303" y="405129"/>
                </a:lnTo>
                <a:close/>
              </a:path>
              <a:path w="4575175" h="405129">
                <a:moveTo>
                  <a:pt x="2171903" y="405129"/>
                </a:moveTo>
                <a:lnTo>
                  <a:pt x="2159203" y="405129"/>
                </a:lnTo>
                <a:lnTo>
                  <a:pt x="2159203" y="392429"/>
                </a:lnTo>
                <a:lnTo>
                  <a:pt x="2171903" y="392429"/>
                </a:lnTo>
                <a:lnTo>
                  <a:pt x="2171903" y="405129"/>
                </a:lnTo>
                <a:close/>
              </a:path>
              <a:path w="4575175" h="405129">
                <a:moveTo>
                  <a:pt x="2146503" y="405129"/>
                </a:moveTo>
                <a:lnTo>
                  <a:pt x="2133803" y="405129"/>
                </a:lnTo>
                <a:lnTo>
                  <a:pt x="2133803" y="392429"/>
                </a:lnTo>
                <a:lnTo>
                  <a:pt x="2146503" y="392429"/>
                </a:lnTo>
                <a:lnTo>
                  <a:pt x="2146503" y="405129"/>
                </a:lnTo>
                <a:close/>
              </a:path>
              <a:path w="4575175" h="405129">
                <a:moveTo>
                  <a:pt x="2121103" y="405129"/>
                </a:moveTo>
                <a:lnTo>
                  <a:pt x="2108403" y="405129"/>
                </a:lnTo>
                <a:lnTo>
                  <a:pt x="2108403" y="392429"/>
                </a:lnTo>
                <a:lnTo>
                  <a:pt x="2121103" y="392429"/>
                </a:lnTo>
                <a:lnTo>
                  <a:pt x="2121103" y="405129"/>
                </a:lnTo>
                <a:close/>
              </a:path>
              <a:path w="4575175" h="405129">
                <a:moveTo>
                  <a:pt x="2095703" y="405129"/>
                </a:moveTo>
                <a:lnTo>
                  <a:pt x="2083003" y="405129"/>
                </a:lnTo>
                <a:lnTo>
                  <a:pt x="2083003" y="392429"/>
                </a:lnTo>
                <a:lnTo>
                  <a:pt x="2095703" y="392429"/>
                </a:lnTo>
                <a:lnTo>
                  <a:pt x="2095703" y="405129"/>
                </a:lnTo>
                <a:close/>
              </a:path>
              <a:path w="4575175" h="405129">
                <a:moveTo>
                  <a:pt x="2070303" y="405129"/>
                </a:moveTo>
                <a:lnTo>
                  <a:pt x="2057603" y="405129"/>
                </a:lnTo>
                <a:lnTo>
                  <a:pt x="2057603" y="392429"/>
                </a:lnTo>
                <a:lnTo>
                  <a:pt x="2070303" y="392429"/>
                </a:lnTo>
                <a:lnTo>
                  <a:pt x="2070303" y="405129"/>
                </a:lnTo>
                <a:close/>
              </a:path>
              <a:path w="4575175" h="405129">
                <a:moveTo>
                  <a:pt x="2044903" y="405129"/>
                </a:moveTo>
                <a:lnTo>
                  <a:pt x="2032203" y="405129"/>
                </a:lnTo>
                <a:lnTo>
                  <a:pt x="2032203" y="392429"/>
                </a:lnTo>
                <a:lnTo>
                  <a:pt x="2044903" y="392429"/>
                </a:lnTo>
                <a:lnTo>
                  <a:pt x="2044903" y="405129"/>
                </a:lnTo>
                <a:close/>
              </a:path>
              <a:path w="4575175" h="405129">
                <a:moveTo>
                  <a:pt x="2019503" y="405129"/>
                </a:moveTo>
                <a:lnTo>
                  <a:pt x="2006803" y="405129"/>
                </a:lnTo>
                <a:lnTo>
                  <a:pt x="2006803" y="392429"/>
                </a:lnTo>
                <a:lnTo>
                  <a:pt x="2019503" y="392429"/>
                </a:lnTo>
                <a:lnTo>
                  <a:pt x="2019503" y="405129"/>
                </a:lnTo>
                <a:close/>
              </a:path>
              <a:path w="4575175" h="405129">
                <a:moveTo>
                  <a:pt x="1994103" y="405129"/>
                </a:moveTo>
                <a:lnTo>
                  <a:pt x="1981403" y="405129"/>
                </a:lnTo>
                <a:lnTo>
                  <a:pt x="1981403" y="392429"/>
                </a:lnTo>
                <a:lnTo>
                  <a:pt x="1994103" y="392429"/>
                </a:lnTo>
                <a:lnTo>
                  <a:pt x="1994103" y="405129"/>
                </a:lnTo>
                <a:close/>
              </a:path>
              <a:path w="4575175" h="405129">
                <a:moveTo>
                  <a:pt x="1968703" y="405129"/>
                </a:moveTo>
                <a:lnTo>
                  <a:pt x="1956003" y="405129"/>
                </a:lnTo>
                <a:lnTo>
                  <a:pt x="1956003" y="392429"/>
                </a:lnTo>
                <a:lnTo>
                  <a:pt x="1968703" y="392429"/>
                </a:lnTo>
                <a:lnTo>
                  <a:pt x="1968703" y="405129"/>
                </a:lnTo>
                <a:close/>
              </a:path>
              <a:path w="4575175" h="405129">
                <a:moveTo>
                  <a:pt x="1943303" y="405129"/>
                </a:moveTo>
                <a:lnTo>
                  <a:pt x="1930603" y="405129"/>
                </a:lnTo>
                <a:lnTo>
                  <a:pt x="1930603" y="392429"/>
                </a:lnTo>
                <a:lnTo>
                  <a:pt x="1943303" y="392429"/>
                </a:lnTo>
                <a:lnTo>
                  <a:pt x="1943303" y="405129"/>
                </a:lnTo>
                <a:close/>
              </a:path>
              <a:path w="4575175" h="405129">
                <a:moveTo>
                  <a:pt x="1917903" y="405129"/>
                </a:moveTo>
                <a:lnTo>
                  <a:pt x="1905203" y="405129"/>
                </a:lnTo>
                <a:lnTo>
                  <a:pt x="1905203" y="392429"/>
                </a:lnTo>
                <a:lnTo>
                  <a:pt x="1917903" y="392429"/>
                </a:lnTo>
                <a:lnTo>
                  <a:pt x="1917903" y="405129"/>
                </a:lnTo>
                <a:close/>
              </a:path>
              <a:path w="4575175" h="405129">
                <a:moveTo>
                  <a:pt x="1892503" y="405129"/>
                </a:moveTo>
                <a:lnTo>
                  <a:pt x="1879803" y="405129"/>
                </a:lnTo>
                <a:lnTo>
                  <a:pt x="1879803" y="392429"/>
                </a:lnTo>
                <a:lnTo>
                  <a:pt x="1892503" y="392429"/>
                </a:lnTo>
                <a:lnTo>
                  <a:pt x="1892503" y="405129"/>
                </a:lnTo>
                <a:close/>
              </a:path>
              <a:path w="4575175" h="405129">
                <a:moveTo>
                  <a:pt x="1867103" y="405129"/>
                </a:moveTo>
                <a:lnTo>
                  <a:pt x="1854403" y="405129"/>
                </a:lnTo>
                <a:lnTo>
                  <a:pt x="1854403" y="392429"/>
                </a:lnTo>
                <a:lnTo>
                  <a:pt x="1867103" y="392429"/>
                </a:lnTo>
                <a:lnTo>
                  <a:pt x="1867103" y="405129"/>
                </a:lnTo>
                <a:close/>
              </a:path>
              <a:path w="4575175" h="405129">
                <a:moveTo>
                  <a:pt x="1841703" y="405129"/>
                </a:moveTo>
                <a:lnTo>
                  <a:pt x="1829003" y="405129"/>
                </a:lnTo>
                <a:lnTo>
                  <a:pt x="1829003" y="392429"/>
                </a:lnTo>
                <a:lnTo>
                  <a:pt x="1841703" y="392429"/>
                </a:lnTo>
                <a:lnTo>
                  <a:pt x="1841703" y="405129"/>
                </a:lnTo>
                <a:close/>
              </a:path>
              <a:path w="4575175" h="405129">
                <a:moveTo>
                  <a:pt x="1816303" y="405129"/>
                </a:moveTo>
                <a:lnTo>
                  <a:pt x="1803603" y="405129"/>
                </a:lnTo>
                <a:lnTo>
                  <a:pt x="1803603" y="392429"/>
                </a:lnTo>
                <a:lnTo>
                  <a:pt x="1816303" y="392429"/>
                </a:lnTo>
                <a:lnTo>
                  <a:pt x="1816303" y="405129"/>
                </a:lnTo>
                <a:close/>
              </a:path>
              <a:path w="4575175" h="405129">
                <a:moveTo>
                  <a:pt x="1790903" y="405129"/>
                </a:moveTo>
                <a:lnTo>
                  <a:pt x="1778203" y="405129"/>
                </a:lnTo>
                <a:lnTo>
                  <a:pt x="1778203" y="392429"/>
                </a:lnTo>
                <a:lnTo>
                  <a:pt x="1790903" y="392429"/>
                </a:lnTo>
                <a:lnTo>
                  <a:pt x="1790903" y="405129"/>
                </a:lnTo>
                <a:close/>
              </a:path>
              <a:path w="4575175" h="405129">
                <a:moveTo>
                  <a:pt x="1765503" y="405129"/>
                </a:moveTo>
                <a:lnTo>
                  <a:pt x="1752803" y="405129"/>
                </a:lnTo>
                <a:lnTo>
                  <a:pt x="1752803" y="392429"/>
                </a:lnTo>
                <a:lnTo>
                  <a:pt x="1765503" y="392429"/>
                </a:lnTo>
                <a:lnTo>
                  <a:pt x="1765503" y="405129"/>
                </a:lnTo>
                <a:close/>
              </a:path>
              <a:path w="4575175" h="405129">
                <a:moveTo>
                  <a:pt x="1740103" y="405129"/>
                </a:moveTo>
                <a:lnTo>
                  <a:pt x="1727403" y="405129"/>
                </a:lnTo>
                <a:lnTo>
                  <a:pt x="1727403" y="392429"/>
                </a:lnTo>
                <a:lnTo>
                  <a:pt x="1740103" y="392429"/>
                </a:lnTo>
                <a:lnTo>
                  <a:pt x="1740103" y="405129"/>
                </a:lnTo>
                <a:close/>
              </a:path>
              <a:path w="4575175" h="405129">
                <a:moveTo>
                  <a:pt x="1714703" y="405129"/>
                </a:moveTo>
                <a:lnTo>
                  <a:pt x="1702003" y="405129"/>
                </a:lnTo>
                <a:lnTo>
                  <a:pt x="1702003" y="392429"/>
                </a:lnTo>
                <a:lnTo>
                  <a:pt x="1714703" y="392429"/>
                </a:lnTo>
                <a:lnTo>
                  <a:pt x="1714703" y="405129"/>
                </a:lnTo>
                <a:close/>
              </a:path>
              <a:path w="4575175" h="405129">
                <a:moveTo>
                  <a:pt x="1689303" y="405129"/>
                </a:moveTo>
                <a:lnTo>
                  <a:pt x="1676603" y="405129"/>
                </a:lnTo>
                <a:lnTo>
                  <a:pt x="1676603" y="392429"/>
                </a:lnTo>
                <a:lnTo>
                  <a:pt x="1689303" y="392429"/>
                </a:lnTo>
                <a:lnTo>
                  <a:pt x="1689303" y="405129"/>
                </a:lnTo>
                <a:close/>
              </a:path>
              <a:path w="4575175" h="405129">
                <a:moveTo>
                  <a:pt x="1663903" y="405129"/>
                </a:moveTo>
                <a:lnTo>
                  <a:pt x="1651203" y="405129"/>
                </a:lnTo>
                <a:lnTo>
                  <a:pt x="1651203" y="392429"/>
                </a:lnTo>
                <a:lnTo>
                  <a:pt x="1663903" y="392429"/>
                </a:lnTo>
                <a:lnTo>
                  <a:pt x="1663903" y="405129"/>
                </a:lnTo>
                <a:close/>
              </a:path>
              <a:path w="4575175" h="405129">
                <a:moveTo>
                  <a:pt x="1638503" y="405129"/>
                </a:moveTo>
                <a:lnTo>
                  <a:pt x="1625803" y="405129"/>
                </a:lnTo>
                <a:lnTo>
                  <a:pt x="1625803" y="392429"/>
                </a:lnTo>
                <a:lnTo>
                  <a:pt x="1638503" y="392429"/>
                </a:lnTo>
                <a:lnTo>
                  <a:pt x="1638503" y="405129"/>
                </a:lnTo>
                <a:close/>
              </a:path>
              <a:path w="4575175" h="405129">
                <a:moveTo>
                  <a:pt x="1613103" y="405129"/>
                </a:moveTo>
                <a:lnTo>
                  <a:pt x="1600403" y="405129"/>
                </a:lnTo>
                <a:lnTo>
                  <a:pt x="1600403" y="392429"/>
                </a:lnTo>
                <a:lnTo>
                  <a:pt x="1613103" y="392429"/>
                </a:lnTo>
                <a:lnTo>
                  <a:pt x="1613103" y="405129"/>
                </a:lnTo>
                <a:close/>
              </a:path>
              <a:path w="4575175" h="405129">
                <a:moveTo>
                  <a:pt x="1587703" y="405129"/>
                </a:moveTo>
                <a:lnTo>
                  <a:pt x="1575003" y="405129"/>
                </a:lnTo>
                <a:lnTo>
                  <a:pt x="1575003" y="392429"/>
                </a:lnTo>
                <a:lnTo>
                  <a:pt x="1587703" y="392429"/>
                </a:lnTo>
                <a:lnTo>
                  <a:pt x="1587703" y="405129"/>
                </a:lnTo>
                <a:close/>
              </a:path>
              <a:path w="4575175" h="405129">
                <a:moveTo>
                  <a:pt x="1562303" y="405129"/>
                </a:moveTo>
                <a:lnTo>
                  <a:pt x="1549603" y="405129"/>
                </a:lnTo>
                <a:lnTo>
                  <a:pt x="1549603" y="392429"/>
                </a:lnTo>
                <a:lnTo>
                  <a:pt x="1562303" y="392429"/>
                </a:lnTo>
                <a:lnTo>
                  <a:pt x="1562303" y="405129"/>
                </a:lnTo>
                <a:close/>
              </a:path>
              <a:path w="4575175" h="405129">
                <a:moveTo>
                  <a:pt x="1536903" y="405129"/>
                </a:moveTo>
                <a:lnTo>
                  <a:pt x="1524203" y="405129"/>
                </a:lnTo>
                <a:lnTo>
                  <a:pt x="1524203" y="392429"/>
                </a:lnTo>
                <a:lnTo>
                  <a:pt x="1536903" y="392429"/>
                </a:lnTo>
                <a:lnTo>
                  <a:pt x="1536903" y="405129"/>
                </a:lnTo>
                <a:close/>
              </a:path>
              <a:path w="4575175" h="405129">
                <a:moveTo>
                  <a:pt x="1511503" y="405129"/>
                </a:moveTo>
                <a:lnTo>
                  <a:pt x="1498803" y="405129"/>
                </a:lnTo>
                <a:lnTo>
                  <a:pt x="1498803" y="392429"/>
                </a:lnTo>
                <a:lnTo>
                  <a:pt x="1511503" y="392429"/>
                </a:lnTo>
                <a:lnTo>
                  <a:pt x="1511503" y="405129"/>
                </a:lnTo>
                <a:close/>
              </a:path>
              <a:path w="4575175" h="405129">
                <a:moveTo>
                  <a:pt x="1486103" y="405129"/>
                </a:moveTo>
                <a:lnTo>
                  <a:pt x="1473403" y="405129"/>
                </a:lnTo>
                <a:lnTo>
                  <a:pt x="1473403" y="392429"/>
                </a:lnTo>
                <a:lnTo>
                  <a:pt x="1486103" y="392429"/>
                </a:lnTo>
                <a:lnTo>
                  <a:pt x="1486103" y="405129"/>
                </a:lnTo>
                <a:close/>
              </a:path>
              <a:path w="4575175" h="405129">
                <a:moveTo>
                  <a:pt x="1460703" y="405129"/>
                </a:moveTo>
                <a:lnTo>
                  <a:pt x="1448003" y="405129"/>
                </a:lnTo>
                <a:lnTo>
                  <a:pt x="1448003" y="392429"/>
                </a:lnTo>
                <a:lnTo>
                  <a:pt x="1460703" y="392429"/>
                </a:lnTo>
                <a:lnTo>
                  <a:pt x="1460703" y="405129"/>
                </a:lnTo>
                <a:close/>
              </a:path>
              <a:path w="4575175" h="405129">
                <a:moveTo>
                  <a:pt x="1435303" y="405129"/>
                </a:moveTo>
                <a:lnTo>
                  <a:pt x="1422603" y="405129"/>
                </a:lnTo>
                <a:lnTo>
                  <a:pt x="1422603" y="392429"/>
                </a:lnTo>
                <a:lnTo>
                  <a:pt x="1435303" y="392429"/>
                </a:lnTo>
                <a:lnTo>
                  <a:pt x="1435303" y="405129"/>
                </a:lnTo>
                <a:close/>
              </a:path>
              <a:path w="4575175" h="405129">
                <a:moveTo>
                  <a:pt x="1409903" y="405129"/>
                </a:moveTo>
                <a:lnTo>
                  <a:pt x="1397203" y="405129"/>
                </a:lnTo>
                <a:lnTo>
                  <a:pt x="1397203" y="392429"/>
                </a:lnTo>
                <a:lnTo>
                  <a:pt x="1409903" y="392429"/>
                </a:lnTo>
                <a:lnTo>
                  <a:pt x="1409903" y="405129"/>
                </a:lnTo>
                <a:close/>
              </a:path>
              <a:path w="4575175" h="405129">
                <a:moveTo>
                  <a:pt x="1384503" y="405129"/>
                </a:moveTo>
                <a:lnTo>
                  <a:pt x="1371803" y="405129"/>
                </a:lnTo>
                <a:lnTo>
                  <a:pt x="1371803" y="392429"/>
                </a:lnTo>
                <a:lnTo>
                  <a:pt x="1384503" y="392429"/>
                </a:lnTo>
                <a:lnTo>
                  <a:pt x="1384503" y="405129"/>
                </a:lnTo>
                <a:close/>
              </a:path>
              <a:path w="4575175" h="405129">
                <a:moveTo>
                  <a:pt x="1359103" y="405129"/>
                </a:moveTo>
                <a:lnTo>
                  <a:pt x="1346403" y="405129"/>
                </a:lnTo>
                <a:lnTo>
                  <a:pt x="1346403" y="392429"/>
                </a:lnTo>
                <a:lnTo>
                  <a:pt x="1359103" y="392429"/>
                </a:lnTo>
                <a:lnTo>
                  <a:pt x="1359103" y="405129"/>
                </a:lnTo>
                <a:close/>
              </a:path>
              <a:path w="4575175" h="405129">
                <a:moveTo>
                  <a:pt x="1333703" y="405129"/>
                </a:moveTo>
                <a:lnTo>
                  <a:pt x="1321003" y="405129"/>
                </a:lnTo>
                <a:lnTo>
                  <a:pt x="1321003" y="392429"/>
                </a:lnTo>
                <a:lnTo>
                  <a:pt x="1333703" y="392429"/>
                </a:lnTo>
                <a:lnTo>
                  <a:pt x="1333703" y="405129"/>
                </a:lnTo>
                <a:close/>
              </a:path>
              <a:path w="4575175" h="405129">
                <a:moveTo>
                  <a:pt x="1308303" y="405129"/>
                </a:moveTo>
                <a:lnTo>
                  <a:pt x="1295603" y="405129"/>
                </a:lnTo>
                <a:lnTo>
                  <a:pt x="1295603" y="392429"/>
                </a:lnTo>
                <a:lnTo>
                  <a:pt x="1308303" y="392429"/>
                </a:lnTo>
                <a:lnTo>
                  <a:pt x="1308303" y="405129"/>
                </a:lnTo>
                <a:close/>
              </a:path>
              <a:path w="4575175" h="405129">
                <a:moveTo>
                  <a:pt x="1282903" y="405129"/>
                </a:moveTo>
                <a:lnTo>
                  <a:pt x="1270203" y="405129"/>
                </a:lnTo>
                <a:lnTo>
                  <a:pt x="1270203" y="392429"/>
                </a:lnTo>
                <a:lnTo>
                  <a:pt x="1282903" y="392429"/>
                </a:lnTo>
                <a:lnTo>
                  <a:pt x="1282903" y="405129"/>
                </a:lnTo>
                <a:close/>
              </a:path>
              <a:path w="4575175" h="405129">
                <a:moveTo>
                  <a:pt x="1257503" y="405129"/>
                </a:moveTo>
                <a:lnTo>
                  <a:pt x="1244803" y="405129"/>
                </a:lnTo>
                <a:lnTo>
                  <a:pt x="1244803" y="392429"/>
                </a:lnTo>
                <a:lnTo>
                  <a:pt x="1257503" y="392429"/>
                </a:lnTo>
                <a:lnTo>
                  <a:pt x="1257503" y="405129"/>
                </a:lnTo>
                <a:close/>
              </a:path>
              <a:path w="4575175" h="405129">
                <a:moveTo>
                  <a:pt x="1232103" y="405129"/>
                </a:moveTo>
                <a:lnTo>
                  <a:pt x="1219403" y="405129"/>
                </a:lnTo>
                <a:lnTo>
                  <a:pt x="1219403" y="392429"/>
                </a:lnTo>
                <a:lnTo>
                  <a:pt x="1232103" y="392429"/>
                </a:lnTo>
                <a:lnTo>
                  <a:pt x="1232103" y="405129"/>
                </a:lnTo>
                <a:close/>
              </a:path>
              <a:path w="4575175" h="405129">
                <a:moveTo>
                  <a:pt x="1206703" y="405129"/>
                </a:moveTo>
                <a:lnTo>
                  <a:pt x="1194003" y="405129"/>
                </a:lnTo>
                <a:lnTo>
                  <a:pt x="1194003" y="392429"/>
                </a:lnTo>
                <a:lnTo>
                  <a:pt x="1206703" y="392429"/>
                </a:lnTo>
                <a:lnTo>
                  <a:pt x="1206703" y="405129"/>
                </a:lnTo>
                <a:close/>
              </a:path>
              <a:path w="4575175" h="405129">
                <a:moveTo>
                  <a:pt x="1181303" y="405129"/>
                </a:moveTo>
                <a:lnTo>
                  <a:pt x="1168603" y="405129"/>
                </a:lnTo>
                <a:lnTo>
                  <a:pt x="1168603" y="392429"/>
                </a:lnTo>
                <a:lnTo>
                  <a:pt x="1181303" y="392429"/>
                </a:lnTo>
                <a:lnTo>
                  <a:pt x="1181303" y="405129"/>
                </a:lnTo>
                <a:close/>
              </a:path>
              <a:path w="4575175" h="405129">
                <a:moveTo>
                  <a:pt x="1155903" y="405129"/>
                </a:moveTo>
                <a:lnTo>
                  <a:pt x="1143203" y="405129"/>
                </a:lnTo>
                <a:lnTo>
                  <a:pt x="1143203" y="392429"/>
                </a:lnTo>
                <a:lnTo>
                  <a:pt x="1155903" y="392429"/>
                </a:lnTo>
                <a:lnTo>
                  <a:pt x="1155903" y="405129"/>
                </a:lnTo>
                <a:close/>
              </a:path>
              <a:path w="4575175" h="405129">
                <a:moveTo>
                  <a:pt x="1130503" y="405129"/>
                </a:moveTo>
                <a:lnTo>
                  <a:pt x="1117803" y="405129"/>
                </a:lnTo>
                <a:lnTo>
                  <a:pt x="1117803" y="392429"/>
                </a:lnTo>
                <a:lnTo>
                  <a:pt x="1130503" y="392429"/>
                </a:lnTo>
                <a:lnTo>
                  <a:pt x="1130503" y="405129"/>
                </a:lnTo>
                <a:close/>
              </a:path>
              <a:path w="4575175" h="405129">
                <a:moveTo>
                  <a:pt x="1105103" y="405129"/>
                </a:moveTo>
                <a:lnTo>
                  <a:pt x="1092403" y="405129"/>
                </a:lnTo>
                <a:lnTo>
                  <a:pt x="1092403" y="392429"/>
                </a:lnTo>
                <a:lnTo>
                  <a:pt x="1105103" y="392429"/>
                </a:lnTo>
                <a:lnTo>
                  <a:pt x="1105103" y="405129"/>
                </a:lnTo>
                <a:close/>
              </a:path>
              <a:path w="4575175" h="405129">
                <a:moveTo>
                  <a:pt x="1079703" y="405129"/>
                </a:moveTo>
                <a:lnTo>
                  <a:pt x="1067003" y="405129"/>
                </a:lnTo>
                <a:lnTo>
                  <a:pt x="1067003" y="392429"/>
                </a:lnTo>
                <a:lnTo>
                  <a:pt x="1079703" y="392429"/>
                </a:lnTo>
                <a:lnTo>
                  <a:pt x="1079703" y="405129"/>
                </a:lnTo>
                <a:close/>
              </a:path>
              <a:path w="4575175" h="405129">
                <a:moveTo>
                  <a:pt x="1054303" y="405129"/>
                </a:moveTo>
                <a:lnTo>
                  <a:pt x="1041603" y="405129"/>
                </a:lnTo>
                <a:lnTo>
                  <a:pt x="1041603" y="392429"/>
                </a:lnTo>
                <a:lnTo>
                  <a:pt x="1054303" y="392429"/>
                </a:lnTo>
                <a:lnTo>
                  <a:pt x="1054303" y="405129"/>
                </a:lnTo>
                <a:close/>
              </a:path>
              <a:path w="4575175" h="405129">
                <a:moveTo>
                  <a:pt x="1028903" y="405129"/>
                </a:moveTo>
                <a:lnTo>
                  <a:pt x="1016203" y="405129"/>
                </a:lnTo>
                <a:lnTo>
                  <a:pt x="1016203" y="392429"/>
                </a:lnTo>
                <a:lnTo>
                  <a:pt x="1028903" y="392429"/>
                </a:lnTo>
                <a:lnTo>
                  <a:pt x="1028903" y="405129"/>
                </a:lnTo>
                <a:close/>
              </a:path>
              <a:path w="4575175" h="405129">
                <a:moveTo>
                  <a:pt x="1003503" y="405129"/>
                </a:moveTo>
                <a:lnTo>
                  <a:pt x="990803" y="405129"/>
                </a:lnTo>
                <a:lnTo>
                  <a:pt x="990803" y="392429"/>
                </a:lnTo>
                <a:lnTo>
                  <a:pt x="1003503" y="392429"/>
                </a:lnTo>
                <a:lnTo>
                  <a:pt x="1003503" y="405129"/>
                </a:lnTo>
                <a:close/>
              </a:path>
              <a:path w="4575175" h="405129">
                <a:moveTo>
                  <a:pt x="978103" y="405129"/>
                </a:moveTo>
                <a:lnTo>
                  <a:pt x="965403" y="405129"/>
                </a:lnTo>
                <a:lnTo>
                  <a:pt x="965403" y="392429"/>
                </a:lnTo>
                <a:lnTo>
                  <a:pt x="978103" y="392429"/>
                </a:lnTo>
                <a:lnTo>
                  <a:pt x="978103" y="405129"/>
                </a:lnTo>
                <a:close/>
              </a:path>
              <a:path w="4575175" h="405129">
                <a:moveTo>
                  <a:pt x="952703" y="405129"/>
                </a:moveTo>
                <a:lnTo>
                  <a:pt x="940003" y="405129"/>
                </a:lnTo>
                <a:lnTo>
                  <a:pt x="940003" y="392429"/>
                </a:lnTo>
                <a:lnTo>
                  <a:pt x="952703" y="392429"/>
                </a:lnTo>
                <a:lnTo>
                  <a:pt x="952703" y="405129"/>
                </a:lnTo>
                <a:close/>
              </a:path>
              <a:path w="4575175" h="405129">
                <a:moveTo>
                  <a:pt x="927303" y="405129"/>
                </a:moveTo>
                <a:lnTo>
                  <a:pt x="914603" y="405129"/>
                </a:lnTo>
                <a:lnTo>
                  <a:pt x="914603" y="392429"/>
                </a:lnTo>
                <a:lnTo>
                  <a:pt x="927303" y="392429"/>
                </a:lnTo>
                <a:lnTo>
                  <a:pt x="927303" y="405129"/>
                </a:lnTo>
                <a:close/>
              </a:path>
              <a:path w="4575175" h="405129">
                <a:moveTo>
                  <a:pt x="901903" y="405129"/>
                </a:moveTo>
                <a:lnTo>
                  <a:pt x="889203" y="405129"/>
                </a:lnTo>
                <a:lnTo>
                  <a:pt x="889203" y="392429"/>
                </a:lnTo>
                <a:lnTo>
                  <a:pt x="901903" y="392429"/>
                </a:lnTo>
                <a:lnTo>
                  <a:pt x="901903" y="405129"/>
                </a:lnTo>
                <a:close/>
              </a:path>
              <a:path w="4575175" h="405129">
                <a:moveTo>
                  <a:pt x="876503" y="405129"/>
                </a:moveTo>
                <a:lnTo>
                  <a:pt x="863803" y="405129"/>
                </a:lnTo>
                <a:lnTo>
                  <a:pt x="863803" y="392429"/>
                </a:lnTo>
                <a:lnTo>
                  <a:pt x="876503" y="392429"/>
                </a:lnTo>
                <a:lnTo>
                  <a:pt x="876503" y="405129"/>
                </a:lnTo>
                <a:close/>
              </a:path>
              <a:path w="4575175" h="405129">
                <a:moveTo>
                  <a:pt x="851103" y="405129"/>
                </a:moveTo>
                <a:lnTo>
                  <a:pt x="838403" y="405129"/>
                </a:lnTo>
                <a:lnTo>
                  <a:pt x="838403" y="392429"/>
                </a:lnTo>
                <a:lnTo>
                  <a:pt x="851103" y="392429"/>
                </a:lnTo>
                <a:lnTo>
                  <a:pt x="851103" y="405129"/>
                </a:lnTo>
                <a:close/>
              </a:path>
              <a:path w="4575175" h="405129">
                <a:moveTo>
                  <a:pt x="825703" y="405129"/>
                </a:moveTo>
                <a:lnTo>
                  <a:pt x="813003" y="405129"/>
                </a:lnTo>
                <a:lnTo>
                  <a:pt x="813003" y="392429"/>
                </a:lnTo>
                <a:lnTo>
                  <a:pt x="825703" y="392429"/>
                </a:lnTo>
                <a:lnTo>
                  <a:pt x="825703" y="405129"/>
                </a:lnTo>
                <a:close/>
              </a:path>
              <a:path w="4575175" h="405129">
                <a:moveTo>
                  <a:pt x="800303" y="405129"/>
                </a:moveTo>
                <a:lnTo>
                  <a:pt x="787603" y="405129"/>
                </a:lnTo>
                <a:lnTo>
                  <a:pt x="787603" y="392429"/>
                </a:lnTo>
                <a:lnTo>
                  <a:pt x="800303" y="392429"/>
                </a:lnTo>
                <a:lnTo>
                  <a:pt x="800303" y="405129"/>
                </a:lnTo>
                <a:close/>
              </a:path>
              <a:path w="4575175" h="405129">
                <a:moveTo>
                  <a:pt x="774903" y="405129"/>
                </a:moveTo>
                <a:lnTo>
                  <a:pt x="762203" y="405129"/>
                </a:lnTo>
                <a:lnTo>
                  <a:pt x="762203" y="392429"/>
                </a:lnTo>
                <a:lnTo>
                  <a:pt x="774903" y="392429"/>
                </a:lnTo>
                <a:lnTo>
                  <a:pt x="774903" y="405129"/>
                </a:lnTo>
                <a:close/>
              </a:path>
              <a:path w="4575175" h="405129">
                <a:moveTo>
                  <a:pt x="749503" y="405129"/>
                </a:moveTo>
                <a:lnTo>
                  <a:pt x="736803" y="405129"/>
                </a:lnTo>
                <a:lnTo>
                  <a:pt x="736803" y="392429"/>
                </a:lnTo>
                <a:lnTo>
                  <a:pt x="749503" y="392429"/>
                </a:lnTo>
                <a:lnTo>
                  <a:pt x="749503" y="405129"/>
                </a:lnTo>
                <a:close/>
              </a:path>
              <a:path w="4575175" h="405129">
                <a:moveTo>
                  <a:pt x="724103" y="405129"/>
                </a:moveTo>
                <a:lnTo>
                  <a:pt x="711403" y="405129"/>
                </a:lnTo>
                <a:lnTo>
                  <a:pt x="711403" y="392429"/>
                </a:lnTo>
                <a:lnTo>
                  <a:pt x="724103" y="392429"/>
                </a:lnTo>
                <a:lnTo>
                  <a:pt x="724103" y="405129"/>
                </a:lnTo>
                <a:close/>
              </a:path>
              <a:path w="4575175" h="405129">
                <a:moveTo>
                  <a:pt x="698703" y="405129"/>
                </a:moveTo>
                <a:lnTo>
                  <a:pt x="686003" y="405129"/>
                </a:lnTo>
                <a:lnTo>
                  <a:pt x="686003" y="392429"/>
                </a:lnTo>
                <a:lnTo>
                  <a:pt x="698703" y="392429"/>
                </a:lnTo>
                <a:lnTo>
                  <a:pt x="698703" y="405129"/>
                </a:lnTo>
                <a:close/>
              </a:path>
              <a:path w="4575175" h="405129">
                <a:moveTo>
                  <a:pt x="673303" y="405129"/>
                </a:moveTo>
                <a:lnTo>
                  <a:pt x="660603" y="405129"/>
                </a:lnTo>
                <a:lnTo>
                  <a:pt x="660603" y="392429"/>
                </a:lnTo>
                <a:lnTo>
                  <a:pt x="673303" y="392429"/>
                </a:lnTo>
                <a:lnTo>
                  <a:pt x="673303" y="405129"/>
                </a:lnTo>
                <a:close/>
              </a:path>
              <a:path w="4575175" h="405129">
                <a:moveTo>
                  <a:pt x="647903" y="405129"/>
                </a:moveTo>
                <a:lnTo>
                  <a:pt x="635203" y="405129"/>
                </a:lnTo>
                <a:lnTo>
                  <a:pt x="635203" y="392429"/>
                </a:lnTo>
                <a:lnTo>
                  <a:pt x="647903" y="392429"/>
                </a:lnTo>
                <a:lnTo>
                  <a:pt x="647903" y="405129"/>
                </a:lnTo>
                <a:close/>
              </a:path>
              <a:path w="4575175" h="405129">
                <a:moveTo>
                  <a:pt x="622503" y="405129"/>
                </a:moveTo>
                <a:lnTo>
                  <a:pt x="609803" y="405129"/>
                </a:lnTo>
                <a:lnTo>
                  <a:pt x="609803" y="392429"/>
                </a:lnTo>
                <a:lnTo>
                  <a:pt x="622503" y="392429"/>
                </a:lnTo>
                <a:lnTo>
                  <a:pt x="622503" y="405129"/>
                </a:lnTo>
                <a:close/>
              </a:path>
              <a:path w="4575175" h="405129">
                <a:moveTo>
                  <a:pt x="597103" y="405129"/>
                </a:moveTo>
                <a:lnTo>
                  <a:pt x="584403" y="405129"/>
                </a:lnTo>
                <a:lnTo>
                  <a:pt x="584403" y="392429"/>
                </a:lnTo>
                <a:lnTo>
                  <a:pt x="597103" y="392429"/>
                </a:lnTo>
                <a:lnTo>
                  <a:pt x="597103" y="405129"/>
                </a:lnTo>
                <a:close/>
              </a:path>
              <a:path w="4575175" h="405129">
                <a:moveTo>
                  <a:pt x="571703" y="405129"/>
                </a:moveTo>
                <a:lnTo>
                  <a:pt x="559003" y="405129"/>
                </a:lnTo>
                <a:lnTo>
                  <a:pt x="559003" y="392429"/>
                </a:lnTo>
                <a:lnTo>
                  <a:pt x="571703" y="392429"/>
                </a:lnTo>
                <a:lnTo>
                  <a:pt x="571703" y="405129"/>
                </a:lnTo>
                <a:close/>
              </a:path>
              <a:path w="4575175" h="405129">
                <a:moveTo>
                  <a:pt x="546303" y="405129"/>
                </a:moveTo>
                <a:lnTo>
                  <a:pt x="533603" y="405129"/>
                </a:lnTo>
                <a:lnTo>
                  <a:pt x="533603" y="392429"/>
                </a:lnTo>
                <a:lnTo>
                  <a:pt x="546303" y="392429"/>
                </a:lnTo>
                <a:lnTo>
                  <a:pt x="546303" y="405129"/>
                </a:lnTo>
                <a:close/>
              </a:path>
              <a:path w="4575175" h="405129">
                <a:moveTo>
                  <a:pt x="520903" y="405129"/>
                </a:moveTo>
                <a:lnTo>
                  <a:pt x="508203" y="405129"/>
                </a:lnTo>
                <a:lnTo>
                  <a:pt x="508203" y="392429"/>
                </a:lnTo>
                <a:lnTo>
                  <a:pt x="520903" y="392429"/>
                </a:lnTo>
                <a:lnTo>
                  <a:pt x="520903" y="405129"/>
                </a:lnTo>
                <a:close/>
              </a:path>
              <a:path w="4575175" h="405129">
                <a:moveTo>
                  <a:pt x="495503" y="405129"/>
                </a:moveTo>
                <a:lnTo>
                  <a:pt x="482803" y="405129"/>
                </a:lnTo>
                <a:lnTo>
                  <a:pt x="482803" y="392429"/>
                </a:lnTo>
                <a:lnTo>
                  <a:pt x="495503" y="392429"/>
                </a:lnTo>
                <a:lnTo>
                  <a:pt x="495503" y="405129"/>
                </a:lnTo>
                <a:close/>
              </a:path>
              <a:path w="4575175" h="405129">
                <a:moveTo>
                  <a:pt x="470103" y="405129"/>
                </a:moveTo>
                <a:lnTo>
                  <a:pt x="457403" y="405129"/>
                </a:lnTo>
                <a:lnTo>
                  <a:pt x="457403" y="392429"/>
                </a:lnTo>
                <a:lnTo>
                  <a:pt x="470103" y="392429"/>
                </a:lnTo>
                <a:lnTo>
                  <a:pt x="470103" y="405129"/>
                </a:lnTo>
                <a:close/>
              </a:path>
              <a:path w="4575175" h="405129">
                <a:moveTo>
                  <a:pt x="444703" y="405129"/>
                </a:moveTo>
                <a:lnTo>
                  <a:pt x="432003" y="405129"/>
                </a:lnTo>
                <a:lnTo>
                  <a:pt x="432003" y="392429"/>
                </a:lnTo>
                <a:lnTo>
                  <a:pt x="444703" y="392429"/>
                </a:lnTo>
                <a:lnTo>
                  <a:pt x="444703" y="405129"/>
                </a:lnTo>
                <a:close/>
              </a:path>
              <a:path w="4575175" h="405129">
                <a:moveTo>
                  <a:pt x="419303" y="405129"/>
                </a:moveTo>
                <a:lnTo>
                  <a:pt x="406603" y="405129"/>
                </a:lnTo>
                <a:lnTo>
                  <a:pt x="406603" y="392429"/>
                </a:lnTo>
                <a:lnTo>
                  <a:pt x="419303" y="392429"/>
                </a:lnTo>
                <a:lnTo>
                  <a:pt x="419303" y="405129"/>
                </a:lnTo>
                <a:close/>
              </a:path>
              <a:path w="4575175" h="405129">
                <a:moveTo>
                  <a:pt x="393903" y="405129"/>
                </a:moveTo>
                <a:lnTo>
                  <a:pt x="381203" y="405129"/>
                </a:lnTo>
                <a:lnTo>
                  <a:pt x="381203" y="392429"/>
                </a:lnTo>
                <a:lnTo>
                  <a:pt x="393903" y="392429"/>
                </a:lnTo>
                <a:lnTo>
                  <a:pt x="393903" y="405129"/>
                </a:lnTo>
                <a:close/>
              </a:path>
              <a:path w="4575175" h="405129">
                <a:moveTo>
                  <a:pt x="368503" y="405129"/>
                </a:moveTo>
                <a:lnTo>
                  <a:pt x="355803" y="405129"/>
                </a:lnTo>
                <a:lnTo>
                  <a:pt x="355803" y="392429"/>
                </a:lnTo>
                <a:lnTo>
                  <a:pt x="368503" y="392429"/>
                </a:lnTo>
                <a:lnTo>
                  <a:pt x="368503" y="405129"/>
                </a:lnTo>
                <a:close/>
              </a:path>
              <a:path w="4575175" h="405129">
                <a:moveTo>
                  <a:pt x="343103" y="405129"/>
                </a:moveTo>
                <a:lnTo>
                  <a:pt x="330403" y="405129"/>
                </a:lnTo>
                <a:lnTo>
                  <a:pt x="330403" y="392429"/>
                </a:lnTo>
                <a:lnTo>
                  <a:pt x="343103" y="392429"/>
                </a:lnTo>
                <a:lnTo>
                  <a:pt x="343103" y="405129"/>
                </a:lnTo>
                <a:close/>
              </a:path>
              <a:path w="4575175" h="405129">
                <a:moveTo>
                  <a:pt x="317703" y="405129"/>
                </a:moveTo>
                <a:lnTo>
                  <a:pt x="305003" y="405129"/>
                </a:lnTo>
                <a:lnTo>
                  <a:pt x="305003" y="392429"/>
                </a:lnTo>
                <a:lnTo>
                  <a:pt x="317703" y="392429"/>
                </a:lnTo>
                <a:lnTo>
                  <a:pt x="317703" y="405129"/>
                </a:lnTo>
                <a:close/>
              </a:path>
              <a:path w="4575175" h="405129">
                <a:moveTo>
                  <a:pt x="292303" y="405129"/>
                </a:moveTo>
                <a:lnTo>
                  <a:pt x="279603" y="405129"/>
                </a:lnTo>
                <a:lnTo>
                  <a:pt x="279603" y="392429"/>
                </a:lnTo>
                <a:lnTo>
                  <a:pt x="292303" y="392429"/>
                </a:lnTo>
                <a:lnTo>
                  <a:pt x="292303" y="405129"/>
                </a:lnTo>
                <a:close/>
              </a:path>
              <a:path w="4575175" h="405129">
                <a:moveTo>
                  <a:pt x="266903" y="405129"/>
                </a:moveTo>
                <a:lnTo>
                  <a:pt x="254203" y="405129"/>
                </a:lnTo>
                <a:lnTo>
                  <a:pt x="254203" y="392429"/>
                </a:lnTo>
                <a:lnTo>
                  <a:pt x="266903" y="392429"/>
                </a:lnTo>
                <a:lnTo>
                  <a:pt x="266903" y="405129"/>
                </a:lnTo>
                <a:close/>
              </a:path>
              <a:path w="4575175" h="405129">
                <a:moveTo>
                  <a:pt x="241503" y="405129"/>
                </a:moveTo>
                <a:lnTo>
                  <a:pt x="228803" y="405129"/>
                </a:lnTo>
                <a:lnTo>
                  <a:pt x="228803" y="392429"/>
                </a:lnTo>
                <a:lnTo>
                  <a:pt x="241503" y="392429"/>
                </a:lnTo>
                <a:lnTo>
                  <a:pt x="241503" y="405129"/>
                </a:lnTo>
                <a:close/>
              </a:path>
              <a:path w="4575175" h="405129">
                <a:moveTo>
                  <a:pt x="216103" y="405129"/>
                </a:moveTo>
                <a:lnTo>
                  <a:pt x="203403" y="405129"/>
                </a:lnTo>
                <a:lnTo>
                  <a:pt x="203403" y="392429"/>
                </a:lnTo>
                <a:lnTo>
                  <a:pt x="216103" y="392429"/>
                </a:lnTo>
                <a:lnTo>
                  <a:pt x="216103" y="405129"/>
                </a:lnTo>
                <a:close/>
              </a:path>
              <a:path w="4575175" h="405129">
                <a:moveTo>
                  <a:pt x="190703" y="405129"/>
                </a:moveTo>
                <a:lnTo>
                  <a:pt x="178003" y="405129"/>
                </a:lnTo>
                <a:lnTo>
                  <a:pt x="178003" y="392429"/>
                </a:lnTo>
                <a:lnTo>
                  <a:pt x="190703" y="392429"/>
                </a:lnTo>
                <a:lnTo>
                  <a:pt x="190703" y="405129"/>
                </a:lnTo>
                <a:close/>
              </a:path>
              <a:path w="4575175" h="405129">
                <a:moveTo>
                  <a:pt x="165303" y="405129"/>
                </a:moveTo>
                <a:lnTo>
                  <a:pt x="152603" y="405129"/>
                </a:lnTo>
                <a:lnTo>
                  <a:pt x="152603" y="392429"/>
                </a:lnTo>
                <a:lnTo>
                  <a:pt x="165303" y="392429"/>
                </a:lnTo>
                <a:lnTo>
                  <a:pt x="165303" y="405129"/>
                </a:lnTo>
                <a:close/>
              </a:path>
              <a:path w="4575175" h="405129">
                <a:moveTo>
                  <a:pt x="139903" y="405129"/>
                </a:moveTo>
                <a:lnTo>
                  <a:pt x="127203" y="405129"/>
                </a:lnTo>
                <a:lnTo>
                  <a:pt x="127203" y="392429"/>
                </a:lnTo>
                <a:lnTo>
                  <a:pt x="139903" y="392429"/>
                </a:lnTo>
                <a:lnTo>
                  <a:pt x="139903" y="405129"/>
                </a:lnTo>
                <a:close/>
              </a:path>
              <a:path w="4575175" h="405129">
                <a:moveTo>
                  <a:pt x="114503" y="405129"/>
                </a:moveTo>
                <a:lnTo>
                  <a:pt x="101803" y="405129"/>
                </a:lnTo>
                <a:lnTo>
                  <a:pt x="101803" y="392429"/>
                </a:lnTo>
                <a:lnTo>
                  <a:pt x="114503" y="392429"/>
                </a:lnTo>
                <a:lnTo>
                  <a:pt x="114503" y="405129"/>
                </a:lnTo>
                <a:close/>
              </a:path>
              <a:path w="4575175" h="405129">
                <a:moveTo>
                  <a:pt x="89103" y="405129"/>
                </a:moveTo>
                <a:lnTo>
                  <a:pt x="76403" y="405129"/>
                </a:lnTo>
                <a:lnTo>
                  <a:pt x="76403" y="392429"/>
                </a:lnTo>
                <a:lnTo>
                  <a:pt x="89103" y="392429"/>
                </a:lnTo>
                <a:lnTo>
                  <a:pt x="89103" y="405129"/>
                </a:lnTo>
                <a:close/>
              </a:path>
              <a:path w="4575175" h="405129">
                <a:moveTo>
                  <a:pt x="62928" y="404571"/>
                </a:moveTo>
                <a:lnTo>
                  <a:pt x="49314" y="401535"/>
                </a:lnTo>
                <a:lnTo>
                  <a:pt x="53390" y="389496"/>
                </a:lnTo>
                <a:lnTo>
                  <a:pt x="54050" y="389724"/>
                </a:lnTo>
                <a:lnTo>
                  <a:pt x="54343" y="389826"/>
                </a:lnTo>
                <a:lnTo>
                  <a:pt x="56883" y="390537"/>
                </a:lnTo>
                <a:lnTo>
                  <a:pt x="59728" y="391198"/>
                </a:lnTo>
                <a:lnTo>
                  <a:pt x="62700" y="391731"/>
                </a:lnTo>
                <a:lnTo>
                  <a:pt x="64528" y="391972"/>
                </a:lnTo>
                <a:lnTo>
                  <a:pt x="62928" y="404571"/>
                </a:lnTo>
                <a:close/>
              </a:path>
              <a:path w="4575175" h="405129">
                <a:moveTo>
                  <a:pt x="54394" y="389826"/>
                </a:moveTo>
                <a:lnTo>
                  <a:pt x="54105" y="389743"/>
                </a:lnTo>
                <a:lnTo>
                  <a:pt x="54394" y="389826"/>
                </a:lnTo>
                <a:close/>
              </a:path>
              <a:path w="4575175" h="405129">
                <a:moveTo>
                  <a:pt x="36461" y="395820"/>
                </a:moveTo>
                <a:lnTo>
                  <a:pt x="31623" y="392874"/>
                </a:lnTo>
                <a:lnTo>
                  <a:pt x="26111" y="388747"/>
                </a:lnTo>
                <a:lnTo>
                  <a:pt x="25095" y="387832"/>
                </a:lnTo>
                <a:lnTo>
                  <a:pt x="33642" y="378434"/>
                </a:lnTo>
                <a:lnTo>
                  <a:pt x="34001" y="378764"/>
                </a:lnTo>
                <a:lnTo>
                  <a:pt x="34417" y="379145"/>
                </a:lnTo>
                <a:lnTo>
                  <a:pt x="38530" y="382181"/>
                </a:lnTo>
                <a:lnTo>
                  <a:pt x="38989" y="382524"/>
                </a:lnTo>
                <a:lnTo>
                  <a:pt x="43052" y="384962"/>
                </a:lnTo>
                <a:lnTo>
                  <a:pt x="36461" y="395820"/>
                </a:lnTo>
                <a:close/>
              </a:path>
              <a:path w="4575175" h="405129">
                <a:moveTo>
                  <a:pt x="34417" y="379145"/>
                </a:moveTo>
                <a:lnTo>
                  <a:pt x="33959" y="378764"/>
                </a:lnTo>
                <a:lnTo>
                  <a:pt x="34186" y="378934"/>
                </a:lnTo>
                <a:lnTo>
                  <a:pt x="34417" y="379145"/>
                </a:lnTo>
                <a:close/>
              </a:path>
              <a:path w="4575175" h="405129">
                <a:moveTo>
                  <a:pt x="34186" y="378934"/>
                </a:moveTo>
                <a:lnTo>
                  <a:pt x="33959" y="378764"/>
                </a:lnTo>
                <a:lnTo>
                  <a:pt x="34186" y="378934"/>
                </a:lnTo>
                <a:close/>
              </a:path>
              <a:path w="4575175" h="405129">
                <a:moveTo>
                  <a:pt x="34469" y="379145"/>
                </a:moveTo>
                <a:lnTo>
                  <a:pt x="34186" y="378934"/>
                </a:lnTo>
                <a:lnTo>
                  <a:pt x="34469" y="379145"/>
                </a:lnTo>
                <a:close/>
              </a:path>
              <a:path w="4575175" h="405129">
                <a:moveTo>
                  <a:pt x="38989" y="382524"/>
                </a:moveTo>
                <a:lnTo>
                  <a:pt x="38480" y="382181"/>
                </a:lnTo>
                <a:lnTo>
                  <a:pt x="38745" y="382342"/>
                </a:lnTo>
                <a:lnTo>
                  <a:pt x="38989" y="382524"/>
                </a:lnTo>
                <a:close/>
              </a:path>
              <a:path w="4575175" h="405129">
                <a:moveTo>
                  <a:pt x="38745" y="382342"/>
                </a:moveTo>
                <a:lnTo>
                  <a:pt x="38480" y="382181"/>
                </a:lnTo>
                <a:lnTo>
                  <a:pt x="38745" y="382342"/>
                </a:lnTo>
                <a:close/>
              </a:path>
              <a:path w="4575175" h="405129">
                <a:moveTo>
                  <a:pt x="39044" y="382524"/>
                </a:moveTo>
                <a:lnTo>
                  <a:pt x="38745" y="382342"/>
                </a:lnTo>
                <a:lnTo>
                  <a:pt x="39044" y="382524"/>
                </a:lnTo>
                <a:close/>
              </a:path>
              <a:path w="4575175" h="405129">
                <a:moveTo>
                  <a:pt x="15481" y="377812"/>
                </a:moveTo>
                <a:lnTo>
                  <a:pt x="12255" y="373506"/>
                </a:lnTo>
                <a:lnTo>
                  <a:pt x="8661" y="367588"/>
                </a:lnTo>
                <a:lnTo>
                  <a:pt x="7950" y="366128"/>
                </a:lnTo>
                <a:lnTo>
                  <a:pt x="19392" y="360616"/>
                </a:lnTo>
                <a:lnTo>
                  <a:pt x="19700" y="361251"/>
                </a:lnTo>
                <a:lnTo>
                  <a:pt x="19964" y="361797"/>
                </a:lnTo>
                <a:lnTo>
                  <a:pt x="22632" y="366128"/>
                </a:lnTo>
                <a:lnTo>
                  <a:pt x="22948" y="366649"/>
                </a:lnTo>
                <a:lnTo>
                  <a:pt x="25641" y="370204"/>
                </a:lnTo>
                <a:lnTo>
                  <a:pt x="15481" y="377812"/>
                </a:lnTo>
                <a:close/>
              </a:path>
              <a:path w="4575175" h="405129">
                <a:moveTo>
                  <a:pt x="19964" y="361797"/>
                </a:moveTo>
                <a:lnTo>
                  <a:pt x="19672" y="361251"/>
                </a:lnTo>
                <a:lnTo>
                  <a:pt x="19809" y="361477"/>
                </a:lnTo>
                <a:lnTo>
                  <a:pt x="19964" y="361797"/>
                </a:lnTo>
                <a:close/>
              </a:path>
              <a:path w="4575175" h="405129">
                <a:moveTo>
                  <a:pt x="19809" y="361477"/>
                </a:moveTo>
                <a:lnTo>
                  <a:pt x="19672" y="361251"/>
                </a:lnTo>
                <a:lnTo>
                  <a:pt x="19809" y="361477"/>
                </a:lnTo>
                <a:close/>
              </a:path>
              <a:path w="4575175" h="405129">
                <a:moveTo>
                  <a:pt x="20003" y="361797"/>
                </a:moveTo>
                <a:lnTo>
                  <a:pt x="19809" y="361477"/>
                </a:lnTo>
                <a:lnTo>
                  <a:pt x="20003" y="361797"/>
                </a:lnTo>
                <a:close/>
              </a:path>
              <a:path w="4575175" h="405129">
                <a:moveTo>
                  <a:pt x="22948" y="366649"/>
                </a:moveTo>
                <a:lnTo>
                  <a:pt x="22605" y="366140"/>
                </a:lnTo>
                <a:lnTo>
                  <a:pt x="22790" y="366387"/>
                </a:lnTo>
                <a:lnTo>
                  <a:pt x="22948" y="366649"/>
                </a:lnTo>
                <a:close/>
              </a:path>
              <a:path w="4575175" h="405129">
                <a:moveTo>
                  <a:pt x="22790" y="366387"/>
                </a:moveTo>
                <a:lnTo>
                  <a:pt x="22605" y="366140"/>
                </a:lnTo>
                <a:lnTo>
                  <a:pt x="22790" y="366387"/>
                </a:lnTo>
                <a:close/>
              </a:path>
              <a:path w="4575175" h="405129">
                <a:moveTo>
                  <a:pt x="22985" y="366649"/>
                </a:moveTo>
                <a:lnTo>
                  <a:pt x="22790" y="366387"/>
                </a:lnTo>
                <a:lnTo>
                  <a:pt x="22985" y="366649"/>
                </a:lnTo>
                <a:close/>
              </a:path>
              <a:path w="4575175" h="405129">
                <a:moveTo>
                  <a:pt x="2832" y="353339"/>
                </a:moveTo>
                <a:lnTo>
                  <a:pt x="292" y="339623"/>
                </a:lnTo>
                <a:lnTo>
                  <a:pt x="12953" y="338670"/>
                </a:lnTo>
                <a:lnTo>
                  <a:pt x="13036" y="339623"/>
                </a:lnTo>
                <a:lnTo>
                  <a:pt x="13358" y="342214"/>
                </a:lnTo>
                <a:lnTo>
                  <a:pt x="13875" y="345122"/>
                </a:lnTo>
                <a:lnTo>
                  <a:pt x="14516" y="347979"/>
                </a:lnTo>
                <a:lnTo>
                  <a:pt x="15049" y="349872"/>
                </a:lnTo>
                <a:lnTo>
                  <a:pt x="2832" y="353339"/>
                </a:lnTo>
                <a:close/>
              </a:path>
              <a:path w="4575175" h="405129">
                <a:moveTo>
                  <a:pt x="13031" y="339585"/>
                </a:moveTo>
                <a:lnTo>
                  <a:pt x="12999" y="339328"/>
                </a:lnTo>
                <a:lnTo>
                  <a:pt x="13031" y="339585"/>
                </a:lnTo>
                <a:close/>
              </a:path>
              <a:path w="4575175" h="405129">
                <a:moveTo>
                  <a:pt x="13416" y="342531"/>
                </a:moveTo>
                <a:lnTo>
                  <a:pt x="13360" y="342214"/>
                </a:lnTo>
                <a:lnTo>
                  <a:pt x="13416" y="342531"/>
                </a:lnTo>
                <a:close/>
              </a:path>
              <a:path w="4575175" h="405129">
                <a:moveTo>
                  <a:pt x="14605" y="348297"/>
                </a:moveTo>
                <a:lnTo>
                  <a:pt x="14536" y="348050"/>
                </a:lnTo>
                <a:lnTo>
                  <a:pt x="14605" y="348297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226300" y="5983604"/>
            <a:ext cx="4575175" cy="405765"/>
          </a:xfrm>
          <a:custGeom>
            <a:avLst/>
            <a:gdLst/>
            <a:ahLst/>
            <a:cxnLst/>
            <a:rect l="l" t="t" r="r" b="b"/>
            <a:pathLst>
              <a:path w="4575175" h="405764">
                <a:moveTo>
                  <a:pt x="12700" y="333908"/>
                </a:moveTo>
                <a:lnTo>
                  <a:pt x="0" y="333908"/>
                </a:lnTo>
                <a:lnTo>
                  <a:pt x="0" y="321208"/>
                </a:lnTo>
                <a:lnTo>
                  <a:pt x="12700" y="321208"/>
                </a:lnTo>
                <a:lnTo>
                  <a:pt x="12700" y="333908"/>
                </a:lnTo>
                <a:close/>
              </a:path>
              <a:path w="4575175" h="405764">
                <a:moveTo>
                  <a:pt x="12700" y="308508"/>
                </a:moveTo>
                <a:lnTo>
                  <a:pt x="0" y="308508"/>
                </a:lnTo>
                <a:lnTo>
                  <a:pt x="0" y="295808"/>
                </a:lnTo>
                <a:lnTo>
                  <a:pt x="12700" y="295808"/>
                </a:lnTo>
                <a:lnTo>
                  <a:pt x="12700" y="308508"/>
                </a:lnTo>
                <a:close/>
              </a:path>
              <a:path w="4575175" h="405764">
                <a:moveTo>
                  <a:pt x="12700" y="283108"/>
                </a:moveTo>
                <a:lnTo>
                  <a:pt x="0" y="283108"/>
                </a:lnTo>
                <a:lnTo>
                  <a:pt x="0" y="270408"/>
                </a:lnTo>
                <a:lnTo>
                  <a:pt x="12700" y="270408"/>
                </a:lnTo>
                <a:lnTo>
                  <a:pt x="12700" y="283108"/>
                </a:lnTo>
                <a:close/>
              </a:path>
              <a:path w="4575175" h="405764">
                <a:moveTo>
                  <a:pt x="12700" y="257708"/>
                </a:moveTo>
                <a:lnTo>
                  <a:pt x="0" y="257708"/>
                </a:lnTo>
                <a:lnTo>
                  <a:pt x="0" y="245008"/>
                </a:lnTo>
                <a:lnTo>
                  <a:pt x="12700" y="245008"/>
                </a:lnTo>
                <a:lnTo>
                  <a:pt x="12700" y="257708"/>
                </a:lnTo>
                <a:close/>
              </a:path>
              <a:path w="4575175" h="405764">
                <a:moveTo>
                  <a:pt x="12700" y="232308"/>
                </a:moveTo>
                <a:lnTo>
                  <a:pt x="0" y="232308"/>
                </a:lnTo>
                <a:lnTo>
                  <a:pt x="0" y="219608"/>
                </a:lnTo>
                <a:lnTo>
                  <a:pt x="12700" y="219608"/>
                </a:lnTo>
                <a:lnTo>
                  <a:pt x="12700" y="232308"/>
                </a:lnTo>
                <a:close/>
              </a:path>
              <a:path w="4575175" h="405764">
                <a:moveTo>
                  <a:pt x="12700" y="206908"/>
                </a:moveTo>
                <a:lnTo>
                  <a:pt x="0" y="206908"/>
                </a:lnTo>
                <a:lnTo>
                  <a:pt x="0" y="194208"/>
                </a:lnTo>
                <a:lnTo>
                  <a:pt x="12700" y="194208"/>
                </a:lnTo>
                <a:lnTo>
                  <a:pt x="12700" y="206908"/>
                </a:lnTo>
                <a:close/>
              </a:path>
              <a:path w="4575175" h="405764">
                <a:moveTo>
                  <a:pt x="12700" y="181508"/>
                </a:moveTo>
                <a:lnTo>
                  <a:pt x="0" y="181508"/>
                </a:lnTo>
                <a:lnTo>
                  <a:pt x="0" y="168808"/>
                </a:lnTo>
                <a:lnTo>
                  <a:pt x="12700" y="168808"/>
                </a:lnTo>
                <a:lnTo>
                  <a:pt x="12700" y="181508"/>
                </a:lnTo>
                <a:close/>
              </a:path>
              <a:path w="4575175" h="405764">
                <a:moveTo>
                  <a:pt x="12700" y="156108"/>
                </a:moveTo>
                <a:lnTo>
                  <a:pt x="0" y="156108"/>
                </a:lnTo>
                <a:lnTo>
                  <a:pt x="0" y="143408"/>
                </a:lnTo>
                <a:lnTo>
                  <a:pt x="12700" y="143408"/>
                </a:lnTo>
                <a:lnTo>
                  <a:pt x="12700" y="156108"/>
                </a:lnTo>
                <a:close/>
              </a:path>
              <a:path w="4575175" h="405764">
                <a:moveTo>
                  <a:pt x="12700" y="130708"/>
                </a:moveTo>
                <a:lnTo>
                  <a:pt x="0" y="130708"/>
                </a:lnTo>
                <a:lnTo>
                  <a:pt x="0" y="118008"/>
                </a:lnTo>
                <a:lnTo>
                  <a:pt x="12700" y="118008"/>
                </a:lnTo>
                <a:lnTo>
                  <a:pt x="12700" y="130708"/>
                </a:lnTo>
                <a:close/>
              </a:path>
              <a:path w="4575175" h="405764">
                <a:moveTo>
                  <a:pt x="12700" y="105308"/>
                </a:moveTo>
                <a:lnTo>
                  <a:pt x="0" y="105308"/>
                </a:lnTo>
                <a:lnTo>
                  <a:pt x="0" y="92608"/>
                </a:lnTo>
                <a:lnTo>
                  <a:pt x="12700" y="92608"/>
                </a:lnTo>
                <a:lnTo>
                  <a:pt x="12700" y="105308"/>
                </a:lnTo>
                <a:close/>
              </a:path>
              <a:path w="4575175" h="405764">
                <a:moveTo>
                  <a:pt x="12700" y="79908"/>
                </a:moveTo>
                <a:lnTo>
                  <a:pt x="0" y="79908"/>
                </a:lnTo>
                <a:lnTo>
                  <a:pt x="77" y="68656"/>
                </a:lnTo>
                <a:lnTo>
                  <a:pt x="203" y="66725"/>
                </a:lnTo>
                <a:lnTo>
                  <a:pt x="12865" y="67691"/>
                </a:lnTo>
                <a:lnTo>
                  <a:pt x="12780" y="68973"/>
                </a:lnTo>
                <a:lnTo>
                  <a:pt x="12700" y="71856"/>
                </a:lnTo>
                <a:lnTo>
                  <a:pt x="12700" y="79908"/>
                </a:lnTo>
                <a:close/>
              </a:path>
              <a:path w="4575175" h="405764">
                <a:moveTo>
                  <a:pt x="12780" y="68973"/>
                </a:moveTo>
                <a:lnTo>
                  <a:pt x="12788" y="68656"/>
                </a:lnTo>
                <a:lnTo>
                  <a:pt x="12780" y="68973"/>
                </a:lnTo>
                <a:close/>
              </a:path>
              <a:path w="4575175" h="405764">
                <a:moveTo>
                  <a:pt x="14744" y="56438"/>
                </a:moveTo>
                <a:lnTo>
                  <a:pt x="2527" y="52971"/>
                </a:lnTo>
                <a:lnTo>
                  <a:pt x="3225" y="50495"/>
                </a:lnTo>
                <a:lnTo>
                  <a:pt x="4356" y="47155"/>
                </a:lnTo>
                <a:lnTo>
                  <a:pt x="5676" y="43815"/>
                </a:lnTo>
                <a:lnTo>
                  <a:pt x="7454" y="40119"/>
                </a:lnTo>
                <a:lnTo>
                  <a:pt x="18897" y="45631"/>
                </a:lnTo>
                <a:lnTo>
                  <a:pt x="17350" y="48827"/>
                </a:lnTo>
                <a:lnTo>
                  <a:pt x="16246" y="51663"/>
                </a:lnTo>
                <a:lnTo>
                  <a:pt x="15419" y="54114"/>
                </a:lnTo>
                <a:lnTo>
                  <a:pt x="14744" y="56438"/>
                </a:lnTo>
                <a:close/>
              </a:path>
              <a:path w="4575175" h="405764">
                <a:moveTo>
                  <a:pt x="17357" y="48827"/>
                </a:moveTo>
                <a:lnTo>
                  <a:pt x="17411" y="48691"/>
                </a:lnTo>
                <a:lnTo>
                  <a:pt x="17357" y="48827"/>
                </a:lnTo>
                <a:close/>
              </a:path>
              <a:path w="4575175" h="405764">
                <a:moveTo>
                  <a:pt x="17245" y="49110"/>
                </a:moveTo>
                <a:lnTo>
                  <a:pt x="17357" y="48827"/>
                </a:lnTo>
                <a:lnTo>
                  <a:pt x="17245" y="49110"/>
                </a:lnTo>
                <a:close/>
              </a:path>
              <a:path w="4575175" h="405764">
                <a:moveTo>
                  <a:pt x="16334" y="51401"/>
                </a:moveTo>
                <a:close/>
              </a:path>
              <a:path w="4575175" h="405764">
                <a:moveTo>
                  <a:pt x="16246" y="51663"/>
                </a:moveTo>
                <a:lnTo>
                  <a:pt x="16334" y="51401"/>
                </a:lnTo>
                <a:lnTo>
                  <a:pt x="16246" y="51663"/>
                </a:lnTo>
                <a:close/>
              </a:path>
              <a:path w="4575175" h="405764">
                <a:moveTo>
                  <a:pt x="15330" y="54376"/>
                </a:moveTo>
                <a:lnTo>
                  <a:pt x="15405" y="54114"/>
                </a:lnTo>
                <a:lnTo>
                  <a:pt x="15330" y="54376"/>
                </a:lnTo>
                <a:close/>
              </a:path>
              <a:path w="4575175" h="405764">
                <a:moveTo>
                  <a:pt x="15318" y="54419"/>
                </a:moveTo>
                <a:close/>
              </a:path>
              <a:path w="4575175" h="405764">
                <a:moveTo>
                  <a:pt x="24955" y="35915"/>
                </a:moveTo>
                <a:lnTo>
                  <a:pt x="14782" y="28308"/>
                </a:lnTo>
                <a:lnTo>
                  <a:pt x="16408" y="26149"/>
                </a:lnTo>
                <a:lnTo>
                  <a:pt x="21043" y="21043"/>
                </a:lnTo>
                <a:lnTo>
                  <a:pt x="24231" y="18135"/>
                </a:lnTo>
                <a:lnTo>
                  <a:pt x="32778" y="27533"/>
                </a:lnTo>
                <a:lnTo>
                  <a:pt x="30281" y="29806"/>
                </a:lnTo>
                <a:lnTo>
                  <a:pt x="29806" y="30238"/>
                </a:lnTo>
                <a:lnTo>
                  <a:pt x="26425" y="33997"/>
                </a:lnTo>
                <a:lnTo>
                  <a:pt x="26009" y="34455"/>
                </a:lnTo>
                <a:lnTo>
                  <a:pt x="24955" y="35915"/>
                </a:lnTo>
                <a:close/>
              </a:path>
              <a:path w="4575175" h="405764">
                <a:moveTo>
                  <a:pt x="29806" y="30238"/>
                </a:moveTo>
                <a:lnTo>
                  <a:pt x="30238" y="29806"/>
                </a:lnTo>
                <a:lnTo>
                  <a:pt x="30033" y="30032"/>
                </a:lnTo>
                <a:lnTo>
                  <a:pt x="29806" y="30238"/>
                </a:lnTo>
                <a:close/>
              </a:path>
              <a:path w="4575175" h="405764">
                <a:moveTo>
                  <a:pt x="30033" y="30032"/>
                </a:moveTo>
                <a:lnTo>
                  <a:pt x="30238" y="29806"/>
                </a:lnTo>
                <a:lnTo>
                  <a:pt x="30033" y="30032"/>
                </a:lnTo>
                <a:close/>
              </a:path>
              <a:path w="4575175" h="405764">
                <a:moveTo>
                  <a:pt x="29845" y="30238"/>
                </a:moveTo>
                <a:lnTo>
                  <a:pt x="30033" y="30032"/>
                </a:lnTo>
                <a:lnTo>
                  <a:pt x="29845" y="30238"/>
                </a:lnTo>
                <a:close/>
              </a:path>
              <a:path w="4575175" h="405764">
                <a:moveTo>
                  <a:pt x="26009" y="34455"/>
                </a:moveTo>
                <a:lnTo>
                  <a:pt x="26390" y="33997"/>
                </a:lnTo>
                <a:lnTo>
                  <a:pt x="26228" y="34214"/>
                </a:lnTo>
                <a:lnTo>
                  <a:pt x="26009" y="34455"/>
                </a:lnTo>
                <a:close/>
              </a:path>
              <a:path w="4575175" h="405764">
                <a:moveTo>
                  <a:pt x="26228" y="34214"/>
                </a:moveTo>
                <a:lnTo>
                  <a:pt x="26390" y="33997"/>
                </a:lnTo>
                <a:lnTo>
                  <a:pt x="26228" y="34214"/>
                </a:lnTo>
                <a:close/>
              </a:path>
              <a:path w="4575175" h="405764">
                <a:moveTo>
                  <a:pt x="26048" y="34455"/>
                </a:moveTo>
                <a:lnTo>
                  <a:pt x="26228" y="34214"/>
                </a:lnTo>
                <a:lnTo>
                  <a:pt x="26048" y="34455"/>
                </a:lnTo>
                <a:close/>
              </a:path>
              <a:path w="4575175" h="405764">
                <a:moveTo>
                  <a:pt x="42062" y="20828"/>
                </a:moveTo>
                <a:lnTo>
                  <a:pt x="35458" y="9969"/>
                </a:lnTo>
                <a:lnTo>
                  <a:pt x="37604" y="8674"/>
                </a:lnTo>
                <a:lnTo>
                  <a:pt x="43815" y="5676"/>
                </a:lnTo>
                <a:lnTo>
                  <a:pt x="47155" y="4356"/>
                </a:lnTo>
                <a:lnTo>
                  <a:pt x="48196" y="4000"/>
                </a:lnTo>
                <a:lnTo>
                  <a:pt x="52273" y="16040"/>
                </a:lnTo>
                <a:lnTo>
                  <a:pt x="51709" y="16230"/>
                </a:lnTo>
                <a:lnTo>
                  <a:pt x="49171" y="17221"/>
                </a:lnTo>
                <a:lnTo>
                  <a:pt x="44001" y="19685"/>
                </a:lnTo>
                <a:lnTo>
                  <a:pt x="43395" y="19977"/>
                </a:lnTo>
                <a:lnTo>
                  <a:pt x="42062" y="20828"/>
                </a:lnTo>
                <a:close/>
              </a:path>
              <a:path w="4575175" h="405764">
                <a:moveTo>
                  <a:pt x="51401" y="16334"/>
                </a:moveTo>
                <a:lnTo>
                  <a:pt x="51663" y="16230"/>
                </a:lnTo>
                <a:lnTo>
                  <a:pt x="51401" y="16334"/>
                </a:lnTo>
                <a:close/>
              </a:path>
              <a:path w="4575175" h="405764">
                <a:moveTo>
                  <a:pt x="51376" y="16344"/>
                </a:moveTo>
                <a:close/>
              </a:path>
              <a:path w="4575175" h="405764">
                <a:moveTo>
                  <a:pt x="48828" y="17357"/>
                </a:moveTo>
                <a:lnTo>
                  <a:pt x="49110" y="17221"/>
                </a:lnTo>
                <a:lnTo>
                  <a:pt x="48828" y="17357"/>
                </a:lnTo>
                <a:close/>
              </a:path>
              <a:path w="4575175" h="405764">
                <a:moveTo>
                  <a:pt x="48715" y="17411"/>
                </a:moveTo>
                <a:close/>
              </a:path>
              <a:path w="4575175" h="405764">
                <a:moveTo>
                  <a:pt x="43395" y="19977"/>
                </a:moveTo>
                <a:lnTo>
                  <a:pt x="43929" y="19685"/>
                </a:lnTo>
                <a:lnTo>
                  <a:pt x="43661" y="19849"/>
                </a:lnTo>
                <a:lnTo>
                  <a:pt x="43395" y="19977"/>
                </a:lnTo>
                <a:close/>
              </a:path>
              <a:path w="4575175" h="405764">
                <a:moveTo>
                  <a:pt x="43661" y="19849"/>
                </a:moveTo>
                <a:lnTo>
                  <a:pt x="43929" y="19685"/>
                </a:lnTo>
                <a:lnTo>
                  <a:pt x="43661" y="19849"/>
                </a:lnTo>
                <a:close/>
              </a:path>
              <a:path w="4575175" h="405764">
                <a:moveTo>
                  <a:pt x="43452" y="19977"/>
                </a:moveTo>
                <a:lnTo>
                  <a:pt x="43661" y="19849"/>
                </a:lnTo>
                <a:lnTo>
                  <a:pt x="43452" y="19977"/>
                </a:lnTo>
                <a:close/>
              </a:path>
              <a:path w="4575175" h="405764">
                <a:moveTo>
                  <a:pt x="63360" y="13322"/>
                </a:moveTo>
                <a:lnTo>
                  <a:pt x="61760" y="723"/>
                </a:lnTo>
                <a:lnTo>
                  <a:pt x="64516" y="368"/>
                </a:lnTo>
                <a:lnTo>
                  <a:pt x="68173" y="88"/>
                </a:lnTo>
                <a:lnTo>
                  <a:pt x="71780" y="0"/>
                </a:lnTo>
                <a:lnTo>
                  <a:pt x="75222" y="0"/>
                </a:lnTo>
                <a:lnTo>
                  <a:pt x="75222" y="12700"/>
                </a:lnTo>
                <a:lnTo>
                  <a:pt x="72021" y="12700"/>
                </a:lnTo>
                <a:lnTo>
                  <a:pt x="69617" y="12763"/>
                </a:lnTo>
                <a:lnTo>
                  <a:pt x="68973" y="12763"/>
                </a:lnTo>
                <a:lnTo>
                  <a:pt x="65646" y="13017"/>
                </a:lnTo>
                <a:lnTo>
                  <a:pt x="63360" y="13322"/>
                </a:lnTo>
                <a:close/>
              </a:path>
              <a:path w="4575175" h="405764">
                <a:moveTo>
                  <a:pt x="68656" y="12788"/>
                </a:moveTo>
                <a:lnTo>
                  <a:pt x="68973" y="12763"/>
                </a:lnTo>
                <a:lnTo>
                  <a:pt x="69617" y="12763"/>
                </a:lnTo>
                <a:lnTo>
                  <a:pt x="68656" y="12788"/>
                </a:lnTo>
                <a:close/>
              </a:path>
              <a:path w="4575175" h="405764">
                <a:moveTo>
                  <a:pt x="65940" y="12995"/>
                </a:moveTo>
                <a:close/>
              </a:path>
              <a:path w="4575175" h="405764">
                <a:moveTo>
                  <a:pt x="65763" y="13017"/>
                </a:moveTo>
                <a:lnTo>
                  <a:pt x="65940" y="12995"/>
                </a:lnTo>
                <a:lnTo>
                  <a:pt x="65763" y="13017"/>
                </a:lnTo>
                <a:close/>
              </a:path>
              <a:path w="4575175" h="405764">
                <a:moveTo>
                  <a:pt x="100622" y="12700"/>
                </a:moveTo>
                <a:lnTo>
                  <a:pt x="87922" y="12700"/>
                </a:lnTo>
                <a:lnTo>
                  <a:pt x="87922" y="0"/>
                </a:lnTo>
                <a:lnTo>
                  <a:pt x="100622" y="0"/>
                </a:lnTo>
                <a:lnTo>
                  <a:pt x="100622" y="12700"/>
                </a:lnTo>
                <a:close/>
              </a:path>
              <a:path w="4575175" h="405764">
                <a:moveTo>
                  <a:pt x="126022" y="12700"/>
                </a:moveTo>
                <a:lnTo>
                  <a:pt x="113322" y="12700"/>
                </a:lnTo>
                <a:lnTo>
                  <a:pt x="113322" y="0"/>
                </a:lnTo>
                <a:lnTo>
                  <a:pt x="126022" y="0"/>
                </a:lnTo>
                <a:lnTo>
                  <a:pt x="126022" y="12700"/>
                </a:lnTo>
                <a:close/>
              </a:path>
              <a:path w="4575175" h="405764">
                <a:moveTo>
                  <a:pt x="151422" y="12700"/>
                </a:moveTo>
                <a:lnTo>
                  <a:pt x="138722" y="12700"/>
                </a:lnTo>
                <a:lnTo>
                  <a:pt x="138722" y="0"/>
                </a:lnTo>
                <a:lnTo>
                  <a:pt x="151422" y="0"/>
                </a:lnTo>
                <a:lnTo>
                  <a:pt x="151422" y="12700"/>
                </a:lnTo>
                <a:close/>
              </a:path>
              <a:path w="4575175" h="405764">
                <a:moveTo>
                  <a:pt x="176822" y="12700"/>
                </a:moveTo>
                <a:lnTo>
                  <a:pt x="164122" y="12700"/>
                </a:lnTo>
                <a:lnTo>
                  <a:pt x="164122" y="0"/>
                </a:lnTo>
                <a:lnTo>
                  <a:pt x="176822" y="0"/>
                </a:lnTo>
                <a:lnTo>
                  <a:pt x="176822" y="12700"/>
                </a:lnTo>
                <a:close/>
              </a:path>
              <a:path w="4575175" h="405764">
                <a:moveTo>
                  <a:pt x="202222" y="12700"/>
                </a:moveTo>
                <a:lnTo>
                  <a:pt x="189522" y="12700"/>
                </a:lnTo>
                <a:lnTo>
                  <a:pt x="189522" y="0"/>
                </a:lnTo>
                <a:lnTo>
                  <a:pt x="202222" y="0"/>
                </a:lnTo>
                <a:lnTo>
                  <a:pt x="202222" y="12700"/>
                </a:lnTo>
                <a:close/>
              </a:path>
              <a:path w="4575175" h="405764">
                <a:moveTo>
                  <a:pt x="227622" y="12700"/>
                </a:moveTo>
                <a:lnTo>
                  <a:pt x="214922" y="12700"/>
                </a:lnTo>
                <a:lnTo>
                  <a:pt x="214922" y="0"/>
                </a:lnTo>
                <a:lnTo>
                  <a:pt x="227622" y="0"/>
                </a:lnTo>
                <a:lnTo>
                  <a:pt x="227622" y="12700"/>
                </a:lnTo>
                <a:close/>
              </a:path>
              <a:path w="4575175" h="405764">
                <a:moveTo>
                  <a:pt x="253022" y="12700"/>
                </a:moveTo>
                <a:lnTo>
                  <a:pt x="240322" y="12700"/>
                </a:lnTo>
                <a:lnTo>
                  <a:pt x="240322" y="0"/>
                </a:lnTo>
                <a:lnTo>
                  <a:pt x="253022" y="0"/>
                </a:lnTo>
                <a:lnTo>
                  <a:pt x="253022" y="12700"/>
                </a:lnTo>
                <a:close/>
              </a:path>
              <a:path w="4575175" h="405764">
                <a:moveTo>
                  <a:pt x="278422" y="12700"/>
                </a:moveTo>
                <a:lnTo>
                  <a:pt x="265722" y="12700"/>
                </a:lnTo>
                <a:lnTo>
                  <a:pt x="265722" y="0"/>
                </a:lnTo>
                <a:lnTo>
                  <a:pt x="278422" y="0"/>
                </a:lnTo>
                <a:lnTo>
                  <a:pt x="278422" y="12700"/>
                </a:lnTo>
                <a:close/>
              </a:path>
              <a:path w="4575175" h="405764">
                <a:moveTo>
                  <a:pt x="303822" y="12700"/>
                </a:moveTo>
                <a:lnTo>
                  <a:pt x="291122" y="12700"/>
                </a:lnTo>
                <a:lnTo>
                  <a:pt x="291122" y="0"/>
                </a:lnTo>
                <a:lnTo>
                  <a:pt x="303822" y="0"/>
                </a:lnTo>
                <a:lnTo>
                  <a:pt x="303822" y="12700"/>
                </a:lnTo>
                <a:close/>
              </a:path>
              <a:path w="4575175" h="405764">
                <a:moveTo>
                  <a:pt x="329222" y="12700"/>
                </a:moveTo>
                <a:lnTo>
                  <a:pt x="316522" y="12700"/>
                </a:lnTo>
                <a:lnTo>
                  <a:pt x="316522" y="0"/>
                </a:lnTo>
                <a:lnTo>
                  <a:pt x="329222" y="0"/>
                </a:lnTo>
                <a:lnTo>
                  <a:pt x="329222" y="12700"/>
                </a:lnTo>
                <a:close/>
              </a:path>
              <a:path w="4575175" h="405764">
                <a:moveTo>
                  <a:pt x="354622" y="12700"/>
                </a:moveTo>
                <a:lnTo>
                  <a:pt x="341922" y="12700"/>
                </a:lnTo>
                <a:lnTo>
                  <a:pt x="341922" y="0"/>
                </a:lnTo>
                <a:lnTo>
                  <a:pt x="354622" y="0"/>
                </a:lnTo>
                <a:lnTo>
                  <a:pt x="354622" y="12700"/>
                </a:lnTo>
                <a:close/>
              </a:path>
              <a:path w="4575175" h="405764">
                <a:moveTo>
                  <a:pt x="380022" y="12700"/>
                </a:moveTo>
                <a:lnTo>
                  <a:pt x="367322" y="12700"/>
                </a:lnTo>
                <a:lnTo>
                  <a:pt x="367322" y="0"/>
                </a:lnTo>
                <a:lnTo>
                  <a:pt x="380022" y="0"/>
                </a:lnTo>
                <a:lnTo>
                  <a:pt x="380022" y="12700"/>
                </a:lnTo>
                <a:close/>
              </a:path>
              <a:path w="4575175" h="405764">
                <a:moveTo>
                  <a:pt x="405422" y="12700"/>
                </a:moveTo>
                <a:lnTo>
                  <a:pt x="392722" y="12700"/>
                </a:lnTo>
                <a:lnTo>
                  <a:pt x="392722" y="0"/>
                </a:lnTo>
                <a:lnTo>
                  <a:pt x="405422" y="0"/>
                </a:lnTo>
                <a:lnTo>
                  <a:pt x="405422" y="12700"/>
                </a:lnTo>
                <a:close/>
              </a:path>
              <a:path w="4575175" h="405764">
                <a:moveTo>
                  <a:pt x="430822" y="12700"/>
                </a:moveTo>
                <a:lnTo>
                  <a:pt x="418122" y="12700"/>
                </a:lnTo>
                <a:lnTo>
                  <a:pt x="418122" y="0"/>
                </a:lnTo>
                <a:lnTo>
                  <a:pt x="430822" y="0"/>
                </a:lnTo>
                <a:lnTo>
                  <a:pt x="430822" y="12700"/>
                </a:lnTo>
                <a:close/>
              </a:path>
              <a:path w="4575175" h="405764">
                <a:moveTo>
                  <a:pt x="456222" y="12700"/>
                </a:moveTo>
                <a:lnTo>
                  <a:pt x="443522" y="12700"/>
                </a:lnTo>
                <a:lnTo>
                  <a:pt x="443522" y="0"/>
                </a:lnTo>
                <a:lnTo>
                  <a:pt x="456222" y="0"/>
                </a:lnTo>
                <a:lnTo>
                  <a:pt x="456222" y="12700"/>
                </a:lnTo>
                <a:close/>
              </a:path>
              <a:path w="4575175" h="405764">
                <a:moveTo>
                  <a:pt x="481622" y="12700"/>
                </a:moveTo>
                <a:lnTo>
                  <a:pt x="468922" y="12700"/>
                </a:lnTo>
                <a:lnTo>
                  <a:pt x="468922" y="0"/>
                </a:lnTo>
                <a:lnTo>
                  <a:pt x="481622" y="0"/>
                </a:lnTo>
                <a:lnTo>
                  <a:pt x="481622" y="12700"/>
                </a:lnTo>
                <a:close/>
              </a:path>
              <a:path w="4575175" h="405764">
                <a:moveTo>
                  <a:pt x="507022" y="12700"/>
                </a:moveTo>
                <a:lnTo>
                  <a:pt x="494322" y="12700"/>
                </a:lnTo>
                <a:lnTo>
                  <a:pt x="494322" y="0"/>
                </a:lnTo>
                <a:lnTo>
                  <a:pt x="507022" y="0"/>
                </a:lnTo>
                <a:lnTo>
                  <a:pt x="507022" y="12700"/>
                </a:lnTo>
                <a:close/>
              </a:path>
              <a:path w="4575175" h="405764">
                <a:moveTo>
                  <a:pt x="532422" y="12700"/>
                </a:moveTo>
                <a:lnTo>
                  <a:pt x="519722" y="12700"/>
                </a:lnTo>
                <a:lnTo>
                  <a:pt x="519722" y="0"/>
                </a:lnTo>
                <a:lnTo>
                  <a:pt x="532422" y="0"/>
                </a:lnTo>
                <a:lnTo>
                  <a:pt x="532422" y="12700"/>
                </a:lnTo>
                <a:close/>
              </a:path>
              <a:path w="4575175" h="405764">
                <a:moveTo>
                  <a:pt x="557822" y="12700"/>
                </a:moveTo>
                <a:lnTo>
                  <a:pt x="545122" y="12700"/>
                </a:lnTo>
                <a:lnTo>
                  <a:pt x="545122" y="0"/>
                </a:lnTo>
                <a:lnTo>
                  <a:pt x="557822" y="0"/>
                </a:lnTo>
                <a:lnTo>
                  <a:pt x="557822" y="12700"/>
                </a:lnTo>
                <a:close/>
              </a:path>
              <a:path w="4575175" h="405764">
                <a:moveTo>
                  <a:pt x="583222" y="12700"/>
                </a:moveTo>
                <a:lnTo>
                  <a:pt x="570522" y="12700"/>
                </a:lnTo>
                <a:lnTo>
                  <a:pt x="570522" y="0"/>
                </a:lnTo>
                <a:lnTo>
                  <a:pt x="583222" y="0"/>
                </a:lnTo>
                <a:lnTo>
                  <a:pt x="583222" y="12700"/>
                </a:lnTo>
                <a:close/>
              </a:path>
              <a:path w="4575175" h="405764">
                <a:moveTo>
                  <a:pt x="608622" y="12700"/>
                </a:moveTo>
                <a:lnTo>
                  <a:pt x="595922" y="12700"/>
                </a:lnTo>
                <a:lnTo>
                  <a:pt x="595922" y="0"/>
                </a:lnTo>
                <a:lnTo>
                  <a:pt x="608622" y="0"/>
                </a:lnTo>
                <a:lnTo>
                  <a:pt x="608622" y="12700"/>
                </a:lnTo>
                <a:close/>
              </a:path>
              <a:path w="4575175" h="405764">
                <a:moveTo>
                  <a:pt x="634022" y="12700"/>
                </a:moveTo>
                <a:lnTo>
                  <a:pt x="621322" y="12700"/>
                </a:lnTo>
                <a:lnTo>
                  <a:pt x="621322" y="0"/>
                </a:lnTo>
                <a:lnTo>
                  <a:pt x="634022" y="0"/>
                </a:lnTo>
                <a:lnTo>
                  <a:pt x="634022" y="12700"/>
                </a:lnTo>
                <a:close/>
              </a:path>
              <a:path w="4575175" h="405764">
                <a:moveTo>
                  <a:pt x="659422" y="12700"/>
                </a:moveTo>
                <a:lnTo>
                  <a:pt x="646722" y="12700"/>
                </a:lnTo>
                <a:lnTo>
                  <a:pt x="646722" y="0"/>
                </a:lnTo>
                <a:lnTo>
                  <a:pt x="659422" y="0"/>
                </a:lnTo>
                <a:lnTo>
                  <a:pt x="659422" y="12700"/>
                </a:lnTo>
                <a:close/>
              </a:path>
              <a:path w="4575175" h="405764">
                <a:moveTo>
                  <a:pt x="684822" y="12700"/>
                </a:moveTo>
                <a:lnTo>
                  <a:pt x="672122" y="12700"/>
                </a:lnTo>
                <a:lnTo>
                  <a:pt x="672122" y="0"/>
                </a:lnTo>
                <a:lnTo>
                  <a:pt x="684822" y="0"/>
                </a:lnTo>
                <a:lnTo>
                  <a:pt x="684822" y="12700"/>
                </a:lnTo>
                <a:close/>
              </a:path>
              <a:path w="4575175" h="405764">
                <a:moveTo>
                  <a:pt x="710222" y="12700"/>
                </a:moveTo>
                <a:lnTo>
                  <a:pt x="697522" y="12700"/>
                </a:lnTo>
                <a:lnTo>
                  <a:pt x="697522" y="0"/>
                </a:lnTo>
                <a:lnTo>
                  <a:pt x="710222" y="0"/>
                </a:lnTo>
                <a:lnTo>
                  <a:pt x="710222" y="12700"/>
                </a:lnTo>
                <a:close/>
              </a:path>
              <a:path w="4575175" h="405764">
                <a:moveTo>
                  <a:pt x="735622" y="12700"/>
                </a:moveTo>
                <a:lnTo>
                  <a:pt x="722922" y="12700"/>
                </a:lnTo>
                <a:lnTo>
                  <a:pt x="722922" y="0"/>
                </a:lnTo>
                <a:lnTo>
                  <a:pt x="735622" y="0"/>
                </a:lnTo>
                <a:lnTo>
                  <a:pt x="735622" y="12700"/>
                </a:lnTo>
                <a:close/>
              </a:path>
              <a:path w="4575175" h="405764">
                <a:moveTo>
                  <a:pt x="761022" y="12700"/>
                </a:moveTo>
                <a:lnTo>
                  <a:pt x="748322" y="12700"/>
                </a:lnTo>
                <a:lnTo>
                  <a:pt x="748322" y="0"/>
                </a:lnTo>
                <a:lnTo>
                  <a:pt x="761022" y="0"/>
                </a:lnTo>
                <a:lnTo>
                  <a:pt x="761022" y="12700"/>
                </a:lnTo>
                <a:close/>
              </a:path>
              <a:path w="4575175" h="405764">
                <a:moveTo>
                  <a:pt x="786422" y="12700"/>
                </a:moveTo>
                <a:lnTo>
                  <a:pt x="773722" y="12700"/>
                </a:lnTo>
                <a:lnTo>
                  <a:pt x="773722" y="0"/>
                </a:lnTo>
                <a:lnTo>
                  <a:pt x="786422" y="0"/>
                </a:lnTo>
                <a:lnTo>
                  <a:pt x="786422" y="12700"/>
                </a:lnTo>
                <a:close/>
              </a:path>
              <a:path w="4575175" h="405764">
                <a:moveTo>
                  <a:pt x="811822" y="12700"/>
                </a:moveTo>
                <a:lnTo>
                  <a:pt x="799122" y="12700"/>
                </a:lnTo>
                <a:lnTo>
                  <a:pt x="799122" y="0"/>
                </a:lnTo>
                <a:lnTo>
                  <a:pt x="811822" y="0"/>
                </a:lnTo>
                <a:lnTo>
                  <a:pt x="811822" y="12700"/>
                </a:lnTo>
                <a:close/>
              </a:path>
              <a:path w="4575175" h="405764">
                <a:moveTo>
                  <a:pt x="837222" y="12700"/>
                </a:moveTo>
                <a:lnTo>
                  <a:pt x="824522" y="12700"/>
                </a:lnTo>
                <a:lnTo>
                  <a:pt x="824522" y="0"/>
                </a:lnTo>
                <a:lnTo>
                  <a:pt x="837222" y="0"/>
                </a:lnTo>
                <a:lnTo>
                  <a:pt x="837222" y="12700"/>
                </a:lnTo>
                <a:close/>
              </a:path>
              <a:path w="4575175" h="405764">
                <a:moveTo>
                  <a:pt x="862622" y="12700"/>
                </a:moveTo>
                <a:lnTo>
                  <a:pt x="849922" y="12700"/>
                </a:lnTo>
                <a:lnTo>
                  <a:pt x="849922" y="0"/>
                </a:lnTo>
                <a:lnTo>
                  <a:pt x="862622" y="0"/>
                </a:lnTo>
                <a:lnTo>
                  <a:pt x="862622" y="12700"/>
                </a:lnTo>
                <a:close/>
              </a:path>
              <a:path w="4575175" h="405764">
                <a:moveTo>
                  <a:pt x="888022" y="12700"/>
                </a:moveTo>
                <a:lnTo>
                  <a:pt x="875322" y="12700"/>
                </a:lnTo>
                <a:lnTo>
                  <a:pt x="875322" y="0"/>
                </a:lnTo>
                <a:lnTo>
                  <a:pt x="888022" y="0"/>
                </a:lnTo>
                <a:lnTo>
                  <a:pt x="888022" y="12700"/>
                </a:lnTo>
                <a:close/>
              </a:path>
              <a:path w="4575175" h="405764">
                <a:moveTo>
                  <a:pt x="913422" y="12700"/>
                </a:moveTo>
                <a:lnTo>
                  <a:pt x="900722" y="12700"/>
                </a:lnTo>
                <a:lnTo>
                  <a:pt x="900722" y="0"/>
                </a:lnTo>
                <a:lnTo>
                  <a:pt x="913422" y="0"/>
                </a:lnTo>
                <a:lnTo>
                  <a:pt x="913422" y="12700"/>
                </a:lnTo>
                <a:close/>
              </a:path>
              <a:path w="4575175" h="405764">
                <a:moveTo>
                  <a:pt x="938822" y="12700"/>
                </a:moveTo>
                <a:lnTo>
                  <a:pt x="926122" y="12700"/>
                </a:lnTo>
                <a:lnTo>
                  <a:pt x="926122" y="0"/>
                </a:lnTo>
                <a:lnTo>
                  <a:pt x="938822" y="0"/>
                </a:lnTo>
                <a:lnTo>
                  <a:pt x="938822" y="12700"/>
                </a:lnTo>
                <a:close/>
              </a:path>
              <a:path w="4575175" h="405764">
                <a:moveTo>
                  <a:pt x="964222" y="12700"/>
                </a:moveTo>
                <a:lnTo>
                  <a:pt x="951522" y="12700"/>
                </a:lnTo>
                <a:lnTo>
                  <a:pt x="951522" y="0"/>
                </a:lnTo>
                <a:lnTo>
                  <a:pt x="964222" y="0"/>
                </a:lnTo>
                <a:lnTo>
                  <a:pt x="964222" y="12700"/>
                </a:lnTo>
                <a:close/>
              </a:path>
              <a:path w="4575175" h="405764">
                <a:moveTo>
                  <a:pt x="989622" y="12700"/>
                </a:moveTo>
                <a:lnTo>
                  <a:pt x="976922" y="12700"/>
                </a:lnTo>
                <a:lnTo>
                  <a:pt x="976922" y="0"/>
                </a:lnTo>
                <a:lnTo>
                  <a:pt x="989622" y="0"/>
                </a:lnTo>
                <a:lnTo>
                  <a:pt x="989622" y="12700"/>
                </a:lnTo>
                <a:close/>
              </a:path>
              <a:path w="4575175" h="405764">
                <a:moveTo>
                  <a:pt x="1015022" y="12700"/>
                </a:moveTo>
                <a:lnTo>
                  <a:pt x="1002322" y="12700"/>
                </a:lnTo>
                <a:lnTo>
                  <a:pt x="1002322" y="0"/>
                </a:lnTo>
                <a:lnTo>
                  <a:pt x="1015022" y="0"/>
                </a:lnTo>
                <a:lnTo>
                  <a:pt x="1015022" y="12700"/>
                </a:lnTo>
                <a:close/>
              </a:path>
              <a:path w="4575175" h="405764">
                <a:moveTo>
                  <a:pt x="1040422" y="12700"/>
                </a:moveTo>
                <a:lnTo>
                  <a:pt x="1027722" y="12700"/>
                </a:lnTo>
                <a:lnTo>
                  <a:pt x="1027722" y="0"/>
                </a:lnTo>
                <a:lnTo>
                  <a:pt x="1040422" y="0"/>
                </a:lnTo>
                <a:lnTo>
                  <a:pt x="1040422" y="12700"/>
                </a:lnTo>
                <a:close/>
              </a:path>
              <a:path w="4575175" h="405764">
                <a:moveTo>
                  <a:pt x="1065822" y="12700"/>
                </a:moveTo>
                <a:lnTo>
                  <a:pt x="1053122" y="12700"/>
                </a:lnTo>
                <a:lnTo>
                  <a:pt x="1053122" y="0"/>
                </a:lnTo>
                <a:lnTo>
                  <a:pt x="1065822" y="0"/>
                </a:lnTo>
                <a:lnTo>
                  <a:pt x="1065822" y="12700"/>
                </a:lnTo>
                <a:close/>
              </a:path>
              <a:path w="4575175" h="405764">
                <a:moveTo>
                  <a:pt x="1091222" y="12700"/>
                </a:moveTo>
                <a:lnTo>
                  <a:pt x="1078522" y="12700"/>
                </a:lnTo>
                <a:lnTo>
                  <a:pt x="1078522" y="0"/>
                </a:lnTo>
                <a:lnTo>
                  <a:pt x="1091222" y="0"/>
                </a:lnTo>
                <a:lnTo>
                  <a:pt x="1091222" y="12700"/>
                </a:lnTo>
                <a:close/>
              </a:path>
              <a:path w="4575175" h="405764">
                <a:moveTo>
                  <a:pt x="1116622" y="12700"/>
                </a:moveTo>
                <a:lnTo>
                  <a:pt x="1103922" y="12700"/>
                </a:lnTo>
                <a:lnTo>
                  <a:pt x="1103922" y="0"/>
                </a:lnTo>
                <a:lnTo>
                  <a:pt x="1116622" y="0"/>
                </a:lnTo>
                <a:lnTo>
                  <a:pt x="1116622" y="12700"/>
                </a:lnTo>
                <a:close/>
              </a:path>
              <a:path w="4575175" h="405764">
                <a:moveTo>
                  <a:pt x="1142022" y="12700"/>
                </a:moveTo>
                <a:lnTo>
                  <a:pt x="1129322" y="12700"/>
                </a:lnTo>
                <a:lnTo>
                  <a:pt x="1129322" y="0"/>
                </a:lnTo>
                <a:lnTo>
                  <a:pt x="1142022" y="0"/>
                </a:lnTo>
                <a:lnTo>
                  <a:pt x="1142022" y="12700"/>
                </a:lnTo>
                <a:close/>
              </a:path>
              <a:path w="4575175" h="405764">
                <a:moveTo>
                  <a:pt x="1167422" y="12700"/>
                </a:moveTo>
                <a:lnTo>
                  <a:pt x="1154722" y="12700"/>
                </a:lnTo>
                <a:lnTo>
                  <a:pt x="1154722" y="0"/>
                </a:lnTo>
                <a:lnTo>
                  <a:pt x="1167422" y="0"/>
                </a:lnTo>
                <a:lnTo>
                  <a:pt x="1167422" y="12700"/>
                </a:lnTo>
                <a:close/>
              </a:path>
              <a:path w="4575175" h="405764">
                <a:moveTo>
                  <a:pt x="1192822" y="12700"/>
                </a:moveTo>
                <a:lnTo>
                  <a:pt x="1180122" y="12700"/>
                </a:lnTo>
                <a:lnTo>
                  <a:pt x="1180122" y="0"/>
                </a:lnTo>
                <a:lnTo>
                  <a:pt x="1192822" y="0"/>
                </a:lnTo>
                <a:lnTo>
                  <a:pt x="1192822" y="12700"/>
                </a:lnTo>
                <a:close/>
              </a:path>
              <a:path w="4575175" h="405764">
                <a:moveTo>
                  <a:pt x="1218222" y="12700"/>
                </a:moveTo>
                <a:lnTo>
                  <a:pt x="1205522" y="12700"/>
                </a:lnTo>
                <a:lnTo>
                  <a:pt x="1205522" y="0"/>
                </a:lnTo>
                <a:lnTo>
                  <a:pt x="1218222" y="0"/>
                </a:lnTo>
                <a:lnTo>
                  <a:pt x="1218222" y="12700"/>
                </a:lnTo>
                <a:close/>
              </a:path>
              <a:path w="4575175" h="405764">
                <a:moveTo>
                  <a:pt x="1243622" y="12700"/>
                </a:moveTo>
                <a:lnTo>
                  <a:pt x="1230922" y="12700"/>
                </a:lnTo>
                <a:lnTo>
                  <a:pt x="1230922" y="0"/>
                </a:lnTo>
                <a:lnTo>
                  <a:pt x="1243622" y="0"/>
                </a:lnTo>
                <a:lnTo>
                  <a:pt x="1243622" y="12700"/>
                </a:lnTo>
                <a:close/>
              </a:path>
              <a:path w="4575175" h="405764">
                <a:moveTo>
                  <a:pt x="1269022" y="12700"/>
                </a:moveTo>
                <a:lnTo>
                  <a:pt x="1256322" y="12700"/>
                </a:lnTo>
                <a:lnTo>
                  <a:pt x="1256322" y="0"/>
                </a:lnTo>
                <a:lnTo>
                  <a:pt x="1269022" y="0"/>
                </a:lnTo>
                <a:lnTo>
                  <a:pt x="1269022" y="12700"/>
                </a:lnTo>
                <a:close/>
              </a:path>
              <a:path w="4575175" h="405764">
                <a:moveTo>
                  <a:pt x="1294422" y="12700"/>
                </a:moveTo>
                <a:lnTo>
                  <a:pt x="1281722" y="12700"/>
                </a:lnTo>
                <a:lnTo>
                  <a:pt x="1281722" y="0"/>
                </a:lnTo>
                <a:lnTo>
                  <a:pt x="1294422" y="0"/>
                </a:lnTo>
                <a:lnTo>
                  <a:pt x="1294422" y="12700"/>
                </a:lnTo>
                <a:close/>
              </a:path>
              <a:path w="4575175" h="405764">
                <a:moveTo>
                  <a:pt x="1319822" y="12700"/>
                </a:moveTo>
                <a:lnTo>
                  <a:pt x="1307122" y="12700"/>
                </a:lnTo>
                <a:lnTo>
                  <a:pt x="1307122" y="0"/>
                </a:lnTo>
                <a:lnTo>
                  <a:pt x="1319822" y="0"/>
                </a:lnTo>
                <a:lnTo>
                  <a:pt x="1319822" y="12700"/>
                </a:lnTo>
                <a:close/>
              </a:path>
              <a:path w="4575175" h="405764">
                <a:moveTo>
                  <a:pt x="1345222" y="12700"/>
                </a:moveTo>
                <a:lnTo>
                  <a:pt x="1332522" y="12700"/>
                </a:lnTo>
                <a:lnTo>
                  <a:pt x="1332522" y="0"/>
                </a:lnTo>
                <a:lnTo>
                  <a:pt x="1345222" y="0"/>
                </a:lnTo>
                <a:lnTo>
                  <a:pt x="1345222" y="12700"/>
                </a:lnTo>
                <a:close/>
              </a:path>
              <a:path w="4575175" h="405764">
                <a:moveTo>
                  <a:pt x="1370622" y="12700"/>
                </a:moveTo>
                <a:lnTo>
                  <a:pt x="1357922" y="12700"/>
                </a:lnTo>
                <a:lnTo>
                  <a:pt x="1357922" y="0"/>
                </a:lnTo>
                <a:lnTo>
                  <a:pt x="1370622" y="0"/>
                </a:lnTo>
                <a:lnTo>
                  <a:pt x="1370622" y="12700"/>
                </a:lnTo>
                <a:close/>
              </a:path>
              <a:path w="4575175" h="405764">
                <a:moveTo>
                  <a:pt x="1396022" y="12700"/>
                </a:moveTo>
                <a:lnTo>
                  <a:pt x="1383322" y="12700"/>
                </a:lnTo>
                <a:lnTo>
                  <a:pt x="1383322" y="0"/>
                </a:lnTo>
                <a:lnTo>
                  <a:pt x="1396022" y="0"/>
                </a:lnTo>
                <a:lnTo>
                  <a:pt x="1396022" y="12700"/>
                </a:lnTo>
                <a:close/>
              </a:path>
              <a:path w="4575175" h="405764">
                <a:moveTo>
                  <a:pt x="1421422" y="12700"/>
                </a:moveTo>
                <a:lnTo>
                  <a:pt x="1408722" y="12700"/>
                </a:lnTo>
                <a:lnTo>
                  <a:pt x="1408722" y="0"/>
                </a:lnTo>
                <a:lnTo>
                  <a:pt x="1421422" y="0"/>
                </a:lnTo>
                <a:lnTo>
                  <a:pt x="1421422" y="12700"/>
                </a:lnTo>
                <a:close/>
              </a:path>
              <a:path w="4575175" h="405764">
                <a:moveTo>
                  <a:pt x="1446822" y="12700"/>
                </a:moveTo>
                <a:lnTo>
                  <a:pt x="1434122" y="12700"/>
                </a:lnTo>
                <a:lnTo>
                  <a:pt x="1434122" y="0"/>
                </a:lnTo>
                <a:lnTo>
                  <a:pt x="1446822" y="0"/>
                </a:lnTo>
                <a:lnTo>
                  <a:pt x="1446822" y="12700"/>
                </a:lnTo>
                <a:close/>
              </a:path>
              <a:path w="4575175" h="405764">
                <a:moveTo>
                  <a:pt x="1472222" y="12700"/>
                </a:moveTo>
                <a:lnTo>
                  <a:pt x="1459522" y="12700"/>
                </a:lnTo>
                <a:lnTo>
                  <a:pt x="1459522" y="0"/>
                </a:lnTo>
                <a:lnTo>
                  <a:pt x="1472222" y="0"/>
                </a:lnTo>
                <a:lnTo>
                  <a:pt x="1472222" y="12700"/>
                </a:lnTo>
                <a:close/>
              </a:path>
              <a:path w="4575175" h="405764">
                <a:moveTo>
                  <a:pt x="1497622" y="12700"/>
                </a:moveTo>
                <a:lnTo>
                  <a:pt x="1484922" y="12700"/>
                </a:lnTo>
                <a:lnTo>
                  <a:pt x="1484922" y="0"/>
                </a:lnTo>
                <a:lnTo>
                  <a:pt x="1497622" y="0"/>
                </a:lnTo>
                <a:lnTo>
                  <a:pt x="1497622" y="12700"/>
                </a:lnTo>
                <a:close/>
              </a:path>
              <a:path w="4575175" h="405764">
                <a:moveTo>
                  <a:pt x="1523022" y="12700"/>
                </a:moveTo>
                <a:lnTo>
                  <a:pt x="1510322" y="12700"/>
                </a:lnTo>
                <a:lnTo>
                  <a:pt x="1510322" y="0"/>
                </a:lnTo>
                <a:lnTo>
                  <a:pt x="1523022" y="0"/>
                </a:lnTo>
                <a:lnTo>
                  <a:pt x="1523022" y="12700"/>
                </a:lnTo>
                <a:close/>
              </a:path>
              <a:path w="4575175" h="405764">
                <a:moveTo>
                  <a:pt x="1548422" y="12700"/>
                </a:moveTo>
                <a:lnTo>
                  <a:pt x="1535722" y="12700"/>
                </a:lnTo>
                <a:lnTo>
                  <a:pt x="1535722" y="0"/>
                </a:lnTo>
                <a:lnTo>
                  <a:pt x="1548422" y="0"/>
                </a:lnTo>
                <a:lnTo>
                  <a:pt x="1548422" y="12700"/>
                </a:lnTo>
                <a:close/>
              </a:path>
              <a:path w="4575175" h="405764">
                <a:moveTo>
                  <a:pt x="1573822" y="12700"/>
                </a:moveTo>
                <a:lnTo>
                  <a:pt x="1561122" y="12700"/>
                </a:lnTo>
                <a:lnTo>
                  <a:pt x="1561122" y="0"/>
                </a:lnTo>
                <a:lnTo>
                  <a:pt x="1573822" y="0"/>
                </a:lnTo>
                <a:lnTo>
                  <a:pt x="1573822" y="12700"/>
                </a:lnTo>
                <a:close/>
              </a:path>
              <a:path w="4575175" h="405764">
                <a:moveTo>
                  <a:pt x="1599222" y="12700"/>
                </a:moveTo>
                <a:lnTo>
                  <a:pt x="1586522" y="12700"/>
                </a:lnTo>
                <a:lnTo>
                  <a:pt x="1586522" y="0"/>
                </a:lnTo>
                <a:lnTo>
                  <a:pt x="1599222" y="0"/>
                </a:lnTo>
                <a:lnTo>
                  <a:pt x="1599222" y="12700"/>
                </a:lnTo>
                <a:close/>
              </a:path>
              <a:path w="4575175" h="405764">
                <a:moveTo>
                  <a:pt x="1624622" y="12700"/>
                </a:moveTo>
                <a:lnTo>
                  <a:pt x="1611922" y="12700"/>
                </a:lnTo>
                <a:lnTo>
                  <a:pt x="1611922" y="0"/>
                </a:lnTo>
                <a:lnTo>
                  <a:pt x="1624622" y="0"/>
                </a:lnTo>
                <a:lnTo>
                  <a:pt x="1624622" y="12700"/>
                </a:lnTo>
                <a:close/>
              </a:path>
              <a:path w="4575175" h="405764">
                <a:moveTo>
                  <a:pt x="1650022" y="12700"/>
                </a:moveTo>
                <a:lnTo>
                  <a:pt x="1637322" y="12700"/>
                </a:lnTo>
                <a:lnTo>
                  <a:pt x="1637322" y="0"/>
                </a:lnTo>
                <a:lnTo>
                  <a:pt x="1650022" y="0"/>
                </a:lnTo>
                <a:lnTo>
                  <a:pt x="1650022" y="12700"/>
                </a:lnTo>
                <a:close/>
              </a:path>
              <a:path w="4575175" h="405764">
                <a:moveTo>
                  <a:pt x="1675422" y="12700"/>
                </a:moveTo>
                <a:lnTo>
                  <a:pt x="1662722" y="12700"/>
                </a:lnTo>
                <a:lnTo>
                  <a:pt x="1662722" y="0"/>
                </a:lnTo>
                <a:lnTo>
                  <a:pt x="1675422" y="0"/>
                </a:lnTo>
                <a:lnTo>
                  <a:pt x="1675422" y="12700"/>
                </a:lnTo>
                <a:close/>
              </a:path>
              <a:path w="4575175" h="405764">
                <a:moveTo>
                  <a:pt x="1700822" y="12700"/>
                </a:moveTo>
                <a:lnTo>
                  <a:pt x="1688122" y="12700"/>
                </a:lnTo>
                <a:lnTo>
                  <a:pt x="1688122" y="0"/>
                </a:lnTo>
                <a:lnTo>
                  <a:pt x="1700822" y="0"/>
                </a:lnTo>
                <a:lnTo>
                  <a:pt x="1700822" y="12700"/>
                </a:lnTo>
                <a:close/>
              </a:path>
              <a:path w="4575175" h="405764">
                <a:moveTo>
                  <a:pt x="1726222" y="12700"/>
                </a:moveTo>
                <a:lnTo>
                  <a:pt x="1713522" y="12700"/>
                </a:lnTo>
                <a:lnTo>
                  <a:pt x="1713522" y="0"/>
                </a:lnTo>
                <a:lnTo>
                  <a:pt x="1726222" y="0"/>
                </a:lnTo>
                <a:lnTo>
                  <a:pt x="1726222" y="12700"/>
                </a:lnTo>
                <a:close/>
              </a:path>
              <a:path w="4575175" h="405764">
                <a:moveTo>
                  <a:pt x="1751622" y="12700"/>
                </a:moveTo>
                <a:lnTo>
                  <a:pt x="1738922" y="12700"/>
                </a:lnTo>
                <a:lnTo>
                  <a:pt x="1738922" y="0"/>
                </a:lnTo>
                <a:lnTo>
                  <a:pt x="1751622" y="0"/>
                </a:lnTo>
                <a:lnTo>
                  <a:pt x="1751622" y="12700"/>
                </a:lnTo>
                <a:close/>
              </a:path>
              <a:path w="4575175" h="405764">
                <a:moveTo>
                  <a:pt x="1777022" y="12700"/>
                </a:moveTo>
                <a:lnTo>
                  <a:pt x="1764322" y="12700"/>
                </a:lnTo>
                <a:lnTo>
                  <a:pt x="1764322" y="0"/>
                </a:lnTo>
                <a:lnTo>
                  <a:pt x="1777022" y="0"/>
                </a:lnTo>
                <a:lnTo>
                  <a:pt x="1777022" y="12700"/>
                </a:lnTo>
                <a:close/>
              </a:path>
              <a:path w="4575175" h="405764">
                <a:moveTo>
                  <a:pt x="1802422" y="12700"/>
                </a:moveTo>
                <a:lnTo>
                  <a:pt x="1789722" y="12700"/>
                </a:lnTo>
                <a:lnTo>
                  <a:pt x="1789722" y="0"/>
                </a:lnTo>
                <a:lnTo>
                  <a:pt x="1802422" y="0"/>
                </a:lnTo>
                <a:lnTo>
                  <a:pt x="1802422" y="12700"/>
                </a:lnTo>
                <a:close/>
              </a:path>
              <a:path w="4575175" h="405764">
                <a:moveTo>
                  <a:pt x="1827822" y="12700"/>
                </a:moveTo>
                <a:lnTo>
                  <a:pt x="1815122" y="12700"/>
                </a:lnTo>
                <a:lnTo>
                  <a:pt x="1815122" y="0"/>
                </a:lnTo>
                <a:lnTo>
                  <a:pt x="1827822" y="0"/>
                </a:lnTo>
                <a:lnTo>
                  <a:pt x="1827822" y="12700"/>
                </a:lnTo>
                <a:close/>
              </a:path>
              <a:path w="4575175" h="405764">
                <a:moveTo>
                  <a:pt x="1853222" y="12700"/>
                </a:moveTo>
                <a:lnTo>
                  <a:pt x="1840522" y="12700"/>
                </a:lnTo>
                <a:lnTo>
                  <a:pt x="1840522" y="0"/>
                </a:lnTo>
                <a:lnTo>
                  <a:pt x="1853222" y="0"/>
                </a:lnTo>
                <a:lnTo>
                  <a:pt x="1853222" y="12700"/>
                </a:lnTo>
                <a:close/>
              </a:path>
              <a:path w="4575175" h="405764">
                <a:moveTo>
                  <a:pt x="1878622" y="12700"/>
                </a:moveTo>
                <a:lnTo>
                  <a:pt x="1865922" y="12700"/>
                </a:lnTo>
                <a:lnTo>
                  <a:pt x="1865922" y="0"/>
                </a:lnTo>
                <a:lnTo>
                  <a:pt x="1878622" y="0"/>
                </a:lnTo>
                <a:lnTo>
                  <a:pt x="1878622" y="12700"/>
                </a:lnTo>
                <a:close/>
              </a:path>
              <a:path w="4575175" h="405764">
                <a:moveTo>
                  <a:pt x="1904022" y="12700"/>
                </a:moveTo>
                <a:lnTo>
                  <a:pt x="1891322" y="12700"/>
                </a:lnTo>
                <a:lnTo>
                  <a:pt x="1891322" y="0"/>
                </a:lnTo>
                <a:lnTo>
                  <a:pt x="1904022" y="0"/>
                </a:lnTo>
                <a:lnTo>
                  <a:pt x="1904022" y="12700"/>
                </a:lnTo>
                <a:close/>
              </a:path>
              <a:path w="4575175" h="405764">
                <a:moveTo>
                  <a:pt x="1929422" y="12700"/>
                </a:moveTo>
                <a:lnTo>
                  <a:pt x="1916722" y="12700"/>
                </a:lnTo>
                <a:lnTo>
                  <a:pt x="1916722" y="0"/>
                </a:lnTo>
                <a:lnTo>
                  <a:pt x="1929422" y="0"/>
                </a:lnTo>
                <a:lnTo>
                  <a:pt x="1929422" y="12700"/>
                </a:lnTo>
                <a:close/>
              </a:path>
              <a:path w="4575175" h="405764">
                <a:moveTo>
                  <a:pt x="1954822" y="12700"/>
                </a:moveTo>
                <a:lnTo>
                  <a:pt x="1942122" y="12700"/>
                </a:lnTo>
                <a:lnTo>
                  <a:pt x="1942122" y="0"/>
                </a:lnTo>
                <a:lnTo>
                  <a:pt x="1954822" y="0"/>
                </a:lnTo>
                <a:lnTo>
                  <a:pt x="1954822" y="12700"/>
                </a:lnTo>
                <a:close/>
              </a:path>
              <a:path w="4575175" h="405764">
                <a:moveTo>
                  <a:pt x="1980222" y="12700"/>
                </a:moveTo>
                <a:lnTo>
                  <a:pt x="1967522" y="12700"/>
                </a:lnTo>
                <a:lnTo>
                  <a:pt x="1967522" y="0"/>
                </a:lnTo>
                <a:lnTo>
                  <a:pt x="1980222" y="0"/>
                </a:lnTo>
                <a:lnTo>
                  <a:pt x="1980222" y="12700"/>
                </a:lnTo>
                <a:close/>
              </a:path>
              <a:path w="4575175" h="405764">
                <a:moveTo>
                  <a:pt x="2005622" y="12700"/>
                </a:moveTo>
                <a:lnTo>
                  <a:pt x="1992922" y="12700"/>
                </a:lnTo>
                <a:lnTo>
                  <a:pt x="1992922" y="0"/>
                </a:lnTo>
                <a:lnTo>
                  <a:pt x="2005622" y="0"/>
                </a:lnTo>
                <a:lnTo>
                  <a:pt x="2005622" y="12700"/>
                </a:lnTo>
                <a:close/>
              </a:path>
              <a:path w="4575175" h="405764">
                <a:moveTo>
                  <a:pt x="2031022" y="12700"/>
                </a:moveTo>
                <a:lnTo>
                  <a:pt x="2018322" y="12700"/>
                </a:lnTo>
                <a:lnTo>
                  <a:pt x="2018322" y="0"/>
                </a:lnTo>
                <a:lnTo>
                  <a:pt x="2031022" y="0"/>
                </a:lnTo>
                <a:lnTo>
                  <a:pt x="2031022" y="12700"/>
                </a:lnTo>
                <a:close/>
              </a:path>
              <a:path w="4575175" h="405764">
                <a:moveTo>
                  <a:pt x="2056422" y="12700"/>
                </a:moveTo>
                <a:lnTo>
                  <a:pt x="2043722" y="12700"/>
                </a:lnTo>
                <a:lnTo>
                  <a:pt x="2043722" y="0"/>
                </a:lnTo>
                <a:lnTo>
                  <a:pt x="2056422" y="0"/>
                </a:lnTo>
                <a:lnTo>
                  <a:pt x="2056422" y="12700"/>
                </a:lnTo>
                <a:close/>
              </a:path>
              <a:path w="4575175" h="405764">
                <a:moveTo>
                  <a:pt x="2081822" y="12700"/>
                </a:moveTo>
                <a:lnTo>
                  <a:pt x="2069122" y="12700"/>
                </a:lnTo>
                <a:lnTo>
                  <a:pt x="2069122" y="0"/>
                </a:lnTo>
                <a:lnTo>
                  <a:pt x="2081822" y="0"/>
                </a:lnTo>
                <a:lnTo>
                  <a:pt x="2081822" y="12700"/>
                </a:lnTo>
                <a:close/>
              </a:path>
              <a:path w="4575175" h="405764">
                <a:moveTo>
                  <a:pt x="2107222" y="12700"/>
                </a:moveTo>
                <a:lnTo>
                  <a:pt x="2094522" y="12700"/>
                </a:lnTo>
                <a:lnTo>
                  <a:pt x="2094522" y="0"/>
                </a:lnTo>
                <a:lnTo>
                  <a:pt x="2107222" y="0"/>
                </a:lnTo>
                <a:lnTo>
                  <a:pt x="2107222" y="12700"/>
                </a:lnTo>
                <a:close/>
              </a:path>
              <a:path w="4575175" h="405764">
                <a:moveTo>
                  <a:pt x="2132622" y="12700"/>
                </a:moveTo>
                <a:lnTo>
                  <a:pt x="2119922" y="12700"/>
                </a:lnTo>
                <a:lnTo>
                  <a:pt x="2119922" y="0"/>
                </a:lnTo>
                <a:lnTo>
                  <a:pt x="2132622" y="0"/>
                </a:lnTo>
                <a:lnTo>
                  <a:pt x="2132622" y="12700"/>
                </a:lnTo>
                <a:close/>
              </a:path>
              <a:path w="4575175" h="405764">
                <a:moveTo>
                  <a:pt x="2158022" y="12700"/>
                </a:moveTo>
                <a:lnTo>
                  <a:pt x="2145322" y="12700"/>
                </a:lnTo>
                <a:lnTo>
                  <a:pt x="2145322" y="0"/>
                </a:lnTo>
                <a:lnTo>
                  <a:pt x="2158022" y="0"/>
                </a:lnTo>
                <a:lnTo>
                  <a:pt x="2158022" y="12700"/>
                </a:lnTo>
                <a:close/>
              </a:path>
              <a:path w="4575175" h="405764">
                <a:moveTo>
                  <a:pt x="2183422" y="12700"/>
                </a:moveTo>
                <a:lnTo>
                  <a:pt x="2170722" y="12700"/>
                </a:lnTo>
                <a:lnTo>
                  <a:pt x="2170722" y="0"/>
                </a:lnTo>
                <a:lnTo>
                  <a:pt x="2183422" y="0"/>
                </a:lnTo>
                <a:lnTo>
                  <a:pt x="2183422" y="12700"/>
                </a:lnTo>
                <a:close/>
              </a:path>
              <a:path w="4575175" h="405764">
                <a:moveTo>
                  <a:pt x="2208822" y="12700"/>
                </a:moveTo>
                <a:lnTo>
                  <a:pt x="2196122" y="12700"/>
                </a:lnTo>
                <a:lnTo>
                  <a:pt x="2196122" y="0"/>
                </a:lnTo>
                <a:lnTo>
                  <a:pt x="2208822" y="0"/>
                </a:lnTo>
                <a:lnTo>
                  <a:pt x="2208822" y="12700"/>
                </a:lnTo>
                <a:close/>
              </a:path>
              <a:path w="4575175" h="405764">
                <a:moveTo>
                  <a:pt x="2234222" y="12700"/>
                </a:moveTo>
                <a:lnTo>
                  <a:pt x="2221522" y="12700"/>
                </a:lnTo>
                <a:lnTo>
                  <a:pt x="2221522" y="0"/>
                </a:lnTo>
                <a:lnTo>
                  <a:pt x="2234222" y="0"/>
                </a:lnTo>
                <a:lnTo>
                  <a:pt x="2234222" y="12700"/>
                </a:lnTo>
                <a:close/>
              </a:path>
              <a:path w="4575175" h="405764">
                <a:moveTo>
                  <a:pt x="2259622" y="12700"/>
                </a:moveTo>
                <a:lnTo>
                  <a:pt x="2246922" y="12700"/>
                </a:lnTo>
                <a:lnTo>
                  <a:pt x="2246922" y="0"/>
                </a:lnTo>
                <a:lnTo>
                  <a:pt x="2259622" y="0"/>
                </a:lnTo>
                <a:lnTo>
                  <a:pt x="2259622" y="12700"/>
                </a:lnTo>
                <a:close/>
              </a:path>
              <a:path w="4575175" h="405764">
                <a:moveTo>
                  <a:pt x="2285022" y="12700"/>
                </a:moveTo>
                <a:lnTo>
                  <a:pt x="2272322" y="12700"/>
                </a:lnTo>
                <a:lnTo>
                  <a:pt x="2272322" y="0"/>
                </a:lnTo>
                <a:lnTo>
                  <a:pt x="2285022" y="0"/>
                </a:lnTo>
                <a:lnTo>
                  <a:pt x="2285022" y="12700"/>
                </a:lnTo>
                <a:close/>
              </a:path>
              <a:path w="4575175" h="405764">
                <a:moveTo>
                  <a:pt x="2310422" y="12700"/>
                </a:moveTo>
                <a:lnTo>
                  <a:pt x="2297722" y="12700"/>
                </a:lnTo>
                <a:lnTo>
                  <a:pt x="2297722" y="0"/>
                </a:lnTo>
                <a:lnTo>
                  <a:pt x="2310422" y="0"/>
                </a:lnTo>
                <a:lnTo>
                  <a:pt x="2310422" y="12700"/>
                </a:lnTo>
                <a:close/>
              </a:path>
              <a:path w="4575175" h="405764">
                <a:moveTo>
                  <a:pt x="2335822" y="12700"/>
                </a:moveTo>
                <a:lnTo>
                  <a:pt x="2323122" y="12700"/>
                </a:lnTo>
                <a:lnTo>
                  <a:pt x="2323122" y="0"/>
                </a:lnTo>
                <a:lnTo>
                  <a:pt x="2335822" y="0"/>
                </a:lnTo>
                <a:lnTo>
                  <a:pt x="2335822" y="12700"/>
                </a:lnTo>
                <a:close/>
              </a:path>
              <a:path w="4575175" h="405764">
                <a:moveTo>
                  <a:pt x="2361222" y="12700"/>
                </a:moveTo>
                <a:lnTo>
                  <a:pt x="2348522" y="12700"/>
                </a:lnTo>
                <a:lnTo>
                  <a:pt x="2348522" y="0"/>
                </a:lnTo>
                <a:lnTo>
                  <a:pt x="2361222" y="0"/>
                </a:lnTo>
                <a:lnTo>
                  <a:pt x="2361222" y="12700"/>
                </a:lnTo>
                <a:close/>
              </a:path>
              <a:path w="4575175" h="405764">
                <a:moveTo>
                  <a:pt x="2386622" y="12700"/>
                </a:moveTo>
                <a:lnTo>
                  <a:pt x="2373922" y="12700"/>
                </a:lnTo>
                <a:lnTo>
                  <a:pt x="2373922" y="0"/>
                </a:lnTo>
                <a:lnTo>
                  <a:pt x="2386622" y="0"/>
                </a:lnTo>
                <a:lnTo>
                  <a:pt x="2386622" y="12700"/>
                </a:lnTo>
                <a:close/>
              </a:path>
              <a:path w="4575175" h="405764">
                <a:moveTo>
                  <a:pt x="2412022" y="12700"/>
                </a:moveTo>
                <a:lnTo>
                  <a:pt x="2399322" y="12700"/>
                </a:lnTo>
                <a:lnTo>
                  <a:pt x="2399322" y="0"/>
                </a:lnTo>
                <a:lnTo>
                  <a:pt x="2412022" y="0"/>
                </a:lnTo>
                <a:lnTo>
                  <a:pt x="2412022" y="12700"/>
                </a:lnTo>
                <a:close/>
              </a:path>
              <a:path w="4575175" h="405764">
                <a:moveTo>
                  <a:pt x="2437422" y="12700"/>
                </a:moveTo>
                <a:lnTo>
                  <a:pt x="2424722" y="12700"/>
                </a:lnTo>
                <a:lnTo>
                  <a:pt x="2424722" y="0"/>
                </a:lnTo>
                <a:lnTo>
                  <a:pt x="2437422" y="0"/>
                </a:lnTo>
                <a:lnTo>
                  <a:pt x="2437422" y="12700"/>
                </a:lnTo>
                <a:close/>
              </a:path>
              <a:path w="4575175" h="405764">
                <a:moveTo>
                  <a:pt x="2462822" y="12700"/>
                </a:moveTo>
                <a:lnTo>
                  <a:pt x="2450122" y="12700"/>
                </a:lnTo>
                <a:lnTo>
                  <a:pt x="2450122" y="0"/>
                </a:lnTo>
                <a:lnTo>
                  <a:pt x="2462822" y="0"/>
                </a:lnTo>
                <a:lnTo>
                  <a:pt x="2462822" y="12700"/>
                </a:lnTo>
                <a:close/>
              </a:path>
              <a:path w="4575175" h="405764">
                <a:moveTo>
                  <a:pt x="2488222" y="12700"/>
                </a:moveTo>
                <a:lnTo>
                  <a:pt x="2475522" y="12700"/>
                </a:lnTo>
                <a:lnTo>
                  <a:pt x="2475522" y="0"/>
                </a:lnTo>
                <a:lnTo>
                  <a:pt x="2488222" y="0"/>
                </a:lnTo>
                <a:lnTo>
                  <a:pt x="2488222" y="12700"/>
                </a:lnTo>
                <a:close/>
              </a:path>
              <a:path w="4575175" h="405764">
                <a:moveTo>
                  <a:pt x="2513622" y="12700"/>
                </a:moveTo>
                <a:lnTo>
                  <a:pt x="2500922" y="12700"/>
                </a:lnTo>
                <a:lnTo>
                  <a:pt x="2500922" y="0"/>
                </a:lnTo>
                <a:lnTo>
                  <a:pt x="2513622" y="0"/>
                </a:lnTo>
                <a:lnTo>
                  <a:pt x="2513622" y="12700"/>
                </a:lnTo>
                <a:close/>
              </a:path>
              <a:path w="4575175" h="405764">
                <a:moveTo>
                  <a:pt x="2539022" y="12700"/>
                </a:moveTo>
                <a:lnTo>
                  <a:pt x="2526322" y="12700"/>
                </a:lnTo>
                <a:lnTo>
                  <a:pt x="2526322" y="0"/>
                </a:lnTo>
                <a:lnTo>
                  <a:pt x="2539022" y="0"/>
                </a:lnTo>
                <a:lnTo>
                  <a:pt x="2539022" y="12700"/>
                </a:lnTo>
                <a:close/>
              </a:path>
              <a:path w="4575175" h="405764">
                <a:moveTo>
                  <a:pt x="2564422" y="12700"/>
                </a:moveTo>
                <a:lnTo>
                  <a:pt x="2551722" y="12700"/>
                </a:lnTo>
                <a:lnTo>
                  <a:pt x="2551722" y="0"/>
                </a:lnTo>
                <a:lnTo>
                  <a:pt x="2564422" y="0"/>
                </a:lnTo>
                <a:lnTo>
                  <a:pt x="2564422" y="12700"/>
                </a:lnTo>
                <a:close/>
              </a:path>
              <a:path w="4575175" h="405764">
                <a:moveTo>
                  <a:pt x="2589822" y="12700"/>
                </a:moveTo>
                <a:lnTo>
                  <a:pt x="2577122" y="12700"/>
                </a:lnTo>
                <a:lnTo>
                  <a:pt x="2577122" y="0"/>
                </a:lnTo>
                <a:lnTo>
                  <a:pt x="2589822" y="0"/>
                </a:lnTo>
                <a:lnTo>
                  <a:pt x="2589822" y="12700"/>
                </a:lnTo>
                <a:close/>
              </a:path>
              <a:path w="4575175" h="405764">
                <a:moveTo>
                  <a:pt x="2615222" y="12700"/>
                </a:moveTo>
                <a:lnTo>
                  <a:pt x="2602522" y="12700"/>
                </a:lnTo>
                <a:lnTo>
                  <a:pt x="2602522" y="0"/>
                </a:lnTo>
                <a:lnTo>
                  <a:pt x="2615222" y="0"/>
                </a:lnTo>
                <a:lnTo>
                  <a:pt x="2615222" y="12700"/>
                </a:lnTo>
                <a:close/>
              </a:path>
              <a:path w="4575175" h="405764">
                <a:moveTo>
                  <a:pt x="2640622" y="12700"/>
                </a:moveTo>
                <a:lnTo>
                  <a:pt x="2627922" y="12700"/>
                </a:lnTo>
                <a:lnTo>
                  <a:pt x="2627922" y="0"/>
                </a:lnTo>
                <a:lnTo>
                  <a:pt x="2640622" y="0"/>
                </a:lnTo>
                <a:lnTo>
                  <a:pt x="2640622" y="12700"/>
                </a:lnTo>
                <a:close/>
              </a:path>
              <a:path w="4575175" h="405764">
                <a:moveTo>
                  <a:pt x="2666022" y="12700"/>
                </a:moveTo>
                <a:lnTo>
                  <a:pt x="2653322" y="12700"/>
                </a:lnTo>
                <a:lnTo>
                  <a:pt x="2653322" y="0"/>
                </a:lnTo>
                <a:lnTo>
                  <a:pt x="2666022" y="0"/>
                </a:lnTo>
                <a:lnTo>
                  <a:pt x="2666022" y="12700"/>
                </a:lnTo>
                <a:close/>
              </a:path>
              <a:path w="4575175" h="405764">
                <a:moveTo>
                  <a:pt x="2691422" y="12700"/>
                </a:moveTo>
                <a:lnTo>
                  <a:pt x="2678722" y="12700"/>
                </a:lnTo>
                <a:lnTo>
                  <a:pt x="2678722" y="0"/>
                </a:lnTo>
                <a:lnTo>
                  <a:pt x="2691422" y="0"/>
                </a:lnTo>
                <a:lnTo>
                  <a:pt x="2691422" y="12700"/>
                </a:lnTo>
                <a:close/>
              </a:path>
              <a:path w="4575175" h="405764">
                <a:moveTo>
                  <a:pt x="2716822" y="12700"/>
                </a:moveTo>
                <a:lnTo>
                  <a:pt x="2704122" y="12700"/>
                </a:lnTo>
                <a:lnTo>
                  <a:pt x="2704122" y="0"/>
                </a:lnTo>
                <a:lnTo>
                  <a:pt x="2716822" y="0"/>
                </a:lnTo>
                <a:lnTo>
                  <a:pt x="2716822" y="12700"/>
                </a:lnTo>
                <a:close/>
              </a:path>
              <a:path w="4575175" h="405764">
                <a:moveTo>
                  <a:pt x="2742222" y="12700"/>
                </a:moveTo>
                <a:lnTo>
                  <a:pt x="2729522" y="12700"/>
                </a:lnTo>
                <a:lnTo>
                  <a:pt x="2729522" y="0"/>
                </a:lnTo>
                <a:lnTo>
                  <a:pt x="2742222" y="0"/>
                </a:lnTo>
                <a:lnTo>
                  <a:pt x="2742222" y="12700"/>
                </a:lnTo>
                <a:close/>
              </a:path>
              <a:path w="4575175" h="405764">
                <a:moveTo>
                  <a:pt x="2767622" y="12700"/>
                </a:moveTo>
                <a:lnTo>
                  <a:pt x="2754922" y="12700"/>
                </a:lnTo>
                <a:lnTo>
                  <a:pt x="2754922" y="0"/>
                </a:lnTo>
                <a:lnTo>
                  <a:pt x="2767622" y="0"/>
                </a:lnTo>
                <a:lnTo>
                  <a:pt x="2767622" y="12700"/>
                </a:lnTo>
                <a:close/>
              </a:path>
              <a:path w="4575175" h="405764">
                <a:moveTo>
                  <a:pt x="2793022" y="12700"/>
                </a:moveTo>
                <a:lnTo>
                  <a:pt x="2780322" y="12700"/>
                </a:lnTo>
                <a:lnTo>
                  <a:pt x="2780322" y="0"/>
                </a:lnTo>
                <a:lnTo>
                  <a:pt x="2793022" y="0"/>
                </a:lnTo>
                <a:lnTo>
                  <a:pt x="2793022" y="12700"/>
                </a:lnTo>
                <a:close/>
              </a:path>
              <a:path w="4575175" h="405764">
                <a:moveTo>
                  <a:pt x="2818422" y="12700"/>
                </a:moveTo>
                <a:lnTo>
                  <a:pt x="2805722" y="12700"/>
                </a:lnTo>
                <a:lnTo>
                  <a:pt x="2805722" y="0"/>
                </a:lnTo>
                <a:lnTo>
                  <a:pt x="2818422" y="0"/>
                </a:lnTo>
                <a:lnTo>
                  <a:pt x="2818422" y="12700"/>
                </a:lnTo>
                <a:close/>
              </a:path>
              <a:path w="4575175" h="405764">
                <a:moveTo>
                  <a:pt x="2843822" y="12700"/>
                </a:moveTo>
                <a:lnTo>
                  <a:pt x="2831122" y="12700"/>
                </a:lnTo>
                <a:lnTo>
                  <a:pt x="2831122" y="0"/>
                </a:lnTo>
                <a:lnTo>
                  <a:pt x="2843822" y="0"/>
                </a:lnTo>
                <a:lnTo>
                  <a:pt x="2843822" y="12700"/>
                </a:lnTo>
                <a:close/>
              </a:path>
              <a:path w="4575175" h="405764">
                <a:moveTo>
                  <a:pt x="2869222" y="12700"/>
                </a:moveTo>
                <a:lnTo>
                  <a:pt x="2856522" y="12700"/>
                </a:lnTo>
                <a:lnTo>
                  <a:pt x="2856522" y="0"/>
                </a:lnTo>
                <a:lnTo>
                  <a:pt x="2869222" y="0"/>
                </a:lnTo>
                <a:lnTo>
                  <a:pt x="2869222" y="12700"/>
                </a:lnTo>
                <a:close/>
              </a:path>
              <a:path w="4575175" h="405764">
                <a:moveTo>
                  <a:pt x="2894622" y="12700"/>
                </a:moveTo>
                <a:lnTo>
                  <a:pt x="2881922" y="12700"/>
                </a:lnTo>
                <a:lnTo>
                  <a:pt x="2881922" y="0"/>
                </a:lnTo>
                <a:lnTo>
                  <a:pt x="2894622" y="0"/>
                </a:lnTo>
                <a:lnTo>
                  <a:pt x="2894622" y="12700"/>
                </a:lnTo>
                <a:close/>
              </a:path>
              <a:path w="4575175" h="405764">
                <a:moveTo>
                  <a:pt x="2920022" y="12700"/>
                </a:moveTo>
                <a:lnTo>
                  <a:pt x="2907322" y="12700"/>
                </a:lnTo>
                <a:lnTo>
                  <a:pt x="2907322" y="0"/>
                </a:lnTo>
                <a:lnTo>
                  <a:pt x="2920022" y="0"/>
                </a:lnTo>
                <a:lnTo>
                  <a:pt x="2920022" y="12700"/>
                </a:lnTo>
                <a:close/>
              </a:path>
              <a:path w="4575175" h="405764">
                <a:moveTo>
                  <a:pt x="2945422" y="12700"/>
                </a:moveTo>
                <a:lnTo>
                  <a:pt x="2932722" y="12700"/>
                </a:lnTo>
                <a:lnTo>
                  <a:pt x="2932722" y="0"/>
                </a:lnTo>
                <a:lnTo>
                  <a:pt x="2945422" y="0"/>
                </a:lnTo>
                <a:lnTo>
                  <a:pt x="2945422" y="12700"/>
                </a:lnTo>
                <a:close/>
              </a:path>
              <a:path w="4575175" h="405764">
                <a:moveTo>
                  <a:pt x="2970822" y="12700"/>
                </a:moveTo>
                <a:lnTo>
                  <a:pt x="2958122" y="12700"/>
                </a:lnTo>
                <a:lnTo>
                  <a:pt x="2958122" y="0"/>
                </a:lnTo>
                <a:lnTo>
                  <a:pt x="2970822" y="0"/>
                </a:lnTo>
                <a:lnTo>
                  <a:pt x="2970822" y="12700"/>
                </a:lnTo>
                <a:close/>
              </a:path>
              <a:path w="4575175" h="405764">
                <a:moveTo>
                  <a:pt x="2996222" y="12700"/>
                </a:moveTo>
                <a:lnTo>
                  <a:pt x="2983522" y="12700"/>
                </a:lnTo>
                <a:lnTo>
                  <a:pt x="2983522" y="0"/>
                </a:lnTo>
                <a:lnTo>
                  <a:pt x="2996222" y="0"/>
                </a:lnTo>
                <a:lnTo>
                  <a:pt x="2996222" y="12700"/>
                </a:lnTo>
                <a:close/>
              </a:path>
              <a:path w="4575175" h="405764">
                <a:moveTo>
                  <a:pt x="3021622" y="12700"/>
                </a:moveTo>
                <a:lnTo>
                  <a:pt x="3008922" y="12700"/>
                </a:lnTo>
                <a:lnTo>
                  <a:pt x="3008922" y="0"/>
                </a:lnTo>
                <a:lnTo>
                  <a:pt x="3021622" y="0"/>
                </a:lnTo>
                <a:lnTo>
                  <a:pt x="3021622" y="12700"/>
                </a:lnTo>
                <a:close/>
              </a:path>
              <a:path w="4575175" h="405764">
                <a:moveTo>
                  <a:pt x="3047022" y="12700"/>
                </a:moveTo>
                <a:lnTo>
                  <a:pt x="3034322" y="12700"/>
                </a:lnTo>
                <a:lnTo>
                  <a:pt x="3034322" y="0"/>
                </a:lnTo>
                <a:lnTo>
                  <a:pt x="3047022" y="0"/>
                </a:lnTo>
                <a:lnTo>
                  <a:pt x="3047022" y="12700"/>
                </a:lnTo>
                <a:close/>
              </a:path>
              <a:path w="4575175" h="405764">
                <a:moveTo>
                  <a:pt x="3072422" y="12700"/>
                </a:moveTo>
                <a:lnTo>
                  <a:pt x="3059722" y="12700"/>
                </a:lnTo>
                <a:lnTo>
                  <a:pt x="3059722" y="0"/>
                </a:lnTo>
                <a:lnTo>
                  <a:pt x="3072422" y="0"/>
                </a:lnTo>
                <a:lnTo>
                  <a:pt x="3072422" y="12700"/>
                </a:lnTo>
                <a:close/>
              </a:path>
              <a:path w="4575175" h="405764">
                <a:moveTo>
                  <a:pt x="3097822" y="12700"/>
                </a:moveTo>
                <a:lnTo>
                  <a:pt x="3085122" y="12700"/>
                </a:lnTo>
                <a:lnTo>
                  <a:pt x="3085122" y="0"/>
                </a:lnTo>
                <a:lnTo>
                  <a:pt x="3097822" y="0"/>
                </a:lnTo>
                <a:lnTo>
                  <a:pt x="3097822" y="12700"/>
                </a:lnTo>
                <a:close/>
              </a:path>
              <a:path w="4575175" h="405764">
                <a:moveTo>
                  <a:pt x="3123222" y="12700"/>
                </a:moveTo>
                <a:lnTo>
                  <a:pt x="3110522" y="12700"/>
                </a:lnTo>
                <a:lnTo>
                  <a:pt x="3110522" y="0"/>
                </a:lnTo>
                <a:lnTo>
                  <a:pt x="3123222" y="0"/>
                </a:lnTo>
                <a:lnTo>
                  <a:pt x="3123222" y="12700"/>
                </a:lnTo>
                <a:close/>
              </a:path>
              <a:path w="4575175" h="405764">
                <a:moveTo>
                  <a:pt x="3148622" y="12700"/>
                </a:moveTo>
                <a:lnTo>
                  <a:pt x="3135922" y="12700"/>
                </a:lnTo>
                <a:lnTo>
                  <a:pt x="3135922" y="0"/>
                </a:lnTo>
                <a:lnTo>
                  <a:pt x="3148622" y="0"/>
                </a:lnTo>
                <a:lnTo>
                  <a:pt x="3148622" y="12700"/>
                </a:lnTo>
                <a:close/>
              </a:path>
              <a:path w="4575175" h="405764">
                <a:moveTo>
                  <a:pt x="3174022" y="12700"/>
                </a:moveTo>
                <a:lnTo>
                  <a:pt x="3161322" y="12700"/>
                </a:lnTo>
                <a:lnTo>
                  <a:pt x="3161322" y="0"/>
                </a:lnTo>
                <a:lnTo>
                  <a:pt x="3174022" y="0"/>
                </a:lnTo>
                <a:lnTo>
                  <a:pt x="3174022" y="12700"/>
                </a:lnTo>
                <a:close/>
              </a:path>
              <a:path w="4575175" h="405764">
                <a:moveTo>
                  <a:pt x="3199422" y="12700"/>
                </a:moveTo>
                <a:lnTo>
                  <a:pt x="3186722" y="12700"/>
                </a:lnTo>
                <a:lnTo>
                  <a:pt x="3186722" y="0"/>
                </a:lnTo>
                <a:lnTo>
                  <a:pt x="3199422" y="0"/>
                </a:lnTo>
                <a:lnTo>
                  <a:pt x="3199422" y="12700"/>
                </a:lnTo>
                <a:close/>
              </a:path>
              <a:path w="4575175" h="405764">
                <a:moveTo>
                  <a:pt x="3224822" y="12700"/>
                </a:moveTo>
                <a:lnTo>
                  <a:pt x="3212122" y="12700"/>
                </a:lnTo>
                <a:lnTo>
                  <a:pt x="3212122" y="0"/>
                </a:lnTo>
                <a:lnTo>
                  <a:pt x="3224822" y="0"/>
                </a:lnTo>
                <a:lnTo>
                  <a:pt x="3224822" y="12700"/>
                </a:lnTo>
                <a:close/>
              </a:path>
              <a:path w="4575175" h="405764">
                <a:moveTo>
                  <a:pt x="3250222" y="12700"/>
                </a:moveTo>
                <a:lnTo>
                  <a:pt x="3237522" y="12700"/>
                </a:lnTo>
                <a:lnTo>
                  <a:pt x="3237522" y="0"/>
                </a:lnTo>
                <a:lnTo>
                  <a:pt x="3250222" y="0"/>
                </a:lnTo>
                <a:lnTo>
                  <a:pt x="3250222" y="12700"/>
                </a:lnTo>
                <a:close/>
              </a:path>
              <a:path w="4575175" h="405764">
                <a:moveTo>
                  <a:pt x="3275622" y="12700"/>
                </a:moveTo>
                <a:lnTo>
                  <a:pt x="3262922" y="12700"/>
                </a:lnTo>
                <a:lnTo>
                  <a:pt x="3262922" y="0"/>
                </a:lnTo>
                <a:lnTo>
                  <a:pt x="3275622" y="0"/>
                </a:lnTo>
                <a:lnTo>
                  <a:pt x="3275622" y="12700"/>
                </a:lnTo>
                <a:close/>
              </a:path>
              <a:path w="4575175" h="405764">
                <a:moveTo>
                  <a:pt x="3301022" y="12700"/>
                </a:moveTo>
                <a:lnTo>
                  <a:pt x="3288322" y="12700"/>
                </a:lnTo>
                <a:lnTo>
                  <a:pt x="3288322" y="0"/>
                </a:lnTo>
                <a:lnTo>
                  <a:pt x="3301022" y="0"/>
                </a:lnTo>
                <a:lnTo>
                  <a:pt x="3301022" y="12700"/>
                </a:lnTo>
                <a:close/>
              </a:path>
              <a:path w="4575175" h="405764">
                <a:moveTo>
                  <a:pt x="3326422" y="12700"/>
                </a:moveTo>
                <a:lnTo>
                  <a:pt x="3313722" y="12700"/>
                </a:lnTo>
                <a:lnTo>
                  <a:pt x="3313722" y="0"/>
                </a:lnTo>
                <a:lnTo>
                  <a:pt x="3326422" y="0"/>
                </a:lnTo>
                <a:lnTo>
                  <a:pt x="3326422" y="12700"/>
                </a:lnTo>
                <a:close/>
              </a:path>
              <a:path w="4575175" h="405764">
                <a:moveTo>
                  <a:pt x="3351822" y="12700"/>
                </a:moveTo>
                <a:lnTo>
                  <a:pt x="3339122" y="12700"/>
                </a:lnTo>
                <a:lnTo>
                  <a:pt x="3339122" y="0"/>
                </a:lnTo>
                <a:lnTo>
                  <a:pt x="3351822" y="0"/>
                </a:lnTo>
                <a:lnTo>
                  <a:pt x="3351822" y="12700"/>
                </a:lnTo>
                <a:close/>
              </a:path>
              <a:path w="4575175" h="405764">
                <a:moveTo>
                  <a:pt x="3377222" y="12700"/>
                </a:moveTo>
                <a:lnTo>
                  <a:pt x="3364522" y="12700"/>
                </a:lnTo>
                <a:lnTo>
                  <a:pt x="3364522" y="0"/>
                </a:lnTo>
                <a:lnTo>
                  <a:pt x="3377222" y="0"/>
                </a:lnTo>
                <a:lnTo>
                  <a:pt x="3377222" y="12700"/>
                </a:lnTo>
                <a:close/>
              </a:path>
              <a:path w="4575175" h="405764">
                <a:moveTo>
                  <a:pt x="3402622" y="12700"/>
                </a:moveTo>
                <a:lnTo>
                  <a:pt x="3389922" y="12700"/>
                </a:lnTo>
                <a:lnTo>
                  <a:pt x="3389922" y="0"/>
                </a:lnTo>
                <a:lnTo>
                  <a:pt x="3402622" y="0"/>
                </a:lnTo>
                <a:lnTo>
                  <a:pt x="3402622" y="12700"/>
                </a:lnTo>
                <a:close/>
              </a:path>
              <a:path w="4575175" h="405764">
                <a:moveTo>
                  <a:pt x="3428022" y="12700"/>
                </a:moveTo>
                <a:lnTo>
                  <a:pt x="3415322" y="12700"/>
                </a:lnTo>
                <a:lnTo>
                  <a:pt x="3415322" y="0"/>
                </a:lnTo>
                <a:lnTo>
                  <a:pt x="3428022" y="0"/>
                </a:lnTo>
                <a:lnTo>
                  <a:pt x="3428022" y="12700"/>
                </a:lnTo>
                <a:close/>
              </a:path>
              <a:path w="4575175" h="405764">
                <a:moveTo>
                  <a:pt x="3453422" y="12700"/>
                </a:moveTo>
                <a:lnTo>
                  <a:pt x="3440722" y="12700"/>
                </a:lnTo>
                <a:lnTo>
                  <a:pt x="3440722" y="0"/>
                </a:lnTo>
                <a:lnTo>
                  <a:pt x="3453422" y="0"/>
                </a:lnTo>
                <a:lnTo>
                  <a:pt x="3453422" y="12700"/>
                </a:lnTo>
                <a:close/>
              </a:path>
              <a:path w="4575175" h="405764">
                <a:moveTo>
                  <a:pt x="3478822" y="12700"/>
                </a:moveTo>
                <a:lnTo>
                  <a:pt x="3466122" y="12700"/>
                </a:lnTo>
                <a:lnTo>
                  <a:pt x="3466122" y="0"/>
                </a:lnTo>
                <a:lnTo>
                  <a:pt x="3478822" y="0"/>
                </a:lnTo>
                <a:lnTo>
                  <a:pt x="3478822" y="12700"/>
                </a:lnTo>
                <a:close/>
              </a:path>
              <a:path w="4575175" h="405764">
                <a:moveTo>
                  <a:pt x="3504222" y="12700"/>
                </a:moveTo>
                <a:lnTo>
                  <a:pt x="3491522" y="12700"/>
                </a:lnTo>
                <a:lnTo>
                  <a:pt x="3491522" y="0"/>
                </a:lnTo>
                <a:lnTo>
                  <a:pt x="3504222" y="0"/>
                </a:lnTo>
                <a:lnTo>
                  <a:pt x="3504222" y="12700"/>
                </a:lnTo>
                <a:close/>
              </a:path>
              <a:path w="4575175" h="405764">
                <a:moveTo>
                  <a:pt x="3529622" y="12700"/>
                </a:moveTo>
                <a:lnTo>
                  <a:pt x="3516922" y="12700"/>
                </a:lnTo>
                <a:lnTo>
                  <a:pt x="3516922" y="0"/>
                </a:lnTo>
                <a:lnTo>
                  <a:pt x="3529622" y="0"/>
                </a:lnTo>
                <a:lnTo>
                  <a:pt x="3529622" y="12700"/>
                </a:lnTo>
                <a:close/>
              </a:path>
              <a:path w="4575175" h="405764">
                <a:moveTo>
                  <a:pt x="3555022" y="12700"/>
                </a:moveTo>
                <a:lnTo>
                  <a:pt x="3542322" y="12700"/>
                </a:lnTo>
                <a:lnTo>
                  <a:pt x="3542322" y="0"/>
                </a:lnTo>
                <a:lnTo>
                  <a:pt x="3555022" y="0"/>
                </a:lnTo>
                <a:lnTo>
                  <a:pt x="3555022" y="12700"/>
                </a:lnTo>
                <a:close/>
              </a:path>
              <a:path w="4575175" h="405764">
                <a:moveTo>
                  <a:pt x="3580422" y="12700"/>
                </a:moveTo>
                <a:lnTo>
                  <a:pt x="3567722" y="12700"/>
                </a:lnTo>
                <a:lnTo>
                  <a:pt x="3567722" y="0"/>
                </a:lnTo>
                <a:lnTo>
                  <a:pt x="3580422" y="0"/>
                </a:lnTo>
                <a:lnTo>
                  <a:pt x="3580422" y="12700"/>
                </a:lnTo>
                <a:close/>
              </a:path>
              <a:path w="4575175" h="405764">
                <a:moveTo>
                  <a:pt x="3605822" y="12700"/>
                </a:moveTo>
                <a:lnTo>
                  <a:pt x="3593122" y="12700"/>
                </a:lnTo>
                <a:lnTo>
                  <a:pt x="3593122" y="0"/>
                </a:lnTo>
                <a:lnTo>
                  <a:pt x="3605822" y="0"/>
                </a:lnTo>
                <a:lnTo>
                  <a:pt x="3605822" y="12700"/>
                </a:lnTo>
                <a:close/>
              </a:path>
              <a:path w="4575175" h="405764">
                <a:moveTo>
                  <a:pt x="3631222" y="12700"/>
                </a:moveTo>
                <a:lnTo>
                  <a:pt x="3618522" y="12700"/>
                </a:lnTo>
                <a:lnTo>
                  <a:pt x="3618522" y="0"/>
                </a:lnTo>
                <a:lnTo>
                  <a:pt x="3631222" y="0"/>
                </a:lnTo>
                <a:lnTo>
                  <a:pt x="3631222" y="12700"/>
                </a:lnTo>
                <a:close/>
              </a:path>
              <a:path w="4575175" h="405764">
                <a:moveTo>
                  <a:pt x="3656622" y="12700"/>
                </a:moveTo>
                <a:lnTo>
                  <a:pt x="3643922" y="12700"/>
                </a:lnTo>
                <a:lnTo>
                  <a:pt x="3643922" y="0"/>
                </a:lnTo>
                <a:lnTo>
                  <a:pt x="3656622" y="0"/>
                </a:lnTo>
                <a:lnTo>
                  <a:pt x="3656622" y="12700"/>
                </a:lnTo>
                <a:close/>
              </a:path>
              <a:path w="4575175" h="405764">
                <a:moveTo>
                  <a:pt x="3682022" y="12700"/>
                </a:moveTo>
                <a:lnTo>
                  <a:pt x="3669322" y="12700"/>
                </a:lnTo>
                <a:lnTo>
                  <a:pt x="3669322" y="0"/>
                </a:lnTo>
                <a:lnTo>
                  <a:pt x="3682022" y="0"/>
                </a:lnTo>
                <a:lnTo>
                  <a:pt x="3682022" y="12700"/>
                </a:lnTo>
                <a:close/>
              </a:path>
              <a:path w="4575175" h="405764">
                <a:moveTo>
                  <a:pt x="3707422" y="12700"/>
                </a:moveTo>
                <a:lnTo>
                  <a:pt x="3694722" y="12700"/>
                </a:lnTo>
                <a:lnTo>
                  <a:pt x="3694722" y="0"/>
                </a:lnTo>
                <a:lnTo>
                  <a:pt x="3707422" y="0"/>
                </a:lnTo>
                <a:lnTo>
                  <a:pt x="3707422" y="12700"/>
                </a:lnTo>
                <a:close/>
              </a:path>
              <a:path w="4575175" h="405764">
                <a:moveTo>
                  <a:pt x="3732822" y="12700"/>
                </a:moveTo>
                <a:lnTo>
                  <a:pt x="3720122" y="12700"/>
                </a:lnTo>
                <a:lnTo>
                  <a:pt x="3720122" y="0"/>
                </a:lnTo>
                <a:lnTo>
                  <a:pt x="3732822" y="0"/>
                </a:lnTo>
                <a:lnTo>
                  <a:pt x="3732822" y="12700"/>
                </a:lnTo>
                <a:close/>
              </a:path>
              <a:path w="4575175" h="405764">
                <a:moveTo>
                  <a:pt x="3758222" y="12700"/>
                </a:moveTo>
                <a:lnTo>
                  <a:pt x="3745522" y="12700"/>
                </a:lnTo>
                <a:lnTo>
                  <a:pt x="3745522" y="0"/>
                </a:lnTo>
                <a:lnTo>
                  <a:pt x="3758222" y="0"/>
                </a:lnTo>
                <a:lnTo>
                  <a:pt x="3758222" y="12700"/>
                </a:lnTo>
                <a:close/>
              </a:path>
              <a:path w="4575175" h="405764">
                <a:moveTo>
                  <a:pt x="3783622" y="12700"/>
                </a:moveTo>
                <a:lnTo>
                  <a:pt x="3770922" y="12700"/>
                </a:lnTo>
                <a:lnTo>
                  <a:pt x="3770922" y="0"/>
                </a:lnTo>
                <a:lnTo>
                  <a:pt x="3783622" y="0"/>
                </a:lnTo>
                <a:lnTo>
                  <a:pt x="3783622" y="12700"/>
                </a:lnTo>
                <a:close/>
              </a:path>
              <a:path w="4575175" h="405764">
                <a:moveTo>
                  <a:pt x="3809022" y="12700"/>
                </a:moveTo>
                <a:lnTo>
                  <a:pt x="3796322" y="12700"/>
                </a:lnTo>
                <a:lnTo>
                  <a:pt x="3796322" y="0"/>
                </a:lnTo>
                <a:lnTo>
                  <a:pt x="3809022" y="0"/>
                </a:lnTo>
                <a:lnTo>
                  <a:pt x="3809022" y="12700"/>
                </a:lnTo>
                <a:close/>
              </a:path>
              <a:path w="4575175" h="405764">
                <a:moveTo>
                  <a:pt x="3834422" y="12700"/>
                </a:moveTo>
                <a:lnTo>
                  <a:pt x="3821722" y="12700"/>
                </a:lnTo>
                <a:lnTo>
                  <a:pt x="3821722" y="0"/>
                </a:lnTo>
                <a:lnTo>
                  <a:pt x="3834422" y="0"/>
                </a:lnTo>
                <a:lnTo>
                  <a:pt x="3834422" y="12700"/>
                </a:lnTo>
                <a:close/>
              </a:path>
              <a:path w="4575175" h="405764">
                <a:moveTo>
                  <a:pt x="3859822" y="12700"/>
                </a:moveTo>
                <a:lnTo>
                  <a:pt x="3847122" y="12700"/>
                </a:lnTo>
                <a:lnTo>
                  <a:pt x="3847122" y="0"/>
                </a:lnTo>
                <a:lnTo>
                  <a:pt x="3859822" y="0"/>
                </a:lnTo>
                <a:lnTo>
                  <a:pt x="3859822" y="12700"/>
                </a:lnTo>
                <a:close/>
              </a:path>
              <a:path w="4575175" h="405764">
                <a:moveTo>
                  <a:pt x="3885222" y="12700"/>
                </a:moveTo>
                <a:lnTo>
                  <a:pt x="3872522" y="12700"/>
                </a:lnTo>
                <a:lnTo>
                  <a:pt x="3872522" y="0"/>
                </a:lnTo>
                <a:lnTo>
                  <a:pt x="3885222" y="0"/>
                </a:lnTo>
                <a:lnTo>
                  <a:pt x="3885222" y="12700"/>
                </a:lnTo>
                <a:close/>
              </a:path>
              <a:path w="4575175" h="405764">
                <a:moveTo>
                  <a:pt x="3910622" y="12700"/>
                </a:moveTo>
                <a:lnTo>
                  <a:pt x="3897922" y="12700"/>
                </a:lnTo>
                <a:lnTo>
                  <a:pt x="3897922" y="0"/>
                </a:lnTo>
                <a:lnTo>
                  <a:pt x="3910622" y="0"/>
                </a:lnTo>
                <a:lnTo>
                  <a:pt x="3910622" y="12700"/>
                </a:lnTo>
                <a:close/>
              </a:path>
              <a:path w="4575175" h="405764">
                <a:moveTo>
                  <a:pt x="3936022" y="12700"/>
                </a:moveTo>
                <a:lnTo>
                  <a:pt x="3923322" y="12700"/>
                </a:lnTo>
                <a:lnTo>
                  <a:pt x="3923322" y="0"/>
                </a:lnTo>
                <a:lnTo>
                  <a:pt x="3936022" y="0"/>
                </a:lnTo>
                <a:lnTo>
                  <a:pt x="3936022" y="12700"/>
                </a:lnTo>
                <a:close/>
              </a:path>
              <a:path w="4575175" h="405764">
                <a:moveTo>
                  <a:pt x="3961422" y="12700"/>
                </a:moveTo>
                <a:lnTo>
                  <a:pt x="3948722" y="12700"/>
                </a:lnTo>
                <a:lnTo>
                  <a:pt x="3948722" y="0"/>
                </a:lnTo>
                <a:lnTo>
                  <a:pt x="3961422" y="0"/>
                </a:lnTo>
                <a:lnTo>
                  <a:pt x="3961422" y="12700"/>
                </a:lnTo>
                <a:close/>
              </a:path>
              <a:path w="4575175" h="405764">
                <a:moveTo>
                  <a:pt x="3986822" y="12700"/>
                </a:moveTo>
                <a:lnTo>
                  <a:pt x="3974122" y="12700"/>
                </a:lnTo>
                <a:lnTo>
                  <a:pt x="3974122" y="0"/>
                </a:lnTo>
                <a:lnTo>
                  <a:pt x="3986822" y="0"/>
                </a:lnTo>
                <a:lnTo>
                  <a:pt x="3986822" y="12700"/>
                </a:lnTo>
                <a:close/>
              </a:path>
              <a:path w="4575175" h="405764">
                <a:moveTo>
                  <a:pt x="4012222" y="12700"/>
                </a:moveTo>
                <a:lnTo>
                  <a:pt x="3999522" y="12700"/>
                </a:lnTo>
                <a:lnTo>
                  <a:pt x="3999522" y="0"/>
                </a:lnTo>
                <a:lnTo>
                  <a:pt x="4012222" y="0"/>
                </a:lnTo>
                <a:lnTo>
                  <a:pt x="4012222" y="12700"/>
                </a:lnTo>
                <a:close/>
              </a:path>
              <a:path w="4575175" h="405764">
                <a:moveTo>
                  <a:pt x="4037622" y="12700"/>
                </a:moveTo>
                <a:lnTo>
                  <a:pt x="4024922" y="12700"/>
                </a:lnTo>
                <a:lnTo>
                  <a:pt x="4024922" y="0"/>
                </a:lnTo>
                <a:lnTo>
                  <a:pt x="4037622" y="0"/>
                </a:lnTo>
                <a:lnTo>
                  <a:pt x="4037622" y="12700"/>
                </a:lnTo>
                <a:close/>
              </a:path>
              <a:path w="4575175" h="405764">
                <a:moveTo>
                  <a:pt x="4063022" y="12700"/>
                </a:moveTo>
                <a:lnTo>
                  <a:pt x="4050322" y="12700"/>
                </a:lnTo>
                <a:lnTo>
                  <a:pt x="4050322" y="0"/>
                </a:lnTo>
                <a:lnTo>
                  <a:pt x="4063022" y="0"/>
                </a:lnTo>
                <a:lnTo>
                  <a:pt x="4063022" y="12700"/>
                </a:lnTo>
                <a:close/>
              </a:path>
              <a:path w="4575175" h="405764">
                <a:moveTo>
                  <a:pt x="4088422" y="12700"/>
                </a:moveTo>
                <a:lnTo>
                  <a:pt x="4075722" y="12700"/>
                </a:lnTo>
                <a:lnTo>
                  <a:pt x="4075722" y="0"/>
                </a:lnTo>
                <a:lnTo>
                  <a:pt x="4088422" y="0"/>
                </a:lnTo>
                <a:lnTo>
                  <a:pt x="4088422" y="12700"/>
                </a:lnTo>
                <a:close/>
              </a:path>
              <a:path w="4575175" h="405764">
                <a:moveTo>
                  <a:pt x="4113822" y="12700"/>
                </a:moveTo>
                <a:lnTo>
                  <a:pt x="4101122" y="12700"/>
                </a:lnTo>
                <a:lnTo>
                  <a:pt x="4101122" y="0"/>
                </a:lnTo>
                <a:lnTo>
                  <a:pt x="4113822" y="0"/>
                </a:lnTo>
                <a:lnTo>
                  <a:pt x="4113822" y="12700"/>
                </a:lnTo>
                <a:close/>
              </a:path>
              <a:path w="4575175" h="405764">
                <a:moveTo>
                  <a:pt x="4139222" y="12700"/>
                </a:moveTo>
                <a:lnTo>
                  <a:pt x="4126522" y="12700"/>
                </a:lnTo>
                <a:lnTo>
                  <a:pt x="4126522" y="0"/>
                </a:lnTo>
                <a:lnTo>
                  <a:pt x="4139222" y="0"/>
                </a:lnTo>
                <a:lnTo>
                  <a:pt x="4139222" y="12700"/>
                </a:lnTo>
                <a:close/>
              </a:path>
              <a:path w="4575175" h="405764">
                <a:moveTo>
                  <a:pt x="4164622" y="12700"/>
                </a:moveTo>
                <a:lnTo>
                  <a:pt x="4151922" y="12700"/>
                </a:lnTo>
                <a:lnTo>
                  <a:pt x="4151922" y="0"/>
                </a:lnTo>
                <a:lnTo>
                  <a:pt x="4164622" y="0"/>
                </a:lnTo>
                <a:lnTo>
                  <a:pt x="4164622" y="12700"/>
                </a:lnTo>
                <a:close/>
              </a:path>
              <a:path w="4575175" h="405764">
                <a:moveTo>
                  <a:pt x="4190022" y="12700"/>
                </a:moveTo>
                <a:lnTo>
                  <a:pt x="4177322" y="12700"/>
                </a:lnTo>
                <a:lnTo>
                  <a:pt x="4177322" y="0"/>
                </a:lnTo>
                <a:lnTo>
                  <a:pt x="4190022" y="0"/>
                </a:lnTo>
                <a:lnTo>
                  <a:pt x="4190022" y="12700"/>
                </a:lnTo>
                <a:close/>
              </a:path>
              <a:path w="4575175" h="405764">
                <a:moveTo>
                  <a:pt x="4215422" y="12700"/>
                </a:moveTo>
                <a:lnTo>
                  <a:pt x="4202722" y="12700"/>
                </a:lnTo>
                <a:lnTo>
                  <a:pt x="4202722" y="0"/>
                </a:lnTo>
                <a:lnTo>
                  <a:pt x="4215422" y="0"/>
                </a:lnTo>
                <a:lnTo>
                  <a:pt x="4215422" y="12700"/>
                </a:lnTo>
                <a:close/>
              </a:path>
              <a:path w="4575175" h="405764">
                <a:moveTo>
                  <a:pt x="4240822" y="12700"/>
                </a:moveTo>
                <a:lnTo>
                  <a:pt x="4228122" y="12700"/>
                </a:lnTo>
                <a:lnTo>
                  <a:pt x="4228122" y="0"/>
                </a:lnTo>
                <a:lnTo>
                  <a:pt x="4240822" y="0"/>
                </a:lnTo>
                <a:lnTo>
                  <a:pt x="4240822" y="12700"/>
                </a:lnTo>
                <a:close/>
              </a:path>
              <a:path w="4575175" h="405764">
                <a:moveTo>
                  <a:pt x="4266222" y="12700"/>
                </a:moveTo>
                <a:lnTo>
                  <a:pt x="4253522" y="12700"/>
                </a:lnTo>
                <a:lnTo>
                  <a:pt x="4253522" y="0"/>
                </a:lnTo>
                <a:lnTo>
                  <a:pt x="4266222" y="0"/>
                </a:lnTo>
                <a:lnTo>
                  <a:pt x="4266222" y="12700"/>
                </a:lnTo>
                <a:close/>
              </a:path>
              <a:path w="4575175" h="405764">
                <a:moveTo>
                  <a:pt x="4291622" y="12700"/>
                </a:moveTo>
                <a:lnTo>
                  <a:pt x="4278922" y="12700"/>
                </a:lnTo>
                <a:lnTo>
                  <a:pt x="4278922" y="0"/>
                </a:lnTo>
                <a:lnTo>
                  <a:pt x="4291622" y="0"/>
                </a:lnTo>
                <a:lnTo>
                  <a:pt x="4291622" y="12700"/>
                </a:lnTo>
                <a:close/>
              </a:path>
              <a:path w="4575175" h="405764">
                <a:moveTo>
                  <a:pt x="4317022" y="12700"/>
                </a:moveTo>
                <a:lnTo>
                  <a:pt x="4304322" y="12700"/>
                </a:lnTo>
                <a:lnTo>
                  <a:pt x="4304322" y="0"/>
                </a:lnTo>
                <a:lnTo>
                  <a:pt x="4317022" y="0"/>
                </a:lnTo>
                <a:lnTo>
                  <a:pt x="4317022" y="12700"/>
                </a:lnTo>
                <a:close/>
              </a:path>
              <a:path w="4575175" h="405764">
                <a:moveTo>
                  <a:pt x="4342422" y="12700"/>
                </a:moveTo>
                <a:lnTo>
                  <a:pt x="4329722" y="12700"/>
                </a:lnTo>
                <a:lnTo>
                  <a:pt x="4329722" y="0"/>
                </a:lnTo>
                <a:lnTo>
                  <a:pt x="4342422" y="0"/>
                </a:lnTo>
                <a:lnTo>
                  <a:pt x="4342422" y="12700"/>
                </a:lnTo>
                <a:close/>
              </a:path>
              <a:path w="4575175" h="405764">
                <a:moveTo>
                  <a:pt x="4367822" y="12700"/>
                </a:moveTo>
                <a:lnTo>
                  <a:pt x="4355122" y="12700"/>
                </a:lnTo>
                <a:lnTo>
                  <a:pt x="4355122" y="0"/>
                </a:lnTo>
                <a:lnTo>
                  <a:pt x="4367822" y="0"/>
                </a:lnTo>
                <a:lnTo>
                  <a:pt x="4367822" y="12700"/>
                </a:lnTo>
                <a:close/>
              </a:path>
              <a:path w="4575175" h="405764">
                <a:moveTo>
                  <a:pt x="4393222" y="12700"/>
                </a:moveTo>
                <a:lnTo>
                  <a:pt x="4380522" y="12700"/>
                </a:lnTo>
                <a:lnTo>
                  <a:pt x="4380522" y="0"/>
                </a:lnTo>
                <a:lnTo>
                  <a:pt x="4393222" y="0"/>
                </a:lnTo>
                <a:lnTo>
                  <a:pt x="4393222" y="12700"/>
                </a:lnTo>
                <a:close/>
              </a:path>
              <a:path w="4575175" h="405764">
                <a:moveTo>
                  <a:pt x="4418622" y="12700"/>
                </a:moveTo>
                <a:lnTo>
                  <a:pt x="4405922" y="12700"/>
                </a:lnTo>
                <a:lnTo>
                  <a:pt x="4405922" y="0"/>
                </a:lnTo>
                <a:lnTo>
                  <a:pt x="4418622" y="0"/>
                </a:lnTo>
                <a:lnTo>
                  <a:pt x="4418622" y="12700"/>
                </a:lnTo>
                <a:close/>
              </a:path>
              <a:path w="4575175" h="405764">
                <a:moveTo>
                  <a:pt x="4444022" y="12700"/>
                </a:moveTo>
                <a:lnTo>
                  <a:pt x="4431322" y="12700"/>
                </a:lnTo>
                <a:lnTo>
                  <a:pt x="4431322" y="0"/>
                </a:lnTo>
                <a:lnTo>
                  <a:pt x="4444022" y="0"/>
                </a:lnTo>
                <a:lnTo>
                  <a:pt x="4444022" y="12700"/>
                </a:lnTo>
                <a:close/>
              </a:path>
              <a:path w="4575175" h="405764">
                <a:moveTo>
                  <a:pt x="4469422" y="12700"/>
                </a:moveTo>
                <a:lnTo>
                  <a:pt x="4456722" y="12700"/>
                </a:lnTo>
                <a:lnTo>
                  <a:pt x="4456722" y="0"/>
                </a:lnTo>
                <a:lnTo>
                  <a:pt x="4469422" y="0"/>
                </a:lnTo>
                <a:lnTo>
                  <a:pt x="4469422" y="12700"/>
                </a:lnTo>
                <a:close/>
              </a:path>
              <a:path w="4575175" h="405764">
                <a:moveTo>
                  <a:pt x="4494822" y="12700"/>
                </a:moveTo>
                <a:lnTo>
                  <a:pt x="4482122" y="12700"/>
                </a:lnTo>
                <a:lnTo>
                  <a:pt x="4482122" y="0"/>
                </a:lnTo>
                <a:lnTo>
                  <a:pt x="4494822" y="0"/>
                </a:lnTo>
                <a:lnTo>
                  <a:pt x="4494822" y="12700"/>
                </a:lnTo>
                <a:close/>
              </a:path>
              <a:path w="4575175" h="405764">
                <a:moveTo>
                  <a:pt x="4518758" y="13017"/>
                </a:moveTo>
                <a:lnTo>
                  <a:pt x="4509528" y="13017"/>
                </a:lnTo>
                <a:lnTo>
                  <a:pt x="4507039" y="12827"/>
                </a:lnTo>
                <a:lnTo>
                  <a:pt x="4508004" y="165"/>
                </a:lnTo>
                <a:lnTo>
                  <a:pt x="4510658" y="368"/>
                </a:lnTo>
                <a:lnTo>
                  <a:pt x="4514253" y="825"/>
                </a:lnTo>
                <a:lnTo>
                  <a:pt x="4517783" y="1460"/>
                </a:lnTo>
                <a:lnTo>
                  <a:pt x="4521263" y="2260"/>
                </a:lnTo>
                <a:lnTo>
                  <a:pt x="4521771" y="2400"/>
                </a:lnTo>
                <a:lnTo>
                  <a:pt x="4518758" y="13017"/>
                </a:lnTo>
                <a:close/>
              </a:path>
              <a:path w="4575175" h="405764">
                <a:moveTo>
                  <a:pt x="4518650" y="13398"/>
                </a:moveTo>
                <a:lnTo>
                  <a:pt x="4512487" y="13398"/>
                </a:lnTo>
                <a:lnTo>
                  <a:pt x="4509234" y="12994"/>
                </a:lnTo>
                <a:lnTo>
                  <a:pt x="4509528" y="13017"/>
                </a:lnTo>
                <a:lnTo>
                  <a:pt x="4518758" y="13017"/>
                </a:lnTo>
                <a:lnTo>
                  <a:pt x="4518650" y="13398"/>
                </a:lnTo>
                <a:close/>
              </a:path>
              <a:path w="4575175" h="405764">
                <a:moveTo>
                  <a:pt x="4518499" y="13931"/>
                </a:moveTo>
                <a:lnTo>
                  <a:pt x="4515396" y="13931"/>
                </a:lnTo>
                <a:lnTo>
                  <a:pt x="4512170" y="13360"/>
                </a:lnTo>
                <a:lnTo>
                  <a:pt x="4512487" y="13398"/>
                </a:lnTo>
                <a:lnTo>
                  <a:pt x="4518650" y="13398"/>
                </a:lnTo>
                <a:lnTo>
                  <a:pt x="4518499" y="13931"/>
                </a:lnTo>
                <a:close/>
              </a:path>
              <a:path w="4575175" h="405764">
                <a:moveTo>
                  <a:pt x="4518304" y="14617"/>
                </a:moveTo>
                <a:lnTo>
                  <a:pt x="4517948" y="14516"/>
                </a:lnTo>
                <a:lnTo>
                  <a:pt x="4515261" y="13908"/>
                </a:lnTo>
                <a:lnTo>
                  <a:pt x="4515396" y="13931"/>
                </a:lnTo>
                <a:lnTo>
                  <a:pt x="4518499" y="13931"/>
                </a:lnTo>
                <a:lnTo>
                  <a:pt x="4518304" y="14617"/>
                </a:lnTo>
                <a:close/>
              </a:path>
              <a:path w="4575175" h="405764">
                <a:moveTo>
                  <a:pt x="4518253" y="14605"/>
                </a:moveTo>
                <a:lnTo>
                  <a:pt x="4517871" y="14516"/>
                </a:lnTo>
                <a:lnTo>
                  <a:pt x="4518253" y="14605"/>
                </a:lnTo>
                <a:close/>
              </a:path>
              <a:path w="4575175" h="405764">
                <a:moveTo>
                  <a:pt x="4542421" y="19977"/>
                </a:moveTo>
                <a:lnTo>
                  <a:pt x="4531779" y="19977"/>
                </a:lnTo>
                <a:lnTo>
                  <a:pt x="4531245" y="19685"/>
                </a:lnTo>
                <a:lnTo>
                  <a:pt x="4529137" y="18707"/>
                </a:lnTo>
                <a:lnTo>
                  <a:pt x="4534649" y="7264"/>
                </a:lnTo>
                <a:lnTo>
                  <a:pt x="4537570" y="8674"/>
                </a:lnTo>
                <a:lnTo>
                  <a:pt x="4543501" y="12268"/>
                </a:lnTo>
                <a:lnTo>
                  <a:pt x="4546498" y="14516"/>
                </a:lnTo>
                <a:lnTo>
                  <a:pt x="4542421" y="19977"/>
                </a:lnTo>
                <a:close/>
              </a:path>
              <a:path w="4575175" h="405764">
                <a:moveTo>
                  <a:pt x="4531528" y="19856"/>
                </a:moveTo>
                <a:lnTo>
                  <a:pt x="4531171" y="19685"/>
                </a:lnTo>
                <a:lnTo>
                  <a:pt x="4531528" y="19856"/>
                </a:lnTo>
                <a:close/>
              </a:path>
              <a:path w="4575175" h="405764">
                <a:moveTo>
                  <a:pt x="4531779" y="19977"/>
                </a:moveTo>
                <a:lnTo>
                  <a:pt x="4531528" y="19856"/>
                </a:lnTo>
                <a:lnTo>
                  <a:pt x="4531245" y="19685"/>
                </a:lnTo>
                <a:lnTo>
                  <a:pt x="4531779" y="19977"/>
                </a:lnTo>
                <a:close/>
              </a:path>
              <a:path w="4575175" h="405764">
                <a:moveTo>
                  <a:pt x="4540193" y="22961"/>
                </a:moveTo>
                <a:lnTo>
                  <a:pt x="4536643" y="22961"/>
                </a:lnTo>
                <a:lnTo>
                  <a:pt x="4536135" y="22618"/>
                </a:lnTo>
                <a:lnTo>
                  <a:pt x="4531528" y="19856"/>
                </a:lnTo>
                <a:lnTo>
                  <a:pt x="4531779" y="19977"/>
                </a:lnTo>
                <a:lnTo>
                  <a:pt x="4542421" y="19977"/>
                </a:lnTo>
                <a:lnTo>
                  <a:pt x="4540193" y="22961"/>
                </a:lnTo>
                <a:close/>
              </a:path>
              <a:path w="4575175" h="405764">
                <a:moveTo>
                  <a:pt x="4536380" y="22802"/>
                </a:moveTo>
                <a:lnTo>
                  <a:pt x="4536078" y="22618"/>
                </a:lnTo>
                <a:lnTo>
                  <a:pt x="4536380" y="22802"/>
                </a:lnTo>
                <a:close/>
              </a:path>
              <a:path w="4575175" h="405764">
                <a:moveTo>
                  <a:pt x="4536643" y="22961"/>
                </a:moveTo>
                <a:lnTo>
                  <a:pt x="4536380" y="22802"/>
                </a:lnTo>
                <a:lnTo>
                  <a:pt x="4536135" y="22618"/>
                </a:lnTo>
                <a:lnTo>
                  <a:pt x="4536643" y="22961"/>
                </a:lnTo>
                <a:close/>
              </a:path>
              <a:path w="4575175" h="405764">
                <a:moveTo>
                  <a:pt x="4538903" y="24688"/>
                </a:moveTo>
                <a:lnTo>
                  <a:pt x="4536380" y="22802"/>
                </a:lnTo>
                <a:lnTo>
                  <a:pt x="4536643" y="22961"/>
                </a:lnTo>
                <a:lnTo>
                  <a:pt x="4540193" y="22961"/>
                </a:lnTo>
                <a:lnTo>
                  <a:pt x="4538903" y="24688"/>
                </a:lnTo>
                <a:close/>
              </a:path>
              <a:path w="4575175" h="405764">
                <a:moveTo>
                  <a:pt x="4564598" y="34455"/>
                </a:moveTo>
                <a:lnTo>
                  <a:pt x="4549165" y="34455"/>
                </a:lnTo>
                <a:lnTo>
                  <a:pt x="4548784" y="33997"/>
                </a:lnTo>
                <a:lnTo>
                  <a:pt x="4547336" y="32448"/>
                </a:lnTo>
                <a:lnTo>
                  <a:pt x="4556734" y="23901"/>
                </a:lnTo>
                <a:lnTo>
                  <a:pt x="4558766" y="26149"/>
                </a:lnTo>
                <a:lnTo>
                  <a:pt x="4562906" y="31673"/>
                </a:lnTo>
                <a:lnTo>
                  <a:pt x="4564598" y="34455"/>
                </a:lnTo>
                <a:close/>
              </a:path>
              <a:path w="4575175" h="405764">
                <a:moveTo>
                  <a:pt x="4548947" y="34216"/>
                </a:moveTo>
                <a:lnTo>
                  <a:pt x="4548748" y="33997"/>
                </a:lnTo>
                <a:lnTo>
                  <a:pt x="4548947" y="34216"/>
                </a:lnTo>
                <a:close/>
              </a:path>
              <a:path w="4575175" h="405764">
                <a:moveTo>
                  <a:pt x="4549165" y="34455"/>
                </a:moveTo>
                <a:lnTo>
                  <a:pt x="4548947" y="34216"/>
                </a:lnTo>
                <a:lnTo>
                  <a:pt x="4548784" y="33997"/>
                </a:lnTo>
                <a:lnTo>
                  <a:pt x="4549165" y="34455"/>
                </a:lnTo>
                <a:close/>
              </a:path>
              <a:path w="4575175" h="405764">
                <a:moveTo>
                  <a:pt x="4558449" y="39039"/>
                </a:moveTo>
                <a:lnTo>
                  <a:pt x="4552556" y="39039"/>
                </a:lnTo>
                <a:lnTo>
                  <a:pt x="4552213" y="38531"/>
                </a:lnTo>
                <a:lnTo>
                  <a:pt x="4548947" y="34216"/>
                </a:lnTo>
                <a:lnTo>
                  <a:pt x="4549165" y="34455"/>
                </a:lnTo>
                <a:lnTo>
                  <a:pt x="4564598" y="34455"/>
                </a:lnTo>
                <a:lnTo>
                  <a:pt x="4564976" y="35077"/>
                </a:lnTo>
                <a:lnTo>
                  <a:pt x="4558449" y="39039"/>
                </a:lnTo>
                <a:close/>
              </a:path>
              <a:path w="4575175" h="405764">
                <a:moveTo>
                  <a:pt x="4552373" y="38795"/>
                </a:moveTo>
                <a:lnTo>
                  <a:pt x="4552176" y="38531"/>
                </a:lnTo>
                <a:lnTo>
                  <a:pt x="4552373" y="38795"/>
                </a:lnTo>
                <a:close/>
              </a:path>
              <a:path w="4575175" h="405764">
                <a:moveTo>
                  <a:pt x="4552556" y="39039"/>
                </a:moveTo>
                <a:lnTo>
                  <a:pt x="4552373" y="38795"/>
                </a:lnTo>
                <a:lnTo>
                  <a:pt x="4552213" y="38531"/>
                </a:lnTo>
                <a:lnTo>
                  <a:pt x="4552556" y="39039"/>
                </a:lnTo>
                <a:close/>
              </a:path>
              <a:path w="4575175" h="405764">
                <a:moveTo>
                  <a:pt x="4554118" y="41668"/>
                </a:moveTo>
                <a:lnTo>
                  <a:pt x="4552373" y="38795"/>
                </a:lnTo>
                <a:lnTo>
                  <a:pt x="4552556" y="39039"/>
                </a:lnTo>
                <a:lnTo>
                  <a:pt x="4558449" y="39039"/>
                </a:lnTo>
                <a:lnTo>
                  <a:pt x="4554118" y="41668"/>
                </a:lnTo>
                <a:close/>
              </a:path>
              <a:path w="4575175" h="405764">
                <a:moveTo>
                  <a:pt x="4573031" y="54419"/>
                </a:moveTo>
                <a:lnTo>
                  <a:pt x="4559858" y="54419"/>
                </a:lnTo>
                <a:lnTo>
                  <a:pt x="4559769" y="54114"/>
                </a:lnTo>
                <a:lnTo>
                  <a:pt x="4558995" y="51854"/>
                </a:lnTo>
                <a:lnTo>
                  <a:pt x="4571022" y="47777"/>
                </a:lnTo>
                <a:lnTo>
                  <a:pt x="4571949" y="50495"/>
                </a:lnTo>
                <a:lnTo>
                  <a:pt x="4572914" y="53911"/>
                </a:lnTo>
                <a:lnTo>
                  <a:pt x="4573031" y="54419"/>
                </a:lnTo>
                <a:close/>
              </a:path>
              <a:path w="4575175" h="405764">
                <a:moveTo>
                  <a:pt x="4559846" y="54383"/>
                </a:moveTo>
                <a:lnTo>
                  <a:pt x="4559756" y="54114"/>
                </a:lnTo>
                <a:lnTo>
                  <a:pt x="4559846" y="54383"/>
                </a:lnTo>
                <a:close/>
              </a:path>
              <a:path w="4575175" h="405764">
                <a:moveTo>
                  <a:pt x="4573676" y="57226"/>
                </a:moveTo>
                <a:lnTo>
                  <a:pt x="4560658" y="57226"/>
                </a:lnTo>
                <a:lnTo>
                  <a:pt x="4559846" y="54383"/>
                </a:lnTo>
                <a:lnTo>
                  <a:pt x="4573031" y="54419"/>
                </a:lnTo>
                <a:lnTo>
                  <a:pt x="4573676" y="57226"/>
                </a:lnTo>
                <a:close/>
              </a:path>
              <a:path w="4575175" h="405764">
                <a:moveTo>
                  <a:pt x="4574198" y="60083"/>
                </a:moveTo>
                <a:lnTo>
                  <a:pt x="4561306" y="60083"/>
                </a:lnTo>
                <a:lnTo>
                  <a:pt x="4560570" y="56921"/>
                </a:lnTo>
                <a:lnTo>
                  <a:pt x="4560658" y="57226"/>
                </a:lnTo>
                <a:lnTo>
                  <a:pt x="4573676" y="57226"/>
                </a:lnTo>
                <a:lnTo>
                  <a:pt x="4574198" y="60083"/>
                </a:lnTo>
                <a:close/>
              </a:path>
              <a:path w="4575175" h="405764">
                <a:moveTo>
                  <a:pt x="4561803" y="62915"/>
                </a:moveTo>
                <a:lnTo>
                  <a:pt x="4561776" y="62687"/>
                </a:lnTo>
                <a:lnTo>
                  <a:pt x="4561266" y="59913"/>
                </a:lnTo>
                <a:lnTo>
                  <a:pt x="4561306" y="60083"/>
                </a:lnTo>
                <a:lnTo>
                  <a:pt x="4574198" y="60083"/>
                </a:lnTo>
                <a:lnTo>
                  <a:pt x="4574349" y="60921"/>
                </a:lnTo>
                <a:lnTo>
                  <a:pt x="4574400" y="61315"/>
                </a:lnTo>
                <a:lnTo>
                  <a:pt x="4561803" y="62915"/>
                </a:lnTo>
                <a:close/>
              </a:path>
              <a:path w="4575175" h="405764">
                <a:moveTo>
                  <a:pt x="4561801" y="62915"/>
                </a:moveTo>
                <a:lnTo>
                  <a:pt x="4561758" y="62687"/>
                </a:lnTo>
                <a:lnTo>
                  <a:pt x="4561801" y="62915"/>
                </a:lnTo>
                <a:close/>
              </a:path>
              <a:path w="4575175" h="405764">
                <a:moveTo>
                  <a:pt x="4575175" y="87477"/>
                </a:moveTo>
                <a:lnTo>
                  <a:pt x="4562475" y="87477"/>
                </a:lnTo>
                <a:lnTo>
                  <a:pt x="4562475" y="74777"/>
                </a:lnTo>
                <a:lnTo>
                  <a:pt x="4575175" y="74777"/>
                </a:lnTo>
                <a:lnTo>
                  <a:pt x="4575175" y="87477"/>
                </a:lnTo>
                <a:close/>
              </a:path>
              <a:path w="4575175" h="405764">
                <a:moveTo>
                  <a:pt x="4575175" y="112877"/>
                </a:moveTo>
                <a:lnTo>
                  <a:pt x="4562475" y="112877"/>
                </a:lnTo>
                <a:lnTo>
                  <a:pt x="4562475" y="100177"/>
                </a:lnTo>
                <a:lnTo>
                  <a:pt x="4575175" y="100177"/>
                </a:lnTo>
                <a:lnTo>
                  <a:pt x="4575175" y="112877"/>
                </a:lnTo>
                <a:close/>
              </a:path>
              <a:path w="4575175" h="405764">
                <a:moveTo>
                  <a:pt x="4575175" y="138277"/>
                </a:moveTo>
                <a:lnTo>
                  <a:pt x="4562475" y="138277"/>
                </a:lnTo>
                <a:lnTo>
                  <a:pt x="4562475" y="125577"/>
                </a:lnTo>
                <a:lnTo>
                  <a:pt x="4575175" y="125577"/>
                </a:lnTo>
                <a:lnTo>
                  <a:pt x="4575175" y="138277"/>
                </a:lnTo>
                <a:close/>
              </a:path>
              <a:path w="4575175" h="405764">
                <a:moveTo>
                  <a:pt x="4575175" y="163677"/>
                </a:moveTo>
                <a:lnTo>
                  <a:pt x="4562475" y="163677"/>
                </a:lnTo>
                <a:lnTo>
                  <a:pt x="4562475" y="150977"/>
                </a:lnTo>
                <a:lnTo>
                  <a:pt x="4575175" y="150977"/>
                </a:lnTo>
                <a:lnTo>
                  <a:pt x="4575175" y="163677"/>
                </a:lnTo>
                <a:close/>
              </a:path>
              <a:path w="4575175" h="405764">
                <a:moveTo>
                  <a:pt x="4575175" y="189077"/>
                </a:moveTo>
                <a:lnTo>
                  <a:pt x="4562475" y="189077"/>
                </a:lnTo>
                <a:lnTo>
                  <a:pt x="4562475" y="176377"/>
                </a:lnTo>
                <a:lnTo>
                  <a:pt x="4575175" y="176377"/>
                </a:lnTo>
                <a:lnTo>
                  <a:pt x="4575175" y="189077"/>
                </a:lnTo>
                <a:close/>
              </a:path>
              <a:path w="4575175" h="405764">
                <a:moveTo>
                  <a:pt x="4575175" y="214477"/>
                </a:moveTo>
                <a:lnTo>
                  <a:pt x="4562475" y="214477"/>
                </a:lnTo>
                <a:lnTo>
                  <a:pt x="4562475" y="201777"/>
                </a:lnTo>
                <a:lnTo>
                  <a:pt x="4575175" y="201777"/>
                </a:lnTo>
                <a:lnTo>
                  <a:pt x="4575175" y="214477"/>
                </a:lnTo>
                <a:close/>
              </a:path>
              <a:path w="4575175" h="405764">
                <a:moveTo>
                  <a:pt x="4575175" y="239877"/>
                </a:moveTo>
                <a:lnTo>
                  <a:pt x="4562475" y="239877"/>
                </a:lnTo>
                <a:lnTo>
                  <a:pt x="4562475" y="227177"/>
                </a:lnTo>
                <a:lnTo>
                  <a:pt x="4575175" y="227177"/>
                </a:lnTo>
                <a:lnTo>
                  <a:pt x="4575175" y="239877"/>
                </a:lnTo>
                <a:close/>
              </a:path>
              <a:path w="4575175" h="405764">
                <a:moveTo>
                  <a:pt x="4575175" y="265277"/>
                </a:moveTo>
                <a:lnTo>
                  <a:pt x="4562475" y="265277"/>
                </a:lnTo>
                <a:lnTo>
                  <a:pt x="4562475" y="252577"/>
                </a:lnTo>
                <a:lnTo>
                  <a:pt x="4575175" y="252577"/>
                </a:lnTo>
                <a:lnTo>
                  <a:pt x="4575175" y="265277"/>
                </a:lnTo>
                <a:close/>
              </a:path>
              <a:path w="4575175" h="405764">
                <a:moveTo>
                  <a:pt x="4575175" y="290677"/>
                </a:moveTo>
                <a:lnTo>
                  <a:pt x="4562475" y="290677"/>
                </a:lnTo>
                <a:lnTo>
                  <a:pt x="4562475" y="277977"/>
                </a:lnTo>
                <a:lnTo>
                  <a:pt x="4575175" y="277977"/>
                </a:lnTo>
                <a:lnTo>
                  <a:pt x="4575175" y="290677"/>
                </a:lnTo>
                <a:close/>
              </a:path>
              <a:path w="4575175" h="405764">
                <a:moveTo>
                  <a:pt x="4575175" y="316077"/>
                </a:moveTo>
                <a:lnTo>
                  <a:pt x="4562475" y="316077"/>
                </a:lnTo>
                <a:lnTo>
                  <a:pt x="4562475" y="303377"/>
                </a:lnTo>
                <a:lnTo>
                  <a:pt x="4575175" y="303377"/>
                </a:lnTo>
                <a:lnTo>
                  <a:pt x="4575175" y="316077"/>
                </a:lnTo>
                <a:close/>
              </a:path>
              <a:path w="4575175" h="405764">
                <a:moveTo>
                  <a:pt x="4575175" y="333908"/>
                </a:moveTo>
                <a:lnTo>
                  <a:pt x="4562475" y="333908"/>
                </a:lnTo>
                <a:lnTo>
                  <a:pt x="4562475" y="328777"/>
                </a:lnTo>
                <a:lnTo>
                  <a:pt x="4575175" y="328777"/>
                </a:lnTo>
                <a:lnTo>
                  <a:pt x="4575175" y="333908"/>
                </a:lnTo>
                <a:close/>
              </a:path>
              <a:path w="4575175" h="405764">
                <a:moveTo>
                  <a:pt x="4574893" y="340118"/>
                </a:moveTo>
                <a:lnTo>
                  <a:pt x="4562157" y="340118"/>
                </a:lnTo>
                <a:lnTo>
                  <a:pt x="4562182" y="339801"/>
                </a:lnTo>
                <a:lnTo>
                  <a:pt x="4562411" y="336791"/>
                </a:lnTo>
                <a:lnTo>
                  <a:pt x="4562475" y="333743"/>
                </a:lnTo>
                <a:lnTo>
                  <a:pt x="4562475" y="333908"/>
                </a:lnTo>
                <a:lnTo>
                  <a:pt x="4575175" y="333908"/>
                </a:lnTo>
                <a:lnTo>
                  <a:pt x="4575086" y="337591"/>
                </a:lnTo>
                <a:lnTo>
                  <a:pt x="4574893" y="340118"/>
                </a:lnTo>
                <a:close/>
              </a:path>
              <a:path w="4575175" h="405764">
                <a:moveTo>
                  <a:pt x="4562386" y="337108"/>
                </a:moveTo>
                <a:lnTo>
                  <a:pt x="4562394" y="336791"/>
                </a:lnTo>
                <a:lnTo>
                  <a:pt x="4562386" y="337108"/>
                </a:lnTo>
                <a:close/>
              </a:path>
              <a:path w="4575175" h="405764">
                <a:moveTo>
                  <a:pt x="4562179" y="339829"/>
                </a:moveTo>
                <a:close/>
              </a:path>
              <a:path w="4575175" h="405764">
                <a:moveTo>
                  <a:pt x="4574679" y="342265"/>
                </a:moveTo>
                <a:lnTo>
                  <a:pt x="4562081" y="340664"/>
                </a:lnTo>
                <a:lnTo>
                  <a:pt x="4562179" y="339829"/>
                </a:lnTo>
                <a:lnTo>
                  <a:pt x="4562157" y="340118"/>
                </a:lnTo>
                <a:lnTo>
                  <a:pt x="4574893" y="340118"/>
                </a:lnTo>
                <a:lnTo>
                  <a:pt x="4574806" y="341249"/>
                </a:lnTo>
                <a:lnTo>
                  <a:pt x="4574679" y="342265"/>
                </a:lnTo>
                <a:close/>
              </a:path>
              <a:path w="4575175" h="405764">
                <a:moveTo>
                  <a:pt x="4567312" y="354393"/>
                </a:moveTo>
                <a:lnTo>
                  <a:pt x="4558830" y="354393"/>
                </a:lnTo>
                <a:lnTo>
                  <a:pt x="4558944" y="354101"/>
                </a:lnTo>
                <a:lnTo>
                  <a:pt x="4559706" y="351815"/>
                </a:lnTo>
                <a:lnTo>
                  <a:pt x="4567312" y="354393"/>
                </a:lnTo>
                <a:close/>
              </a:path>
              <a:path w="4575175" h="405764">
                <a:moveTo>
                  <a:pt x="4558840" y="354362"/>
                </a:moveTo>
                <a:lnTo>
                  <a:pt x="4558929" y="354101"/>
                </a:lnTo>
                <a:lnTo>
                  <a:pt x="4558840" y="354362"/>
                </a:lnTo>
                <a:close/>
              </a:path>
              <a:path w="4575175" h="405764">
                <a:moveTo>
                  <a:pt x="4571335" y="357073"/>
                </a:moveTo>
                <a:lnTo>
                  <a:pt x="4557763" y="357073"/>
                </a:lnTo>
                <a:lnTo>
                  <a:pt x="4557953" y="356654"/>
                </a:lnTo>
                <a:lnTo>
                  <a:pt x="4558840" y="354362"/>
                </a:lnTo>
                <a:lnTo>
                  <a:pt x="4567312" y="354393"/>
                </a:lnTo>
                <a:lnTo>
                  <a:pt x="4571733" y="355892"/>
                </a:lnTo>
                <a:lnTo>
                  <a:pt x="4571335" y="357073"/>
                </a:lnTo>
                <a:close/>
              </a:path>
              <a:path w="4575175" h="405764">
                <a:moveTo>
                  <a:pt x="4557817" y="356936"/>
                </a:moveTo>
                <a:lnTo>
                  <a:pt x="4557929" y="356654"/>
                </a:lnTo>
                <a:lnTo>
                  <a:pt x="4557817" y="356936"/>
                </a:lnTo>
                <a:close/>
              </a:path>
              <a:path w="4575175" h="405764">
                <a:moveTo>
                  <a:pt x="4566119" y="368795"/>
                </a:moveTo>
                <a:lnTo>
                  <a:pt x="4555281" y="362216"/>
                </a:lnTo>
                <a:lnTo>
                  <a:pt x="4555490" y="361835"/>
                </a:lnTo>
                <a:lnTo>
                  <a:pt x="4557817" y="356936"/>
                </a:lnTo>
                <a:lnTo>
                  <a:pt x="4557763" y="357073"/>
                </a:lnTo>
                <a:lnTo>
                  <a:pt x="4571335" y="357073"/>
                </a:lnTo>
                <a:lnTo>
                  <a:pt x="4570818" y="358609"/>
                </a:lnTo>
                <a:lnTo>
                  <a:pt x="4569295" y="362369"/>
                </a:lnTo>
                <a:lnTo>
                  <a:pt x="4566500" y="368160"/>
                </a:lnTo>
                <a:lnTo>
                  <a:pt x="4566119" y="368795"/>
                </a:lnTo>
                <a:close/>
              </a:path>
              <a:path w="4575175" h="405764">
                <a:moveTo>
                  <a:pt x="4555333" y="362087"/>
                </a:moveTo>
                <a:lnTo>
                  <a:pt x="4555455" y="361835"/>
                </a:lnTo>
                <a:lnTo>
                  <a:pt x="4555333" y="362087"/>
                </a:lnTo>
                <a:close/>
              </a:path>
              <a:path w="4575175" h="405764">
                <a:moveTo>
                  <a:pt x="4555281" y="362216"/>
                </a:moveTo>
                <a:lnTo>
                  <a:pt x="4555333" y="362087"/>
                </a:lnTo>
                <a:lnTo>
                  <a:pt x="4555490" y="361835"/>
                </a:lnTo>
                <a:lnTo>
                  <a:pt x="4555281" y="362216"/>
                </a:lnTo>
                <a:close/>
              </a:path>
              <a:path w="4575175" h="405764">
                <a:moveTo>
                  <a:pt x="4553528" y="375958"/>
                </a:moveTo>
                <a:lnTo>
                  <a:pt x="4544936" y="375958"/>
                </a:lnTo>
                <a:lnTo>
                  <a:pt x="4545368" y="375526"/>
                </a:lnTo>
                <a:lnTo>
                  <a:pt x="4548822" y="371678"/>
                </a:lnTo>
                <a:lnTo>
                  <a:pt x="4553528" y="375958"/>
                </a:lnTo>
                <a:close/>
              </a:path>
              <a:path w="4575175" h="405764">
                <a:moveTo>
                  <a:pt x="4545142" y="375730"/>
                </a:moveTo>
                <a:lnTo>
                  <a:pt x="4545328" y="375526"/>
                </a:lnTo>
                <a:lnTo>
                  <a:pt x="4545142" y="375730"/>
                </a:lnTo>
                <a:close/>
              </a:path>
              <a:path w="4575175" h="405764">
                <a:moveTo>
                  <a:pt x="4544936" y="375958"/>
                </a:moveTo>
                <a:lnTo>
                  <a:pt x="4545142" y="375730"/>
                </a:lnTo>
                <a:lnTo>
                  <a:pt x="4545368" y="375526"/>
                </a:lnTo>
                <a:lnTo>
                  <a:pt x="4544936" y="375958"/>
                </a:lnTo>
                <a:close/>
              </a:path>
              <a:path w="4575175" h="405764">
                <a:moveTo>
                  <a:pt x="4557703" y="379755"/>
                </a:moveTo>
                <a:lnTo>
                  <a:pt x="4540707" y="379755"/>
                </a:lnTo>
                <a:lnTo>
                  <a:pt x="4541177" y="379374"/>
                </a:lnTo>
                <a:lnTo>
                  <a:pt x="4545142" y="375730"/>
                </a:lnTo>
                <a:lnTo>
                  <a:pt x="4544936" y="375958"/>
                </a:lnTo>
                <a:lnTo>
                  <a:pt x="4553528" y="375958"/>
                </a:lnTo>
                <a:lnTo>
                  <a:pt x="4557703" y="379755"/>
                </a:lnTo>
                <a:close/>
              </a:path>
              <a:path w="4575175" h="405764">
                <a:moveTo>
                  <a:pt x="4540888" y="379590"/>
                </a:moveTo>
                <a:lnTo>
                  <a:pt x="4541127" y="379374"/>
                </a:lnTo>
                <a:lnTo>
                  <a:pt x="4540888" y="379590"/>
                </a:lnTo>
                <a:close/>
              </a:path>
              <a:path w="4575175" h="405764">
                <a:moveTo>
                  <a:pt x="4540707" y="379755"/>
                </a:moveTo>
                <a:lnTo>
                  <a:pt x="4540888" y="379590"/>
                </a:lnTo>
                <a:lnTo>
                  <a:pt x="4541177" y="379374"/>
                </a:lnTo>
                <a:lnTo>
                  <a:pt x="4540707" y="379755"/>
                </a:lnTo>
                <a:close/>
              </a:path>
              <a:path w="4575175" h="405764">
                <a:moveTo>
                  <a:pt x="4548276" y="389928"/>
                </a:moveTo>
                <a:lnTo>
                  <a:pt x="4540669" y="379755"/>
                </a:lnTo>
                <a:lnTo>
                  <a:pt x="4540888" y="379590"/>
                </a:lnTo>
                <a:lnTo>
                  <a:pt x="4540707" y="379755"/>
                </a:lnTo>
                <a:lnTo>
                  <a:pt x="4557703" y="379755"/>
                </a:lnTo>
                <a:lnTo>
                  <a:pt x="4558220" y="380225"/>
                </a:lnTo>
                <a:lnTo>
                  <a:pt x="4554131" y="384721"/>
                </a:lnTo>
                <a:lnTo>
                  <a:pt x="4549025" y="389356"/>
                </a:lnTo>
                <a:lnTo>
                  <a:pt x="4548276" y="389928"/>
                </a:lnTo>
                <a:close/>
              </a:path>
              <a:path w="4575175" h="405764">
                <a:moveTo>
                  <a:pt x="4532305" y="388543"/>
                </a:moveTo>
                <a:lnTo>
                  <a:pt x="4526064" y="388543"/>
                </a:lnTo>
                <a:lnTo>
                  <a:pt x="4526483" y="388353"/>
                </a:lnTo>
                <a:lnTo>
                  <a:pt x="4531131" y="386105"/>
                </a:lnTo>
                <a:lnTo>
                  <a:pt x="4532305" y="388543"/>
                </a:lnTo>
                <a:close/>
              </a:path>
              <a:path w="4575175" h="405764">
                <a:moveTo>
                  <a:pt x="4526349" y="388406"/>
                </a:moveTo>
                <a:lnTo>
                  <a:pt x="4526483" y="388353"/>
                </a:lnTo>
                <a:lnTo>
                  <a:pt x="4526349" y="388406"/>
                </a:lnTo>
                <a:close/>
              </a:path>
              <a:path w="4575175" h="405764">
                <a:moveTo>
                  <a:pt x="4532783" y="389534"/>
                </a:moveTo>
                <a:lnTo>
                  <a:pt x="4523511" y="389534"/>
                </a:lnTo>
                <a:lnTo>
                  <a:pt x="4523803" y="389420"/>
                </a:lnTo>
                <a:lnTo>
                  <a:pt x="4526349" y="388406"/>
                </a:lnTo>
                <a:lnTo>
                  <a:pt x="4526064" y="388543"/>
                </a:lnTo>
                <a:lnTo>
                  <a:pt x="4532305" y="388543"/>
                </a:lnTo>
                <a:lnTo>
                  <a:pt x="4532783" y="389534"/>
                </a:lnTo>
                <a:close/>
              </a:path>
              <a:path w="4575175" h="405764">
                <a:moveTo>
                  <a:pt x="4523773" y="389430"/>
                </a:moveTo>
                <a:close/>
              </a:path>
              <a:path w="4575175" h="405764">
                <a:moveTo>
                  <a:pt x="4533223" y="390448"/>
                </a:moveTo>
                <a:lnTo>
                  <a:pt x="4520755" y="390448"/>
                </a:lnTo>
                <a:lnTo>
                  <a:pt x="4521060" y="390359"/>
                </a:lnTo>
                <a:lnTo>
                  <a:pt x="4523773" y="389430"/>
                </a:lnTo>
                <a:lnTo>
                  <a:pt x="4523511" y="389534"/>
                </a:lnTo>
                <a:lnTo>
                  <a:pt x="4532783" y="389534"/>
                </a:lnTo>
                <a:lnTo>
                  <a:pt x="4533223" y="390448"/>
                </a:lnTo>
                <a:close/>
              </a:path>
              <a:path w="4575175" h="405764">
                <a:moveTo>
                  <a:pt x="4520817" y="390427"/>
                </a:moveTo>
                <a:lnTo>
                  <a:pt x="4521018" y="390359"/>
                </a:lnTo>
                <a:lnTo>
                  <a:pt x="4520817" y="390427"/>
                </a:lnTo>
                <a:close/>
              </a:path>
              <a:path w="4575175" h="405764">
                <a:moveTo>
                  <a:pt x="4523905" y="402755"/>
                </a:moveTo>
                <a:lnTo>
                  <a:pt x="4520425" y="390537"/>
                </a:lnTo>
                <a:lnTo>
                  <a:pt x="4520817" y="390427"/>
                </a:lnTo>
                <a:lnTo>
                  <a:pt x="4533223" y="390448"/>
                </a:lnTo>
                <a:lnTo>
                  <a:pt x="4536643" y="397548"/>
                </a:lnTo>
                <a:lnTo>
                  <a:pt x="4531359" y="400088"/>
                </a:lnTo>
                <a:lnTo>
                  <a:pt x="4528019" y="401408"/>
                </a:lnTo>
                <a:lnTo>
                  <a:pt x="4524679" y="402539"/>
                </a:lnTo>
                <a:lnTo>
                  <a:pt x="4523905" y="402755"/>
                </a:lnTo>
                <a:close/>
              </a:path>
              <a:path w="4575175" h="405764">
                <a:moveTo>
                  <a:pt x="4509266" y="393001"/>
                </a:moveTo>
                <a:lnTo>
                  <a:pt x="4506201" y="393001"/>
                </a:lnTo>
                <a:lnTo>
                  <a:pt x="4509249" y="392772"/>
                </a:lnTo>
                <a:lnTo>
                  <a:pt x="4509266" y="393001"/>
                </a:lnTo>
                <a:close/>
              </a:path>
              <a:path w="4575175" h="405764">
                <a:moveTo>
                  <a:pt x="4503394" y="405765"/>
                </a:moveTo>
                <a:lnTo>
                  <a:pt x="4497031" y="405765"/>
                </a:lnTo>
                <a:lnTo>
                  <a:pt x="4497031" y="393065"/>
                </a:lnTo>
                <a:lnTo>
                  <a:pt x="4503153" y="393065"/>
                </a:lnTo>
                <a:lnTo>
                  <a:pt x="4506518" y="392976"/>
                </a:lnTo>
                <a:lnTo>
                  <a:pt x="4506201" y="393001"/>
                </a:lnTo>
                <a:lnTo>
                  <a:pt x="4509266" y="393001"/>
                </a:lnTo>
                <a:lnTo>
                  <a:pt x="4510201" y="405434"/>
                </a:lnTo>
                <a:lnTo>
                  <a:pt x="4507001" y="405676"/>
                </a:lnTo>
                <a:lnTo>
                  <a:pt x="4503394" y="405765"/>
                </a:lnTo>
                <a:close/>
              </a:path>
              <a:path w="4575175" h="405764">
                <a:moveTo>
                  <a:pt x="4484331" y="405765"/>
                </a:moveTo>
                <a:lnTo>
                  <a:pt x="4471631" y="405765"/>
                </a:lnTo>
                <a:lnTo>
                  <a:pt x="4471631" y="393065"/>
                </a:lnTo>
                <a:lnTo>
                  <a:pt x="4484331" y="393065"/>
                </a:lnTo>
                <a:lnTo>
                  <a:pt x="4484331" y="405765"/>
                </a:lnTo>
                <a:close/>
              </a:path>
              <a:path w="4575175" h="405764">
                <a:moveTo>
                  <a:pt x="4458931" y="405765"/>
                </a:moveTo>
                <a:lnTo>
                  <a:pt x="4446231" y="405765"/>
                </a:lnTo>
                <a:lnTo>
                  <a:pt x="4446231" y="393065"/>
                </a:lnTo>
                <a:lnTo>
                  <a:pt x="4458931" y="393065"/>
                </a:lnTo>
                <a:lnTo>
                  <a:pt x="4458931" y="405765"/>
                </a:lnTo>
                <a:close/>
              </a:path>
              <a:path w="4575175" h="405764">
                <a:moveTo>
                  <a:pt x="4433531" y="405765"/>
                </a:moveTo>
                <a:lnTo>
                  <a:pt x="4420831" y="405765"/>
                </a:lnTo>
                <a:lnTo>
                  <a:pt x="4420831" y="393065"/>
                </a:lnTo>
                <a:lnTo>
                  <a:pt x="4433531" y="393065"/>
                </a:lnTo>
                <a:lnTo>
                  <a:pt x="4433531" y="405765"/>
                </a:lnTo>
                <a:close/>
              </a:path>
              <a:path w="4575175" h="405764">
                <a:moveTo>
                  <a:pt x="4408131" y="405765"/>
                </a:moveTo>
                <a:lnTo>
                  <a:pt x="4395431" y="405765"/>
                </a:lnTo>
                <a:lnTo>
                  <a:pt x="4395431" y="393065"/>
                </a:lnTo>
                <a:lnTo>
                  <a:pt x="4408131" y="393065"/>
                </a:lnTo>
                <a:lnTo>
                  <a:pt x="4408131" y="405765"/>
                </a:lnTo>
                <a:close/>
              </a:path>
              <a:path w="4575175" h="405764">
                <a:moveTo>
                  <a:pt x="4382731" y="405765"/>
                </a:moveTo>
                <a:lnTo>
                  <a:pt x="4370031" y="405765"/>
                </a:lnTo>
                <a:lnTo>
                  <a:pt x="4370031" y="393065"/>
                </a:lnTo>
                <a:lnTo>
                  <a:pt x="4382731" y="393065"/>
                </a:lnTo>
                <a:lnTo>
                  <a:pt x="4382731" y="405765"/>
                </a:lnTo>
                <a:close/>
              </a:path>
              <a:path w="4575175" h="405764">
                <a:moveTo>
                  <a:pt x="4357331" y="405765"/>
                </a:moveTo>
                <a:lnTo>
                  <a:pt x="4344631" y="405765"/>
                </a:lnTo>
                <a:lnTo>
                  <a:pt x="4344631" y="393065"/>
                </a:lnTo>
                <a:lnTo>
                  <a:pt x="4357331" y="393065"/>
                </a:lnTo>
                <a:lnTo>
                  <a:pt x="4357331" y="405765"/>
                </a:lnTo>
                <a:close/>
              </a:path>
              <a:path w="4575175" h="405764">
                <a:moveTo>
                  <a:pt x="4331931" y="405765"/>
                </a:moveTo>
                <a:lnTo>
                  <a:pt x="4319231" y="405765"/>
                </a:lnTo>
                <a:lnTo>
                  <a:pt x="4319231" y="393065"/>
                </a:lnTo>
                <a:lnTo>
                  <a:pt x="4331931" y="393065"/>
                </a:lnTo>
                <a:lnTo>
                  <a:pt x="4331931" y="405765"/>
                </a:lnTo>
                <a:close/>
              </a:path>
              <a:path w="4575175" h="405764">
                <a:moveTo>
                  <a:pt x="4306531" y="405765"/>
                </a:moveTo>
                <a:lnTo>
                  <a:pt x="4293831" y="405765"/>
                </a:lnTo>
                <a:lnTo>
                  <a:pt x="4293831" y="393065"/>
                </a:lnTo>
                <a:lnTo>
                  <a:pt x="4306531" y="393065"/>
                </a:lnTo>
                <a:lnTo>
                  <a:pt x="4306531" y="405765"/>
                </a:lnTo>
                <a:close/>
              </a:path>
              <a:path w="4575175" h="405764">
                <a:moveTo>
                  <a:pt x="4281131" y="405765"/>
                </a:moveTo>
                <a:lnTo>
                  <a:pt x="4268431" y="405765"/>
                </a:lnTo>
                <a:lnTo>
                  <a:pt x="4268431" y="393065"/>
                </a:lnTo>
                <a:lnTo>
                  <a:pt x="4281131" y="393065"/>
                </a:lnTo>
                <a:lnTo>
                  <a:pt x="4281131" y="405765"/>
                </a:lnTo>
                <a:close/>
              </a:path>
              <a:path w="4575175" h="405764">
                <a:moveTo>
                  <a:pt x="4255731" y="405765"/>
                </a:moveTo>
                <a:lnTo>
                  <a:pt x="4243031" y="405765"/>
                </a:lnTo>
                <a:lnTo>
                  <a:pt x="4243031" y="393065"/>
                </a:lnTo>
                <a:lnTo>
                  <a:pt x="4255731" y="393065"/>
                </a:lnTo>
                <a:lnTo>
                  <a:pt x="4255731" y="405765"/>
                </a:lnTo>
                <a:close/>
              </a:path>
              <a:path w="4575175" h="405764">
                <a:moveTo>
                  <a:pt x="4230331" y="405765"/>
                </a:moveTo>
                <a:lnTo>
                  <a:pt x="4217631" y="405765"/>
                </a:lnTo>
                <a:lnTo>
                  <a:pt x="4217631" y="393065"/>
                </a:lnTo>
                <a:lnTo>
                  <a:pt x="4230331" y="393065"/>
                </a:lnTo>
                <a:lnTo>
                  <a:pt x="4230331" y="405765"/>
                </a:lnTo>
                <a:close/>
              </a:path>
              <a:path w="4575175" h="405764">
                <a:moveTo>
                  <a:pt x="4204931" y="405765"/>
                </a:moveTo>
                <a:lnTo>
                  <a:pt x="4192231" y="405765"/>
                </a:lnTo>
                <a:lnTo>
                  <a:pt x="4192231" y="393065"/>
                </a:lnTo>
                <a:lnTo>
                  <a:pt x="4204931" y="393065"/>
                </a:lnTo>
                <a:lnTo>
                  <a:pt x="4204931" y="405765"/>
                </a:lnTo>
                <a:close/>
              </a:path>
              <a:path w="4575175" h="405764">
                <a:moveTo>
                  <a:pt x="4179531" y="405765"/>
                </a:moveTo>
                <a:lnTo>
                  <a:pt x="4166831" y="405765"/>
                </a:lnTo>
                <a:lnTo>
                  <a:pt x="4166831" y="393065"/>
                </a:lnTo>
                <a:lnTo>
                  <a:pt x="4179531" y="393065"/>
                </a:lnTo>
                <a:lnTo>
                  <a:pt x="4179531" y="405765"/>
                </a:lnTo>
                <a:close/>
              </a:path>
              <a:path w="4575175" h="405764">
                <a:moveTo>
                  <a:pt x="4154131" y="405765"/>
                </a:moveTo>
                <a:lnTo>
                  <a:pt x="4141431" y="405765"/>
                </a:lnTo>
                <a:lnTo>
                  <a:pt x="4141431" y="393065"/>
                </a:lnTo>
                <a:lnTo>
                  <a:pt x="4154131" y="393065"/>
                </a:lnTo>
                <a:lnTo>
                  <a:pt x="4154131" y="405765"/>
                </a:lnTo>
                <a:close/>
              </a:path>
              <a:path w="4575175" h="405764">
                <a:moveTo>
                  <a:pt x="4128731" y="405765"/>
                </a:moveTo>
                <a:lnTo>
                  <a:pt x="4116031" y="405765"/>
                </a:lnTo>
                <a:lnTo>
                  <a:pt x="4116031" y="393065"/>
                </a:lnTo>
                <a:lnTo>
                  <a:pt x="4128731" y="393065"/>
                </a:lnTo>
                <a:lnTo>
                  <a:pt x="4128731" y="405765"/>
                </a:lnTo>
                <a:close/>
              </a:path>
              <a:path w="4575175" h="405764">
                <a:moveTo>
                  <a:pt x="4103331" y="405765"/>
                </a:moveTo>
                <a:lnTo>
                  <a:pt x="4090631" y="405765"/>
                </a:lnTo>
                <a:lnTo>
                  <a:pt x="4090631" y="393065"/>
                </a:lnTo>
                <a:lnTo>
                  <a:pt x="4103331" y="393065"/>
                </a:lnTo>
                <a:lnTo>
                  <a:pt x="4103331" y="405765"/>
                </a:lnTo>
                <a:close/>
              </a:path>
              <a:path w="4575175" h="405764">
                <a:moveTo>
                  <a:pt x="4077931" y="405765"/>
                </a:moveTo>
                <a:lnTo>
                  <a:pt x="4065231" y="405765"/>
                </a:lnTo>
                <a:lnTo>
                  <a:pt x="4065231" y="393065"/>
                </a:lnTo>
                <a:lnTo>
                  <a:pt x="4077931" y="393065"/>
                </a:lnTo>
                <a:lnTo>
                  <a:pt x="4077931" y="405765"/>
                </a:lnTo>
                <a:close/>
              </a:path>
              <a:path w="4575175" h="405764">
                <a:moveTo>
                  <a:pt x="4052531" y="405765"/>
                </a:moveTo>
                <a:lnTo>
                  <a:pt x="4039831" y="405765"/>
                </a:lnTo>
                <a:lnTo>
                  <a:pt x="4039831" y="393065"/>
                </a:lnTo>
                <a:lnTo>
                  <a:pt x="4052531" y="393065"/>
                </a:lnTo>
                <a:lnTo>
                  <a:pt x="4052531" y="405765"/>
                </a:lnTo>
                <a:close/>
              </a:path>
              <a:path w="4575175" h="405764">
                <a:moveTo>
                  <a:pt x="4027131" y="405765"/>
                </a:moveTo>
                <a:lnTo>
                  <a:pt x="4014431" y="405765"/>
                </a:lnTo>
                <a:lnTo>
                  <a:pt x="4014431" y="393065"/>
                </a:lnTo>
                <a:lnTo>
                  <a:pt x="4027131" y="393065"/>
                </a:lnTo>
                <a:lnTo>
                  <a:pt x="4027131" y="405765"/>
                </a:lnTo>
                <a:close/>
              </a:path>
              <a:path w="4575175" h="405764">
                <a:moveTo>
                  <a:pt x="4001731" y="405765"/>
                </a:moveTo>
                <a:lnTo>
                  <a:pt x="3989031" y="405765"/>
                </a:lnTo>
                <a:lnTo>
                  <a:pt x="3989031" y="393065"/>
                </a:lnTo>
                <a:lnTo>
                  <a:pt x="4001731" y="393065"/>
                </a:lnTo>
                <a:lnTo>
                  <a:pt x="4001731" y="405765"/>
                </a:lnTo>
                <a:close/>
              </a:path>
              <a:path w="4575175" h="405764">
                <a:moveTo>
                  <a:pt x="3976331" y="405765"/>
                </a:moveTo>
                <a:lnTo>
                  <a:pt x="3963631" y="405765"/>
                </a:lnTo>
                <a:lnTo>
                  <a:pt x="3963631" y="393065"/>
                </a:lnTo>
                <a:lnTo>
                  <a:pt x="3976331" y="393065"/>
                </a:lnTo>
                <a:lnTo>
                  <a:pt x="3976331" y="405765"/>
                </a:lnTo>
                <a:close/>
              </a:path>
              <a:path w="4575175" h="405764">
                <a:moveTo>
                  <a:pt x="3950931" y="405765"/>
                </a:moveTo>
                <a:lnTo>
                  <a:pt x="3938231" y="405765"/>
                </a:lnTo>
                <a:lnTo>
                  <a:pt x="3938231" y="393065"/>
                </a:lnTo>
                <a:lnTo>
                  <a:pt x="3950931" y="393065"/>
                </a:lnTo>
                <a:lnTo>
                  <a:pt x="3950931" y="405765"/>
                </a:lnTo>
                <a:close/>
              </a:path>
              <a:path w="4575175" h="405764">
                <a:moveTo>
                  <a:pt x="3925531" y="405765"/>
                </a:moveTo>
                <a:lnTo>
                  <a:pt x="3912831" y="405765"/>
                </a:lnTo>
                <a:lnTo>
                  <a:pt x="3912831" y="393065"/>
                </a:lnTo>
                <a:lnTo>
                  <a:pt x="3925531" y="393065"/>
                </a:lnTo>
                <a:lnTo>
                  <a:pt x="3925531" y="405765"/>
                </a:lnTo>
                <a:close/>
              </a:path>
              <a:path w="4575175" h="405764">
                <a:moveTo>
                  <a:pt x="3900131" y="405765"/>
                </a:moveTo>
                <a:lnTo>
                  <a:pt x="3887431" y="405765"/>
                </a:lnTo>
                <a:lnTo>
                  <a:pt x="3887431" y="393065"/>
                </a:lnTo>
                <a:lnTo>
                  <a:pt x="3900131" y="393065"/>
                </a:lnTo>
                <a:lnTo>
                  <a:pt x="3900131" y="405765"/>
                </a:lnTo>
                <a:close/>
              </a:path>
              <a:path w="4575175" h="405764">
                <a:moveTo>
                  <a:pt x="3874731" y="405765"/>
                </a:moveTo>
                <a:lnTo>
                  <a:pt x="3862031" y="405765"/>
                </a:lnTo>
                <a:lnTo>
                  <a:pt x="3862031" y="393065"/>
                </a:lnTo>
                <a:lnTo>
                  <a:pt x="3874731" y="393065"/>
                </a:lnTo>
                <a:lnTo>
                  <a:pt x="3874731" y="405765"/>
                </a:lnTo>
                <a:close/>
              </a:path>
              <a:path w="4575175" h="405764">
                <a:moveTo>
                  <a:pt x="3849331" y="405765"/>
                </a:moveTo>
                <a:lnTo>
                  <a:pt x="3836631" y="405765"/>
                </a:lnTo>
                <a:lnTo>
                  <a:pt x="3836631" y="393065"/>
                </a:lnTo>
                <a:lnTo>
                  <a:pt x="3849331" y="393065"/>
                </a:lnTo>
                <a:lnTo>
                  <a:pt x="3849331" y="405765"/>
                </a:lnTo>
                <a:close/>
              </a:path>
              <a:path w="4575175" h="405764">
                <a:moveTo>
                  <a:pt x="3823931" y="405765"/>
                </a:moveTo>
                <a:lnTo>
                  <a:pt x="3811231" y="405765"/>
                </a:lnTo>
                <a:lnTo>
                  <a:pt x="3811231" y="393065"/>
                </a:lnTo>
                <a:lnTo>
                  <a:pt x="3823931" y="393065"/>
                </a:lnTo>
                <a:lnTo>
                  <a:pt x="3823931" y="405765"/>
                </a:lnTo>
                <a:close/>
              </a:path>
              <a:path w="4575175" h="405764">
                <a:moveTo>
                  <a:pt x="3798531" y="405765"/>
                </a:moveTo>
                <a:lnTo>
                  <a:pt x="3785831" y="405765"/>
                </a:lnTo>
                <a:lnTo>
                  <a:pt x="3785831" y="393065"/>
                </a:lnTo>
                <a:lnTo>
                  <a:pt x="3798531" y="393065"/>
                </a:lnTo>
                <a:lnTo>
                  <a:pt x="3798531" y="405765"/>
                </a:lnTo>
                <a:close/>
              </a:path>
              <a:path w="4575175" h="405764">
                <a:moveTo>
                  <a:pt x="3773131" y="405765"/>
                </a:moveTo>
                <a:lnTo>
                  <a:pt x="3760431" y="405765"/>
                </a:lnTo>
                <a:lnTo>
                  <a:pt x="3760431" y="393065"/>
                </a:lnTo>
                <a:lnTo>
                  <a:pt x="3773131" y="393065"/>
                </a:lnTo>
                <a:lnTo>
                  <a:pt x="3773131" y="405765"/>
                </a:lnTo>
                <a:close/>
              </a:path>
              <a:path w="4575175" h="405764">
                <a:moveTo>
                  <a:pt x="3747731" y="405765"/>
                </a:moveTo>
                <a:lnTo>
                  <a:pt x="3735031" y="405765"/>
                </a:lnTo>
                <a:lnTo>
                  <a:pt x="3735031" y="393065"/>
                </a:lnTo>
                <a:lnTo>
                  <a:pt x="3747731" y="393065"/>
                </a:lnTo>
                <a:lnTo>
                  <a:pt x="3747731" y="405765"/>
                </a:lnTo>
                <a:close/>
              </a:path>
              <a:path w="4575175" h="405764">
                <a:moveTo>
                  <a:pt x="3722331" y="405765"/>
                </a:moveTo>
                <a:lnTo>
                  <a:pt x="3709631" y="405765"/>
                </a:lnTo>
                <a:lnTo>
                  <a:pt x="3709631" y="393065"/>
                </a:lnTo>
                <a:lnTo>
                  <a:pt x="3722331" y="393065"/>
                </a:lnTo>
                <a:lnTo>
                  <a:pt x="3722331" y="405765"/>
                </a:lnTo>
                <a:close/>
              </a:path>
              <a:path w="4575175" h="405764">
                <a:moveTo>
                  <a:pt x="3696931" y="405765"/>
                </a:moveTo>
                <a:lnTo>
                  <a:pt x="3684231" y="405765"/>
                </a:lnTo>
                <a:lnTo>
                  <a:pt x="3684231" y="393065"/>
                </a:lnTo>
                <a:lnTo>
                  <a:pt x="3696931" y="393065"/>
                </a:lnTo>
                <a:lnTo>
                  <a:pt x="3696931" y="405765"/>
                </a:lnTo>
                <a:close/>
              </a:path>
              <a:path w="4575175" h="405764">
                <a:moveTo>
                  <a:pt x="3671531" y="405765"/>
                </a:moveTo>
                <a:lnTo>
                  <a:pt x="3658831" y="405765"/>
                </a:lnTo>
                <a:lnTo>
                  <a:pt x="3658831" y="393065"/>
                </a:lnTo>
                <a:lnTo>
                  <a:pt x="3671531" y="393065"/>
                </a:lnTo>
                <a:lnTo>
                  <a:pt x="3671531" y="405765"/>
                </a:lnTo>
                <a:close/>
              </a:path>
              <a:path w="4575175" h="405764">
                <a:moveTo>
                  <a:pt x="3646131" y="405765"/>
                </a:moveTo>
                <a:lnTo>
                  <a:pt x="3633431" y="405765"/>
                </a:lnTo>
                <a:lnTo>
                  <a:pt x="3633431" y="393065"/>
                </a:lnTo>
                <a:lnTo>
                  <a:pt x="3646131" y="393065"/>
                </a:lnTo>
                <a:lnTo>
                  <a:pt x="3646131" y="405765"/>
                </a:lnTo>
                <a:close/>
              </a:path>
              <a:path w="4575175" h="405764">
                <a:moveTo>
                  <a:pt x="3620731" y="405765"/>
                </a:moveTo>
                <a:lnTo>
                  <a:pt x="3608031" y="405765"/>
                </a:lnTo>
                <a:lnTo>
                  <a:pt x="3608031" y="393065"/>
                </a:lnTo>
                <a:lnTo>
                  <a:pt x="3620731" y="393065"/>
                </a:lnTo>
                <a:lnTo>
                  <a:pt x="3620731" y="405765"/>
                </a:lnTo>
                <a:close/>
              </a:path>
              <a:path w="4575175" h="405764">
                <a:moveTo>
                  <a:pt x="3595331" y="405765"/>
                </a:moveTo>
                <a:lnTo>
                  <a:pt x="3582631" y="405765"/>
                </a:lnTo>
                <a:lnTo>
                  <a:pt x="3582631" y="393065"/>
                </a:lnTo>
                <a:lnTo>
                  <a:pt x="3595331" y="393065"/>
                </a:lnTo>
                <a:lnTo>
                  <a:pt x="3595331" y="405765"/>
                </a:lnTo>
                <a:close/>
              </a:path>
              <a:path w="4575175" h="405764">
                <a:moveTo>
                  <a:pt x="3569931" y="405765"/>
                </a:moveTo>
                <a:lnTo>
                  <a:pt x="3557231" y="405765"/>
                </a:lnTo>
                <a:lnTo>
                  <a:pt x="3557231" y="393065"/>
                </a:lnTo>
                <a:lnTo>
                  <a:pt x="3569931" y="393065"/>
                </a:lnTo>
                <a:lnTo>
                  <a:pt x="3569931" y="405765"/>
                </a:lnTo>
                <a:close/>
              </a:path>
              <a:path w="4575175" h="405764">
                <a:moveTo>
                  <a:pt x="3544531" y="405765"/>
                </a:moveTo>
                <a:lnTo>
                  <a:pt x="3531831" y="405765"/>
                </a:lnTo>
                <a:lnTo>
                  <a:pt x="3531831" y="393065"/>
                </a:lnTo>
                <a:lnTo>
                  <a:pt x="3544531" y="393065"/>
                </a:lnTo>
                <a:lnTo>
                  <a:pt x="3544531" y="405765"/>
                </a:lnTo>
                <a:close/>
              </a:path>
              <a:path w="4575175" h="405764">
                <a:moveTo>
                  <a:pt x="3519131" y="405765"/>
                </a:moveTo>
                <a:lnTo>
                  <a:pt x="3506431" y="405765"/>
                </a:lnTo>
                <a:lnTo>
                  <a:pt x="3506431" y="393065"/>
                </a:lnTo>
                <a:lnTo>
                  <a:pt x="3519131" y="393065"/>
                </a:lnTo>
                <a:lnTo>
                  <a:pt x="3519131" y="405765"/>
                </a:lnTo>
                <a:close/>
              </a:path>
              <a:path w="4575175" h="405764">
                <a:moveTo>
                  <a:pt x="3493731" y="405765"/>
                </a:moveTo>
                <a:lnTo>
                  <a:pt x="3481031" y="405765"/>
                </a:lnTo>
                <a:lnTo>
                  <a:pt x="3481031" y="393065"/>
                </a:lnTo>
                <a:lnTo>
                  <a:pt x="3493731" y="393065"/>
                </a:lnTo>
                <a:lnTo>
                  <a:pt x="3493731" y="405765"/>
                </a:lnTo>
                <a:close/>
              </a:path>
              <a:path w="4575175" h="405764">
                <a:moveTo>
                  <a:pt x="3468331" y="405765"/>
                </a:moveTo>
                <a:lnTo>
                  <a:pt x="3455631" y="405765"/>
                </a:lnTo>
                <a:lnTo>
                  <a:pt x="3455631" y="393065"/>
                </a:lnTo>
                <a:lnTo>
                  <a:pt x="3468331" y="393065"/>
                </a:lnTo>
                <a:lnTo>
                  <a:pt x="3468331" y="405765"/>
                </a:lnTo>
                <a:close/>
              </a:path>
              <a:path w="4575175" h="405764">
                <a:moveTo>
                  <a:pt x="3442931" y="405765"/>
                </a:moveTo>
                <a:lnTo>
                  <a:pt x="3430231" y="405765"/>
                </a:lnTo>
                <a:lnTo>
                  <a:pt x="3430231" y="393065"/>
                </a:lnTo>
                <a:lnTo>
                  <a:pt x="3442931" y="393065"/>
                </a:lnTo>
                <a:lnTo>
                  <a:pt x="3442931" y="405765"/>
                </a:lnTo>
                <a:close/>
              </a:path>
              <a:path w="4575175" h="405764">
                <a:moveTo>
                  <a:pt x="3417531" y="405765"/>
                </a:moveTo>
                <a:lnTo>
                  <a:pt x="3404831" y="405765"/>
                </a:lnTo>
                <a:lnTo>
                  <a:pt x="3404831" y="393065"/>
                </a:lnTo>
                <a:lnTo>
                  <a:pt x="3417531" y="393065"/>
                </a:lnTo>
                <a:lnTo>
                  <a:pt x="3417531" y="405765"/>
                </a:lnTo>
                <a:close/>
              </a:path>
              <a:path w="4575175" h="405764">
                <a:moveTo>
                  <a:pt x="3392131" y="405765"/>
                </a:moveTo>
                <a:lnTo>
                  <a:pt x="3379431" y="405765"/>
                </a:lnTo>
                <a:lnTo>
                  <a:pt x="3379431" y="393065"/>
                </a:lnTo>
                <a:lnTo>
                  <a:pt x="3392131" y="393065"/>
                </a:lnTo>
                <a:lnTo>
                  <a:pt x="3392131" y="405765"/>
                </a:lnTo>
                <a:close/>
              </a:path>
              <a:path w="4575175" h="405764">
                <a:moveTo>
                  <a:pt x="3366731" y="405765"/>
                </a:moveTo>
                <a:lnTo>
                  <a:pt x="3354031" y="405765"/>
                </a:lnTo>
                <a:lnTo>
                  <a:pt x="3354031" y="393065"/>
                </a:lnTo>
                <a:lnTo>
                  <a:pt x="3366731" y="393065"/>
                </a:lnTo>
                <a:lnTo>
                  <a:pt x="3366731" y="405765"/>
                </a:lnTo>
                <a:close/>
              </a:path>
              <a:path w="4575175" h="405764">
                <a:moveTo>
                  <a:pt x="3341331" y="405765"/>
                </a:moveTo>
                <a:lnTo>
                  <a:pt x="3328631" y="405765"/>
                </a:lnTo>
                <a:lnTo>
                  <a:pt x="3328631" y="393065"/>
                </a:lnTo>
                <a:lnTo>
                  <a:pt x="3341331" y="393065"/>
                </a:lnTo>
                <a:lnTo>
                  <a:pt x="3341331" y="405765"/>
                </a:lnTo>
                <a:close/>
              </a:path>
              <a:path w="4575175" h="405764">
                <a:moveTo>
                  <a:pt x="3315931" y="405765"/>
                </a:moveTo>
                <a:lnTo>
                  <a:pt x="3303231" y="405765"/>
                </a:lnTo>
                <a:lnTo>
                  <a:pt x="3303231" y="393065"/>
                </a:lnTo>
                <a:lnTo>
                  <a:pt x="3315931" y="393065"/>
                </a:lnTo>
                <a:lnTo>
                  <a:pt x="3315931" y="405765"/>
                </a:lnTo>
                <a:close/>
              </a:path>
              <a:path w="4575175" h="405764">
                <a:moveTo>
                  <a:pt x="3290531" y="405765"/>
                </a:moveTo>
                <a:lnTo>
                  <a:pt x="3277831" y="405765"/>
                </a:lnTo>
                <a:lnTo>
                  <a:pt x="3277831" y="393065"/>
                </a:lnTo>
                <a:lnTo>
                  <a:pt x="3290531" y="393065"/>
                </a:lnTo>
                <a:lnTo>
                  <a:pt x="3290531" y="405765"/>
                </a:lnTo>
                <a:close/>
              </a:path>
              <a:path w="4575175" h="405764">
                <a:moveTo>
                  <a:pt x="3265131" y="405765"/>
                </a:moveTo>
                <a:lnTo>
                  <a:pt x="3252431" y="405765"/>
                </a:lnTo>
                <a:lnTo>
                  <a:pt x="3252431" y="393065"/>
                </a:lnTo>
                <a:lnTo>
                  <a:pt x="3265131" y="393065"/>
                </a:lnTo>
                <a:lnTo>
                  <a:pt x="3265131" y="405765"/>
                </a:lnTo>
                <a:close/>
              </a:path>
              <a:path w="4575175" h="405764">
                <a:moveTo>
                  <a:pt x="3239731" y="405765"/>
                </a:moveTo>
                <a:lnTo>
                  <a:pt x="3227031" y="405765"/>
                </a:lnTo>
                <a:lnTo>
                  <a:pt x="3227031" y="393065"/>
                </a:lnTo>
                <a:lnTo>
                  <a:pt x="3239731" y="393065"/>
                </a:lnTo>
                <a:lnTo>
                  <a:pt x="3239731" y="405765"/>
                </a:lnTo>
                <a:close/>
              </a:path>
              <a:path w="4575175" h="405764">
                <a:moveTo>
                  <a:pt x="3214331" y="405765"/>
                </a:moveTo>
                <a:lnTo>
                  <a:pt x="3201631" y="405765"/>
                </a:lnTo>
                <a:lnTo>
                  <a:pt x="3201631" y="393065"/>
                </a:lnTo>
                <a:lnTo>
                  <a:pt x="3214331" y="393065"/>
                </a:lnTo>
                <a:lnTo>
                  <a:pt x="3214331" y="405765"/>
                </a:lnTo>
                <a:close/>
              </a:path>
              <a:path w="4575175" h="405764">
                <a:moveTo>
                  <a:pt x="3188931" y="405765"/>
                </a:moveTo>
                <a:lnTo>
                  <a:pt x="3176231" y="405765"/>
                </a:lnTo>
                <a:lnTo>
                  <a:pt x="3176231" y="393065"/>
                </a:lnTo>
                <a:lnTo>
                  <a:pt x="3188931" y="393065"/>
                </a:lnTo>
                <a:lnTo>
                  <a:pt x="3188931" y="405765"/>
                </a:lnTo>
                <a:close/>
              </a:path>
              <a:path w="4575175" h="405764">
                <a:moveTo>
                  <a:pt x="3163531" y="405765"/>
                </a:moveTo>
                <a:lnTo>
                  <a:pt x="3150831" y="405765"/>
                </a:lnTo>
                <a:lnTo>
                  <a:pt x="3150831" y="393065"/>
                </a:lnTo>
                <a:lnTo>
                  <a:pt x="3163531" y="393065"/>
                </a:lnTo>
                <a:lnTo>
                  <a:pt x="3163531" y="405765"/>
                </a:lnTo>
                <a:close/>
              </a:path>
              <a:path w="4575175" h="405764">
                <a:moveTo>
                  <a:pt x="3138131" y="405765"/>
                </a:moveTo>
                <a:lnTo>
                  <a:pt x="3125431" y="405765"/>
                </a:lnTo>
                <a:lnTo>
                  <a:pt x="3125431" y="393065"/>
                </a:lnTo>
                <a:lnTo>
                  <a:pt x="3138131" y="393065"/>
                </a:lnTo>
                <a:lnTo>
                  <a:pt x="3138131" y="405765"/>
                </a:lnTo>
                <a:close/>
              </a:path>
              <a:path w="4575175" h="405764">
                <a:moveTo>
                  <a:pt x="3112731" y="405765"/>
                </a:moveTo>
                <a:lnTo>
                  <a:pt x="3100031" y="405765"/>
                </a:lnTo>
                <a:lnTo>
                  <a:pt x="3100031" y="393065"/>
                </a:lnTo>
                <a:lnTo>
                  <a:pt x="3112731" y="393065"/>
                </a:lnTo>
                <a:lnTo>
                  <a:pt x="3112731" y="405765"/>
                </a:lnTo>
                <a:close/>
              </a:path>
              <a:path w="4575175" h="405764">
                <a:moveTo>
                  <a:pt x="3087331" y="405765"/>
                </a:moveTo>
                <a:lnTo>
                  <a:pt x="3074631" y="405765"/>
                </a:lnTo>
                <a:lnTo>
                  <a:pt x="3074631" y="393065"/>
                </a:lnTo>
                <a:lnTo>
                  <a:pt x="3087331" y="393065"/>
                </a:lnTo>
                <a:lnTo>
                  <a:pt x="3087331" y="405765"/>
                </a:lnTo>
                <a:close/>
              </a:path>
              <a:path w="4575175" h="405764">
                <a:moveTo>
                  <a:pt x="3061931" y="405765"/>
                </a:moveTo>
                <a:lnTo>
                  <a:pt x="3049231" y="405765"/>
                </a:lnTo>
                <a:lnTo>
                  <a:pt x="3049231" y="393065"/>
                </a:lnTo>
                <a:lnTo>
                  <a:pt x="3061931" y="393065"/>
                </a:lnTo>
                <a:lnTo>
                  <a:pt x="3061931" y="405765"/>
                </a:lnTo>
                <a:close/>
              </a:path>
              <a:path w="4575175" h="405764">
                <a:moveTo>
                  <a:pt x="3036531" y="405765"/>
                </a:moveTo>
                <a:lnTo>
                  <a:pt x="3023831" y="405765"/>
                </a:lnTo>
                <a:lnTo>
                  <a:pt x="3023831" y="393065"/>
                </a:lnTo>
                <a:lnTo>
                  <a:pt x="3036531" y="393065"/>
                </a:lnTo>
                <a:lnTo>
                  <a:pt x="3036531" y="405765"/>
                </a:lnTo>
                <a:close/>
              </a:path>
              <a:path w="4575175" h="405764">
                <a:moveTo>
                  <a:pt x="3011131" y="405765"/>
                </a:moveTo>
                <a:lnTo>
                  <a:pt x="2998431" y="405765"/>
                </a:lnTo>
                <a:lnTo>
                  <a:pt x="2998431" y="393065"/>
                </a:lnTo>
                <a:lnTo>
                  <a:pt x="3011131" y="393065"/>
                </a:lnTo>
                <a:lnTo>
                  <a:pt x="3011131" y="405765"/>
                </a:lnTo>
                <a:close/>
              </a:path>
              <a:path w="4575175" h="405764">
                <a:moveTo>
                  <a:pt x="2985731" y="405765"/>
                </a:moveTo>
                <a:lnTo>
                  <a:pt x="2973031" y="405765"/>
                </a:lnTo>
                <a:lnTo>
                  <a:pt x="2973031" y="393065"/>
                </a:lnTo>
                <a:lnTo>
                  <a:pt x="2985731" y="393065"/>
                </a:lnTo>
                <a:lnTo>
                  <a:pt x="2985731" y="405765"/>
                </a:lnTo>
                <a:close/>
              </a:path>
              <a:path w="4575175" h="405764">
                <a:moveTo>
                  <a:pt x="2960331" y="405765"/>
                </a:moveTo>
                <a:lnTo>
                  <a:pt x="2947631" y="405765"/>
                </a:lnTo>
                <a:lnTo>
                  <a:pt x="2947631" y="393065"/>
                </a:lnTo>
                <a:lnTo>
                  <a:pt x="2960331" y="393065"/>
                </a:lnTo>
                <a:lnTo>
                  <a:pt x="2960331" y="405765"/>
                </a:lnTo>
                <a:close/>
              </a:path>
              <a:path w="4575175" h="405764">
                <a:moveTo>
                  <a:pt x="2934931" y="405765"/>
                </a:moveTo>
                <a:lnTo>
                  <a:pt x="2922231" y="405765"/>
                </a:lnTo>
                <a:lnTo>
                  <a:pt x="2922231" y="393065"/>
                </a:lnTo>
                <a:lnTo>
                  <a:pt x="2934931" y="393065"/>
                </a:lnTo>
                <a:lnTo>
                  <a:pt x="2934931" y="405765"/>
                </a:lnTo>
                <a:close/>
              </a:path>
              <a:path w="4575175" h="405764">
                <a:moveTo>
                  <a:pt x="2909531" y="405765"/>
                </a:moveTo>
                <a:lnTo>
                  <a:pt x="2896831" y="405765"/>
                </a:lnTo>
                <a:lnTo>
                  <a:pt x="2896831" y="393065"/>
                </a:lnTo>
                <a:lnTo>
                  <a:pt x="2909531" y="393065"/>
                </a:lnTo>
                <a:lnTo>
                  <a:pt x="2909531" y="405765"/>
                </a:lnTo>
                <a:close/>
              </a:path>
              <a:path w="4575175" h="405764">
                <a:moveTo>
                  <a:pt x="2884131" y="405765"/>
                </a:moveTo>
                <a:lnTo>
                  <a:pt x="2871431" y="405765"/>
                </a:lnTo>
                <a:lnTo>
                  <a:pt x="2871431" y="393065"/>
                </a:lnTo>
                <a:lnTo>
                  <a:pt x="2884131" y="393065"/>
                </a:lnTo>
                <a:lnTo>
                  <a:pt x="2884131" y="405765"/>
                </a:lnTo>
                <a:close/>
              </a:path>
              <a:path w="4575175" h="405764">
                <a:moveTo>
                  <a:pt x="2858731" y="405765"/>
                </a:moveTo>
                <a:lnTo>
                  <a:pt x="2846031" y="405765"/>
                </a:lnTo>
                <a:lnTo>
                  <a:pt x="2846031" y="393065"/>
                </a:lnTo>
                <a:lnTo>
                  <a:pt x="2858731" y="393065"/>
                </a:lnTo>
                <a:lnTo>
                  <a:pt x="2858731" y="405765"/>
                </a:lnTo>
                <a:close/>
              </a:path>
              <a:path w="4575175" h="405764">
                <a:moveTo>
                  <a:pt x="2833331" y="405765"/>
                </a:moveTo>
                <a:lnTo>
                  <a:pt x="2820631" y="405765"/>
                </a:lnTo>
                <a:lnTo>
                  <a:pt x="2820631" y="393065"/>
                </a:lnTo>
                <a:lnTo>
                  <a:pt x="2833331" y="393065"/>
                </a:lnTo>
                <a:lnTo>
                  <a:pt x="2833331" y="405765"/>
                </a:lnTo>
                <a:close/>
              </a:path>
              <a:path w="4575175" h="405764">
                <a:moveTo>
                  <a:pt x="2807931" y="405765"/>
                </a:moveTo>
                <a:lnTo>
                  <a:pt x="2795231" y="405765"/>
                </a:lnTo>
                <a:lnTo>
                  <a:pt x="2795231" y="393065"/>
                </a:lnTo>
                <a:lnTo>
                  <a:pt x="2807931" y="393065"/>
                </a:lnTo>
                <a:lnTo>
                  <a:pt x="2807931" y="405765"/>
                </a:lnTo>
                <a:close/>
              </a:path>
              <a:path w="4575175" h="405764">
                <a:moveTo>
                  <a:pt x="2782531" y="405765"/>
                </a:moveTo>
                <a:lnTo>
                  <a:pt x="2769831" y="405765"/>
                </a:lnTo>
                <a:lnTo>
                  <a:pt x="2769831" y="393065"/>
                </a:lnTo>
                <a:lnTo>
                  <a:pt x="2782531" y="393065"/>
                </a:lnTo>
                <a:lnTo>
                  <a:pt x="2782531" y="405765"/>
                </a:lnTo>
                <a:close/>
              </a:path>
              <a:path w="4575175" h="405764">
                <a:moveTo>
                  <a:pt x="2757131" y="405765"/>
                </a:moveTo>
                <a:lnTo>
                  <a:pt x="2744431" y="405765"/>
                </a:lnTo>
                <a:lnTo>
                  <a:pt x="2744431" y="393065"/>
                </a:lnTo>
                <a:lnTo>
                  <a:pt x="2757131" y="393065"/>
                </a:lnTo>
                <a:lnTo>
                  <a:pt x="2757131" y="405765"/>
                </a:lnTo>
                <a:close/>
              </a:path>
              <a:path w="4575175" h="405764">
                <a:moveTo>
                  <a:pt x="2731731" y="405765"/>
                </a:moveTo>
                <a:lnTo>
                  <a:pt x="2719031" y="405765"/>
                </a:lnTo>
                <a:lnTo>
                  <a:pt x="2719031" y="393065"/>
                </a:lnTo>
                <a:lnTo>
                  <a:pt x="2731731" y="393065"/>
                </a:lnTo>
                <a:lnTo>
                  <a:pt x="2731731" y="405765"/>
                </a:lnTo>
                <a:close/>
              </a:path>
              <a:path w="4575175" h="405764">
                <a:moveTo>
                  <a:pt x="2706331" y="405765"/>
                </a:moveTo>
                <a:lnTo>
                  <a:pt x="2693631" y="405765"/>
                </a:lnTo>
                <a:lnTo>
                  <a:pt x="2693631" y="393065"/>
                </a:lnTo>
                <a:lnTo>
                  <a:pt x="2706331" y="393065"/>
                </a:lnTo>
                <a:lnTo>
                  <a:pt x="2706331" y="405765"/>
                </a:lnTo>
                <a:close/>
              </a:path>
              <a:path w="4575175" h="405764">
                <a:moveTo>
                  <a:pt x="2680931" y="405765"/>
                </a:moveTo>
                <a:lnTo>
                  <a:pt x="2668231" y="405765"/>
                </a:lnTo>
                <a:lnTo>
                  <a:pt x="2668231" y="393065"/>
                </a:lnTo>
                <a:lnTo>
                  <a:pt x="2680931" y="393065"/>
                </a:lnTo>
                <a:lnTo>
                  <a:pt x="2680931" y="405765"/>
                </a:lnTo>
                <a:close/>
              </a:path>
              <a:path w="4575175" h="405764">
                <a:moveTo>
                  <a:pt x="2655531" y="405765"/>
                </a:moveTo>
                <a:lnTo>
                  <a:pt x="2642831" y="405765"/>
                </a:lnTo>
                <a:lnTo>
                  <a:pt x="2642831" y="393065"/>
                </a:lnTo>
                <a:lnTo>
                  <a:pt x="2655531" y="393065"/>
                </a:lnTo>
                <a:lnTo>
                  <a:pt x="2655531" y="405765"/>
                </a:lnTo>
                <a:close/>
              </a:path>
              <a:path w="4575175" h="405764">
                <a:moveTo>
                  <a:pt x="2630131" y="405765"/>
                </a:moveTo>
                <a:lnTo>
                  <a:pt x="2617431" y="405765"/>
                </a:lnTo>
                <a:lnTo>
                  <a:pt x="2617431" y="393065"/>
                </a:lnTo>
                <a:lnTo>
                  <a:pt x="2630131" y="393065"/>
                </a:lnTo>
                <a:lnTo>
                  <a:pt x="2630131" y="405765"/>
                </a:lnTo>
                <a:close/>
              </a:path>
              <a:path w="4575175" h="405764">
                <a:moveTo>
                  <a:pt x="2604731" y="405765"/>
                </a:moveTo>
                <a:lnTo>
                  <a:pt x="2592031" y="405765"/>
                </a:lnTo>
                <a:lnTo>
                  <a:pt x="2592031" y="393065"/>
                </a:lnTo>
                <a:lnTo>
                  <a:pt x="2604731" y="393065"/>
                </a:lnTo>
                <a:lnTo>
                  <a:pt x="2604731" y="405765"/>
                </a:lnTo>
                <a:close/>
              </a:path>
              <a:path w="4575175" h="405764">
                <a:moveTo>
                  <a:pt x="2579331" y="405765"/>
                </a:moveTo>
                <a:lnTo>
                  <a:pt x="2566631" y="405765"/>
                </a:lnTo>
                <a:lnTo>
                  <a:pt x="2566631" y="393065"/>
                </a:lnTo>
                <a:lnTo>
                  <a:pt x="2579331" y="393065"/>
                </a:lnTo>
                <a:lnTo>
                  <a:pt x="2579331" y="405765"/>
                </a:lnTo>
                <a:close/>
              </a:path>
              <a:path w="4575175" h="405764">
                <a:moveTo>
                  <a:pt x="2553931" y="405765"/>
                </a:moveTo>
                <a:lnTo>
                  <a:pt x="2541231" y="405765"/>
                </a:lnTo>
                <a:lnTo>
                  <a:pt x="2541231" y="393065"/>
                </a:lnTo>
                <a:lnTo>
                  <a:pt x="2553931" y="393065"/>
                </a:lnTo>
                <a:lnTo>
                  <a:pt x="2553931" y="405765"/>
                </a:lnTo>
                <a:close/>
              </a:path>
              <a:path w="4575175" h="405764">
                <a:moveTo>
                  <a:pt x="2528531" y="405765"/>
                </a:moveTo>
                <a:lnTo>
                  <a:pt x="2515831" y="405765"/>
                </a:lnTo>
                <a:lnTo>
                  <a:pt x="2515831" y="393065"/>
                </a:lnTo>
                <a:lnTo>
                  <a:pt x="2528531" y="393065"/>
                </a:lnTo>
                <a:lnTo>
                  <a:pt x="2528531" y="405765"/>
                </a:lnTo>
                <a:close/>
              </a:path>
              <a:path w="4575175" h="405764">
                <a:moveTo>
                  <a:pt x="2503131" y="405765"/>
                </a:moveTo>
                <a:lnTo>
                  <a:pt x="2490431" y="405765"/>
                </a:lnTo>
                <a:lnTo>
                  <a:pt x="2490431" y="393065"/>
                </a:lnTo>
                <a:lnTo>
                  <a:pt x="2503131" y="393065"/>
                </a:lnTo>
                <a:lnTo>
                  <a:pt x="2503131" y="405765"/>
                </a:lnTo>
                <a:close/>
              </a:path>
              <a:path w="4575175" h="405764">
                <a:moveTo>
                  <a:pt x="2477731" y="405765"/>
                </a:moveTo>
                <a:lnTo>
                  <a:pt x="2465031" y="405765"/>
                </a:lnTo>
                <a:lnTo>
                  <a:pt x="2465031" y="393065"/>
                </a:lnTo>
                <a:lnTo>
                  <a:pt x="2477731" y="393065"/>
                </a:lnTo>
                <a:lnTo>
                  <a:pt x="2477731" y="405765"/>
                </a:lnTo>
                <a:close/>
              </a:path>
              <a:path w="4575175" h="405764">
                <a:moveTo>
                  <a:pt x="2452331" y="405765"/>
                </a:moveTo>
                <a:lnTo>
                  <a:pt x="2439631" y="405765"/>
                </a:lnTo>
                <a:lnTo>
                  <a:pt x="2439631" y="393065"/>
                </a:lnTo>
                <a:lnTo>
                  <a:pt x="2452331" y="393065"/>
                </a:lnTo>
                <a:lnTo>
                  <a:pt x="2452331" y="405765"/>
                </a:lnTo>
                <a:close/>
              </a:path>
              <a:path w="4575175" h="405764">
                <a:moveTo>
                  <a:pt x="2426931" y="405765"/>
                </a:moveTo>
                <a:lnTo>
                  <a:pt x="2414231" y="405765"/>
                </a:lnTo>
                <a:lnTo>
                  <a:pt x="2414231" y="393065"/>
                </a:lnTo>
                <a:lnTo>
                  <a:pt x="2426931" y="393065"/>
                </a:lnTo>
                <a:lnTo>
                  <a:pt x="2426931" y="405765"/>
                </a:lnTo>
                <a:close/>
              </a:path>
              <a:path w="4575175" h="405764">
                <a:moveTo>
                  <a:pt x="2401531" y="405765"/>
                </a:moveTo>
                <a:lnTo>
                  <a:pt x="2388831" y="405765"/>
                </a:lnTo>
                <a:lnTo>
                  <a:pt x="2388831" y="393065"/>
                </a:lnTo>
                <a:lnTo>
                  <a:pt x="2401531" y="393065"/>
                </a:lnTo>
                <a:lnTo>
                  <a:pt x="2401531" y="405765"/>
                </a:lnTo>
                <a:close/>
              </a:path>
              <a:path w="4575175" h="405764">
                <a:moveTo>
                  <a:pt x="2376131" y="405765"/>
                </a:moveTo>
                <a:lnTo>
                  <a:pt x="2363431" y="405765"/>
                </a:lnTo>
                <a:lnTo>
                  <a:pt x="2363431" y="393065"/>
                </a:lnTo>
                <a:lnTo>
                  <a:pt x="2376131" y="393065"/>
                </a:lnTo>
                <a:lnTo>
                  <a:pt x="2376131" y="405765"/>
                </a:lnTo>
                <a:close/>
              </a:path>
              <a:path w="4575175" h="405764">
                <a:moveTo>
                  <a:pt x="2350731" y="405765"/>
                </a:moveTo>
                <a:lnTo>
                  <a:pt x="2338031" y="405765"/>
                </a:lnTo>
                <a:lnTo>
                  <a:pt x="2338031" y="393065"/>
                </a:lnTo>
                <a:lnTo>
                  <a:pt x="2350731" y="393065"/>
                </a:lnTo>
                <a:lnTo>
                  <a:pt x="2350731" y="405765"/>
                </a:lnTo>
                <a:close/>
              </a:path>
              <a:path w="4575175" h="405764">
                <a:moveTo>
                  <a:pt x="2325331" y="405765"/>
                </a:moveTo>
                <a:lnTo>
                  <a:pt x="2312631" y="405765"/>
                </a:lnTo>
                <a:lnTo>
                  <a:pt x="2312631" y="393065"/>
                </a:lnTo>
                <a:lnTo>
                  <a:pt x="2325331" y="393065"/>
                </a:lnTo>
                <a:lnTo>
                  <a:pt x="2325331" y="405765"/>
                </a:lnTo>
                <a:close/>
              </a:path>
              <a:path w="4575175" h="405764">
                <a:moveTo>
                  <a:pt x="2299931" y="405765"/>
                </a:moveTo>
                <a:lnTo>
                  <a:pt x="2287231" y="405765"/>
                </a:lnTo>
                <a:lnTo>
                  <a:pt x="2287231" y="393065"/>
                </a:lnTo>
                <a:lnTo>
                  <a:pt x="2299931" y="393065"/>
                </a:lnTo>
                <a:lnTo>
                  <a:pt x="2299931" y="405765"/>
                </a:lnTo>
                <a:close/>
              </a:path>
              <a:path w="4575175" h="405764">
                <a:moveTo>
                  <a:pt x="2274531" y="405765"/>
                </a:moveTo>
                <a:lnTo>
                  <a:pt x="2261831" y="405765"/>
                </a:lnTo>
                <a:lnTo>
                  <a:pt x="2261831" y="393065"/>
                </a:lnTo>
                <a:lnTo>
                  <a:pt x="2274531" y="393065"/>
                </a:lnTo>
                <a:lnTo>
                  <a:pt x="2274531" y="405765"/>
                </a:lnTo>
                <a:close/>
              </a:path>
              <a:path w="4575175" h="405764">
                <a:moveTo>
                  <a:pt x="2249131" y="405765"/>
                </a:moveTo>
                <a:lnTo>
                  <a:pt x="2236431" y="405765"/>
                </a:lnTo>
                <a:lnTo>
                  <a:pt x="2236431" y="393065"/>
                </a:lnTo>
                <a:lnTo>
                  <a:pt x="2249131" y="393065"/>
                </a:lnTo>
                <a:lnTo>
                  <a:pt x="2249131" y="405765"/>
                </a:lnTo>
                <a:close/>
              </a:path>
              <a:path w="4575175" h="405764">
                <a:moveTo>
                  <a:pt x="2223731" y="405765"/>
                </a:moveTo>
                <a:lnTo>
                  <a:pt x="2211031" y="405765"/>
                </a:lnTo>
                <a:lnTo>
                  <a:pt x="2211031" y="393065"/>
                </a:lnTo>
                <a:lnTo>
                  <a:pt x="2223731" y="393065"/>
                </a:lnTo>
                <a:lnTo>
                  <a:pt x="2223731" y="405765"/>
                </a:lnTo>
                <a:close/>
              </a:path>
              <a:path w="4575175" h="405764">
                <a:moveTo>
                  <a:pt x="2198331" y="405765"/>
                </a:moveTo>
                <a:lnTo>
                  <a:pt x="2185631" y="405765"/>
                </a:lnTo>
                <a:lnTo>
                  <a:pt x="2185631" y="393065"/>
                </a:lnTo>
                <a:lnTo>
                  <a:pt x="2198331" y="393065"/>
                </a:lnTo>
                <a:lnTo>
                  <a:pt x="2198331" y="405765"/>
                </a:lnTo>
                <a:close/>
              </a:path>
              <a:path w="4575175" h="405764">
                <a:moveTo>
                  <a:pt x="2172931" y="405765"/>
                </a:moveTo>
                <a:lnTo>
                  <a:pt x="2160231" y="405765"/>
                </a:lnTo>
                <a:lnTo>
                  <a:pt x="2160231" y="393065"/>
                </a:lnTo>
                <a:lnTo>
                  <a:pt x="2172931" y="393065"/>
                </a:lnTo>
                <a:lnTo>
                  <a:pt x="2172931" y="405765"/>
                </a:lnTo>
                <a:close/>
              </a:path>
              <a:path w="4575175" h="405764">
                <a:moveTo>
                  <a:pt x="2147531" y="405765"/>
                </a:moveTo>
                <a:lnTo>
                  <a:pt x="2134831" y="405765"/>
                </a:lnTo>
                <a:lnTo>
                  <a:pt x="2134831" y="393065"/>
                </a:lnTo>
                <a:lnTo>
                  <a:pt x="2147531" y="393065"/>
                </a:lnTo>
                <a:lnTo>
                  <a:pt x="2147531" y="405765"/>
                </a:lnTo>
                <a:close/>
              </a:path>
              <a:path w="4575175" h="405764">
                <a:moveTo>
                  <a:pt x="2122131" y="405765"/>
                </a:moveTo>
                <a:lnTo>
                  <a:pt x="2109431" y="405765"/>
                </a:lnTo>
                <a:lnTo>
                  <a:pt x="2109431" y="393065"/>
                </a:lnTo>
                <a:lnTo>
                  <a:pt x="2122131" y="393065"/>
                </a:lnTo>
                <a:lnTo>
                  <a:pt x="2122131" y="405765"/>
                </a:lnTo>
                <a:close/>
              </a:path>
              <a:path w="4575175" h="405764">
                <a:moveTo>
                  <a:pt x="2096731" y="405765"/>
                </a:moveTo>
                <a:lnTo>
                  <a:pt x="2084031" y="405765"/>
                </a:lnTo>
                <a:lnTo>
                  <a:pt x="2084031" y="393065"/>
                </a:lnTo>
                <a:lnTo>
                  <a:pt x="2096731" y="393065"/>
                </a:lnTo>
                <a:lnTo>
                  <a:pt x="2096731" y="405765"/>
                </a:lnTo>
                <a:close/>
              </a:path>
              <a:path w="4575175" h="405764">
                <a:moveTo>
                  <a:pt x="2071331" y="405765"/>
                </a:moveTo>
                <a:lnTo>
                  <a:pt x="2058631" y="405765"/>
                </a:lnTo>
                <a:lnTo>
                  <a:pt x="2058631" y="393065"/>
                </a:lnTo>
                <a:lnTo>
                  <a:pt x="2071331" y="393065"/>
                </a:lnTo>
                <a:lnTo>
                  <a:pt x="2071331" y="405765"/>
                </a:lnTo>
                <a:close/>
              </a:path>
              <a:path w="4575175" h="405764">
                <a:moveTo>
                  <a:pt x="2045931" y="405765"/>
                </a:moveTo>
                <a:lnTo>
                  <a:pt x="2033231" y="405765"/>
                </a:lnTo>
                <a:lnTo>
                  <a:pt x="2033231" y="393065"/>
                </a:lnTo>
                <a:lnTo>
                  <a:pt x="2045931" y="393065"/>
                </a:lnTo>
                <a:lnTo>
                  <a:pt x="2045931" y="405765"/>
                </a:lnTo>
                <a:close/>
              </a:path>
              <a:path w="4575175" h="405764">
                <a:moveTo>
                  <a:pt x="2020531" y="405765"/>
                </a:moveTo>
                <a:lnTo>
                  <a:pt x="2007831" y="405765"/>
                </a:lnTo>
                <a:lnTo>
                  <a:pt x="2007831" y="393065"/>
                </a:lnTo>
                <a:lnTo>
                  <a:pt x="2020531" y="393065"/>
                </a:lnTo>
                <a:lnTo>
                  <a:pt x="2020531" y="405765"/>
                </a:lnTo>
                <a:close/>
              </a:path>
              <a:path w="4575175" h="405764">
                <a:moveTo>
                  <a:pt x="1995131" y="405765"/>
                </a:moveTo>
                <a:lnTo>
                  <a:pt x="1982431" y="405765"/>
                </a:lnTo>
                <a:lnTo>
                  <a:pt x="1982431" y="393065"/>
                </a:lnTo>
                <a:lnTo>
                  <a:pt x="1995131" y="393065"/>
                </a:lnTo>
                <a:lnTo>
                  <a:pt x="1995131" y="405765"/>
                </a:lnTo>
                <a:close/>
              </a:path>
              <a:path w="4575175" h="405764">
                <a:moveTo>
                  <a:pt x="1969731" y="405765"/>
                </a:moveTo>
                <a:lnTo>
                  <a:pt x="1957031" y="405765"/>
                </a:lnTo>
                <a:lnTo>
                  <a:pt x="1957031" y="393065"/>
                </a:lnTo>
                <a:lnTo>
                  <a:pt x="1969731" y="393065"/>
                </a:lnTo>
                <a:lnTo>
                  <a:pt x="1969731" y="405765"/>
                </a:lnTo>
                <a:close/>
              </a:path>
              <a:path w="4575175" h="405764">
                <a:moveTo>
                  <a:pt x="1944331" y="405765"/>
                </a:moveTo>
                <a:lnTo>
                  <a:pt x="1931631" y="405765"/>
                </a:lnTo>
                <a:lnTo>
                  <a:pt x="1931631" y="393065"/>
                </a:lnTo>
                <a:lnTo>
                  <a:pt x="1944331" y="393065"/>
                </a:lnTo>
                <a:lnTo>
                  <a:pt x="1944331" y="405765"/>
                </a:lnTo>
                <a:close/>
              </a:path>
              <a:path w="4575175" h="405764">
                <a:moveTo>
                  <a:pt x="1918931" y="405765"/>
                </a:moveTo>
                <a:lnTo>
                  <a:pt x="1906231" y="405765"/>
                </a:lnTo>
                <a:lnTo>
                  <a:pt x="1906231" y="393065"/>
                </a:lnTo>
                <a:lnTo>
                  <a:pt x="1918931" y="393065"/>
                </a:lnTo>
                <a:lnTo>
                  <a:pt x="1918931" y="405765"/>
                </a:lnTo>
                <a:close/>
              </a:path>
              <a:path w="4575175" h="405764">
                <a:moveTo>
                  <a:pt x="1893531" y="405765"/>
                </a:moveTo>
                <a:lnTo>
                  <a:pt x="1880831" y="405765"/>
                </a:lnTo>
                <a:lnTo>
                  <a:pt x="1880831" y="393065"/>
                </a:lnTo>
                <a:lnTo>
                  <a:pt x="1893531" y="393065"/>
                </a:lnTo>
                <a:lnTo>
                  <a:pt x="1893531" y="405765"/>
                </a:lnTo>
                <a:close/>
              </a:path>
              <a:path w="4575175" h="405764">
                <a:moveTo>
                  <a:pt x="1868131" y="405765"/>
                </a:moveTo>
                <a:lnTo>
                  <a:pt x="1855431" y="405765"/>
                </a:lnTo>
                <a:lnTo>
                  <a:pt x="1855431" y="393065"/>
                </a:lnTo>
                <a:lnTo>
                  <a:pt x="1868131" y="393065"/>
                </a:lnTo>
                <a:lnTo>
                  <a:pt x="1868131" y="405765"/>
                </a:lnTo>
                <a:close/>
              </a:path>
              <a:path w="4575175" h="405764">
                <a:moveTo>
                  <a:pt x="1842731" y="405765"/>
                </a:moveTo>
                <a:lnTo>
                  <a:pt x="1830031" y="405765"/>
                </a:lnTo>
                <a:lnTo>
                  <a:pt x="1830031" y="393065"/>
                </a:lnTo>
                <a:lnTo>
                  <a:pt x="1842731" y="393065"/>
                </a:lnTo>
                <a:lnTo>
                  <a:pt x="1842731" y="405765"/>
                </a:lnTo>
                <a:close/>
              </a:path>
              <a:path w="4575175" h="405764">
                <a:moveTo>
                  <a:pt x="1817331" y="405765"/>
                </a:moveTo>
                <a:lnTo>
                  <a:pt x="1804631" y="405765"/>
                </a:lnTo>
                <a:lnTo>
                  <a:pt x="1804631" y="393065"/>
                </a:lnTo>
                <a:lnTo>
                  <a:pt x="1817331" y="393065"/>
                </a:lnTo>
                <a:lnTo>
                  <a:pt x="1817331" y="405765"/>
                </a:lnTo>
                <a:close/>
              </a:path>
              <a:path w="4575175" h="405764">
                <a:moveTo>
                  <a:pt x="1791931" y="405765"/>
                </a:moveTo>
                <a:lnTo>
                  <a:pt x="1779231" y="405765"/>
                </a:lnTo>
                <a:lnTo>
                  <a:pt x="1779231" y="393065"/>
                </a:lnTo>
                <a:lnTo>
                  <a:pt x="1791931" y="393065"/>
                </a:lnTo>
                <a:lnTo>
                  <a:pt x="1791931" y="405765"/>
                </a:lnTo>
                <a:close/>
              </a:path>
              <a:path w="4575175" h="405764">
                <a:moveTo>
                  <a:pt x="1766531" y="405765"/>
                </a:moveTo>
                <a:lnTo>
                  <a:pt x="1753831" y="405765"/>
                </a:lnTo>
                <a:lnTo>
                  <a:pt x="1753831" y="393065"/>
                </a:lnTo>
                <a:lnTo>
                  <a:pt x="1766531" y="393065"/>
                </a:lnTo>
                <a:lnTo>
                  <a:pt x="1766531" y="405765"/>
                </a:lnTo>
                <a:close/>
              </a:path>
              <a:path w="4575175" h="405764">
                <a:moveTo>
                  <a:pt x="1741131" y="405765"/>
                </a:moveTo>
                <a:lnTo>
                  <a:pt x="1728431" y="405765"/>
                </a:lnTo>
                <a:lnTo>
                  <a:pt x="1728431" y="393065"/>
                </a:lnTo>
                <a:lnTo>
                  <a:pt x="1741131" y="393065"/>
                </a:lnTo>
                <a:lnTo>
                  <a:pt x="1741131" y="405765"/>
                </a:lnTo>
                <a:close/>
              </a:path>
              <a:path w="4575175" h="405764">
                <a:moveTo>
                  <a:pt x="1715731" y="405765"/>
                </a:moveTo>
                <a:lnTo>
                  <a:pt x="1703031" y="405765"/>
                </a:lnTo>
                <a:lnTo>
                  <a:pt x="1703031" y="393065"/>
                </a:lnTo>
                <a:lnTo>
                  <a:pt x="1715731" y="393065"/>
                </a:lnTo>
                <a:lnTo>
                  <a:pt x="1715731" y="405765"/>
                </a:lnTo>
                <a:close/>
              </a:path>
              <a:path w="4575175" h="405764">
                <a:moveTo>
                  <a:pt x="1690331" y="405765"/>
                </a:moveTo>
                <a:lnTo>
                  <a:pt x="1677631" y="405765"/>
                </a:lnTo>
                <a:lnTo>
                  <a:pt x="1677631" y="393065"/>
                </a:lnTo>
                <a:lnTo>
                  <a:pt x="1690331" y="393065"/>
                </a:lnTo>
                <a:lnTo>
                  <a:pt x="1690331" y="405765"/>
                </a:lnTo>
                <a:close/>
              </a:path>
              <a:path w="4575175" h="405764">
                <a:moveTo>
                  <a:pt x="1664931" y="405765"/>
                </a:moveTo>
                <a:lnTo>
                  <a:pt x="1652231" y="405765"/>
                </a:lnTo>
                <a:lnTo>
                  <a:pt x="1652231" y="393065"/>
                </a:lnTo>
                <a:lnTo>
                  <a:pt x="1664931" y="393065"/>
                </a:lnTo>
                <a:lnTo>
                  <a:pt x="1664931" y="405765"/>
                </a:lnTo>
                <a:close/>
              </a:path>
              <a:path w="4575175" h="405764">
                <a:moveTo>
                  <a:pt x="1639531" y="405765"/>
                </a:moveTo>
                <a:lnTo>
                  <a:pt x="1626831" y="405765"/>
                </a:lnTo>
                <a:lnTo>
                  <a:pt x="1626831" y="393065"/>
                </a:lnTo>
                <a:lnTo>
                  <a:pt x="1639531" y="393065"/>
                </a:lnTo>
                <a:lnTo>
                  <a:pt x="1639531" y="405765"/>
                </a:lnTo>
                <a:close/>
              </a:path>
              <a:path w="4575175" h="405764">
                <a:moveTo>
                  <a:pt x="1614131" y="405765"/>
                </a:moveTo>
                <a:lnTo>
                  <a:pt x="1601431" y="405765"/>
                </a:lnTo>
                <a:lnTo>
                  <a:pt x="1601431" y="393065"/>
                </a:lnTo>
                <a:lnTo>
                  <a:pt x="1614131" y="393065"/>
                </a:lnTo>
                <a:lnTo>
                  <a:pt x="1614131" y="405765"/>
                </a:lnTo>
                <a:close/>
              </a:path>
              <a:path w="4575175" h="405764">
                <a:moveTo>
                  <a:pt x="1588731" y="405765"/>
                </a:moveTo>
                <a:lnTo>
                  <a:pt x="1576031" y="405765"/>
                </a:lnTo>
                <a:lnTo>
                  <a:pt x="1576031" y="393065"/>
                </a:lnTo>
                <a:lnTo>
                  <a:pt x="1588731" y="393065"/>
                </a:lnTo>
                <a:lnTo>
                  <a:pt x="1588731" y="405765"/>
                </a:lnTo>
                <a:close/>
              </a:path>
              <a:path w="4575175" h="405764">
                <a:moveTo>
                  <a:pt x="1563331" y="405765"/>
                </a:moveTo>
                <a:lnTo>
                  <a:pt x="1550631" y="405765"/>
                </a:lnTo>
                <a:lnTo>
                  <a:pt x="1550631" y="393065"/>
                </a:lnTo>
                <a:lnTo>
                  <a:pt x="1563331" y="393065"/>
                </a:lnTo>
                <a:lnTo>
                  <a:pt x="1563331" y="405765"/>
                </a:lnTo>
                <a:close/>
              </a:path>
              <a:path w="4575175" h="405764">
                <a:moveTo>
                  <a:pt x="1537931" y="405765"/>
                </a:moveTo>
                <a:lnTo>
                  <a:pt x="1525231" y="405765"/>
                </a:lnTo>
                <a:lnTo>
                  <a:pt x="1525231" y="393065"/>
                </a:lnTo>
                <a:lnTo>
                  <a:pt x="1537931" y="393065"/>
                </a:lnTo>
                <a:lnTo>
                  <a:pt x="1537931" y="405765"/>
                </a:lnTo>
                <a:close/>
              </a:path>
              <a:path w="4575175" h="405764">
                <a:moveTo>
                  <a:pt x="1512531" y="405765"/>
                </a:moveTo>
                <a:lnTo>
                  <a:pt x="1499831" y="405765"/>
                </a:lnTo>
                <a:lnTo>
                  <a:pt x="1499831" y="393065"/>
                </a:lnTo>
                <a:lnTo>
                  <a:pt x="1512531" y="393065"/>
                </a:lnTo>
                <a:lnTo>
                  <a:pt x="1512531" y="405765"/>
                </a:lnTo>
                <a:close/>
              </a:path>
              <a:path w="4575175" h="405764">
                <a:moveTo>
                  <a:pt x="1487131" y="405765"/>
                </a:moveTo>
                <a:lnTo>
                  <a:pt x="1474431" y="405765"/>
                </a:lnTo>
                <a:lnTo>
                  <a:pt x="1474431" y="393065"/>
                </a:lnTo>
                <a:lnTo>
                  <a:pt x="1487131" y="393065"/>
                </a:lnTo>
                <a:lnTo>
                  <a:pt x="1487131" y="405765"/>
                </a:lnTo>
                <a:close/>
              </a:path>
              <a:path w="4575175" h="405764">
                <a:moveTo>
                  <a:pt x="1461731" y="405765"/>
                </a:moveTo>
                <a:lnTo>
                  <a:pt x="1449031" y="405765"/>
                </a:lnTo>
                <a:lnTo>
                  <a:pt x="1449031" y="393065"/>
                </a:lnTo>
                <a:lnTo>
                  <a:pt x="1461731" y="393065"/>
                </a:lnTo>
                <a:lnTo>
                  <a:pt x="1461731" y="405765"/>
                </a:lnTo>
                <a:close/>
              </a:path>
              <a:path w="4575175" h="405764">
                <a:moveTo>
                  <a:pt x="1436331" y="405765"/>
                </a:moveTo>
                <a:lnTo>
                  <a:pt x="1423631" y="405765"/>
                </a:lnTo>
                <a:lnTo>
                  <a:pt x="1423631" y="393065"/>
                </a:lnTo>
                <a:lnTo>
                  <a:pt x="1436331" y="393065"/>
                </a:lnTo>
                <a:lnTo>
                  <a:pt x="1436331" y="405765"/>
                </a:lnTo>
                <a:close/>
              </a:path>
              <a:path w="4575175" h="405764">
                <a:moveTo>
                  <a:pt x="1410931" y="405765"/>
                </a:moveTo>
                <a:lnTo>
                  <a:pt x="1398231" y="405765"/>
                </a:lnTo>
                <a:lnTo>
                  <a:pt x="1398231" y="393065"/>
                </a:lnTo>
                <a:lnTo>
                  <a:pt x="1410931" y="393065"/>
                </a:lnTo>
                <a:lnTo>
                  <a:pt x="1410931" y="405765"/>
                </a:lnTo>
                <a:close/>
              </a:path>
              <a:path w="4575175" h="405764">
                <a:moveTo>
                  <a:pt x="1385531" y="405765"/>
                </a:moveTo>
                <a:lnTo>
                  <a:pt x="1372831" y="405765"/>
                </a:lnTo>
                <a:lnTo>
                  <a:pt x="1372831" y="393065"/>
                </a:lnTo>
                <a:lnTo>
                  <a:pt x="1385531" y="393065"/>
                </a:lnTo>
                <a:lnTo>
                  <a:pt x="1385531" y="405765"/>
                </a:lnTo>
                <a:close/>
              </a:path>
              <a:path w="4575175" h="405764">
                <a:moveTo>
                  <a:pt x="1360131" y="405765"/>
                </a:moveTo>
                <a:lnTo>
                  <a:pt x="1347431" y="405765"/>
                </a:lnTo>
                <a:lnTo>
                  <a:pt x="1347431" y="393065"/>
                </a:lnTo>
                <a:lnTo>
                  <a:pt x="1360131" y="393065"/>
                </a:lnTo>
                <a:lnTo>
                  <a:pt x="1360131" y="405765"/>
                </a:lnTo>
                <a:close/>
              </a:path>
              <a:path w="4575175" h="405764">
                <a:moveTo>
                  <a:pt x="1334731" y="405765"/>
                </a:moveTo>
                <a:lnTo>
                  <a:pt x="1322031" y="405765"/>
                </a:lnTo>
                <a:lnTo>
                  <a:pt x="1322031" y="393065"/>
                </a:lnTo>
                <a:lnTo>
                  <a:pt x="1334731" y="393065"/>
                </a:lnTo>
                <a:lnTo>
                  <a:pt x="1334731" y="405765"/>
                </a:lnTo>
                <a:close/>
              </a:path>
              <a:path w="4575175" h="405764">
                <a:moveTo>
                  <a:pt x="1309331" y="405765"/>
                </a:moveTo>
                <a:lnTo>
                  <a:pt x="1296631" y="405765"/>
                </a:lnTo>
                <a:lnTo>
                  <a:pt x="1296631" y="393065"/>
                </a:lnTo>
                <a:lnTo>
                  <a:pt x="1309331" y="393065"/>
                </a:lnTo>
                <a:lnTo>
                  <a:pt x="1309331" y="405765"/>
                </a:lnTo>
                <a:close/>
              </a:path>
              <a:path w="4575175" h="405764">
                <a:moveTo>
                  <a:pt x="1283931" y="405765"/>
                </a:moveTo>
                <a:lnTo>
                  <a:pt x="1271231" y="405765"/>
                </a:lnTo>
                <a:lnTo>
                  <a:pt x="1271231" y="393065"/>
                </a:lnTo>
                <a:lnTo>
                  <a:pt x="1283931" y="393065"/>
                </a:lnTo>
                <a:lnTo>
                  <a:pt x="1283931" y="405765"/>
                </a:lnTo>
                <a:close/>
              </a:path>
              <a:path w="4575175" h="405764">
                <a:moveTo>
                  <a:pt x="1258531" y="405765"/>
                </a:moveTo>
                <a:lnTo>
                  <a:pt x="1245831" y="405765"/>
                </a:lnTo>
                <a:lnTo>
                  <a:pt x="1245831" y="393065"/>
                </a:lnTo>
                <a:lnTo>
                  <a:pt x="1258531" y="393065"/>
                </a:lnTo>
                <a:lnTo>
                  <a:pt x="1258531" y="405765"/>
                </a:lnTo>
                <a:close/>
              </a:path>
              <a:path w="4575175" h="405764">
                <a:moveTo>
                  <a:pt x="1233131" y="405765"/>
                </a:moveTo>
                <a:lnTo>
                  <a:pt x="1220431" y="405765"/>
                </a:lnTo>
                <a:lnTo>
                  <a:pt x="1220431" y="393065"/>
                </a:lnTo>
                <a:lnTo>
                  <a:pt x="1233131" y="393065"/>
                </a:lnTo>
                <a:lnTo>
                  <a:pt x="1233131" y="405765"/>
                </a:lnTo>
                <a:close/>
              </a:path>
              <a:path w="4575175" h="405764">
                <a:moveTo>
                  <a:pt x="1207731" y="405765"/>
                </a:moveTo>
                <a:lnTo>
                  <a:pt x="1195031" y="405765"/>
                </a:lnTo>
                <a:lnTo>
                  <a:pt x="1195031" y="393065"/>
                </a:lnTo>
                <a:lnTo>
                  <a:pt x="1207731" y="393065"/>
                </a:lnTo>
                <a:lnTo>
                  <a:pt x="1207731" y="405765"/>
                </a:lnTo>
                <a:close/>
              </a:path>
              <a:path w="4575175" h="405764">
                <a:moveTo>
                  <a:pt x="1182331" y="405765"/>
                </a:moveTo>
                <a:lnTo>
                  <a:pt x="1169631" y="405765"/>
                </a:lnTo>
                <a:lnTo>
                  <a:pt x="1169631" y="393065"/>
                </a:lnTo>
                <a:lnTo>
                  <a:pt x="1182331" y="393065"/>
                </a:lnTo>
                <a:lnTo>
                  <a:pt x="1182331" y="405765"/>
                </a:lnTo>
                <a:close/>
              </a:path>
              <a:path w="4575175" h="405764">
                <a:moveTo>
                  <a:pt x="1156931" y="405765"/>
                </a:moveTo>
                <a:lnTo>
                  <a:pt x="1144231" y="405765"/>
                </a:lnTo>
                <a:lnTo>
                  <a:pt x="1144231" y="393065"/>
                </a:lnTo>
                <a:lnTo>
                  <a:pt x="1156931" y="393065"/>
                </a:lnTo>
                <a:lnTo>
                  <a:pt x="1156931" y="405765"/>
                </a:lnTo>
                <a:close/>
              </a:path>
              <a:path w="4575175" h="405764">
                <a:moveTo>
                  <a:pt x="1131531" y="405765"/>
                </a:moveTo>
                <a:lnTo>
                  <a:pt x="1118831" y="405765"/>
                </a:lnTo>
                <a:lnTo>
                  <a:pt x="1118831" y="393065"/>
                </a:lnTo>
                <a:lnTo>
                  <a:pt x="1131531" y="393065"/>
                </a:lnTo>
                <a:lnTo>
                  <a:pt x="1131531" y="405765"/>
                </a:lnTo>
                <a:close/>
              </a:path>
              <a:path w="4575175" h="405764">
                <a:moveTo>
                  <a:pt x="1106131" y="405765"/>
                </a:moveTo>
                <a:lnTo>
                  <a:pt x="1093431" y="405765"/>
                </a:lnTo>
                <a:lnTo>
                  <a:pt x="1093431" y="393065"/>
                </a:lnTo>
                <a:lnTo>
                  <a:pt x="1106131" y="393065"/>
                </a:lnTo>
                <a:lnTo>
                  <a:pt x="1106131" y="405765"/>
                </a:lnTo>
                <a:close/>
              </a:path>
              <a:path w="4575175" h="405764">
                <a:moveTo>
                  <a:pt x="1080731" y="405765"/>
                </a:moveTo>
                <a:lnTo>
                  <a:pt x="1068031" y="405765"/>
                </a:lnTo>
                <a:lnTo>
                  <a:pt x="1068031" y="393065"/>
                </a:lnTo>
                <a:lnTo>
                  <a:pt x="1080731" y="393065"/>
                </a:lnTo>
                <a:lnTo>
                  <a:pt x="1080731" y="405765"/>
                </a:lnTo>
                <a:close/>
              </a:path>
              <a:path w="4575175" h="405764">
                <a:moveTo>
                  <a:pt x="1055331" y="405765"/>
                </a:moveTo>
                <a:lnTo>
                  <a:pt x="1042631" y="405765"/>
                </a:lnTo>
                <a:lnTo>
                  <a:pt x="1042631" y="393065"/>
                </a:lnTo>
                <a:lnTo>
                  <a:pt x="1055331" y="393065"/>
                </a:lnTo>
                <a:lnTo>
                  <a:pt x="1055331" y="405765"/>
                </a:lnTo>
                <a:close/>
              </a:path>
              <a:path w="4575175" h="405764">
                <a:moveTo>
                  <a:pt x="1029931" y="405765"/>
                </a:moveTo>
                <a:lnTo>
                  <a:pt x="1017231" y="405765"/>
                </a:lnTo>
                <a:lnTo>
                  <a:pt x="1017231" y="393065"/>
                </a:lnTo>
                <a:lnTo>
                  <a:pt x="1029931" y="393065"/>
                </a:lnTo>
                <a:lnTo>
                  <a:pt x="1029931" y="405765"/>
                </a:lnTo>
                <a:close/>
              </a:path>
              <a:path w="4575175" h="405764">
                <a:moveTo>
                  <a:pt x="1004531" y="405765"/>
                </a:moveTo>
                <a:lnTo>
                  <a:pt x="991831" y="405765"/>
                </a:lnTo>
                <a:lnTo>
                  <a:pt x="991831" y="393065"/>
                </a:lnTo>
                <a:lnTo>
                  <a:pt x="1004531" y="393065"/>
                </a:lnTo>
                <a:lnTo>
                  <a:pt x="1004531" y="405765"/>
                </a:lnTo>
                <a:close/>
              </a:path>
              <a:path w="4575175" h="405764">
                <a:moveTo>
                  <a:pt x="979131" y="405765"/>
                </a:moveTo>
                <a:lnTo>
                  <a:pt x="966431" y="405765"/>
                </a:lnTo>
                <a:lnTo>
                  <a:pt x="966431" y="393065"/>
                </a:lnTo>
                <a:lnTo>
                  <a:pt x="979131" y="393065"/>
                </a:lnTo>
                <a:lnTo>
                  <a:pt x="979131" y="405765"/>
                </a:lnTo>
                <a:close/>
              </a:path>
              <a:path w="4575175" h="405764">
                <a:moveTo>
                  <a:pt x="953731" y="405765"/>
                </a:moveTo>
                <a:lnTo>
                  <a:pt x="941031" y="405765"/>
                </a:lnTo>
                <a:lnTo>
                  <a:pt x="941031" y="393065"/>
                </a:lnTo>
                <a:lnTo>
                  <a:pt x="953731" y="393065"/>
                </a:lnTo>
                <a:lnTo>
                  <a:pt x="953731" y="405765"/>
                </a:lnTo>
                <a:close/>
              </a:path>
              <a:path w="4575175" h="405764">
                <a:moveTo>
                  <a:pt x="928331" y="405765"/>
                </a:moveTo>
                <a:lnTo>
                  <a:pt x="915631" y="405765"/>
                </a:lnTo>
                <a:lnTo>
                  <a:pt x="915631" y="393065"/>
                </a:lnTo>
                <a:lnTo>
                  <a:pt x="928331" y="393065"/>
                </a:lnTo>
                <a:lnTo>
                  <a:pt x="928331" y="405765"/>
                </a:lnTo>
                <a:close/>
              </a:path>
              <a:path w="4575175" h="405764">
                <a:moveTo>
                  <a:pt x="902931" y="405765"/>
                </a:moveTo>
                <a:lnTo>
                  <a:pt x="890231" y="405765"/>
                </a:lnTo>
                <a:lnTo>
                  <a:pt x="890231" y="393065"/>
                </a:lnTo>
                <a:lnTo>
                  <a:pt x="902931" y="393065"/>
                </a:lnTo>
                <a:lnTo>
                  <a:pt x="902931" y="405765"/>
                </a:lnTo>
                <a:close/>
              </a:path>
              <a:path w="4575175" h="405764">
                <a:moveTo>
                  <a:pt x="877531" y="405765"/>
                </a:moveTo>
                <a:lnTo>
                  <a:pt x="864831" y="405765"/>
                </a:lnTo>
                <a:lnTo>
                  <a:pt x="864831" y="393065"/>
                </a:lnTo>
                <a:lnTo>
                  <a:pt x="877531" y="393065"/>
                </a:lnTo>
                <a:lnTo>
                  <a:pt x="877531" y="405765"/>
                </a:lnTo>
                <a:close/>
              </a:path>
              <a:path w="4575175" h="405764">
                <a:moveTo>
                  <a:pt x="852131" y="405765"/>
                </a:moveTo>
                <a:lnTo>
                  <a:pt x="839431" y="405765"/>
                </a:lnTo>
                <a:lnTo>
                  <a:pt x="839431" y="393065"/>
                </a:lnTo>
                <a:lnTo>
                  <a:pt x="852131" y="393065"/>
                </a:lnTo>
                <a:lnTo>
                  <a:pt x="852131" y="405765"/>
                </a:lnTo>
                <a:close/>
              </a:path>
              <a:path w="4575175" h="405764">
                <a:moveTo>
                  <a:pt x="826731" y="405765"/>
                </a:moveTo>
                <a:lnTo>
                  <a:pt x="814031" y="405765"/>
                </a:lnTo>
                <a:lnTo>
                  <a:pt x="814031" y="393065"/>
                </a:lnTo>
                <a:lnTo>
                  <a:pt x="826731" y="393065"/>
                </a:lnTo>
                <a:lnTo>
                  <a:pt x="826731" y="405765"/>
                </a:lnTo>
                <a:close/>
              </a:path>
              <a:path w="4575175" h="405764">
                <a:moveTo>
                  <a:pt x="801331" y="405765"/>
                </a:moveTo>
                <a:lnTo>
                  <a:pt x="788631" y="405765"/>
                </a:lnTo>
                <a:lnTo>
                  <a:pt x="788631" y="393065"/>
                </a:lnTo>
                <a:lnTo>
                  <a:pt x="801331" y="393065"/>
                </a:lnTo>
                <a:lnTo>
                  <a:pt x="801331" y="405765"/>
                </a:lnTo>
                <a:close/>
              </a:path>
              <a:path w="4575175" h="405764">
                <a:moveTo>
                  <a:pt x="775931" y="405765"/>
                </a:moveTo>
                <a:lnTo>
                  <a:pt x="763231" y="405765"/>
                </a:lnTo>
                <a:lnTo>
                  <a:pt x="763231" y="393065"/>
                </a:lnTo>
                <a:lnTo>
                  <a:pt x="775931" y="393065"/>
                </a:lnTo>
                <a:lnTo>
                  <a:pt x="775931" y="405765"/>
                </a:lnTo>
                <a:close/>
              </a:path>
              <a:path w="4575175" h="405764">
                <a:moveTo>
                  <a:pt x="750531" y="405765"/>
                </a:moveTo>
                <a:lnTo>
                  <a:pt x="737831" y="405765"/>
                </a:lnTo>
                <a:lnTo>
                  <a:pt x="737831" y="393065"/>
                </a:lnTo>
                <a:lnTo>
                  <a:pt x="750531" y="393065"/>
                </a:lnTo>
                <a:lnTo>
                  <a:pt x="750531" y="405765"/>
                </a:lnTo>
                <a:close/>
              </a:path>
              <a:path w="4575175" h="405764">
                <a:moveTo>
                  <a:pt x="725131" y="405765"/>
                </a:moveTo>
                <a:lnTo>
                  <a:pt x="712431" y="405765"/>
                </a:lnTo>
                <a:lnTo>
                  <a:pt x="712431" y="393065"/>
                </a:lnTo>
                <a:lnTo>
                  <a:pt x="725131" y="393065"/>
                </a:lnTo>
                <a:lnTo>
                  <a:pt x="725131" y="405765"/>
                </a:lnTo>
                <a:close/>
              </a:path>
              <a:path w="4575175" h="405764">
                <a:moveTo>
                  <a:pt x="699731" y="405765"/>
                </a:moveTo>
                <a:lnTo>
                  <a:pt x="687031" y="405765"/>
                </a:lnTo>
                <a:lnTo>
                  <a:pt x="687031" y="393065"/>
                </a:lnTo>
                <a:lnTo>
                  <a:pt x="699731" y="393065"/>
                </a:lnTo>
                <a:lnTo>
                  <a:pt x="699731" y="405765"/>
                </a:lnTo>
                <a:close/>
              </a:path>
              <a:path w="4575175" h="405764">
                <a:moveTo>
                  <a:pt x="674331" y="405765"/>
                </a:moveTo>
                <a:lnTo>
                  <a:pt x="661631" y="405765"/>
                </a:lnTo>
                <a:lnTo>
                  <a:pt x="661631" y="393065"/>
                </a:lnTo>
                <a:lnTo>
                  <a:pt x="674331" y="393065"/>
                </a:lnTo>
                <a:lnTo>
                  <a:pt x="674331" y="405765"/>
                </a:lnTo>
                <a:close/>
              </a:path>
              <a:path w="4575175" h="405764">
                <a:moveTo>
                  <a:pt x="648931" y="405765"/>
                </a:moveTo>
                <a:lnTo>
                  <a:pt x="636231" y="405765"/>
                </a:lnTo>
                <a:lnTo>
                  <a:pt x="636231" y="393065"/>
                </a:lnTo>
                <a:lnTo>
                  <a:pt x="648931" y="393065"/>
                </a:lnTo>
                <a:lnTo>
                  <a:pt x="648931" y="405765"/>
                </a:lnTo>
                <a:close/>
              </a:path>
              <a:path w="4575175" h="405764">
                <a:moveTo>
                  <a:pt x="623531" y="405765"/>
                </a:moveTo>
                <a:lnTo>
                  <a:pt x="610831" y="405765"/>
                </a:lnTo>
                <a:lnTo>
                  <a:pt x="610831" y="393065"/>
                </a:lnTo>
                <a:lnTo>
                  <a:pt x="623531" y="393065"/>
                </a:lnTo>
                <a:lnTo>
                  <a:pt x="623531" y="405765"/>
                </a:lnTo>
                <a:close/>
              </a:path>
              <a:path w="4575175" h="405764">
                <a:moveTo>
                  <a:pt x="598131" y="405765"/>
                </a:moveTo>
                <a:lnTo>
                  <a:pt x="585431" y="405765"/>
                </a:lnTo>
                <a:lnTo>
                  <a:pt x="585431" y="393065"/>
                </a:lnTo>
                <a:lnTo>
                  <a:pt x="598131" y="393065"/>
                </a:lnTo>
                <a:lnTo>
                  <a:pt x="598131" y="405765"/>
                </a:lnTo>
                <a:close/>
              </a:path>
              <a:path w="4575175" h="405764">
                <a:moveTo>
                  <a:pt x="572731" y="405765"/>
                </a:moveTo>
                <a:lnTo>
                  <a:pt x="560031" y="405765"/>
                </a:lnTo>
                <a:lnTo>
                  <a:pt x="560031" y="393065"/>
                </a:lnTo>
                <a:lnTo>
                  <a:pt x="572731" y="393065"/>
                </a:lnTo>
                <a:lnTo>
                  <a:pt x="572731" y="405765"/>
                </a:lnTo>
                <a:close/>
              </a:path>
              <a:path w="4575175" h="405764">
                <a:moveTo>
                  <a:pt x="547331" y="405765"/>
                </a:moveTo>
                <a:lnTo>
                  <a:pt x="534631" y="405765"/>
                </a:lnTo>
                <a:lnTo>
                  <a:pt x="534631" y="393065"/>
                </a:lnTo>
                <a:lnTo>
                  <a:pt x="547331" y="393065"/>
                </a:lnTo>
                <a:lnTo>
                  <a:pt x="547331" y="405765"/>
                </a:lnTo>
                <a:close/>
              </a:path>
              <a:path w="4575175" h="405764">
                <a:moveTo>
                  <a:pt x="521931" y="405765"/>
                </a:moveTo>
                <a:lnTo>
                  <a:pt x="509231" y="405765"/>
                </a:lnTo>
                <a:lnTo>
                  <a:pt x="509231" y="393065"/>
                </a:lnTo>
                <a:lnTo>
                  <a:pt x="521931" y="393065"/>
                </a:lnTo>
                <a:lnTo>
                  <a:pt x="521931" y="405765"/>
                </a:lnTo>
                <a:close/>
              </a:path>
              <a:path w="4575175" h="405764">
                <a:moveTo>
                  <a:pt x="496531" y="405765"/>
                </a:moveTo>
                <a:lnTo>
                  <a:pt x="483831" y="405765"/>
                </a:lnTo>
                <a:lnTo>
                  <a:pt x="483831" y="393065"/>
                </a:lnTo>
                <a:lnTo>
                  <a:pt x="496531" y="393065"/>
                </a:lnTo>
                <a:lnTo>
                  <a:pt x="496531" y="405765"/>
                </a:lnTo>
                <a:close/>
              </a:path>
              <a:path w="4575175" h="405764">
                <a:moveTo>
                  <a:pt x="471131" y="405765"/>
                </a:moveTo>
                <a:lnTo>
                  <a:pt x="458431" y="405765"/>
                </a:lnTo>
                <a:lnTo>
                  <a:pt x="458431" y="393065"/>
                </a:lnTo>
                <a:lnTo>
                  <a:pt x="471131" y="393065"/>
                </a:lnTo>
                <a:lnTo>
                  <a:pt x="471131" y="405765"/>
                </a:lnTo>
                <a:close/>
              </a:path>
              <a:path w="4575175" h="405764">
                <a:moveTo>
                  <a:pt x="445731" y="405765"/>
                </a:moveTo>
                <a:lnTo>
                  <a:pt x="433031" y="405765"/>
                </a:lnTo>
                <a:lnTo>
                  <a:pt x="433031" y="393065"/>
                </a:lnTo>
                <a:lnTo>
                  <a:pt x="445731" y="393065"/>
                </a:lnTo>
                <a:lnTo>
                  <a:pt x="445731" y="405765"/>
                </a:lnTo>
                <a:close/>
              </a:path>
              <a:path w="4575175" h="405764">
                <a:moveTo>
                  <a:pt x="420331" y="405765"/>
                </a:moveTo>
                <a:lnTo>
                  <a:pt x="407631" y="405765"/>
                </a:lnTo>
                <a:lnTo>
                  <a:pt x="407631" y="393065"/>
                </a:lnTo>
                <a:lnTo>
                  <a:pt x="420331" y="393065"/>
                </a:lnTo>
                <a:lnTo>
                  <a:pt x="420331" y="405765"/>
                </a:lnTo>
                <a:close/>
              </a:path>
              <a:path w="4575175" h="405764">
                <a:moveTo>
                  <a:pt x="394931" y="405765"/>
                </a:moveTo>
                <a:lnTo>
                  <a:pt x="382231" y="405765"/>
                </a:lnTo>
                <a:lnTo>
                  <a:pt x="382231" y="393065"/>
                </a:lnTo>
                <a:lnTo>
                  <a:pt x="394931" y="393065"/>
                </a:lnTo>
                <a:lnTo>
                  <a:pt x="394931" y="405765"/>
                </a:lnTo>
                <a:close/>
              </a:path>
              <a:path w="4575175" h="405764">
                <a:moveTo>
                  <a:pt x="369531" y="405765"/>
                </a:moveTo>
                <a:lnTo>
                  <a:pt x="356831" y="405765"/>
                </a:lnTo>
                <a:lnTo>
                  <a:pt x="356831" y="393065"/>
                </a:lnTo>
                <a:lnTo>
                  <a:pt x="369531" y="393065"/>
                </a:lnTo>
                <a:lnTo>
                  <a:pt x="369531" y="405765"/>
                </a:lnTo>
                <a:close/>
              </a:path>
              <a:path w="4575175" h="405764">
                <a:moveTo>
                  <a:pt x="344131" y="405765"/>
                </a:moveTo>
                <a:lnTo>
                  <a:pt x="331431" y="405765"/>
                </a:lnTo>
                <a:lnTo>
                  <a:pt x="331431" y="393065"/>
                </a:lnTo>
                <a:lnTo>
                  <a:pt x="344131" y="393065"/>
                </a:lnTo>
                <a:lnTo>
                  <a:pt x="344131" y="405765"/>
                </a:lnTo>
                <a:close/>
              </a:path>
              <a:path w="4575175" h="405764">
                <a:moveTo>
                  <a:pt x="318731" y="405765"/>
                </a:moveTo>
                <a:lnTo>
                  <a:pt x="306031" y="405765"/>
                </a:lnTo>
                <a:lnTo>
                  <a:pt x="306031" y="393065"/>
                </a:lnTo>
                <a:lnTo>
                  <a:pt x="318731" y="393065"/>
                </a:lnTo>
                <a:lnTo>
                  <a:pt x="318731" y="405765"/>
                </a:lnTo>
                <a:close/>
              </a:path>
              <a:path w="4575175" h="405764">
                <a:moveTo>
                  <a:pt x="293331" y="405765"/>
                </a:moveTo>
                <a:lnTo>
                  <a:pt x="280631" y="405765"/>
                </a:lnTo>
                <a:lnTo>
                  <a:pt x="280631" y="393065"/>
                </a:lnTo>
                <a:lnTo>
                  <a:pt x="293331" y="393065"/>
                </a:lnTo>
                <a:lnTo>
                  <a:pt x="293331" y="405765"/>
                </a:lnTo>
                <a:close/>
              </a:path>
              <a:path w="4575175" h="405764">
                <a:moveTo>
                  <a:pt x="267931" y="405765"/>
                </a:moveTo>
                <a:lnTo>
                  <a:pt x="255231" y="405765"/>
                </a:lnTo>
                <a:lnTo>
                  <a:pt x="255231" y="393065"/>
                </a:lnTo>
                <a:lnTo>
                  <a:pt x="267931" y="393065"/>
                </a:lnTo>
                <a:lnTo>
                  <a:pt x="267931" y="405765"/>
                </a:lnTo>
                <a:close/>
              </a:path>
              <a:path w="4575175" h="405764">
                <a:moveTo>
                  <a:pt x="242531" y="405765"/>
                </a:moveTo>
                <a:lnTo>
                  <a:pt x="229831" y="405765"/>
                </a:lnTo>
                <a:lnTo>
                  <a:pt x="229831" y="393065"/>
                </a:lnTo>
                <a:lnTo>
                  <a:pt x="242531" y="393065"/>
                </a:lnTo>
                <a:lnTo>
                  <a:pt x="242531" y="405765"/>
                </a:lnTo>
                <a:close/>
              </a:path>
              <a:path w="4575175" h="405764">
                <a:moveTo>
                  <a:pt x="217131" y="405765"/>
                </a:moveTo>
                <a:lnTo>
                  <a:pt x="204431" y="405765"/>
                </a:lnTo>
                <a:lnTo>
                  <a:pt x="204431" y="393065"/>
                </a:lnTo>
                <a:lnTo>
                  <a:pt x="217131" y="393065"/>
                </a:lnTo>
                <a:lnTo>
                  <a:pt x="217131" y="405765"/>
                </a:lnTo>
                <a:close/>
              </a:path>
              <a:path w="4575175" h="405764">
                <a:moveTo>
                  <a:pt x="191731" y="405765"/>
                </a:moveTo>
                <a:lnTo>
                  <a:pt x="179031" y="405765"/>
                </a:lnTo>
                <a:lnTo>
                  <a:pt x="179031" y="393065"/>
                </a:lnTo>
                <a:lnTo>
                  <a:pt x="191731" y="393065"/>
                </a:lnTo>
                <a:lnTo>
                  <a:pt x="191731" y="405765"/>
                </a:lnTo>
                <a:close/>
              </a:path>
              <a:path w="4575175" h="405764">
                <a:moveTo>
                  <a:pt x="166331" y="405765"/>
                </a:moveTo>
                <a:lnTo>
                  <a:pt x="153631" y="405765"/>
                </a:lnTo>
                <a:lnTo>
                  <a:pt x="153631" y="393065"/>
                </a:lnTo>
                <a:lnTo>
                  <a:pt x="166331" y="393065"/>
                </a:lnTo>
                <a:lnTo>
                  <a:pt x="166331" y="405765"/>
                </a:lnTo>
                <a:close/>
              </a:path>
              <a:path w="4575175" h="405764">
                <a:moveTo>
                  <a:pt x="140931" y="405765"/>
                </a:moveTo>
                <a:lnTo>
                  <a:pt x="128231" y="405765"/>
                </a:lnTo>
                <a:lnTo>
                  <a:pt x="128231" y="393065"/>
                </a:lnTo>
                <a:lnTo>
                  <a:pt x="140931" y="393065"/>
                </a:lnTo>
                <a:lnTo>
                  <a:pt x="140931" y="405765"/>
                </a:lnTo>
                <a:close/>
              </a:path>
              <a:path w="4575175" h="405764">
                <a:moveTo>
                  <a:pt x="115531" y="405765"/>
                </a:moveTo>
                <a:lnTo>
                  <a:pt x="102831" y="405765"/>
                </a:lnTo>
                <a:lnTo>
                  <a:pt x="102831" y="393065"/>
                </a:lnTo>
                <a:lnTo>
                  <a:pt x="115531" y="393065"/>
                </a:lnTo>
                <a:lnTo>
                  <a:pt x="115531" y="405765"/>
                </a:lnTo>
                <a:close/>
              </a:path>
              <a:path w="4575175" h="405764">
                <a:moveTo>
                  <a:pt x="90131" y="405765"/>
                </a:moveTo>
                <a:lnTo>
                  <a:pt x="77431" y="405765"/>
                </a:lnTo>
                <a:lnTo>
                  <a:pt x="77431" y="393065"/>
                </a:lnTo>
                <a:lnTo>
                  <a:pt x="90131" y="393065"/>
                </a:lnTo>
                <a:lnTo>
                  <a:pt x="90131" y="405765"/>
                </a:lnTo>
                <a:close/>
              </a:path>
              <a:path w="4575175" h="405764">
                <a:moveTo>
                  <a:pt x="54419" y="390448"/>
                </a:moveTo>
                <a:close/>
              </a:path>
              <a:path w="4575175" h="405764">
                <a:moveTo>
                  <a:pt x="63944" y="405320"/>
                </a:moveTo>
                <a:lnTo>
                  <a:pt x="50292" y="402463"/>
                </a:lnTo>
                <a:lnTo>
                  <a:pt x="54364" y="390448"/>
                </a:lnTo>
                <a:lnTo>
                  <a:pt x="57226" y="391248"/>
                </a:lnTo>
                <a:lnTo>
                  <a:pt x="59811" y="391833"/>
                </a:lnTo>
                <a:lnTo>
                  <a:pt x="62789" y="392366"/>
                </a:lnTo>
                <a:lnTo>
                  <a:pt x="65544" y="392722"/>
                </a:lnTo>
                <a:lnTo>
                  <a:pt x="63944" y="405320"/>
                </a:lnTo>
                <a:close/>
              </a:path>
              <a:path w="4575175" h="405764">
                <a:moveTo>
                  <a:pt x="57303" y="391248"/>
                </a:moveTo>
                <a:lnTo>
                  <a:pt x="56921" y="391160"/>
                </a:lnTo>
                <a:lnTo>
                  <a:pt x="57303" y="391248"/>
                </a:lnTo>
                <a:close/>
              </a:path>
              <a:path w="4575175" h="405764">
                <a:moveTo>
                  <a:pt x="34413" y="379720"/>
                </a:moveTo>
                <a:lnTo>
                  <a:pt x="33997" y="379374"/>
                </a:lnTo>
                <a:lnTo>
                  <a:pt x="34254" y="379566"/>
                </a:lnTo>
                <a:lnTo>
                  <a:pt x="34413" y="379720"/>
                </a:lnTo>
                <a:close/>
              </a:path>
              <a:path w="4575175" h="405764">
                <a:moveTo>
                  <a:pt x="34507" y="379755"/>
                </a:moveTo>
                <a:lnTo>
                  <a:pt x="34254" y="379566"/>
                </a:lnTo>
                <a:lnTo>
                  <a:pt x="34507" y="379755"/>
                </a:lnTo>
                <a:close/>
              </a:path>
              <a:path w="4575175" h="405764">
                <a:moveTo>
                  <a:pt x="34455" y="379755"/>
                </a:moveTo>
                <a:close/>
              </a:path>
              <a:path w="4575175" h="405764">
                <a:moveTo>
                  <a:pt x="37896" y="397230"/>
                </a:moveTo>
                <a:lnTo>
                  <a:pt x="37604" y="397090"/>
                </a:lnTo>
                <a:lnTo>
                  <a:pt x="31673" y="393496"/>
                </a:lnTo>
                <a:lnTo>
                  <a:pt x="26149" y="389356"/>
                </a:lnTo>
                <a:lnTo>
                  <a:pt x="25869" y="389115"/>
                </a:lnTo>
                <a:lnTo>
                  <a:pt x="34382" y="379755"/>
                </a:lnTo>
                <a:lnTo>
                  <a:pt x="38581" y="382803"/>
                </a:lnTo>
                <a:lnTo>
                  <a:pt x="39039" y="383146"/>
                </a:lnTo>
                <a:lnTo>
                  <a:pt x="43448" y="385787"/>
                </a:lnTo>
                <a:lnTo>
                  <a:pt x="37896" y="397230"/>
                </a:lnTo>
                <a:close/>
              </a:path>
              <a:path w="4575175" h="405764">
                <a:moveTo>
                  <a:pt x="39039" y="383146"/>
                </a:moveTo>
                <a:lnTo>
                  <a:pt x="38531" y="382803"/>
                </a:lnTo>
                <a:lnTo>
                  <a:pt x="38795" y="382963"/>
                </a:lnTo>
                <a:lnTo>
                  <a:pt x="39039" y="383146"/>
                </a:lnTo>
                <a:close/>
              </a:path>
              <a:path w="4575175" h="405764">
                <a:moveTo>
                  <a:pt x="38795" y="382963"/>
                </a:moveTo>
                <a:lnTo>
                  <a:pt x="38531" y="382803"/>
                </a:lnTo>
                <a:lnTo>
                  <a:pt x="38795" y="382963"/>
                </a:lnTo>
                <a:close/>
              </a:path>
              <a:path w="4575175" h="405764">
                <a:moveTo>
                  <a:pt x="39096" y="383146"/>
                </a:moveTo>
                <a:lnTo>
                  <a:pt x="38795" y="382963"/>
                </a:lnTo>
                <a:lnTo>
                  <a:pt x="39096" y="383146"/>
                </a:lnTo>
                <a:close/>
              </a:path>
              <a:path w="4575175" h="405764">
                <a:moveTo>
                  <a:pt x="43638" y="385903"/>
                </a:moveTo>
                <a:lnTo>
                  <a:pt x="43395" y="385787"/>
                </a:lnTo>
                <a:lnTo>
                  <a:pt x="43638" y="385903"/>
                </a:lnTo>
                <a:close/>
              </a:path>
              <a:path w="4575175" h="405764">
                <a:moveTo>
                  <a:pt x="43929" y="386080"/>
                </a:moveTo>
                <a:lnTo>
                  <a:pt x="43467" y="385827"/>
                </a:lnTo>
                <a:lnTo>
                  <a:pt x="43657" y="385914"/>
                </a:lnTo>
                <a:lnTo>
                  <a:pt x="43929" y="386080"/>
                </a:lnTo>
                <a:close/>
              </a:path>
              <a:path w="4575175" h="405764">
                <a:moveTo>
                  <a:pt x="19848" y="362134"/>
                </a:moveTo>
                <a:lnTo>
                  <a:pt x="19684" y="361835"/>
                </a:lnTo>
                <a:lnTo>
                  <a:pt x="19846" y="362102"/>
                </a:lnTo>
                <a:close/>
              </a:path>
              <a:path w="4575175" h="405764">
                <a:moveTo>
                  <a:pt x="20008" y="362369"/>
                </a:moveTo>
                <a:lnTo>
                  <a:pt x="19862" y="362127"/>
                </a:lnTo>
                <a:lnTo>
                  <a:pt x="20008" y="362369"/>
                </a:lnTo>
                <a:close/>
              </a:path>
              <a:path w="4575175" h="405764">
                <a:moveTo>
                  <a:pt x="16103" y="379222"/>
                </a:moveTo>
                <a:lnTo>
                  <a:pt x="12268" y="374091"/>
                </a:lnTo>
                <a:lnTo>
                  <a:pt x="8674" y="368160"/>
                </a:lnTo>
                <a:lnTo>
                  <a:pt x="8420" y="367639"/>
                </a:lnTo>
                <a:lnTo>
                  <a:pt x="19848" y="362134"/>
                </a:lnTo>
                <a:lnTo>
                  <a:pt x="19977" y="362369"/>
                </a:lnTo>
                <a:lnTo>
                  <a:pt x="22653" y="366725"/>
                </a:lnTo>
                <a:lnTo>
                  <a:pt x="22961" y="367233"/>
                </a:lnTo>
                <a:lnTo>
                  <a:pt x="26276" y="371614"/>
                </a:lnTo>
                <a:lnTo>
                  <a:pt x="16103" y="379222"/>
                </a:lnTo>
                <a:close/>
              </a:path>
              <a:path w="4575175" h="405764">
                <a:moveTo>
                  <a:pt x="22961" y="367233"/>
                </a:moveTo>
                <a:lnTo>
                  <a:pt x="22618" y="366725"/>
                </a:lnTo>
                <a:lnTo>
                  <a:pt x="22801" y="366969"/>
                </a:lnTo>
                <a:lnTo>
                  <a:pt x="22961" y="367233"/>
                </a:lnTo>
                <a:close/>
              </a:path>
              <a:path w="4575175" h="405764">
                <a:moveTo>
                  <a:pt x="22801" y="366969"/>
                </a:moveTo>
                <a:lnTo>
                  <a:pt x="22618" y="366725"/>
                </a:lnTo>
                <a:lnTo>
                  <a:pt x="22801" y="366969"/>
                </a:lnTo>
                <a:close/>
              </a:path>
              <a:path w="4575175" h="405764">
                <a:moveTo>
                  <a:pt x="22998" y="367233"/>
                </a:moveTo>
                <a:lnTo>
                  <a:pt x="22801" y="366969"/>
                </a:lnTo>
                <a:lnTo>
                  <a:pt x="22998" y="367233"/>
                </a:lnTo>
                <a:close/>
              </a:path>
              <a:path w="4575175" h="405764">
                <a:moveTo>
                  <a:pt x="3124" y="354914"/>
                </a:moveTo>
                <a:lnTo>
                  <a:pt x="2260" y="351853"/>
                </a:lnTo>
                <a:lnTo>
                  <a:pt x="1460" y="348373"/>
                </a:lnTo>
                <a:lnTo>
                  <a:pt x="825" y="344843"/>
                </a:lnTo>
                <a:lnTo>
                  <a:pt x="406" y="341566"/>
                </a:lnTo>
                <a:lnTo>
                  <a:pt x="13004" y="339953"/>
                </a:lnTo>
                <a:lnTo>
                  <a:pt x="13358" y="342760"/>
                </a:lnTo>
                <a:lnTo>
                  <a:pt x="13877" y="345681"/>
                </a:lnTo>
                <a:lnTo>
                  <a:pt x="14495" y="348373"/>
                </a:lnTo>
                <a:lnTo>
                  <a:pt x="14516" y="348538"/>
                </a:lnTo>
                <a:lnTo>
                  <a:pt x="15341" y="351447"/>
                </a:lnTo>
                <a:lnTo>
                  <a:pt x="3124" y="354914"/>
                </a:lnTo>
                <a:close/>
              </a:path>
              <a:path w="4575175" h="405764">
                <a:moveTo>
                  <a:pt x="13416" y="343077"/>
                </a:moveTo>
                <a:lnTo>
                  <a:pt x="13360" y="342760"/>
                </a:lnTo>
                <a:lnTo>
                  <a:pt x="13416" y="343077"/>
                </a:lnTo>
                <a:close/>
              </a:path>
              <a:path w="4575175" h="405764">
                <a:moveTo>
                  <a:pt x="14604" y="348843"/>
                </a:moveTo>
                <a:lnTo>
                  <a:pt x="14516" y="348538"/>
                </a:lnTo>
                <a:lnTo>
                  <a:pt x="14604" y="348843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392035" y="3288665"/>
            <a:ext cx="4570730" cy="298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124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质量成本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6035">
              <a:lnSpc>
                <a:spcPct val="100000"/>
              </a:lnSpc>
              <a:spcBef>
                <a:spcPts val="2035"/>
              </a:spcBef>
            </a:pP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间房仅需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根光纤线</a:t>
            </a: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，寿命高达</a:t>
            </a:r>
            <a:r>
              <a:rPr sz="14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年，抗腐蚀能力</a:t>
            </a:r>
            <a:r>
              <a:rPr sz="1400" spc="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31240">
              <a:lnSpc>
                <a:spcPct val="100000"/>
              </a:lnSpc>
            </a:pPr>
            <a:r>
              <a:rPr sz="18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设备成本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endParaRPr lang="zh-CN" altLang="en-US" sz="1400" b="1" dirty="0">
              <a:solidFill>
                <a:srgbClr val="006F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lang="zh-CN" altLang="en-US"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</a:t>
            </a:r>
            <a:r>
              <a:rPr sz="1400" b="1" dirty="0" err="1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融合网关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14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企业路由+</a:t>
            </a:r>
            <a:r>
              <a:rPr lang="zh-CN" sz="14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防火墙</a:t>
            </a:r>
            <a:r>
              <a:rPr sz="14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en-US" sz="14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BRAS+</a:t>
            </a:r>
            <a:r>
              <a:rPr lang="zh-CN" altLang="en-US" sz="14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行为管理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31240">
              <a:lnSpc>
                <a:spcPct val="100000"/>
              </a:lnSpc>
              <a:spcBef>
                <a:spcPts val="1115"/>
              </a:spcBef>
            </a:pPr>
            <a:r>
              <a:rPr sz="18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人力成本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2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endParaRPr sz="1400" dirty="0">
              <a:solidFill>
                <a:srgbClr val="8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布线简单，</a:t>
            </a: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大幅减少施工成本</a:t>
            </a: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，预留后期升级空</a:t>
            </a:r>
            <a:r>
              <a:rPr sz="1400" spc="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820314" y="3304882"/>
            <a:ext cx="290830" cy="284480"/>
          </a:xfrm>
          <a:custGeom>
            <a:avLst/>
            <a:gdLst/>
            <a:ahLst/>
            <a:cxnLst/>
            <a:rect l="l" t="t" r="r" b="b"/>
            <a:pathLst>
              <a:path w="290830" h="284479">
                <a:moveTo>
                  <a:pt x="196138" y="284403"/>
                </a:moveTo>
                <a:lnTo>
                  <a:pt x="6845" y="284403"/>
                </a:lnTo>
                <a:lnTo>
                  <a:pt x="0" y="277558"/>
                </a:lnTo>
                <a:lnTo>
                  <a:pt x="0" y="6845"/>
                </a:lnTo>
                <a:lnTo>
                  <a:pt x="6845" y="0"/>
                </a:lnTo>
                <a:lnTo>
                  <a:pt x="222669" y="0"/>
                </a:lnTo>
                <a:lnTo>
                  <a:pt x="229527" y="6845"/>
                </a:lnTo>
                <a:lnTo>
                  <a:pt x="229527" y="30746"/>
                </a:lnTo>
                <a:lnTo>
                  <a:pt x="37452" y="30746"/>
                </a:lnTo>
                <a:lnTo>
                  <a:pt x="30606" y="37592"/>
                </a:lnTo>
                <a:lnTo>
                  <a:pt x="30606" y="77698"/>
                </a:lnTo>
                <a:lnTo>
                  <a:pt x="37452" y="84543"/>
                </a:lnTo>
                <a:lnTo>
                  <a:pt x="229527" y="84543"/>
                </a:lnTo>
                <a:lnTo>
                  <a:pt x="229527" y="115290"/>
                </a:lnTo>
                <a:lnTo>
                  <a:pt x="34023" y="115290"/>
                </a:lnTo>
                <a:lnTo>
                  <a:pt x="30606" y="118719"/>
                </a:lnTo>
                <a:lnTo>
                  <a:pt x="30606" y="142621"/>
                </a:lnTo>
                <a:lnTo>
                  <a:pt x="34023" y="146037"/>
                </a:lnTo>
                <a:lnTo>
                  <a:pt x="197320" y="146037"/>
                </a:lnTo>
                <a:lnTo>
                  <a:pt x="175423" y="160869"/>
                </a:lnTo>
                <a:lnTo>
                  <a:pt x="169899" y="169100"/>
                </a:lnTo>
                <a:lnTo>
                  <a:pt x="34023" y="169100"/>
                </a:lnTo>
                <a:lnTo>
                  <a:pt x="30606" y="172529"/>
                </a:lnTo>
                <a:lnTo>
                  <a:pt x="30606" y="196430"/>
                </a:lnTo>
                <a:lnTo>
                  <a:pt x="34023" y="199847"/>
                </a:lnTo>
                <a:lnTo>
                  <a:pt x="156100" y="199847"/>
                </a:lnTo>
                <a:lnTo>
                  <a:pt x="153009" y="215226"/>
                </a:lnTo>
                <a:lnTo>
                  <a:pt x="154115" y="222910"/>
                </a:lnTo>
                <a:lnTo>
                  <a:pt x="34023" y="222910"/>
                </a:lnTo>
                <a:lnTo>
                  <a:pt x="30606" y="226339"/>
                </a:lnTo>
                <a:lnTo>
                  <a:pt x="30606" y="250228"/>
                </a:lnTo>
                <a:lnTo>
                  <a:pt x="34023" y="253657"/>
                </a:lnTo>
                <a:lnTo>
                  <a:pt x="163685" y="253657"/>
                </a:lnTo>
                <a:lnTo>
                  <a:pt x="165001" y="256549"/>
                </a:lnTo>
                <a:lnTo>
                  <a:pt x="178630" y="272616"/>
                </a:lnTo>
                <a:lnTo>
                  <a:pt x="196138" y="284403"/>
                </a:lnTo>
                <a:close/>
              </a:path>
              <a:path w="290830" h="284479">
                <a:moveTo>
                  <a:pt x="229527" y="84543"/>
                </a:moveTo>
                <a:lnTo>
                  <a:pt x="192074" y="84543"/>
                </a:lnTo>
                <a:lnTo>
                  <a:pt x="198920" y="77698"/>
                </a:lnTo>
                <a:lnTo>
                  <a:pt x="198920" y="37592"/>
                </a:lnTo>
                <a:lnTo>
                  <a:pt x="192074" y="30746"/>
                </a:lnTo>
                <a:lnTo>
                  <a:pt x="229527" y="30746"/>
                </a:lnTo>
                <a:lnTo>
                  <a:pt x="229527" y="84543"/>
                </a:lnTo>
                <a:close/>
              </a:path>
              <a:path w="290830" h="284479">
                <a:moveTo>
                  <a:pt x="79933" y="146037"/>
                </a:moveTo>
                <a:lnTo>
                  <a:pt x="57785" y="146037"/>
                </a:lnTo>
                <a:lnTo>
                  <a:pt x="61201" y="142621"/>
                </a:lnTo>
                <a:lnTo>
                  <a:pt x="61201" y="118719"/>
                </a:lnTo>
                <a:lnTo>
                  <a:pt x="57785" y="115290"/>
                </a:lnTo>
                <a:lnTo>
                  <a:pt x="79933" y="115290"/>
                </a:lnTo>
                <a:lnTo>
                  <a:pt x="76504" y="118719"/>
                </a:lnTo>
                <a:lnTo>
                  <a:pt x="76504" y="142621"/>
                </a:lnTo>
                <a:lnTo>
                  <a:pt x="79933" y="146037"/>
                </a:lnTo>
                <a:close/>
              </a:path>
              <a:path w="290830" h="284479">
                <a:moveTo>
                  <a:pt x="125831" y="146037"/>
                </a:moveTo>
                <a:lnTo>
                  <a:pt x="103682" y="146037"/>
                </a:lnTo>
                <a:lnTo>
                  <a:pt x="107111" y="142621"/>
                </a:lnTo>
                <a:lnTo>
                  <a:pt x="107111" y="118719"/>
                </a:lnTo>
                <a:lnTo>
                  <a:pt x="103682" y="115290"/>
                </a:lnTo>
                <a:lnTo>
                  <a:pt x="125831" y="115290"/>
                </a:lnTo>
                <a:lnTo>
                  <a:pt x="122415" y="118719"/>
                </a:lnTo>
                <a:lnTo>
                  <a:pt x="122415" y="142621"/>
                </a:lnTo>
                <a:lnTo>
                  <a:pt x="125831" y="146037"/>
                </a:lnTo>
                <a:close/>
              </a:path>
              <a:path w="290830" h="284479">
                <a:moveTo>
                  <a:pt x="171742" y="146037"/>
                </a:moveTo>
                <a:lnTo>
                  <a:pt x="149593" y="146037"/>
                </a:lnTo>
                <a:lnTo>
                  <a:pt x="153009" y="142621"/>
                </a:lnTo>
                <a:lnTo>
                  <a:pt x="153009" y="118719"/>
                </a:lnTo>
                <a:lnTo>
                  <a:pt x="149593" y="115290"/>
                </a:lnTo>
                <a:lnTo>
                  <a:pt x="171742" y="115290"/>
                </a:lnTo>
                <a:lnTo>
                  <a:pt x="168313" y="118719"/>
                </a:lnTo>
                <a:lnTo>
                  <a:pt x="168313" y="142621"/>
                </a:lnTo>
                <a:lnTo>
                  <a:pt x="171742" y="146037"/>
                </a:lnTo>
                <a:close/>
              </a:path>
              <a:path w="290830" h="284479">
                <a:moveTo>
                  <a:pt x="197320" y="146037"/>
                </a:moveTo>
                <a:lnTo>
                  <a:pt x="195491" y="146037"/>
                </a:lnTo>
                <a:lnTo>
                  <a:pt x="198920" y="142621"/>
                </a:lnTo>
                <a:lnTo>
                  <a:pt x="198920" y="118719"/>
                </a:lnTo>
                <a:lnTo>
                  <a:pt x="195491" y="115290"/>
                </a:lnTo>
                <a:lnTo>
                  <a:pt x="229527" y="115290"/>
                </a:lnTo>
                <a:lnTo>
                  <a:pt x="229527" y="138353"/>
                </a:lnTo>
                <a:lnTo>
                  <a:pt x="199745" y="144394"/>
                </a:lnTo>
                <a:lnTo>
                  <a:pt x="197320" y="146037"/>
                </a:lnTo>
                <a:close/>
              </a:path>
              <a:path w="290830" h="284479">
                <a:moveTo>
                  <a:pt x="229527" y="276720"/>
                </a:moveTo>
                <a:lnTo>
                  <a:pt x="205699" y="271887"/>
                </a:lnTo>
                <a:lnTo>
                  <a:pt x="186242" y="258708"/>
                </a:lnTo>
                <a:lnTo>
                  <a:pt x="173123" y="239162"/>
                </a:lnTo>
                <a:lnTo>
                  <a:pt x="168313" y="215226"/>
                </a:lnTo>
                <a:lnTo>
                  <a:pt x="173123" y="191291"/>
                </a:lnTo>
                <a:lnTo>
                  <a:pt x="186242" y="171745"/>
                </a:lnTo>
                <a:lnTo>
                  <a:pt x="205699" y="158566"/>
                </a:lnTo>
                <a:lnTo>
                  <a:pt x="229527" y="153733"/>
                </a:lnTo>
                <a:lnTo>
                  <a:pt x="253346" y="158566"/>
                </a:lnTo>
                <a:lnTo>
                  <a:pt x="272800" y="171745"/>
                </a:lnTo>
                <a:lnTo>
                  <a:pt x="281381" y="184531"/>
                </a:lnTo>
                <a:lnTo>
                  <a:pt x="217805" y="184531"/>
                </a:lnTo>
                <a:lnTo>
                  <a:pt x="198843" y="184848"/>
                </a:lnTo>
                <a:lnTo>
                  <a:pt x="216319" y="202336"/>
                </a:lnTo>
                <a:lnTo>
                  <a:pt x="204292" y="202336"/>
                </a:lnTo>
                <a:lnTo>
                  <a:pt x="204292" y="210515"/>
                </a:lnTo>
                <a:lnTo>
                  <a:pt x="225844" y="210515"/>
                </a:lnTo>
                <a:lnTo>
                  <a:pt x="225844" y="218694"/>
                </a:lnTo>
                <a:lnTo>
                  <a:pt x="206984" y="218694"/>
                </a:lnTo>
                <a:lnTo>
                  <a:pt x="206984" y="226885"/>
                </a:lnTo>
                <a:lnTo>
                  <a:pt x="225844" y="226885"/>
                </a:lnTo>
                <a:lnTo>
                  <a:pt x="225844" y="245973"/>
                </a:lnTo>
                <a:lnTo>
                  <a:pt x="281346" y="245973"/>
                </a:lnTo>
                <a:lnTo>
                  <a:pt x="272800" y="258708"/>
                </a:lnTo>
                <a:lnTo>
                  <a:pt x="253346" y="271887"/>
                </a:lnTo>
                <a:lnTo>
                  <a:pt x="229527" y="276720"/>
                </a:lnTo>
                <a:close/>
              </a:path>
              <a:path w="290830" h="284479">
                <a:moveTo>
                  <a:pt x="79933" y="199847"/>
                </a:moveTo>
                <a:lnTo>
                  <a:pt x="57785" y="199847"/>
                </a:lnTo>
                <a:lnTo>
                  <a:pt x="61201" y="196430"/>
                </a:lnTo>
                <a:lnTo>
                  <a:pt x="61201" y="172529"/>
                </a:lnTo>
                <a:lnTo>
                  <a:pt x="57785" y="169100"/>
                </a:lnTo>
                <a:lnTo>
                  <a:pt x="79933" y="169100"/>
                </a:lnTo>
                <a:lnTo>
                  <a:pt x="76504" y="172529"/>
                </a:lnTo>
                <a:lnTo>
                  <a:pt x="76504" y="196430"/>
                </a:lnTo>
                <a:lnTo>
                  <a:pt x="79933" y="199847"/>
                </a:lnTo>
                <a:close/>
              </a:path>
              <a:path w="290830" h="284479">
                <a:moveTo>
                  <a:pt x="125831" y="199847"/>
                </a:moveTo>
                <a:lnTo>
                  <a:pt x="103682" y="199847"/>
                </a:lnTo>
                <a:lnTo>
                  <a:pt x="107111" y="196430"/>
                </a:lnTo>
                <a:lnTo>
                  <a:pt x="107111" y="172529"/>
                </a:lnTo>
                <a:lnTo>
                  <a:pt x="103682" y="169100"/>
                </a:lnTo>
                <a:lnTo>
                  <a:pt x="125831" y="169100"/>
                </a:lnTo>
                <a:lnTo>
                  <a:pt x="122415" y="172529"/>
                </a:lnTo>
                <a:lnTo>
                  <a:pt x="122415" y="196430"/>
                </a:lnTo>
                <a:lnTo>
                  <a:pt x="125831" y="199847"/>
                </a:lnTo>
                <a:close/>
              </a:path>
              <a:path w="290830" h="284479">
                <a:moveTo>
                  <a:pt x="156100" y="199847"/>
                </a:moveTo>
                <a:lnTo>
                  <a:pt x="149593" y="199847"/>
                </a:lnTo>
                <a:lnTo>
                  <a:pt x="153009" y="196430"/>
                </a:lnTo>
                <a:lnTo>
                  <a:pt x="153009" y="172529"/>
                </a:lnTo>
                <a:lnTo>
                  <a:pt x="149593" y="169100"/>
                </a:lnTo>
                <a:lnTo>
                  <a:pt x="169899" y="169100"/>
                </a:lnTo>
                <a:lnTo>
                  <a:pt x="159023" y="185304"/>
                </a:lnTo>
                <a:lnTo>
                  <a:pt x="156100" y="199847"/>
                </a:lnTo>
                <a:close/>
              </a:path>
              <a:path w="290830" h="284479">
                <a:moveTo>
                  <a:pt x="230365" y="202336"/>
                </a:moveTo>
                <a:lnTo>
                  <a:pt x="228688" y="202336"/>
                </a:lnTo>
                <a:lnTo>
                  <a:pt x="217805" y="184531"/>
                </a:lnTo>
                <a:lnTo>
                  <a:pt x="241236" y="184531"/>
                </a:lnTo>
                <a:lnTo>
                  <a:pt x="230365" y="202336"/>
                </a:lnTo>
                <a:close/>
              </a:path>
              <a:path w="290830" h="284479">
                <a:moveTo>
                  <a:pt x="281346" y="245973"/>
                </a:moveTo>
                <a:lnTo>
                  <a:pt x="233933" y="245973"/>
                </a:lnTo>
                <a:lnTo>
                  <a:pt x="233933" y="226885"/>
                </a:lnTo>
                <a:lnTo>
                  <a:pt x="252793" y="226885"/>
                </a:lnTo>
                <a:lnTo>
                  <a:pt x="252793" y="218694"/>
                </a:lnTo>
                <a:lnTo>
                  <a:pt x="233933" y="218694"/>
                </a:lnTo>
                <a:lnTo>
                  <a:pt x="233933" y="210515"/>
                </a:lnTo>
                <a:lnTo>
                  <a:pt x="255485" y="210515"/>
                </a:lnTo>
                <a:lnTo>
                  <a:pt x="255485" y="202336"/>
                </a:lnTo>
                <a:lnTo>
                  <a:pt x="242722" y="202336"/>
                </a:lnTo>
                <a:lnTo>
                  <a:pt x="260210" y="184848"/>
                </a:lnTo>
                <a:lnTo>
                  <a:pt x="241236" y="184531"/>
                </a:lnTo>
                <a:lnTo>
                  <a:pt x="281381" y="184531"/>
                </a:lnTo>
                <a:lnTo>
                  <a:pt x="285918" y="191291"/>
                </a:lnTo>
                <a:lnTo>
                  <a:pt x="290728" y="215226"/>
                </a:lnTo>
                <a:lnTo>
                  <a:pt x="285918" y="239162"/>
                </a:lnTo>
                <a:lnTo>
                  <a:pt x="281346" y="245973"/>
                </a:lnTo>
                <a:close/>
              </a:path>
              <a:path w="290830" h="284479">
                <a:moveTo>
                  <a:pt x="79933" y="253657"/>
                </a:moveTo>
                <a:lnTo>
                  <a:pt x="57785" y="253657"/>
                </a:lnTo>
                <a:lnTo>
                  <a:pt x="61201" y="250228"/>
                </a:lnTo>
                <a:lnTo>
                  <a:pt x="61201" y="226339"/>
                </a:lnTo>
                <a:lnTo>
                  <a:pt x="57785" y="222910"/>
                </a:lnTo>
                <a:lnTo>
                  <a:pt x="79933" y="222910"/>
                </a:lnTo>
                <a:lnTo>
                  <a:pt x="76504" y="226339"/>
                </a:lnTo>
                <a:lnTo>
                  <a:pt x="76504" y="250228"/>
                </a:lnTo>
                <a:lnTo>
                  <a:pt x="79933" y="253657"/>
                </a:lnTo>
                <a:close/>
              </a:path>
              <a:path w="290830" h="284479">
                <a:moveTo>
                  <a:pt x="125831" y="253657"/>
                </a:moveTo>
                <a:lnTo>
                  <a:pt x="103682" y="253657"/>
                </a:lnTo>
                <a:lnTo>
                  <a:pt x="107111" y="250228"/>
                </a:lnTo>
                <a:lnTo>
                  <a:pt x="107111" y="226339"/>
                </a:lnTo>
                <a:lnTo>
                  <a:pt x="103682" y="222910"/>
                </a:lnTo>
                <a:lnTo>
                  <a:pt x="125831" y="222910"/>
                </a:lnTo>
                <a:lnTo>
                  <a:pt x="122415" y="226339"/>
                </a:lnTo>
                <a:lnTo>
                  <a:pt x="122415" y="250228"/>
                </a:lnTo>
                <a:lnTo>
                  <a:pt x="125831" y="253657"/>
                </a:lnTo>
                <a:close/>
              </a:path>
              <a:path w="290830" h="284479">
                <a:moveTo>
                  <a:pt x="163685" y="253657"/>
                </a:moveTo>
                <a:lnTo>
                  <a:pt x="149593" y="253657"/>
                </a:lnTo>
                <a:lnTo>
                  <a:pt x="153009" y="250228"/>
                </a:lnTo>
                <a:lnTo>
                  <a:pt x="153009" y="226339"/>
                </a:lnTo>
                <a:lnTo>
                  <a:pt x="149593" y="222910"/>
                </a:lnTo>
                <a:lnTo>
                  <a:pt x="154115" y="222910"/>
                </a:lnTo>
                <a:lnTo>
                  <a:pt x="156158" y="237115"/>
                </a:lnTo>
                <a:lnTo>
                  <a:pt x="163685" y="253657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820314" y="4459313"/>
            <a:ext cx="290830" cy="284480"/>
          </a:xfrm>
          <a:custGeom>
            <a:avLst/>
            <a:gdLst/>
            <a:ahLst/>
            <a:cxnLst/>
            <a:rect l="l" t="t" r="r" b="b"/>
            <a:pathLst>
              <a:path w="290830" h="284479">
                <a:moveTo>
                  <a:pt x="196138" y="284403"/>
                </a:moveTo>
                <a:lnTo>
                  <a:pt x="6845" y="284403"/>
                </a:lnTo>
                <a:lnTo>
                  <a:pt x="0" y="277558"/>
                </a:lnTo>
                <a:lnTo>
                  <a:pt x="0" y="6845"/>
                </a:lnTo>
                <a:lnTo>
                  <a:pt x="6845" y="0"/>
                </a:lnTo>
                <a:lnTo>
                  <a:pt x="222669" y="0"/>
                </a:lnTo>
                <a:lnTo>
                  <a:pt x="229527" y="6845"/>
                </a:lnTo>
                <a:lnTo>
                  <a:pt x="229527" y="30746"/>
                </a:lnTo>
                <a:lnTo>
                  <a:pt x="37452" y="30746"/>
                </a:lnTo>
                <a:lnTo>
                  <a:pt x="30606" y="37591"/>
                </a:lnTo>
                <a:lnTo>
                  <a:pt x="30606" y="77698"/>
                </a:lnTo>
                <a:lnTo>
                  <a:pt x="37452" y="84543"/>
                </a:lnTo>
                <a:lnTo>
                  <a:pt x="229527" y="84543"/>
                </a:lnTo>
                <a:lnTo>
                  <a:pt x="229527" y="115290"/>
                </a:lnTo>
                <a:lnTo>
                  <a:pt x="34023" y="115290"/>
                </a:lnTo>
                <a:lnTo>
                  <a:pt x="30606" y="118719"/>
                </a:lnTo>
                <a:lnTo>
                  <a:pt x="30606" y="142621"/>
                </a:lnTo>
                <a:lnTo>
                  <a:pt x="34023" y="146037"/>
                </a:lnTo>
                <a:lnTo>
                  <a:pt x="197320" y="146037"/>
                </a:lnTo>
                <a:lnTo>
                  <a:pt x="175423" y="160869"/>
                </a:lnTo>
                <a:lnTo>
                  <a:pt x="169899" y="169100"/>
                </a:lnTo>
                <a:lnTo>
                  <a:pt x="34023" y="169100"/>
                </a:lnTo>
                <a:lnTo>
                  <a:pt x="30606" y="172529"/>
                </a:lnTo>
                <a:lnTo>
                  <a:pt x="30606" y="196430"/>
                </a:lnTo>
                <a:lnTo>
                  <a:pt x="34023" y="199847"/>
                </a:lnTo>
                <a:lnTo>
                  <a:pt x="156100" y="199847"/>
                </a:lnTo>
                <a:lnTo>
                  <a:pt x="153009" y="215226"/>
                </a:lnTo>
                <a:lnTo>
                  <a:pt x="154115" y="222910"/>
                </a:lnTo>
                <a:lnTo>
                  <a:pt x="34023" y="222910"/>
                </a:lnTo>
                <a:lnTo>
                  <a:pt x="30606" y="226339"/>
                </a:lnTo>
                <a:lnTo>
                  <a:pt x="30606" y="250228"/>
                </a:lnTo>
                <a:lnTo>
                  <a:pt x="34023" y="253657"/>
                </a:lnTo>
                <a:lnTo>
                  <a:pt x="163685" y="253657"/>
                </a:lnTo>
                <a:lnTo>
                  <a:pt x="165001" y="256549"/>
                </a:lnTo>
                <a:lnTo>
                  <a:pt x="178630" y="272616"/>
                </a:lnTo>
                <a:lnTo>
                  <a:pt x="196138" y="284403"/>
                </a:lnTo>
                <a:close/>
              </a:path>
              <a:path w="290830" h="284479">
                <a:moveTo>
                  <a:pt x="229527" y="84543"/>
                </a:moveTo>
                <a:lnTo>
                  <a:pt x="192074" y="84543"/>
                </a:lnTo>
                <a:lnTo>
                  <a:pt x="198920" y="77698"/>
                </a:lnTo>
                <a:lnTo>
                  <a:pt x="198920" y="37591"/>
                </a:lnTo>
                <a:lnTo>
                  <a:pt x="192074" y="30746"/>
                </a:lnTo>
                <a:lnTo>
                  <a:pt x="229527" y="30746"/>
                </a:lnTo>
                <a:lnTo>
                  <a:pt x="229527" y="84543"/>
                </a:lnTo>
                <a:close/>
              </a:path>
              <a:path w="290830" h="284479">
                <a:moveTo>
                  <a:pt x="79933" y="146037"/>
                </a:moveTo>
                <a:lnTo>
                  <a:pt x="57785" y="146037"/>
                </a:lnTo>
                <a:lnTo>
                  <a:pt x="61201" y="142621"/>
                </a:lnTo>
                <a:lnTo>
                  <a:pt x="61201" y="118719"/>
                </a:lnTo>
                <a:lnTo>
                  <a:pt x="57785" y="115290"/>
                </a:lnTo>
                <a:lnTo>
                  <a:pt x="79933" y="115290"/>
                </a:lnTo>
                <a:lnTo>
                  <a:pt x="76504" y="118719"/>
                </a:lnTo>
                <a:lnTo>
                  <a:pt x="76504" y="142621"/>
                </a:lnTo>
                <a:lnTo>
                  <a:pt x="79933" y="146037"/>
                </a:lnTo>
                <a:close/>
              </a:path>
              <a:path w="290830" h="284479">
                <a:moveTo>
                  <a:pt x="125831" y="146037"/>
                </a:moveTo>
                <a:lnTo>
                  <a:pt x="103682" y="146037"/>
                </a:lnTo>
                <a:lnTo>
                  <a:pt x="107111" y="142621"/>
                </a:lnTo>
                <a:lnTo>
                  <a:pt x="107111" y="118719"/>
                </a:lnTo>
                <a:lnTo>
                  <a:pt x="103682" y="115290"/>
                </a:lnTo>
                <a:lnTo>
                  <a:pt x="125831" y="115290"/>
                </a:lnTo>
                <a:lnTo>
                  <a:pt x="122415" y="118719"/>
                </a:lnTo>
                <a:lnTo>
                  <a:pt x="122415" y="142621"/>
                </a:lnTo>
                <a:lnTo>
                  <a:pt x="125831" y="146037"/>
                </a:lnTo>
                <a:close/>
              </a:path>
              <a:path w="290830" h="284479">
                <a:moveTo>
                  <a:pt x="171742" y="146037"/>
                </a:moveTo>
                <a:lnTo>
                  <a:pt x="149593" y="146037"/>
                </a:lnTo>
                <a:lnTo>
                  <a:pt x="153009" y="142621"/>
                </a:lnTo>
                <a:lnTo>
                  <a:pt x="153009" y="118719"/>
                </a:lnTo>
                <a:lnTo>
                  <a:pt x="149593" y="115290"/>
                </a:lnTo>
                <a:lnTo>
                  <a:pt x="171742" y="115290"/>
                </a:lnTo>
                <a:lnTo>
                  <a:pt x="168313" y="118719"/>
                </a:lnTo>
                <a:lnTo>
                  <a:pt x="168313" y="142621"/>
                </a:lnTo>
                <a:lnTo>
                  <a:pt x="171742" y="146037"/>
                </a:lnTo>
                <a:close/>
              </a:path>
              <a:path w="290830" h="284479">
                <a:moveTo>
                  <a:pt x="197320" y="146037"/>
                </a:moveTo>
                <a:lnTo>
                  <a:pt x="195491" y="146037"/>
                </a:lnTo>
                <a:lnTo>
                  <a:pt x="198920" y="142621"/>
                </a:lnTo>
                <a:lnTo>
                  <a:pt x="198920" y="118719"/>
                </a:lnTo>
                <a:lnTo>
                  <a:pt x="195491" y="115290"/>
                </a:lnTo>
                <a:lnTo>
                  <a:pt x="229527" y="115290"/>
                </a:lnTo>
                <a:lnTo>
                  <a:pt x="229527" y="138353"/>
                </a:lnTo>
                <a:lnTo>
                  <a:pt x="199745" y="144394"/>
                </a:lnTo>
                <a:lnTo>
                  <a:pt x="197320" y="146037"/>
                </a:lnTo>
                <a:close/>
              </a:path>
              <a:path w="290830" h="284479">
                <a:moveTo>
                  <a:pt x="229527" y="276720"/>
                </a:moveTo>
                <a:lnTo>
                  <a:pt x="205699" y="271887"/>
                </a:lnTo>
                <a:lnTo>
                  <a:pt x="186242" y="258708"/>
                </a:lnTo>
                <a:lnTo>
                  <a:pt x="173123" y="239162"/>
                </a:lnTo>
                <a:lnTo>
                  <a:pt x="168313" y="215226"/>
                </a:lnTo>
                <a:lnTo>
                  <a:pt x="173123" y="191291"/>
                </a:lnTo>
                <a:lnTo>
                  <a:pt x="186242" y="171745"/>
                </a:lnTo>
                <a:lnTo>
                  <a:pt x="205699" y="158566"/>
                </a:lnTo>
                <a:lnTo>
                  <a:pt x="229527" y="153733"/>
                </a:lnTo>
                <a:lnTo>
                  <a:pt x="253346" y="158566"/>
                </a:lnTo>
                <a:lnTo>
                  <a:pt x="272800" y="171745"/>
                </a:lnTo>
                <a:lnTo>
                  <a:pt x="281381" y="184530"/>
                </a:lnTo>
                <a:lnTo>
                  <a:pt x="217805" y="184530"/>
                </a:lnTo>
                <a:lnTo>
                  <a:pt x="198843" y="184848"/>
                </a:lnTo>
                <a:lnTo>
                  <a:pt x="216319" y="202336"/>
                </a:lnTo>
                <a:lnTo>
                  <a:pt x="204292" y="202336"/>
                </a:lnTo>
                <a:lnTo>
                  <a:pt x="204292" y="210515"/>
                </a:lnTo>
                <a:lnTo>
                  <a:pt x="225844" y="210515"/>
                </a:lnTo>
                <a:lnTo>
                  <a:pt x="225844" y="218693"/>
                </a:lnTo>
                <a:lnTo>
                  <a:pt x="206984" y="218693"/>
                </a:lnTo>
                <a:lnTo>
                  <a:pt x="206984" y="226885"/>
                </a:lnTo>
                <a:lnTo>
                  <a:pt x="225844" y="226885"/>
                </a:lnTo>
                <a:lnTo>
                  <a:pt x="225844" y="245973"/>
                </a:lnTo>
                <a:lnTo>
                  <a:pt x="281346" y="245973"/>
                </a:lnTo>
                <a:lnTo>
                  <a:pt x="272800" y="258708"/>
                </a:lnTo>
                <a:lnTo>
                  <a:pt x="253346" y="271887"/>
                </a:lnTo>
                <a:lnTo>
                  <a:pt x="229527" y="276720"/>
                </a:lnTo>
                <a:close/>
              </a:path>
              <a:path w="290830" h="284479">
                <a:moveTo>
                  <a:pt x="79933" y="199847"/>
                </a:moveTo>
                <a:lnTo>
                  <a:pt x="57785" y="199847"/>
                </a:lnTo>
                <a:lnTo>
                  <a:pt x="61201" y="196430"/>
                </a:lnTo>
                <a:lnTo>
                  <a:pt x="61201" y="172529"/>
                </a:lnTo>
                <a:lnTo>
                  <a:pt x="57785" y="169100"/>
                </a:lnTo>
                <a:lnTo>
                  <a:pt x="79933" y="169100"/>
                </a:lnTo>
                <a:lnTo>
                  <a:pt x="76504" y="172529"/>
                </a:lnTo>
                <a:lnTo>
                  <a:pt x="76504" y="196430"/>
                </a:lnTo>
                <a:lnTo>
                  <a:pt x="79933" y="199847"/>
                </a:lnTo>
                <a:close/>
              </a:path>
              <a:path w="290830" h="284479">
                <a:moveTo>
                  <a:pt x="125831" y="199847"/>
                </a:moveTo>
                <a:lnTo>
                  <a:pt x="103682" y="199847"/>
                </a:lnTo>
                <a:lnTo>
                  <a:pt x="107111" y="196430"/>
                </a:lnTo>
                <a:lnTo>
                  <a:pt x="107111" y="172529"/>
                </a:lnTo>
                <a:lnTo>
                  <a:pt x="103682" y="169100"/>
                </a:lnTo>
                <a:lnTo>
                  <a:pt x="125831" y="169100"/>
                </a:lnTo>
                <a:lnTo>
                  <a:pt x="122415" y="172529"/>
                </a:lnTo>
                <a:lnTo>
                  <a:pt x="122415" y="196430"/>
                </a:lnTo>
                <a:lnTo>
                  <a:pt x="125831" y="199847"/>
                </a:lnTo>
                <a:close/>
              </a:path>
              <a:path w="290830" h="284479">
                <a:moveTo>
                  <a:pt x="156100" y="199847"/>
                </a:moveTo>
                <a:lnTo>
                  <a:pt x="149593" y="199847"/>
                </a:lnTo>
                <a:lnTo>
                  <a:pt x="153009" y="196430"/>
                </a:lnTo>
                <a:lnTo>
                  <a:pt x="153009" y="172529"/>
                </a:lnTo>
                <a:lnTo>
                  <a:pt x="149593" y="169100"/>
                </a:lnTo>
                <a:lnTo>
                  <a:pt x="169899" y="169100"/>
                </a:lnTo>
                <a:lnTo>
                  <a:pt x="159023" y="185304"/>
                </a:lnTo>
                <a:lnTo>
                  <a:pt x="156100" y="199847"/>
                </a:lnTo>
                <a:close/>
              </a:path>
              <a:path w="290830" h="284479">
                <a:moveTo>
                  <a:pt x="230365" y="202336"/>
                </a:moveTo>
                <a:lnTo>
                  <a:pt x="228688" y="202336"/>
                </a:lnTo>
                <a:lnTo>
                  <a:pt x="217805" y="184530"/>
                </a:lnTo>
                <a:lnTo>
                  <a:pt x="241236" y="184530"/>
                </a:lnTo>
                <a:lnTo>
                  <a:pt x="230365" y="202336"/>
                </a:lnTo>
                <a:close/>
              </a:path>
              <a:path w="290830" h="284479">
                <a:moveTo>
                  <a:pt x="281346" y="245973"/>
                </a:moveTo>
                <a:lnTo>
                  <a:pt x="233933" y="245973"/>
                </a:lnTo>
                <a:lnTo>
                  <a:pt x="233933" y="226885"/>
                </a:lnTo>
                <a:lnTo>
                  <a:pt x="252793" y="226885"/>
                </a:lnTo>
                <a:lnTo>
                  <a:pt x="252793" y="218693"/>
                </a:lnTo>
                <a:lnTo>
                  <a:pt x="233933" y="218693"/>
                </a:lnTo>
                <a:lnTo>
                  <a:pt x="233933" y="210515"/>
                </a:lnTo>
                <a:lnTo>
                  <a:pt x="255485" y="210515"/>
                </a:lnTo>
                <a:lnTo>
                  <a:pt x="255485" y="202336"/>
                </a:lnTo>
                <a:lnTo>
                  <a:pt x="242722" y="202336"/>
                </a:lnTo>
                <a:lnTo>
                  <a:pt x="260210" y="184848"/>
                </a:lnTo>
                <a:lnTo>
                  <a:pt x="241236" y="184530"/>
                </a:lnTo>
                <a:lnTo>
                  <a:pt x="281381" y="184530"/>
                </a:lnTo>
                <a:lnTo>
                  <a:pt x="285918" y="191291"/>
                </a:lnTo>
                <a:lnTo>
                  <a:pt x="290728" y="215226"/>
                </a:lnTo>
                <a:lnTo>
                  <a:pt x="285918" y="239162"/>
                </a:lnTo>
                <a:lnTo>
                  <a:pt x="281346" y="245973"/>
                </a:lnTo>
                <a:close/>
              </a:path>
              <a:path w="290830" h="284479">
                <a:moveTo>
                  <a:pt x="79933" y="253657"/>
                </a:moveTo>
                <a:lnTo>
                  <a:pt x="57785" y="253657"/>
                </a:lnTo>
                <a:lnTo>
                  <a:pt x="61201" y="250228"/>
                </a:lnTo>
                <a:lnTo>
                  <a:pt x="61201" y="226339"/>
                </a:lnTo>
                <a:lnTo>
                  <a:pt x="57785" y="222910"/>
                </a:lnTo>
                <a:lnTo>
                  <a:pt x="79933" y="222910"/>
                </a:lnTo>
                <a:lnTo>
                  <a:pt x="76504" y="226339"/>
                </a:lnTo>
                <a:lnTo>
                  <a:pt x="76504" y="250228"/>
                </a:lnTo>
                <a:lnTo>
                  <a:pt x="79933" y="253657"/>
                </a:lnTo>
                <a:close/>
              </a:path>
              <a:path w="290830" h="284479">
                <a:moveTo>
                  <a:pt x="125831" y="253657"/>
                </a:moveTo>
                <a:lnTo>
                  <a:pt x="103682" y="253657"/>
                </a:lnTo>
                <a:lnTo>
                  <a:pt x="107111" y="250228"/>
                </a:lnTo>
                <a:lnTo>
                  <a:pt x="107111" y="226339"/>
                </a:lnTo>
                <a:lnTo>
                  <a:pt x="103682" y="222910"/>
                </a:lnTo>
                <a:lnTo>
                  <a:pt x="125831" y="222910"/>
                </a:lnTo>
                <a:lnTo>
                  <a:pt x="122415" y="226339"/>
                </a:lnTo>
                <a:lnTo>
                  <a:pt x="122415" y="250228"/>
                </a:lnTo>
                <a:lnTo>
                  <a:pt x="125831" y="253657"/>
                </a:lnTo>
                <a:close/>
              </a:path>
              <a:path w="290830" h="284479">
                <a:moveTo>
                  <a:pt x="163685" y="253657"/>
                </a:moveTo>
                <a:lnTo>
                  <a:pt x="149593" y="253657"/>
                </a:lnTo>
                <a:lnTo>
                  <a:pt x="153009" y="250228"/>
                </a:lnTo>
                <a:lnTo>
                  <a:pt x="153009" y="226339"/>
                </a:lnTo>
                <a:lnTo>
                  <a:pt x="149593" y="222910"/>
                </a:lnTo>
                <a:lnTo>
                  <a:pt x="154115" y="222910"/>
                </a:lnTo>
                <a:lnTo>
                  <a:pt x="156158" y="237115"/>
                </a:lnTo>
                <a:lnTo>
                  <a:pt x="163685" y="253657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820314" y="5550243"/>
            <a:ext cx="290830" cy="284480"/>
          </a:xfrm>
          <a:custGeom>
            <a:avLst/>
            <a:gdLst/>
            <a:ahLst/>
            <a:cxnLst/>
            <a:rect l="l" t="t" r="r" b="b"/>
            <a:pathLst>
              <a:path w="290830" h="284479">
                <a:moveTo>
                  <a:pt x="196138" y="284403"/>
                </a:moveTo>
                <a:lnTo>
                  <a:pt x="6845" y="284403"/>
                </a:lnTo>
                <a:lnTo>
                  <a:pt x="0" y="277558"/>
                </a:lnTo>
                <a:lnTo>
                  <a:pt x="0" y="6845"/>
                </a:lnTo>
                <a:lnTo>
                  <a:pt x="6845" y="0"/>
                </a:lnTo>
                <a:lnTo>
                  <a:pt x="222669" y="0"/>
                </a:lnTo>
                <a:lnTo>
                  <a:pt x="229527" y="6845"/>
                </a:lnTo>
                <a:lnTo>
                  <a:pt x="229527" y="30746"/>
                </a:lnTo>
                <a:lnTo>
                  <a:pt x="37452" y="30746"/>
                </a:lnTo>
                <a:lnTo>
                  <a:pt x="30606" y="37592"/>
                </a:lnTo>
                <a:lnTo>
                  <a:pt x="30606" y="77698"/>
                </a:lnTo>
                <a:lnTo>
                  <a:pt x="37452" y="84543"/>
                </a:lnTo>
                <a:lnTo>
                  <a:pt x="229527" y="84543"/>
                </a:lnTo>
                <a:lnTo>
                  <a:pt x="229527" y="115290"/>
                </a:lnTo>
                <a:lnTo>
                  <a:pt x="34023" y="115290"/>
                </a:lnTo>
                <a:lnTo>
                  <a:pt x="30606" y="118719"/>
                </a:lnTo>
                <a:lnTo>
                  <a:pt x="30606" y="142621"/>
                </a:lnTo>
                <a:lnTo>
                  <a:pt x="34023" y="146037"/>
                </a:lnTo>
                <a:lnTo>
                  <a:pt x="197320" y="146037"/>
                </a:lnTo>
                <a:lnTo>
                  <a:pt x="175423" y="160869"/>
                </a:lnTo>
                <a:lnTo>
                  <a:pt x="169899" y="169100"/>
                </a:lnTo>
                <a:lnTo>
                  <a:pt x="34023" y="169100"/>
                </a:lnTo>
                <a:lnTo>
                  <a:pt x="30606" y="172529"/>
                </a:lnTo>
                <a:lnTo>
                  <a:pt x="30606" y="196430"/>
                </a:lnTo>
                <a:lnTo>
                  <a:pt x="34023" y="199847"/>
                </a:lnTo>
                <a:lnTo>
                  <a:pt x="156100" y="199847"/>
                </a:lnTo>
                <a:lnTo>
                  <a:pt x="153009" y="215226"/>
                </a:lnTo>
                <a:lnTo>
                  <a:pt x="154115" y="222910"/>
                </a:lnTo>
                <a:lnTo>
                  <a:pt x="34023" y="222910"/>
                </a:lnTo>
                <a:lnTo>
                  <a:pt x="30606" y="226339"/>
                </a:lnTo>
                <a:lnTo>
                  <a:pt x="30606" y="250228"/>
                </a:lnTo>
                <a:lnTo>
                  <a:pt x="34023" y="253657"/>
                </a:lnTo>
                <a:lnTo>
                  <a:pt x="163685" y="253657"/>
                </a:lnTo>
                <a:lnTo>
                  <a:pt x="165001" y="256549"/>
                </a:lnTo>
                <a:lnTo>
                  <a:pt x="178630" y="272616"/>
                </a:lnTo>
                <a:lnTo>
                  <a:pt x="196138" y="284403"/>
                </a:lnTo>
                <a:close/>
              </a:path>
              <a:path w="290830" h="284479">
                <a:moveTo>
                  <a:pt x="229527" y="84543"/>
                </a:moveTo>
                <a:lnTo>
                  <a:pt x="192074" y="84543"/>
                </a:lnTo>
                <a:lnTo>
                  <a:pt x="198920" y="77698"/>
                </a:lnTo>
                <a:lnTo>
                  <a:pt x="198920" y="37592"/>
                </a:lnTo>
                <a:lnTo>
                  <a:pt x="192074" y="30746"/>
                </a:lnTo>
                <a:lnTo>
                  <a:pt x="229527" y="30746"/>
                </a:lnTo>
                <a:lnTo>
                  <a:pt x="229527" y="84543"/>
                </a:lnTo>
                <a:close/>
              </a:path>
              <a:path w="290830" h="284479">
                <a:moveTo>
                  <a:pt x="79933" y="146037"/>
                </a:moveTo>
                <a:lnTo>
                  <a:pt x="57785" y="146037"/>
                </a:lnTo>
                <a:lnTo>
                  <a:pt x="61201" y="142621"/>
                </a:lnTo>
                <a:lnTo>
                  <a:pt x="61201" y="118719"/>
                </a:lnTo>
                <a:lnTo>
                  <a:pt x="57785" y="115290"/>
                </a:lnTo>
                <a:lnTo>
                  <a:pt x="79933" y="115290"/>
                </a:lnTo>
                <a:lnTo>
                  <a:pt x="76504" y="118719"/>
                </a:lnTo>
                <a:lnTo>
                  <a:pt x="76504" y="142621"/>
                </a:lnTo>
                <a:lnTo>
                  <a:pt x="79933" y="146037"/>
                </a:lnTo>
                <a:close/>
              </a:path>
              <a:path w="290830" h="284479">
                <a:moveTo>
                  <a:pt x="125831" y="146037"/>
                </a:moveTo>
                <a:lnTo>
                  <a:pt x="103682" y="146037"/>
                </a:lnTo>
                <a:lnTo>
                  <a:pt x="107111" y="142621"/>
                </a:lnTo>
                <a:lnTo>
                  <a:pt x="107111" y="118719"/>
                </a:lnTo>
                <a:lnTo>
                  <a:pt x="103682" y="115290"/>
                </a:lnTo>
                <a:lnTo>
                  <a:pt x="125831" y="115290"/>
                </a:lnTo>
                <a:lnTo>
                  <a:pt x="122415" y="118719"/>
                </a:lnTo>
                <a:lnTo>
                  <a:pt x="122415" y="142621"/>
                </a:lnTo>
                <a:lnTo>
                  <a:pt x="125831" y="146037"/>
                </a:lnTo>
                <a:close/>
              </a:path>
              <a:path w="290830" h="284479">
                <a:moveTo>
                  <a:pt x="171742" y="146037"/>
                </a:moveTo>
                <a:lnTo>
                  <a:pt x="149593" y="146037"/>
                </a:lnTo>
                <a:lnTo>
                  <a:pt x="153009" y="142621"/>
                </a:lnTo>
                <a:lnTo>
                  <a:pt x="153009" y="118719"/>
                </a:lnTo>
                <a:lnTo>
                  <a:pt x="149593" y="115290"/>
                </a:lnTo>
                <a:lnTo>
                  <a:pt x="171742" y="115290"/>
                </a:lnTo>
                <a:lnTo>
                  <a:pt x="168313" y="118719"/>
                </a:lnTo>
                <a:lnTo>
                  <a:pt x="168313" y="142621"/>
                </a:lnTo>
                <a:lnTo>
                  <a:pt x="171742" y="146037"/>
                </a:lnTo>
                <a:close/>
              </a:path>
              <a:path w="290830" h="284479">
                <a:moveTo>
                  <a:pt x="197320" y="146037"/>
                </a:moveTo>
                <a:lnTo>
                  <a:pt x="195491" y="146037"/>
                </a:lnTo>
                <a:lnTo>
                  <a:pt x="198920" y="142621"/>
                </a:lnTo>
                <a:lnTo>
                  <a:pt x="198920" y="118719"/>
                </a:lnTo>
                <a:lnTo>
                  <a:pt x="195491" y="115290"/>
                </a:lnTo>
                <a:lnTo>
                  <a:pt x="229527" y="115290"/>
                </a:lnTo>
                <a:lnTo>
                  <a:pt x="229527" y="138353"/>
                </a:lnTo>
                <a:lnTo>
                  <a:pt x="199745" y="144394"/>
                </a:lnTo>
                <a:lnTo>
                  <a:pt x="197320" y="146037"/>
                </a:lnTo>
                <a:close/>
              </a:path>
              <a:path w="290830" h="284479">
                <a:moveTo>
                  <a:pt x="229527" y="276720"/>
                </a:moveTo>
                <a:lnTo>
                  <a:pt x="205699" y="271887"/>
                </a:lnTo>
                <a:lnTo>
                  <a:pt x="186242" y="258708"/>
                </a:lnTo>
                <a:lnTo>
                  <a:pt x="173123" y="239162"/>
                </a:lnTo>
                <a:lnTo>
                  <a:pt x="168313" y="215226"/>
                </a:lnTo>
                <a:lnTo>
                  <a:pt x="173123" y="191291"/>
                </a:lnTo>
                <a:lnTo>
                  <a:pt x="186242" y="171745"/>
                </a:lnTo>
                <a:lnTo>
                  <a:pt x="205699" y="158566"/>
                </a:lnTo>
                <a:lnTo>
                  <a:pt x="229527" y="153733"/>
                </a:lnTo>
                <a:lnTo>
                  <a:pt x="253346" y="158566"/>
                </a:lnTo>
                <a:lnTo>
                  <a:pt x="272800" y="171745"/>
                </a:lnTo>
                <a:lnTo>
                  <a:pt x="281381" y="184531"/>
                </a:lnTo>
                <a:lnTo>
                  <a:pt x="217805" y="184531"/>
                </a:lnTo>
                <a:lnTo>
                  <a:pt x="198843" y="184848"/>
                </a:lnTo>
                <a:lnTo>
                  <a:pt x="216319" y="202336"/>
                </a:lnTo>
                <a:lnTo>
                  <a:pt x="204292" y="202336"/>
                </a:lnTo>
                <a:lnTo>
                  <a:pt x="204292" y="210515"/>
                </a:lnTo>
                <a:lnTo>
                  <a:pt x="225844" y="210515"/>
                </a:lnTo>
                <a:lnTo>
                  <a:pt x="225844" y="218694"/>
                </a:lnTo>
                <a:lnTo>
                  <a:pt x="206984" y="218694"/>
                </a:lnTo>
                <a:lnTo>
                  <a:pt x="206984" y="226885"/>
                </a:lnTo>
                <a:lnTo>
                  <a:pt x="225844" y="226885"/>
                </a:lnTo>
                <a:lnTo>
                  <a:pt x="225844" y="245973"/>
                </a:lnTo>
                <a:lnTo>
                  <a:pt x="281346" y="245973"/>
                </a:lnTo>
                <a:lnTo>
                  <a:pt x="272800" y="258708"/>
                </a:lnTo>
                <a:lnTo>
                  <a:pt x="253346" y="271887"/>
                </a:lnTo>
                <a:lnTo>
                  <a:pt x="229527" y="276720"/>
                </a:lnTo>
                <a:close/>
              </a:path>
              <a:path w="290830" h="284479">
                <a:moveTo>
                  <a:pt x="79933" y="199847"/>
                </a:moveTo>
                <a:lnTo>
                  <a:pt x="57785" y="199847"/>
                </a:lnTo>
                <a:lnTo>
                  <a:pt x="61201" y="196430"/>
                </a:lnTo>
                <a:lnTo>
                  <a:pt x="61201" y="172529"/>
                </a:lnTo>
                <a:lnTo>
                  <a:pt x="57785" y="169100"/>
                </a:lnTo>
                <a:lnTo>
                  <a:pt x="79933" y="169100"/>
                </a:lnTo>
                <a:lnTo>
                  <a:pt x="76504" y="172529"/>
                </a:lnTo>
                <a:lnTo>
                  <a:pt x="76504" y="196430"/>
                </a:lnTo>
                <a:lnTo>
                  <a:pt x="79933" y="199847"/>
                </a:lnTo>
                <a:close/>
              </a:path>
              <a:path w="290830" h="284479">
                <a:moveTo>
                  <a:pt x="125831" y="199847"/>
                </a:moveTo>
                <a:lnTo>
                  <a:pt x="103682" y="199847"/>
                </a:lnTo>
                <a:lnTo>
                  <a:pt x="107111" y="196430"/>
                </a:lnTo>
                <a:lnTo>
                  <a:pt x="107111" y="172529"/>
                </a:lnTo>
                <a:lnTo>
                  <a:pt x="103682" y="169100"/>
                </a:lnTo>
                <a:lnTo>
                  <a:pt x="125831" y="169100"/>
                </a:lnTo>
                <a:lnTo>
                  <a:pt x="122415" y="172529"/>
                </a:lnTo>
                <a:lnTo>
                  <a:pt x="122415" y="196430"/>
                </a:lnTo>
                <a:lnTo>
                  <a:pt x="125831" y="199847"/>
                </a:lnTo>
                <a:close/>
              </a:path>
              <a:path w="290830" h="284479">
                <a:moveTo>
                  <a:pt x="156100" y="199847"/>
                </a:moveTo>
                <a:lnTo>
                  <a:pt x="149593" y="199847"/>
                </a:lnTo>
                <a:lnTo>
                  <a:pt x="153009" y="196430"/>
                </a:lnTo>
                <a:lnTo>
                  <a:pt x="153009" y="172529"/>
                </a:lnTo>
                <a:lnTo>
                  <a:pt x="149593" y="169100"/>
                </a:lnTo>
                <a:lnTo>
                  <a:pt x="169899" y="169100"/>
                </a:lnTo>
                <a:lnTo>
                  <a:pt x="159023" y="185304"/>
                </a:lnTo>
                <a:lnTo>
                  <a:pt x="156100" y="199847"/>
                </a:lnTo>
                <a:close/>
              </a:path>
              <a:path w="290830" h="284479">
                <a:moveTo>
                  <a:pt x="230365" y="202336"/>
                </a:moveTo>
                <a:lnTo>
                  <a:pt x="228688" y="202336"/>
                </a:lnTo>
                <a:lnTo>
                  <a:pt x="217805" y="184531"/>
                </a:lnTo>
                <a:lnTo>
                  <a:pt x="241236" y="184531"/>
                </a:lnTo>
                <a:lnTo>
                  <a:pt x="230365" y="202336"/>
                </a:lnTo>
                <a:close/>
              </a:path>
              <a:path w="290830" h="284479">
                <a:moveTo>
                  <a:pt x="281346" y="245973"/>
                </a:moveTo>
                <a:lnTo>
                  <a:pt x="233933" y="245973"/>
                </a:lnTo>
                <a:lnTo>
                  <a:pt x="233933" y="226885"/>
                </a:lnTo>
                <a:lnTo>
                  <a:pt x="252793" y="226885"/>
                </a:lnTo>
                <a:lnTo>
                  <a:pt x="252793" y="218694"/>
                </a:lnTo>
                <a:lnTo>
                  <a:pt x="233933" y="218694"/>
                </a:lnTo>
                <a:lnTo>
                  <a:pt x="233933" y="210515"/>
                </a:lnTo>
                <a:lnTo>
                  <a:pt x="255485" y="210515"/>
                </a:lnTo>
                <a:lnTo>
                  <a:pt x="255485" y="202336"/>
                </a:lnTo>
                <a:lnTo>
                  <a:pt x="242722" y="202336"/>
                </a:lnTo>
                <a:lnTo>
                  <a:pt x="260210" y="184848"/>
                </a:lnTo>
                <a:lnTo>
                  <a:pt x="241236" y="184531"/>
                </a:lnTo>
                <a:lnTo>
                  <a:pt x="281381" y="184531"/>
                </a:lnTo>
                <a:lnTo>
                  <a:pt x="285918" y="191291"/>
                </a:lnTo>
                <a:lnTo>
                  <a:pt x="290728" y="215226"/>
                </a:lnTo>
                <a:lnTo>
                  <a:pt x="285918" y="239162"/>
                </a:lnTo>
                <a:lnTo>
                  <a:pt x="281346" y="245973"/>
                </a:lnTo>
                <a:close/>
              </a:path>
              <a:path w="290830" h="284479">
                <a:moveTo>
                  <a:pt x="79933" y="253657"/>
                </a:moveTo>
                <a:lnTo>
                  <a:pt x="57785" y="253657"/>
                </a:lnTo>
                <a:lnTo>
                  <a:pt x="61201" y="250228"/>
                </a:lnTo>
                <a:lnTo>
                  <a:pt x="61201" y="226339"/>
                </a:lnTo>
                <a:lnTo>
                  <a:pt x="57785" y="222910"/>
                </a:lnTo>
                <a:lnTo>
                  <a:pt x="79933" y="222910"/>
                </a:lnTo>
                <a:lnTo>
                  <a:pt x="76504" y="226339"/>
                </a:lnTo>
                <a:lnTo>
                  <a:pt x="76504" y="250228"/>
                </a:lnTo>
                <a:lnTo>
                  <a:pt x="79933" y="253657"/>
                </a:lnTo>
                <a:close/>
              </a:path>
              <a:path w="290830" h="284479">
                <a:moveTo>
                  <a:pt x="125831" y="253657"/>
                </a:moveTo>
                <a:lnTo>
                  <a:pt x="103682" y="253657"/>
                </a:lnTo>
                <a:lnTo>
                  <a:pt x="107111" y="250228"/>
                </a:lnTo>
                <a:lnTo>
                  <a:pt x="107111" y="226339"/>
                </a:lnTo>
                <a:lnTo>
                  <a:pt x="103682" y="222910"/>
                </a:lnTo>
                <a:lnTo>
                  <a:pt x="125831" y="222910"/>
                </a:lnTo>
                <a:lnTo>
                  <a:pt x="122415" y="226339"/>
                </a:lnTo>
                <a:lnTo>
                  <a:pt x="122415" y="250228"/>
                </a:lnTo>
                <a:lnTo>
                  <a:pt x="125831" y="253657"/>
                </a:lnTo>
                <a:close/>
              </a:path>
              <a:path w="290830" h="284479">
                <a:moveTo>
                  <a:pt x="163685" y="253657"/>
                </a:moveTo>
                <a:lnTo>
                  <a:pt x="149593" y="253657"/>
                </a:lnTo>
                <a:lnTo>
                  <a:pt x="153009" y="250228"/>
                </a:lnTo>
                <a:lnTo>
                  <a:pt x="153009" y="226339"/>
                </a:lnTo>
                <a:lnTo>
                  <a:pt x="149593" y="222910"/>
                </a:lnTo>
                <a:lnTo>
                  <a:pt x="154115" y="222910"/>
                </a:lnTo>
                <a:lnTo>
                  <a:pt x="156158" y="237115"/>
                </a:lnTo>
                <a:lnTo>
                  <a:pt x="163685" y="253657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498609" y="3304882"/>
            <a:ext cx="290830" cy="284480"/>
          </a:xfrm>
          <a:custGeom>
            <a:avLst/>
            <a:gdLst/>
            <a:ahLst/>
            <a:cxnLst/>
            <a:rect l="l" t="t" r="r" b="b"/>
            <a:pathLst>
              <a:path w="290829" h="284479">
                <a:moveTo>
                  <a:pt x="196138" y="284403"/>
                </a:moveTo>
                <a:lnTo>
                  <a:pt x="6845" y="284403"/>
                </a:lnTo>
                <a:lnTo>
                  <a:pt x="0" y="277558"/>
                </a:lnTo>
                <a:lnTo>
                  <a:pt x="0" y="6845"/>
                </a:lnTo>
                <a:lnTo>
                  <a:pt x="6845" y="0"/>
                </a:lnTo>
                <a:lnTo>
                  <a:pt x="222669" y="0"/>
                </a:lnTo>
                <a:lnTo>
                  <a:pt x="229527" y="6845"/>
                </a:lnTo>
                <a:lnTo>
                  <a:pt x="229527" y="30746"/>
                </a:lnTo>
                <a:lnTo>
                  <a:pt x="37452" y="30746"/>
                </a:lnTo>
                <a:lnTo>
                  <a:pt x="30606" y="37592"/>
                </a:lnTo>
                <a:lnTo>
                  <a:pt x="30606" y="77698"/>
                </a:lnTo>
                <a:lnTo>
                  <a:pt x="37452" y="84543"/>
                </a:lnTo>
                <a:lnTo>
                  <a:pt x="229527" y="84543"/>
                </a:lnTo>
                <a:lnTo>
                  <a:pt x="229527" y="115290"/>
                </a:lnTo>
                <a:lnTo>
                  <a:pt x="34023" y="115290"/>
                </a:lnTo>
                <a:lnTo>
                  <a:pt x="30606" y="118719"/>
                </a:lnTo>
                <a:lnTo>
                  <a:pt x="30606" y="142621"/>
                </a:lnTo>
                <a:lnTo>
                  <a:pt x="34023" y="146037"/>
                </a:lnTo>
                <a:lnTo>
                  <a:pt x="197315" y="146037"/>
                </a:lnTo>
                <a:lnTo>
                  <a:pt x="175418" y="160869"/>
                </a:lnTo>
                <a:lnTo>
                  <a:pt x="169895" y="169100"/>
                </a:lnTo>
                <a:lnTo>
                  <a:pt x="34023" y="169100"/>
                </a:lnTo>
                <a:lnTo>
                  <a:pt x="30606" y="172529"/>
                </a:lnTo>
                <a:lnTo>
                  <a:pt x="30606" y="196430"/>
                </a:lnTo>
                <a:lnTo>
                  <a:pt x="34023" y="199847"/>
                </a:lnTo>
                <a:lnTo>
                  <a:pt x="156099" y="199847"/>
                </a:lnTo>
                <a:lnTo>
                  <a:pt x="153009" y="215226"/>
                </a:lnTo>
                <a:lnTo>
                  <a:pt x="154115" y="222910"/>
                </a:lnTo>
                <a:lnTo>
                  <a:pt x="34023" y="222910"/>
                </a:lnTo>
                <a:lnTo>
                  <a:pt x="30606" y="226339"/>
                </a:lnTo>
                <a:lnTo>
                  <a:pt x="30606" y="250228"/>
                </a:lnTo>
                <a:lnTo>
                  <a:pt x="34023" y="253657"/>
                </a:lnTo>
                <a:lnTo>
                  <a:pt x="163685" y="253657"/>
                </a:lnTo>
                <a:lnTo>
                  <a:pt x="165001" y="256549"/>
                </a:lnTo>
                <a:lnTo>
                  <a:pt x="178630" y="272616"/>
                </a:lnTo>
                <a:lnTo>
                  <a:pt x="196138" y="284403"/>
                </a:lnTo>
                <a:close/>
              </a:path>
              <a:path w="290829" h="284479">
                <a:moveTo>
                  <a:pt x="229527" y="84543"/>
                </a:moveTo>
                <a:lnTo>
                  <a:pt x="192062" y="84543"/>
                </a:lnTo>
                <a:lnTo>
                  <a:pt x="198920" y="77698"/>
                </a:lnTo>
                <a:lnTo>
                  <a:pt x="198920" y="37592"/>
                </a:lnTo>
                <a:lnTo>
                  <a:pt x="192062" y="30746"/>
                </a:lnTo>
                <a:lnTo>
                  <a:pt x="229527" y="30746"/>
                </a:lnTo>
                <a:lnTo>
                  <a:pt x="229527" y="84543"/>
                </a:lnTo>
                <a:close/>
              </a:path>
              <a:path w="290829" h="284479">
                <a:moveTo>
                  <a:pt x="79933" y="146037"/>
                </a:moveTo>
                <a:lnTo>
                  <a:pt x="57772" y="146037"/>
                </a:lnTo>
                <a:lnTo>
                  <a:pt x="61201" y="142621"/>
                </a:lnTo>
                <a:lnTo>
                  <a:pt x="61201" y="118719"/>
                </a:lnTo>
                <a:lnTo>
                  <a:pt x="57772" y="115290"/>
                </a:lnTo>
                <a:lnTo>
                  <a:pt x="79933" y="115290"/>
                </a:lnTo>
                <a:lnTo>
                  <a:pt x="76504" y="118719"/>
                </a:lnTo>
                <a:lnTo>
                  <a:pt x="76504" y="142621"/>
                </a:lnTo>
                <a:lnTo>
                  <a:pt x="79933" y="146037"/>
                </a:lnTo>
                <a:close/>
              </a:path>
              <a:path w="290829" h="284479">
                <a:moveTo>
                  <a:pt x="125831" y="146037"/>
                </a:moveTo>
                <a:lnTo>
                  <a:pt x="103682" y="146037"/>
                </a:lnTo>
                <a:lnTo>
                  <a:pt x="107111" y="142621"/>
                </a:lnTo>
                <a:lnTo>
                  <a:pt x="107111" y="118719"/>
                </a:lnTo>
                <a:lnTo>
                  <a:pt x="103682" y="115290"/>
                </a:lnTo>
                <a:lnTo>
                  <a:pt x="125831" y="115290"/>
                </a:lnTo>
                <a:lnTo>
                  <a:pt x="122415" y="118719"/>
                </a:lnTo>
                <a:lnTo>
                  <a:pt x="122415" y="142621"/>
                </a:lnTo>
                <a:lnTo>
                  <a:pt x="125831" y="146037"/>
                </a:lnTo>
                <a:close/>
              </a:path>
              <a:path w="290829" h="284479">
                <a:moveTo>
                  <a:pt x="171742" y="146037"/>
                </a:moveTo>
                <a:lnTo>
                  <a:pt x="149593" y="146037"/>
                </a:lnTo>
                <a:lnTo>
                  <a:pt x="153009" y="142621"/>
                </a:lnTo>
                <a:lnTo>
                  <a:pt x="153009" y="118719"/>
                </a:lnTo>
                <a:lnTo>
                  <a:pt x="149593" y="115290"/>
                </a:lnTo>
                <a:lnTo>
                  <a:pt x="171742" y="115290"/>
                </a:lnTo>
                <a:lnTo>
                  <a:pt x="168313" y="118719"/>
                </a:lnTo>
                <a:lnTo>
                  <a:pt x="168313" y="142621"/>
                </a:lnTo>
                <a:lnTo>
                  <a:pt x="171742" y="146037"/>
                </a:lnTo>
                <a:close/>
              </a:path>
              <a:path w="290829" h="284479">
                <a:moveTo>
                  <a:pt x="197315" y="146037"/>
                </a:moveTo>
                <a:lnTo>
                  <a:pt x="195491" y="146037"/>
                </a:lnTo>
                <a:lnTo>
                  <a:pt x="198920" y="142621"/>
                </a:lnTo>
                <a:lnTo>
                  <a:pt x="198920" y="118719"/>
                </a:lnTo>
                <a:lnTo>
                  <a:pt x="195491" y="115290"/>
                </a:lnTo>
                <a:lnTo>
                  <a:pt x="229527" y="115290"/>
                </a:lnTo>
                <a:lnTo>
                  <a:pt x="229527" y="138353"/>
                </a:lnTo>
                <a:lnTo>
                  <a:pt x="199740" y="144394"/>
                </a:lnTo>
                <a:lnTo>
                  <a:pt x="197315" y="146037"/>
                </a:lnTo>
                <a:close/>
              </a:path>
              <a:path w="290829" h="284479">
                <a:moveTo>
                  <a:pt x="229527" y="276720"/>
                </a:moveTo>
                <a:lnTo>
                  <a:pt x="205699" y="271887"/>
                </a:lnTo>
                <a:lnTo>
                  <a:pt x="186242" y="258708"/>
                </a:lnTo>
                <a:lnTo>
                  <a:pt x="173123" y="239162"/>
                </a:lnTo>
                <a:lnTo>
                  <a:pt x="168313" y="215226"/>
                </a:lnTo>
                <a:lnTo>
                  <a:pt x="173123" y="191291"/>
                </a:lnTo>
                <a:lnTo>
                  <a:pt x="186242" y="171745"/>
                </a:lnTo>
                <a:lnTo>
                  <a:pt x="205699" y="158566"/>
                </a:lnTo>
                <a:lnTo>
                  <a:pt x="229527" y="153733"/>
                </a:lnTo>
                <a:lnTo>
                  <a:pt x="253346" y="158566"/>
                </a:lnTo>
                <a:lnTo>
                  <a:pt x="272800" y="171745"/>
                </a:lnTo>
                <a:lnTo>
                  <a:pt x="281381" y="184531"/>
                </a:lnTo>
                <a:lnTo>
                  <a:pt x="217804" y="184531"/>
                </a:lnTo>
                <a:lnTo>
                  <a:pt x="198843" y="184848"/>
                </a:lnTo>
                <a:lnTo>
                  <a:pt x="216319" y="202336"/>
                </a:lnTo>
                <a:lnTo>
                  <a:pt x="204292" y="202336"/>
                </a:lnTo>
                <a:lnTo>
                  <a:pt x="204292" y="210515"/>
                </a:lnTo>
                <a:lnTo>
                  <a:pt x="225844" y="210515"/>
                </a:lnTo>
                <a:lnTo>
                  <a:pt x="225844" y="218694"/>
                </a:lnTo>
                <a:lnTo>
                  <a:pt x="206984" y="218694"/>
                </a:lnTo>
                <a:lnTo>
                  <a:pt x="206984" y="226885"/>
                </a:lnTo>
                <a:lnTo>
                  <a:pt x="225844" y="226885"/>
                </a:lnTo>
                <a:lnTo>
                  <a:pt x="225844" y="245973"/>
                </a:lnTo>
                <a:lnTo>
                  <a:pt x="281346" y="245973"/>
                </a:lnTo>
                <a:lnTo>
                  <a:pt x="272800" y="258708"/>
                </a:lnTo>
                <a:lnTo>
                  <a:pt x="253346" y="271887"/>
                </a:lnTo>
                <a:lnTo>
                  <a:pt x="229527" y="276720"/>
                </a:lnTo>
                <a:close/>
              </a:path>
              <a:path w="290829" h="284479">
                <a:moveTo>
                  <a:pt x="79933" y="199847"/>
                </a:moveTo>
                <a:lnTo>
                  <a:pt x="57772" y="199847"/>
                </a:lnTo>
                <a:lnTo>
                  <a:pt x="61201" y="196430"/>
                </a:lnTo>
                <a:lnTo>
                  <a:pt x="61201" y="172529"/>
                </a:lnTo>
                <a:lnTo>
                  <a:pt x="57772" y="169100"/>
                </a:lnTo>
                <a:lnTo>
                  <a:pt x="79933" y="169100"/>
                </a:lnTo>
                <a:lnTo>
                  <a:pt x="76504" y="172529"/>
                </a:lnTo>
                <a:lnTo>
                  <a:pt x="76504" y="196430"/>
                </a:lnTo>
                <a:lnTo>
                  <a:pt x="79933" y="199847"/>
                </a:lnTo>
                <a:close/>
              </a:path>
              <a:path w="290829" h="284479">
                <a:moveTo>
                  <a:pt x="125831" y="199847"/>
                </a:moveTo>
                <a:lnTo>
                  <a:pt x="103682" y="199847"/>
                </a:lnTo>
                <a:lnTo>
                  <a:pt x="107111" y="196430"/>
                </a:lnTo>
                <a:lnTo>
                  <a:pt x="107111" y="172529"/>
                </a:lnTo>
                <a:lnTo>
                  <a:pt x="103682" y="169100"/>
                </a:lnTo>
                <a:lnTo>
                  <a:pt x="125831" y="169100"/>
                </a:lnTo>
                <a:lnTo>
                  <a:pt x="122415" y="172529"/>
                </a:lnTo>
                <a:lnTo>
                  <a:pt x="122415" y="196430"/>
                </a:lnTo>
                <a:lnTo>
                  <a:pt x="125831" y="199847"/>
                </a:lnTo>
                <a:close/>
              </a:path>
              <a:path w="290829" h="284479">
                <a:moveTo>
                  <a:pt x="156099" y="199847"/>
                </a:moveTo>
                <a:lnTo>
                  <a:pt x="149593" y="199847"/>
                </a:lnTo>
                <a:lnTo>
                  <a:pt x="153009" y="196430"/>
                </a:lnTo>
                <a:lnTo>
                  <a:pt x="153009" y="172529"/>
                </a:lnTo>
                <a:lnTo>
                  <a:pt x="149593" y="169100"/>
                </a:lnTo>
                <a:lnTo>
                  <a:pt x="169895" y="169100"/>
                </a:lnTo>
                <a:lnTo>
                  <a:pt x="159021" y="185304"/>
                </a:lnTo>
                <a:lnTo>
                  <a:pt x="156099" y="199847"/>
                </a:lnTo>
                <a:close/>
              </a:path>
              <a:path w="290829" h="284479">
                <a:moveTo>
                  <a:pt x="230352" y="202336"/>
                </a:moveTo>
                <a:lnTo>
                  <a:pt x="228688" y="202336"/>
                </a:lnTo>
                <a:lnTo>
                  <a:pt x="217804" y="184531"/>
                </a:lnTo>
                <a:lnTo>
                  <a:pt x="241236" y="184531"/>
                </a:lnTo>
                <a:lnTo>
                  <a:pt x="230352" y="202336"/>
                </a:lnTo>
                <a:close/>
              </a:path>
              <a:path w="290829" h="284479">
                <a:moveTo>
                  <a:pt x="281346" y="245973"/>
                </a:moveTo>
                <a:lnTo>
                  <a:pt x="233933" y="245973"/>
                </a:lnTo>
                <a:lnTo>
                  <a:pt x="233933" y="226885"/>
                </a:lnTo>
                <a:lnTo>
                  <a:pt x="252793" y="226885"/>
                </a:lnTo>
                <a:lnTo>
                  <a:pt x="252793" y="218694"/>
                </a:lnTo>
                <a:lnTo>
                  <a:pt x="233933" y="218694"/>
                </a:lnTo>
                <a:lnTo>
                  <a:pt x="233933" y="210515"/>
                </a:lnTo>
                <a:lnTo>
                  <a:pt x="255485" y="210515"/>
                </a:lnTo>
                <a:lnTo>
                  <a:pt x="255485" y="202336"/>
                </a:lnTo>
                <a:lnTo>
                  <a:pt x="242722" y="202336"/>
                </a:lnTo>
                <a:lnTo>
                  <a:pt x="260210" y="184848"/>
                </a:lnTo>
                <a:lnTo>
                  <a:pt x="241236" y="184531"/>
                </a:lnTo>
                <a:lnTo>
                  <a:pt x="281381" y="184531"/>
                </a:lnTo>
                <a:lnTo>
                  <a:pt x="285918" y="191291"/>
                </a:lnTo>
                <a:lnTo>
                  <a:pt x="290728" y="215226"/>
                </a:lnTo>
                <a:lnTo>
                  <a:pt x="285918" y="239162"/>
                </a:lnTo>
                <a:lnTo>
                  <a:pt x="281346" y="245973"/>
                </a:lnTo>
                <a:close/>
              </a:path>
              <a:path w="290829" h="284479">
                <a:moveTo>
                  <a:pt x="79933" y="253657"/>
                </a:moveTo>
                <a:lnTo>
                  <a:pt x="57772" y="253657"/>
                </a:lnTo>
                <a:lnTo>
                  <a:pt x="61201" y="250228"/>
                </a:lnTo>
                <a:lnTo>
                  <a:pt x="61201" y="226339"/>
                </a:lnTo>
                <a:lnTo>
                  <a:pt x="57772" y="222910"/>
                </a:lnTo>
                <a:lnTo>
                  <a:pt x="79933" y="222910"/>
                </a:lnTo>
                <a:lnTo>
                  <a:pt x="76504" y="226339"/>
                </a:lnTo>
                <a:lnTo>
                  <a:pt x="76504" y="250228"/>
                </a:lnTo>
                <a:lnTo>
                  <a:pt x="79933" y="253657"/>
                </a:lnTo>
                <a:close/>
              </a:path>
              <a:path w="290829" h="284479">
                <a:moveTo>
                  <a:pt x="125831" y="253657"/>
                </a:moveTo>
                <a:lnTo>
                  <a:pt x="103682" y="253657"/>
                </a:lnTo>
                <a:lnTo>
                  <a:pt x="107111" y="250228"/>
                </a:lnTo>
                <a:lnTo>
                  <a:pt x="107111" y="226339"/>
                </a:lnTo>
                <a:lnTo>
                  <a:pt x="103682" y="222910"/>
                </a:lnTo>
                <a:lnTo>
                  <a:pt x="125831" y="222910"/>
                </a:lnTo>
                <a:lnTo>
                  <a:pt x="122415" y="226339"/>
                </a:lnTo>
                <a:lnTo>
                  <a:pt x="122415" y="250228"/>
                </a:lnTo>
                <a:lnTo>
                  <a:pt x="125831" y="253657"/>
                </a:lnTo>
                <a:close/>
              </a:path>
              <a:path w="290829" h="284479">
                <a:moveTo>
                  <a:pt x="163685" y="253657"/>
                </a:moveTo>
                <a:lnTo>
                  <a:pt x="149593" y="253657"/>
                </a:lnTo>
                <a:lnTo>
                  <a:pt x="153009" y="250228"/>
                </a:lnTo>
                <a:lnTo>
                  <a:pt x="153009" y="226339"/>
                </a:lnTo>
                <a:lnTo>
                  <a:pt x="149593" y="222910"/>
                </a:lnTo>
                <a:lnTo>
                  <a:pt x="154115" y="222910"/>
                </a:lnTo>
                <a:lnTo>
                  <a:pt x="156158" y="237115"/>
                </a:lnTo>
                <a:lnTo>
                  <a:pt x="163685" y="253657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498609" y="4459313"/>
            <a:ext cx="290830" cy="284480"/>
          </a:xfrm>
          <a:custGeom>
            <a:avLst/>
            <a:gdLst/>
            <a:ahLst/>
            <a:cxnLst/>
            <a:rect l="l" t="t" r="r" b="b"/>
            <a:pathLst>
              <a:path w="290829" h="284479">
                <a:moveTo>
                  <a:pt x="196138" y="284403"/>
                </a:moveTo>
                <a:lnTo>
                  <a:pt x="6845" y="284403"/>
                </a:lnTo>
                <a:lnTo>
                  <a:pt x="0" y="277558"/>
                </a:lnTo>
                <a:lnTo>
                  <a:pt x="0" y="6845"/>
                </a:lnTo>
                <a:lnTo>
                  <a:pt x="6845" y="0"/>
                </a:lnTo>
                <a:lnTo>
                  <a:pt x="222669" y="0"/>
                </a:lnTo>
                <a:lnTo>
                  <a:pt x="229527" y="6845"/>
                </a:lnTo>
                <a:lnTo>
                  <a:pt x="229527" y="30746"/>
                </a:lnTo>
                <a:lnTo>
                  <a:pt x="37452" y="30746"/>
                </a:lnTo>
                <a:lnTo>
                  <a:pt x="30606" y="37591"/>
                </a:lnTo>
                <a:lnTo>
                  <a:pt x="30606" y="77698"/>
                </a:lnTo>
                <a:lnTo>
                  <a:pt x="37452" y="84543"/>
                </a:lnTo>
                <a:lnTo>
                  <a:pt x="229527" y="84543"/>
                </a:lnTo>
                <a:lnTo>
                  <a:pt x="229527" y="115290"/>
                </a:lnTo>
                <a:lnTo>
                  <a:pt x="34023" y="115290"/>
                </a:lnTo>
                <a:lnTo>
                  <a:pt x="30606" y="118719"/>
                </a:lnTo>
                <a:lnTo>
                  <a:pt x="30606" y="142621"/>
                </a:lnTo>
                <a:lnTo>
                  <a:pt x="34023" y="146037"/>
                </a:lnTo>
                <a:lnTo>
                  <a:pt x="197315" y="146037"/>
                </a:lnTo>
                <a:lnTo>
                  <a:pt x="175418" y="160869"/>
                </a:lnTo>
                <a:lnTo>
                  <a:pt x="169895" y="169100"/>
                </a:lnTo>
                <a:lnTo>
                  <a:pt x="34023" y="169100"/>
                </a:lnTo>
                <a:lnTo>
                  <a:pt x="30606" y="172529"/>
                </a:lnTo>
                <a:lnTo>
                  <a:pt x="30606" y="196430"/>
                </a:lnTo>
                <a:lnTo>
                  <a:pt x="34023" y="199847"/>
                </a:lnTo>
                <a:lnTo>
                  <a:pt x="156099" y="199847"/>
                </a:lnTo>
                <a:lnTo>
                  <a:pt x="153009" y="215226"/>
                </a:lnTo>
                <a:lnTo>
                  <a:pt x="154115" y="222910"/>
                </a:lnTo>
                <a:lnTo>
                  <a:pt x="34023" y="222910"/>
                </a:lnTo>
                <a:lnTo>
                  <a:pt x="30606" y="226339"/>
                </a:lnTo>
                <a:lnTo>
                  <a:pt x="30606" y="250228"/>
                </a:lnTo>
                <a:lnTo>
                  <a:pt x="34023" y="253657"/>
                </a:lnTo>
                <a:lnTo>
                  <a:pt x="163685" y="253657"/>
                </a:lnTo>
                <a:lnTo>
                  <a:pt x="165001" y="256549"/>
                </a:lnTo>
                <a:lnTo>
                  <a:pt x="178630" y="272616"/>
                </a:lnTo>
                <a:lnTo>
                  <a:pt x="196138" y="284403"/>
                </a:lnTo>
                <a:close/>
              </a:path>
              <a:path w="290829" h="284479">
                <a:moveTo>
                  <a:pt x="229527" y="84543"/>
                </a:moveTo>
                <a:lnTo>
                  <a:pt x="192062" y="84543"/>
                </a:lnTo>
                <a:lnTo>
                  <a:pt x="198920" y="77698"/>
                </a:lnTo>
                <a:lnTo>
                  <a:pt x="198920" y="37591"/>
                </a:lnTo>
                <a:lnTo>
                  <a:pt x="192062" y="30746"/>
                </a:lnTo>
                <a:lnTo>
                  <a:pt x="229527" y="30746"/>
                </a:lnTo>
                <a:lnTo>
                  <a:pt x="229527" y="84543"/>
                </a:lnTo>
                <a:close/>
              </a:path>
              <a:path w="290829" h="284479">
                <a:moveTo>
                  <a:pt x="79933" y="146037"/>
                </a:moveTo>
                <a:lnTo>
                  <a:pt x="57772" y="146037"/>
                </a:lnTo>
                <a:lnTo>
                  <a:pt x="61201" y="142621"/>
                </a:lnTo>
                <a:lnTo>
                  <a:pt x="61201" y="118719"/>
                </a:lnTo>
                <a:lnTo>
                  <a:pt x="57772" y="115290"/>
                </a:lnTo>
                <a:lnTo>
                  <a:pt x="79933" y="115290"/>
                </a:lnTo>
                <a:lnTo>
                  <a:pt x="76504" y="118719"/>
                </a:lnTo>
                <a:lnTo>
                  <a:pt x="76504" y="142621"/>
                </a:lnTo>
                <a:lnTo>
                  <a:pt x="79933" y="146037"/>
                </a:lnTo>
                <a:close/>
              </a:path>
              <a:path w="290829" h="284479">
                <a:moveTo>
                  <a:pt x="125831" y="146037"/>
                </a:moveTo>
                <a:lnTo>
                  <a:pt x="103682" y="146037"/>
                </a:lnTo>
                <a:lnTo>
                  <a:pt x="107111" y="142621"/>
                </a:lnTo>
                <a:lnTo>
                  <a:pt x="107111" y="118719"/>
                </a:lnTo>
                <a:lnTo>
                  <a:pt x="103682" y="115290"/>
                </a:lnTo>
                <a:lnTo>
                  <a:pt x="125831" y="115290"/>
                </a:lnTo>
                <a:lnTo>
                  <a:pt x="122415" y="118719"/>
                </a:lnTo>
                <a:lnTo>
                  <a:pt x="122415" y="142621"/>
                </a:lnTo>
                <a:lnTo>
                  <a:pt x="125831" y="146037"/>
                </a:lnTo>
                <a:close/>
              </a:path>
              <a:path w="290829" h="284479">
                <a:moveTo>
                  <a:pt x="171742" y="146037"/>
                </a:moveTo>
                <a:lnTo>
                  <a:pt x="149593" y="146037"/>
                </a:lnTo>
                <a:lnTo>
                  <a:pt x="153009" y="142621"/>
                </a:lnTo>
                <a:lnTo>
                  <a:pt x="153009" y="118719"/>
                </a:lnTo>
                <a:lnTo>
                  <a:pt x="149593" y="115290"/>
                </a:lnTo>
                <a:lnTo>
                  <a:pt x="171742" y="115290"/>
                </a:lnTo>
                <a:lnTo>
                  <a:pt x="168313" y="118719"/>
                </a:lnTo>
                <a:lnTo>
                  <a:pt x="168313" y="142621"/>
                </a:lnTo>
                <a:lnTo>
                  <a:pt x="171742" y="146037"/>
                </a:lnTo>
                <a:close/>
              </a:path>
              <a:path w="290829" h="284479">
                <a:moveTo>
                  <a:pt x="197315" y="146037"/>
                </a:moveTo>
                <a:lnTo>
                  <a:pt x="195491" y="146037"/>
                </a:lnTo>
                <a:lnTo>
                  <a:pt x="198920" y="142621"/>
                </a:lnTo>
                <a:lnTo>
                  <a:pt x="198920" y="118719"/>
                </a:lnTo>
                <a:lnTo>
                  <a:pt x="195491" y="115290"/>
                </a:lnTo>
                <a:lnTo>
                  <a:pt x="229527" y="115290"/>
                </a:lnTo>
                <a:lnTo>
                  <a:pt x="229527" y="138353"/>
                </a:lnTo>
                <a:lnTo>
                  <a:pt x="199740" y="144394"/>
                </a:lnTo>
                <a:lnTo>
                  <a:pt x="197315" y="146037"/>
                </a:lnTo>
                <a:close/>
              </a:path>
              <a:path w="290829" h="284479">
                <a:moveTo>
                  <a:pt x="229527" y="276720"/>
                </a:moveTo>
                <a:lnTo>
                  <a:pt x="205699" y="271887"/>
                </a:lnTo>
                <a:lnTo>
                  <a:pt x="186242" y="258708"/>
                </a:lnTo>
                <a:lnTo>
                  <a:pt x="173123" y="239162"/>
                </a:lnTo>
                <a:lnTo>
                  <a:pt x="168313" y="215226"/>
                </a:lnTo>
                <a:lnTo>
                  <a:pt x="173123" y="191291"/>
                </a:lnTo>
                <a:lnTo>
                  <a:pt x="186242" y="171745"/>
                </a:lnTo>
                <a:lnTo>
                  <a:pt x="205699" y="158566"/>
                </a:lnTo>
                <a:lnTo>
                  <a:pt x="229527" y="153733"/>
                </a:lnTo>
                <a:lnTo>
                  <a:pt x="253346" y="158566"/>
                </a:lnTo>
                <a:lnTo>
                  <a:pt x="272800" y="171745"/>
                </a:lnTo>
                <a:lnTo>
                  <a:pt x="281381" y="184530"/>
                </a:lnTo>
                <a:lnTo>
                  <a:pt x="217804" y="184530"/>
                </a:lnTo>
                <a:lnTo>
                  <a:pt x="198843" y="184848"/>
                </a:lnTo>
                <a:lnTo>
                  <a:pt x="216319" y="202336"/>
                </a:lnTo>
                <a:lnTo>
                  <a:pt x="204292" y="202336"/>
                </a:lnTo>
                <a:lnTo>
                  <a:pt x="204292" y="210515"/>
                </a:lnTo>
                <a:lnTo>
                  <a:pt x="225844" y="210515"/>
                </a:lnTo>
                <a:lnTo>
                  <a:pt x="225844" y="218693"/>
                </a:lnTo>
                <a:lnTo>
                  <a:pt x="206984" y="218693"/>
                </a:lnTo>
                <a:lnTo>
                  <a:pt x="206984" y="226885"/>
                </a:lnTo>
                <a:lnTo>
                  <a:pt x="225844" y="226885"/>
                </a:lnTo>
                <a:lnTo>
                  <a:pt x="225844" y="245973"/>
                </a:lnTo>
                <a:lnTo>
                  <a:pt x="281346" y="245973"/>
                </a:lnTo>
                <a:lnTo>
                  <a:pt x="272800" y="258708"/>
                </a:lnTo>
                <a:lnTo>
                  <a:pt x="253346" y="271887"/>
                </a:lnTo>
                <a:lnTo>
                  <a:pt x="229527" y="276720"/>
                </a:lnTo>
                <a:close/>
              </a:path>
              <a:path w="290829" h="284479">
                <a:moveTo>
                  <a:pt x="79933" y="199847"/>
                </a:moveTo>
                <a:lnTo>
                  <a:pt x="57772" y="199847"/>
                </a:lnTo>
                <a:lnTo>
                  <a:pt x="61201" y="196430"/>
                </a:lnTo>
                <a:lnTo>
                  <a:pt x="61201" y="172529"/>
                </a:lnTo>
                <a:lnTo>
                  <a:pt x="57772" y="169100"/>
                </a:lnTo>
                <a:lnTo>
                  <a:pt x="79933" y="169100"/>
                </a:lnTo>
                <a:lnTo>
                  <a:pt x="76504" y="172529"/>
                </a:lnTo>
                <a:lnTo>
                  <a:pt x="76504" y="196430"/>
                </a:lnTo>
                <a:lnTo>
                  <a:pt x="79933" y="199847"/>
                </a:lnTo>
                <a:close/>
              </a:path>
              <a:path w="290829" h="284479">
                <a:moveTo>
                  <a:pt x="125831" y="199847"/>
                </a:moveTo>
                <a:lnTo>
                  <a:pt x="103682" y="199847"/>
                </a:lnTo>
                <a:lnTo>
                  <a:pt x="107111" y="196430"/>
                </a:lnTo>
                <a:lnTo>
                  <a:pt x="107111" y="172529"/>
                </a:lnTo>
                <a:lnTo>
                  <a:pt x="103682" y="169100"/>
                </a:lnTo>
                <a:lnTo>
                  <a:pt x="125831" y="169100"/>
                </a:lnTo>
                <a:lnTo>
                  <a:pt x="122415" y="172529"/>
                </a:lnTo>
                <a:lnTo>
                  <a:pt x="122415" y="196430"/>
                </a:lnTo>
                <a:lnTo>
                  <a:pt x="125831" y="199847"/>
                </a:lnTo>
                <a:close/>
              </a:path>
              <a:path w="290829" h="284479">
                <a:moveTo>
                  <a:pt x="156099" y="199847"/>
                </a:moveTo>
                <a:lnTo>
                  <a:pt x="149593" y="199847"/>
                </a:lnTo>
                <a:lnTo>
                  <a:pt x="153009" y="196430"/>
                </a:lnTo>
                <a:lnTo>
                  <a:pt x="153009" y="172529"/>
                </a:lnTo>
                <a:lnTo>
                  <a:pt x="149593" y="169100"/>
                </a:lnTo>
                <a:lnTo>
                  <a:pt x="169895" y="169100"/>
                </a:lnTo>
                <a:lnTo>
                  <a:pt x="159021" y="185304"/>
                </a:lnTo>
                <a:lnTo>
                  <a:pt x="156099" y="199847"/>
                </a:lnTo>
                <a:close/>
              </a:path>
              <a:path w="290829" h="284479">
                <a:moveTo>
                  <a:pt x="230352" y="202336"/>
                </a:moveTo>
                <a:lnTo>
                  <a:pt x="228688" y="202336"/>
                </a:lnTo>
                <a:lnTo>
                  <a:pt x="217804" y="184530"/>
                </a:lnTo>
                <a:lnTo>
                  <a:pt x="241236" y="184530"/>
                </a:lnTo>
                <a:lnTo>
                  <a:pt x="230352" y="202336"/>
                </a:lnTo>
                <a:close/>
              </a:path>
              <a:path w="290829" h="284479">
                <a:moveTo>
                  <a:pt x="281346" y="245973"/>
                </a:moveTo>
                <a:lnTo>
                  <a:pt x="233933" y="245973"/>
                </a:lnTo>
                <a:lnTo>
                  <a:pt x="233933" y="226885"/>
                </a:lnTo>
                <a:lnTo>
                  <a:pt x="252793" y="226885"/>
                </a:lnTo>
                <a:lnTo>
                  <a:pt x="252793" y="218693"/>
                </a:lnTo>
                <a:lnTo>
                  <a:pt x="233933" y="218693"/>
                </a:lnTo>
                <a:lnTo>
                  <a:pt x="233933" y="210515"/>
                </a:lnTo>
                <a:lnTo>
                  <a:pt x="255485" y="210515"/>
                </a:lnTo>
                <a:lnTo>
                  <a:pt x="255485" y="202336"/>
                </a:lnTo>
                <a:lnTo>
                  <a:pt x="242722" y="202336"/>
                </a:lnTo>
                <a:lnTo>
                  <a:pt x="260210" y="184848"/>
                </a:lnTo>
                <a:lnTo>
                  <a:pt x="241236" y="184530"/>
                </a:lnTo>
                <a:lnTo>
                  <a:pt x="281381" y="184530"/>
                </a:lnTo>
                <a:lnTo>
                  <a:pt x="285918" y="191291"/>
                </a:lnTo>
                <a:lnTo>
                  <a:pt x="290728" y="215226"/>
                </a:lnTo>
                <a:lnTo>
                  <a:pt x="285918" y="239162"/>
                </a:lnTo>
                <a:lnTo>
                  <a:pt x="281346" y="245973"/>
                </a:lnTo>
                <a:close/>
              </a:path>
              <a:path w="290829" h="284479">
                <a:moveTo>
                  <a:pt x="79933" y="253657"/>
                </a:moveTo>
                <a:lnTo>
                  <a:pt x="57772" y="253657"/>
                </a:lnTo>
                <a:lnTo>
                  <a:pt x="61201" y="250228"/>
                </a:lnTo>
                <a:lnTo>
                  <a:pt x="61201" y="226339"/>
                </a:lnTo>
                <a:lnTo>
                  <a:pt x="57772" y="222910"/>
                </a:lnTo>
                <a:lnTo>
                  <a:pt x="79933" y="222910"/>
                </a:lnTo>
                <a:lnTo>
                  <a:pt x="76504" y="226339"/>
                </a:lnTo>
                <a:lnTo>
                  <a:pt x="76504" y="250228"/>
                </a:lnTo>
                <a:lnTo>
                  <a:pt x="79933" y="253657"/>
                </a:lnTo>
                <a:close/>
              </a:path>
              <a:path w="290829" h="284479">
                <a:moveTo>
                  <a:pt x="125831" y="253657"/>
                </a:moveTo>
                <a:lnTo>
                  <a:pt x="103682" y="253657"/>
                </a:lnTo>
                <a:lnTo>
                  <a:pt x="107111" y="250228"/>
                </a:lnTo>
                <a:lnTo>
                  <a:pt x="107111" y="226339"/>
                </a:lnTo>
                <a:lnTo>
                  <a:pt x="103682" y="222910"/>
                </a:lnTo>
                <a:lnTo>
                  <a:pt x="125831" y="222910"/>
                </a:lnTo>
                <a:lnTo>
                  <a:pt x="122415" y="226339"/>
                </a:lnTo>
                <a:lnTo>
                  <a:pt x="122415" y="250228"/>
                </a:lnTo>
                <a:lnTo>
                  <a:pt x="125831" y="253657"/>
                </a:lnTo>
                <a:close/>
              </a:path>
              <a:path w="290829" h="284479">
                <a:moveTo>
                  <a:pt x="163685" y="253657"/>
                </a:moveTo>
                <a:lnTo>
                  <a:pt x="149593" y="253657"/>
                </a:lnTo>
                <a:lnTo>
                  <a:pt x="153009" y="250228"/>
                </a:lnTo>
                <a:lnTo>
                  <a:pt x="153009" y="226339"/>
                </a:lnTo>
                <a:lnTo>
                  <a:pt x="149593" y="222910"/>
                </a:lnTo>
                <a:lnTo>
                  <a:pt x="154115" y="222910"/>
                </a:lnTo>
                <a:lnTo>
                  <a:pt x="156158" y="237115"/>
                </a:lnTo>
                <a:lnTo>
                  <a:pt x="163685" y="253657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498609" y="5550243"/>
            <a:ext cx="290830" cy="284480"/>
          </a:xfrm>
          <a:custGeom>
            <a:avLst/>
            <a:gdLst/>
            <a:ahLst/>
            <a:cxnLst/>
            <a:rect l="l" t="t" r="r" b="b"/>
            <a:pathLst>
              <a:path w="290829" h="284479">
                <a:moveTo>
                  <a:pt x="196138" y="284403"/>
                </a:moveTo>
                <a:lnTo>
                  <a:pt x="6845" y="284403"/>
                </a:lnTo>
                <a:lnTo>
                  <a:pt x="0" y="277558"/>
                </a:lnTo>
                <a:lnTo>
                  <a:pt x="0" y="6845"/>
                </a:lnTo>
                <a:lnTo>
                  <a:pt x="6845" y="0"/>
                </a:lnTo>
                <a:lnTo>
                  <a:pt x="222669" y="0"/>
                </a:lnTo>
                <a:lnTo>
                  <a:pt x="229527" y="6845"/>
                </a:lnTo>
                <a:lnTo>
                  <a:pt x="229527" y="30746"/>
                </a:lnTo>
                <a:lnTo>
                  <a:pt x="37452" y="30746"/>
                </a:lnTo>
                <a:lnTo>
                  <a:pt x="30606" y="37592"/>
                </a:lnTo>
                <a:lnTo>
                  <a:pt x="30606" y="77698"/>
                </a:lnTo>
                <a:lnTo>
                  <a:pt x="37452" y="84543"/>
                </a:lnTo>
                <a:lnTo>
                  <a:pt x="229527" y="84543"/>
                </a:lnTo>
                <a:lnTo>
                  <a:pt x="229527" y="115290"/>
                </a:lnTo>
                <a:lnTo>
                  <a:pt x="34023" y="115290"/>
                </a:lnTo>
                <a:lnTo>
                  <a:pt x="30606" y="118719"/>
                </a:lnTo>
                <a:lnTo>
                  <a:pt x="30606" y="142621"/>
                </a:lnTo>
                <a:lnTo>
                  <a:pt x="34023" y="146037"/>
                </a:lnTo>
                <a:lnTo>
                  <a:pt x="197315" y="146037"/>
                </a:lnTo>
                <a:lnTo>
                  <a:pt x="175418" y="160869"/>
                </a:lnTo>
                <a:lnTo>
                  <a:pt x="169895" y="169100"/>
                </a:lnTo>
                <a:lnTo>
                  <a:pt x="34023" y="169100"/>
                </a:lnTo>
                <a:lnTo>
                  <a:pt x="30606" y="172529"/>
                </a:lnTo>
                <a:lnTo>
                  <a:pt x="30606" y="196430"/>
                </a:lnTo>
                <a:lnTo>
                  <a:pt x="34023" y="199847"/>
                </a:lnTo>
                <a:lnTo>
                  <a:pt x="156099" y="199847"/>
                </a:lnTo>
                <a:lnTo>
                  <a:pt x="153009" y="215226"/>
                </a:lnTo>
                <a:lnTo>
                  <a:pt x="154115" y="222910"/>
                </a:lnTo>
                <a:lnTo>
                  <a:pt x="34023" y="222910"/>
                </a:lnTo>
                <a:lnTo>
                  <a:pt x="30606" y="226339"/>
                </a:lnTo>
                <a:lnTo>
                  <a:pt x="30606" y="250228"/>
                </a:lnTo>
                <a:lnTo>
                  <a:pt x="34023" y="253657"/>
                </a:lnTo>
                <a:lnTo>
                  <a:pt x="163685" y="253657"/>
                </a:lnTo>
                <a:lnTo>
                  <a:pt x="165001" y="256549"/>
                </a:lnTo>
                <a:lnTo>
                  <a:pt x="178630" y="272616"/>
                </a:lnTo>
                <a:lnTo>
                  <a:pt x="196138" y="284403"/>
                </a:lnTo>
                <a:close/>
              </a:path>
              <a:path w="290829" h="284479">
                <a:moveTo>
                  <a:pt x="229527" y="84543"/>
                </a:moveTo>
                <a:lnTo>
                  <a:pt x="192062" y="84543"/>
                </a:lnTo>
                <a:lnTo>
                  <a:pt x="198920" y="77698"/>
                </a:lnTo>
                <a:lnTo>
                  <a:pt x="198920" y="37592"/>
                </a:lnTo>
                <a:lnTo>
                  <a:pt x="192062" y="30746"/>
                </a:lnTo>
                <a:lnTo>
                  <a:pt x="229527" y="30746"/>
                </a:lnTo>
                <a:lnTo>
                  <a:pt x="229527" y="84543"/>
                </a:lnTo>
                <a:close/>
              </a:path>
              <a:path w="290829" h="284479">
                <a:moveTo>
                  <a:pt x="79933" y="146037"/>
                </a:moveTo>
                <a:lnTo>
                  <a:pt x="57772" y="146037"/>
                </a:lnTo>
                <a:lnTo>
                  <a:pt x="61201" y="142621"/>
                </a:lnTo>
                <a:lnTo>
                  <a:pt x="61201" y="118719"/>
                </a:lnTo>
                <a:lnTo>
                  <a:pt x="57772" y="115290"/>
                </a:lnTo>
                <a:lnTo>
                  <a:pt x="79933" y="115290"/>
                </a:lnTo>
                <a:lnTo>
                  <a:pt x="76504" y="118719"/>
                </a:lnTo>
                <a:lnTo>
                  <a:pt x="76504" y="142621"/>
                </a:lnTo>
                <a:lnTo>
                  <a:pt x="79933" y="146037"/>
                </a:lnTo>
                <a:close/>
              </a:path>
              <a:path w="290829" h="284479">
                <a:moveTo>
                  <a:pt x="125831" y="146037"/>
                </a:moveTo>
                <a:lnTo>
                  <a:pt x="103682" y="146037"/>
                </a:lnTo>
                <a:lnTo>
                  <a:pt x="107111" y="142621"/>
                </a:lnTo>
                <a:lnTo>
                  <a:pt x="107111" y="118719"/>
                </a:lnTo>
                <a:lnTo>
                  <a:pt x="103682" y="115290"/>
                </a:lnTo>
                <a:lnTo>
                  <a:pt x="125831" y="115290"/>
                </a:lnTo>
                <a:lnTo>
                  <a:pt x="122415" y="118719"/>
                </a:lnTo>
                <a:lnTo>
                  <a:pt x="122415" y="142621"/>
                </a:lnTo>
                <a:lnTo>
                  <a:pt x="125831" y="146037"/>
                </a:lnTo>
                <a:close/>
              </a:path>
              <a:path w="290829" h="284479">
                <a:moveTo>
                  <a:pt x="171742" y="146037"/>
                </a:moveTo>
                <a:lnTo>
                  <a:pt x="149593" y="146037"/>
                </a:lnTo>
                <a:lnTo>
                  <a:pt x="153009" y="142621"/>
                </a:lnTo>
                <a:lnTo>
                  <a:pt x="153009" y="118719"/>
                </a:lnTo>
                <a:lnTo>
                  <a:pt x="149593" y="115290"/>
                </a:lnTo>
                <a:lnTo>
                  <a:pt x="171742" y="115290"/>
                </a:lnTo>
                <a:lnTo>
                  <a:pt x="168313" y="118719"/>
                </a:lnTo>
                <a:lnTo>
                  <a:pt x="168313" y="142621"/>
                </a:lnTo>
                <a:lnTo>
                  <a:pt x="171742" y="146037"/>
                </a:lnTo>
                <a:close/>
              </a:path>
              <a:path w="290829" h="284479">
                <a:moveTo>
                  <a:pt x="197315" y="146037"/>
                </a:moveTo>
                <a:lnTo>
                  <a:pt x="195491" y="146037"/>
                </a:lnTo>
                <a:lnTo>
                  <a:pt x="198920" y="142621"/>
                </a:lnTo>
                <a:lnTo>
                  <a:pt x="198920" y="118719"/>
                </a:lnTo>
                <a:lnTo>
                  <a:pt x="195491" y="115290"/>
                </a:lnTo>
                <a:lnTo>
                  <a:pt x="229527" y="115290"/>
                </a:lnTo>
                <a:lnTo>
                  <a:pt x="229527" y="138353"/>
                </a:lnTo>
                <a:lnTo>
                  <a:pt x="199740" y="144394"/>
                </a:lnTo>
                <a:lnTo>
                  <a:pt x="197315" y="146037"/>
                </a:lnTo>
                <a:close/>
              </a:path>
              <a:path w="290829" h="284479">
                <a:moveTo>
                  <a:pt x="229527" y="276720"/>
                </a:moveTo>
                <a:lnTo>
                  <a:pt x="205699" y="271887"/>
                </a:lnTo>
                <a:lnTo>
                  <a:pt x="186242" y="258708"/>
                </a:lnTo>
                <a:lnTo>
                  <a:pt x="173123" y="239162"/>
                </a:lnTo>
                <a:lnTo>
                  <a:pt x="168313" y="215226"/>
                </a:lnTo>
                <a:lnTo>
                  <a:pt x="173123" y="191291"/>
                </a:lnTo>
                <a:lnTo>
                  <a:pt x="186242" y="171745"/>
                </a:lnTo>
                <a:lnTo>
                  <a:pt x="205699" y="158566"/>
                </a:lnTo>
                <a:lnTo>
                  <a:pt x="229527" y="153733"/>
                </a:lnTo>
                <a:lnTo>
                  <a:pt x="253346" y="158566"/>
                </a:lnTo>
                <a:lnTo>
                  <a:pt x="272800" y="171745"/>
                </a:lnTo>
                <a:lnTo>
                  <a:pt x="281381" y="184531"/>
                </a:lnTo>
                <a:lnTo>
                  <a:pt x="217804" y="184531"/>
                </a:lnTo>
                <a:lnTo>
                  <a:pt x="198843" y="184848"/>
                </a:lnTo>
                <a:lnTo>
                  <a:pt x="216319" y="202336"/>
                </a:lnTo>
                <a:lnTo>
                  <a:pt x="204292" y="202336"/>
                </a:lnTo>
                <a:lnTo>
                  <a:pt x="204292" y="210515"/>
                </a:lnTo>
                <a:lnTo>
                  <a:pt x="225844" y="210515"/>
                </a:lnTo>
                <a:lnTo>
                  <a:pt x="225844" y="218694"/>
                </a:lnTo>
                <a:lnTo>
                  <a:pt x="206984" y="218694"/>
                </a:lnTo>
                <a:lnTo>
                  <a:pt x="206984" y="226885"/>
                </a:lnTo>
                <a:lnTo>
                  <a:pt x="225844" y="226885"/>
                </a:lnTo>
                <a:lnTo>
                  <a:pt x="225844" y="245973"/>
                </a:lnTo>
                <a:lnTo>
                  <a:pt x="281346" y="245973"/>
                </a:lnTo>
                <a:lnTo>
                  <a:pt x="272800" y="258708"/>
                </a:lnTo>
                <a:lnTo>
                  <a:pt x="253346" y="271887"/>
                </a:lnTo>
                <a:lnTo>
                  <a:pt x="229527" y="276720"/>
                </a:lnTo>
                <a:close/>
              </a:path>
              <a:path w="290829" h="284479">
                <a:moveTo>
                  <a:pt x="79933" y="199847"/>
                </a:moveTo>
                <a:lnTo>
                  <a:pt x="57772" y="199847"/>
                </a:lnTo>
                <a:lnTo>
                  <a:pt x="61201" y="196430"/>
                </a:lnTo>
                <a:lnTo>
                  <a:pt x="61201" y="172529"/>
                </a:lnTo>
                <a:lnTo>
                  <a:pt x="57772" y="169100"/>
                </a:lnTo>
                <a:lnTo>
                  <a:pt x="79933" y="169100"/>
                </a:lnTo>
                <a:lnTo>
                  <a:pt x="76504" y="172529"/>
                </a:lnTo>
                <a:lnTo>
                  <a:pt x="76504" y="196430"/>
                </a:lnTo>
                <a:lnTo>
                  <a:pt x="79933" y="199847"/>
                </a:lnTo>
                <a:close/>
              </a:path>
              <a:path w="290829" h="284479">
                <a:moveTo>
                  <a:pt x="125831" y="199847"/>
                </a:moveTo>
                <a:lnTo>
                  <a:pt x="103682" y="199847"/>
                </a:lnTo>
                <a:lnTo>
                  <a:pt x="107111" y="196430"/>
                </a:lnTo>
                <a:lnTo>
                  <a:pt x="107111" y="172529"/>
                </a:lnTo>
                <a:lnTo>
                  <a:pt x="103682" y="169100"/>
                </a:lnTo>
                <a:lnTo>
                  <a:pt x="125831" y="169100"/>
                </a:lnTo>
                <a:lnTo>
                  <a:pt x="122415" y="172529"/>
                </a:lnTo>
                <a:lnTo>
                  <a:pt x="122415" y="196430"/>
                </a:lnTo>
                <a:lnTo>
                  <a:pt x="125831" y="199847"/>
                </a:lnTo>
                <a:close/>
              </a:path>
              <a:path w="290829" h="284479">
                <a:moveTo>
                  <a:pt x="156099" y="199847"/>
                </a:moveTo>
                <a:lnTo>
                  <a:pt x="149593" y="199847"/>
                </a:lnTo>
                <a:lnTo>
                  <a:pt x="153009" y="196430"/>
                </a:lnTo>
                <a:lnTo>
                  <a:pt x="153009" y="172529"/>
                </a:lnTo>
                <a:lnTo>
                  <a:pt x="149593" y="169100"/>
                </a:lnTo>
                <a:lnTo>
                  <a:pt x="169895" y="169100"/>
                </a:lnTo>
                <a:lnTo>
                  <a:pt x="159021" y="185304"/>
                </a:lnTo>
                <a:lnTo>
                  <a:pt x="156099" y="199847"/>
                </a:lnTo>
                <a:close/>
              </a:path>
              <a:path w="290829" h="284479">
                <a:moveTo>
                  <a:pt x="230352" y="202336"/>
                </a:moveTo>
                <a:lnTo>
                  <a:pt x="228688" y="202336"/>
                </a:lnTo>
                <a:lnTo>
                  <a:pt x="217804" y="184531"/>
                </a:lnTo>
                <a:lnTo>
                  <a:pt x="241236" y="184531"/>
                </a:lnTo>
                <a:lnTo>
                  <a:pt x="230352" y="202336"/>
                </a:lnTo>
                <a:close/>
              </a:path>
              <a:path w="290829" h="284479">
                <a:moveTo>
                  <a:pt x="281346" y="245973"/>
                </a:moveTo>
                <a:lnTo>
                  <a:pt x="233933" y="245973"/>
                </a:lnTo>
                <a:lnTo>
                  <a:pt x="233933" y="226885"/>
                </a:lnTo>
                <a:lnTo>
                  <a:pt x="252793" y="226885"/>
                </a:lnTo>
                <a:lnTo>
                  <a:pt x="252793" y="218694"/>
                </a:lnTo>
                <a:lnTo>
                  <a:pt x="233933" y="218694"/>
                </a:lnTo>
                <a:lnTo>
                  <a:pt x="233933" y="210515"/>
                </a:lnTo>
                <a:lnTo>
                  <a:pt x="255485" y="210515"/>
                </a:lnTo>
                <a:lnTo>
                  <a:pt x="255485" y="202336"/>
                </a:lnTo>
                <a:lnTo>
                  <a:pt x="242722" y="202336"/>
                </a:lnTo>
                <a:lnTo>
                  <a:pt x="260210" y="184848"/>
                </a:lnTo>
                <a:lnTo>
                  <a:pt x="241236" y="184531"/>
                </a:lnTo>
                <a:lnTo>
                  <a:pt x="281381" y="184531"/>
                </a:lnTo>
                <a:lnTo>
                  <a:pt x="285918" y="191291"/>
                </a:lnTo>
                <a:lnTo>
                  <a:pt x="290728" y="215226"/>
                </a:lnTo>
                <a:lnTo>
                  <a:pt x="285918" y="239162"/>
                </a:lnTo>
                <a:lnTo>
                  <a:pt x="281346" y="245973"/>
                </a:lnTo>
                <a:close/>
              </a:path>
              <a:path w="290829" h="284479">
                <a:moveTo>
                  <a:pt x="79933" y="253657"/>
                </a:moveTo>
                <a:lnTo>
                  <a:pt x="57772" y="253657"/>
                </a:lnTo>
                <a:lnTo>
                  <a:pt x="61201" y="250228"/>
                </a:lnTo>
                <a:lnTo>
                  <a:pt x="61201" y="226339"/>
                </a:lnTo>
                <a:lnTo>
                  <a:pt x="57772" y="222910"/>
                </a:lnTo>
                <a:lnTo>
                  <a:pt x="79933" y="222910"/>
                </a:lnTo>
                <a:lnTo>
                  <a:pt x="76504" y="226339"/>
                </a:lnTo>
                <a:lnTo>
                  <a:pt x="76504" y="250228"/>
                </a:lnTo>
                <a:lnTo>
                  <a:pt x="79933" y="253657"/>
                </a:lnTo>
                <a:close/>
              </a:path>
              <a:path w="290829" h="284479">
                <a:moveTo>
                  <a:pt x="125831" y="253657"/>
                </a:moveTo>
                <a:lnTo>
                  <a:pt x="103682" y="253657"/>
                </a:lnTo>
                <a:lnTo>
                  <a:pt x="107111" y="250228"/>
                </a:lnTo>
                <a:lnTo>
                  <a:pt x="107111" y="226339"/>
                </a:lnTo>
                <a:lnTo>
                  <a:pt x="103682" y="222910"/>
                </a:lnTo>
                <a:lnTo>
                  <a:pt x="125831" y="222910"/>
                </a:lnTo>
                <a:lnTo>
                  <a:pt x="122415" y="226339"/>
                </a:lnTo>
                <a:lnTo>
                  <a:pt x="122415" y="250228"/>
                </a:lnTo>
                <a:lnTo>
                  <a:pt x="125831" y="253657"/>
                </a:lnTo>
                <a:close/>
              </a:path>
              <a:path w="290829" h="284479">
                <a:moveTo>
                  <a:pt x="163685" y="253657"/>
                </a:moveTo>
                <a:lnTo>
                  <a:pt x="149593" y="253657"/>
                </a:lnTo>
                <a:lnTo>
                  <a:pt x="153009" y="250228"/>
                </a:lnTo>
                <a:lnTo>
                  <a:pt x="153009" y="226339"/>
                </a:lnTo>
                <a:lnTo>
                  <a:pt x="149593" y="222910"/>
                </a:lnTo>
                <a:lnTo>
                  <a:pt x="154115" y="222910"/>
                </a:lnTo>
                <a:lnTo>
                  <a:pt x="156158" y="237115"/>
                </a:lnTo>
                <a:lnTo>
                  <a:pt x="163685" y="253657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矩形 53"/>
          <p:cNvSpPr/>
          <p:nvPr userDrawn="1">
            <p:custDataLst>
              <p:tags r:id="rId7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6669"/>
            <a:ext cx="4093844" cy="822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优势</a:t>
            </a:r>
            <a:r>
              <a:rPr sz="3200" b="1" spc="-5" dirty="0">
                <a:solidFill>
                  <a:srgbClr val="006FC0"/>
                </a:solidFill>
                <a:ea typeface="微软雅黑" panose="020B0503020204020204" charset="-122"/>
              </a:rPr>
              <a:t>3</a:t>
            </a: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：简单易维</a:t>
            </a:r>
            <a:r>
              <a:rPr sz="3200" b="1" spc="5" dirty="0">
                <a:solidFill>
                  <a:srgbClr val="006FC0"/>
                </a:solidFill>
                <a:ea typeface="微软雅黑" panose="020B0503020204020204" charset="-122"/>
              </a:rPr>
              <a:t>护</a:t>
            </a:r>
            <a:endParaRPr sz="3200" b="1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b="1" dirty="0">
              <a:ea typeface="微软雅黑" panose="020B0503020204020204" charset="-122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35355" y="1948802"/>
            <a:ext cx="4575175" cy="1200785"/>
            <a:chOff x="635355" y="1948802"/>
            <a:chExt cx="4575175" cy="1200785"/>
          </a:xfrm>
        </p:grpSpPr>
        <p:sp>
          <p:nvSpPr>
            <p:cNvPr id="4" name="object 4"/>
            <p:cNvSpPr/>
            <p:nvPr/>
          </p:nvSpPr>
          <p:spPr>
            <a:xfrm>
              <a:off x="641603" y="1955292"/>
              <a:ext cx="1188720" cy="1187450"/>
            </a:xfrm>
            <a:custGeom>
              <a:avLst/>
              <a:gdLst/>
              <a:ahLst/>
              <a:cxnLst/>
              <a:rect l="l" t="t" r="r" b="b"/>
              <a:pathLst>
                <a:path w="1188720" h="1187450">
                  <a:moveTo>
                    <a:pt x="1188720" y="1187195"/>
                  </a:moveTo>
                  <a:lnTo>
                    <a:pt x="0" y="1187195"/>
                  </a:lnTo>
                  <a:lnTo>
                    <a:pt x="0" y="0"/>
                  </a:lnTo>
                  <a:lnTo>
                    <a:pt x="1188720" y="0"/>
                  </a:lnTo>
                  <a:lnTo>
                    <a:pt x="1188720" y="1187195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35355" y="1948802"/>
              <a:ext cx="1200785" cy="1200785"/>
            </a:xfrm>
            <a:custGeom>
              <a:avLst/>
              <a:gdLst/>
              <a:ahLst/>
              <a:cxnLst/>
              <a:rect l="l" t="t" r="r" b="b"/>
              <a:pathLst>
                <a:path w="1200785" h="1200785">
                  <a:moveTo>
                    <a:pt x="1200696" y="1200696"/>
                  </a:moveTo>
                  <a:lnTo>
                    <a:pt x="0" y="1200696"/>
                  </a:lnTo>
                  <a:lnTo>
                    <a:pt x="0" y="0"/>
                  </a:lnTo>
                  <a:lnTo>
                    <a:pt x="1200696" y="0"/>
                  </a:lnTo>
                  <a:lnTo>
                    <a:pt x="1200696" y="6350"/>
                  </a:lnTo>
                  <a:lnTo>
                    <a:pt x="12700" y="6350"/>
                  </a:lnTo>
                  <a:lnTo>
                    <a:pt x="6350" y="12700"/>
                  </a:lnTo>
                  <a:lnTo>
                    <a:pt x="12700" y="12700"/>
                  </a:lnTo>
                  <a:lnTo>
                    <a:pt x="12700" y="1187996"/>
                  </a:lnTo>
                  <a:lnTo>
                    <a:pt x="6350" y="1187996"/>
                  </a:lnTo>
                  <a:lnTo>
                    <a:pt x="12700" y="1194346"/>
                  </a:lnTo>
                  <a:lnTo>
                    <a:pt x="1200696" y="1194346"/>
                  </a:lnTo>
                  <a:lnTo>
                    <a:pt x="1200696" y="1200696"/>
                  </a:lnTo>
                  <a:close/>
                </a:path>
                <a:path w="1200785" h="1200785">
                  <a:moveTo>
                    <a:pt x="12700" y="12700"/>
                  </a:moveTo>
                  <a:lnTo>
                    <a:pt x="6350" y="12700"/>
                  </a:lnTo>
                  <a:lnTo>
                    <a:pt x="12700" y="6350"/>
                  </a:lnTo>
                  <a:lnTo>
                    <a:pt x="12700" y="12700"/>
                  </a:lnTo>
                  <a:close/>
                </a:path>
                <a:path w="1200785" h="1200785">
                  <a:moveTo>
                    <a:pt x="1187996" y="12700"/>
                  </a:moveTo>
                  <a:lnTo>
                    <a:pt x="12700" y="12700"/>
                  </a:lnTo>
                  <a:lnTo>
                    <a:pt x="12700" y="6350"/>
                  </a:lnTo>
                  <a:lnTo>
                    <a:pt x="1187996" y="6350"/>
                  </a:lnTo>
                  <a:lnTo>
                    <a:pt x="1187996" y="12700"/>
                  </a:lnTo>
                  <a:close/>
                </a:path>
                <a:path w="1200785" h="1200785">
                  <a:moveTo>
                    <a:pt x="1187996" y="1194346"/>
                  </a:moveTo>
                  <a:lnTo>
                    <a:pt x="1187996" y="6350"/>
                  </a:lnTo>
                  <a:lnTo>
                    <a:pt x="1194346" y="12700"/>
                  </a:lnTo>
                  <a:lnTo>
                    <a:pt x="1200696" y="12700"/>
                  </a:lnTo>
                  <a:lnTo>
                    <a:pt x="1200696" y="1187996"/>
                  </a:lnTo>
                  <a:lnTo>
                    <a:pt x="1194346" y="1187996"/>
                  </a:lnTo>
                  <a:lnTo>
                    <a:pt x="1187996" y="1194346"/>
                  </a:lnTo>
                  <a:close/>
                </a:path>
                <a:path w="1200785" h="1200785">
                  <a:moveTo>
                    <a:pt x="1200696" y="12700"/>
                  </a:moveTo>
                  <a:lnTo>
                    <a:pt x="1194346" y="12700"/>
                  </a:lnTo>
                  <a:lnTo>
                    <a:pt x="1187996" y="6350"/>
                  </a:lnTo>
                  <a:lnTo>
                    <a:pt x="1200696" y="6350"/>
                  </a:lnTo>
                  <a:lnTo>
                    <a:pt x="1200696" y="12700"/>
                  </a:lnTo>
                  <a:close/>
                </a:path>
                <a:path w="1200785" h="1200785">
                  <a:moveTo>
                    <a:pt x="12700" y="1194346"/>
                  </a:moveTo>
                  <a:lnTo>
                    <a:pt x="6350" y="1187996"/>
                  </a:lnTo>
                  <a:lnTo>
                    <a:pt x="12700" y="1187996"/>
                  </a:lnTo>
                  <a:lnTo>
                    <a:pt x="12700" y="1194346"/>
                  </a:lnTo>
                  <a:close/>
                </a:path>
                <a:path w="1200785" h="1200785">
                  <a:moveTo>
                    <a:pt x="1187996" y="1194346"/>
                  </a:moveTo>
                  <a:lnTo>
                    <a:pt x="12700" y="1194346"/>
                  </a:lnTo>
                  <a:lnTo>
                    <a:pt x="12700" y="1187996"/>
                  </a:lnTo>
                  <a:lnTo>
                    <a:pt x="1187996" y="1187996"/>
                  </a:lnTo>
                  <a:lnTo>
                    <a:pt x="1187996" y="1194346"/>
                  </a:lnTo>
                  <a:close/>
                </a:path>
                <a:path w="1200785" h="1200785">
                  <a:moveTo>
                    <a:pt x="1200696" y="1194346"/>
                  </a:moveTo>
                  <a:lnTo>
                    <a:pt x="1187996" y="1194346"/>
                  </a:lnTo>
                  <a:lnTo>
                    <a:pt x="1194346" y="1187996"/>
                  </a:lnTo>
                  <a:lnTo>
                    <a:pt x="1200696" y="1187996"/>
                  </a:lnTo>
                  <a:lnTo>
                    <a:pt x="1200696" y="11943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844039" y="1955292"/>
              <a:ext cx="3359150" cy="1187450"/>
            </a:xfrm>
            <a:custGeom>
              <a:avLst/>
              <a:gdLst/>
              <a:ahLst/>
              <a:cxnLst/>
              <a:rect l="l" t="t" r="r" b="b"/>
              <a:pathLst>
                <a:path w="3359150" h="1187450">
                  <a:moveTo>
                    <a:pt x="3358896" y="1187195"/>
                  </a:moveTo>
                  <a:lnTo>
                    <a:pt x="0" y="1187195"/>
                  </a:lnTo>
                  <a:lnTo>
                    <a:pt x="0" y="0"/>
                  </a:lnTo>
                  <a:lnTo>
                    <a:pt x="3358896" y="0"/>
                  </a:lnTo>
                  <a:lnTo>
                    <a:pt x="3358896" y="1187195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987437" y="1948802"/>
              <a:ext cx="4222750" cy="1200785"/>
            </a:xfrm>
            <a:custGeom>
              <a:avLst/>
              <a:gdLst/>
              <a:ahLst/>
              <a:cxnLst/>
              <a:rect l="l" t="t" r="r" b="b"/>
              <a:pathLst>
                <a:path w="4222750" h="1200785">
                  <a:moveTo>
                    <a:pt x="240284" y="669010"/>
                  </a:moveTo>
                  <a:lnTo>
                    <a:pt x="187515" y="556742"/>
                  </a:lnTo>
                  <a:lnTo>
                    <a:pt x="174320" y="542709"/>
                  </a:lnTo>
                  <a:lnTo>
                    <a:pt x="81953" y="563765"/>
                  </a:lnTo>
                  <a:lnTo>
                    <a:pt x="81953" y="570776"/>
                  </a:lnTo>
                  <a:lnTo>
                    <a:pt x="68440" y="582625"/>
                  </a:lnTo>
                  <a:lnTo>
                    <a:pt x="58039" y="597103"/>
                  </a:lnTo>
                  <a:lnTo>
                    <a:pt x="51333" y="614210"/>
                  </a:lnTo>
                  <a:lnTo>
                    <a:pt x="48971" y="633933"/>
                  </a:lnTo>
                  <a:lnTo>
                    <a:pt x="9385" y="795299"/>
                  </a:lnTo>
                  <a:lnTo>
                    <a:pt x="0" y="833234"/>
                  </a:lnTo>
                  <a:lnTo>
                    <a:pt x="3606" y="861961"/>
                  </a:lnTo>
                  <a:lnTo>
                    <a:pt x="23291" y="880160"/>
                  </a:lnTo>
                  <a:lnTo>
                    <a:pt x="62166" y="886510"/>
                  </a:lnTo>
                  <a:lnTo>
                    <a:pt x="81953" y="886510"/>
                  </a:lnTo>
                  <a:lnTo>
                    <a:pt x="81953" y="669010"/>
                  </a:lnTo>
                  <a:lnTo>
                    <a:pt x="240284" y="669010"/>
                  </a:lnTo>
                  <a:close/>
                </a:path>
                <a:path w="4222750" h="1200785">
                  <a:moveTo>
                    <a:pt x="376351" y="331355"/>
                  </a:moveTo>
                  <a:lnTo>
                    <a:pt x="375831" y="285203"/>
                  </a:lnTo>
                  <a:lnTo>
                    <a:pt x="372237" y="241007"/>
                  </a:lnTo>
                  <a:lnTo>
                    <a:pt x="331698" y="240525"/>
                  </a:lnTo>
                  <a:lnTo>
                    <a:pt x="294284" y="230098"/>
                  </a:lnTo>
                  <a:lnTo>
                    <a:pt x="257606" y="217335"/>
                  </a:lnTo>
                  <a:lnTo>
                    <a:pt x="219278" y="209829"/>
                  </a:lnTo>
                  <a:lnTo>
                    <a:pt x="176911" y="215188"/>
                  </a:lnTo>
                  <a:lnTo>
                    <a:pt x="128143" y="241007"/>
                  </a:lnTo>
                  <a:lnTo>
                    <a:pt x="124421" y="283222"/>
                  </a:lnTo>
                  <a:lnTo>
                    <a:pt x="123190" y="326085"/>
                  </a:lnTo>
                  <a:lnTo>
                    <a:pt x="124421" y="370268"/>
                  </a:lnTo>
                  <a:lnTo>
                    <a:pt x="128143" y="416420"/>
                  </a:lnTo>
                  <a:lnTo>
                    <a:pt x="142151" y="457644"/>
                  </a:lnTo>
                  <a:lnTo>
                    <a:pt x="161124" y="493598"/>
                  </a:lnTo>
                  <a:lnTo>
                    <a:pt x="199047" y="525183"/>
                  </a:lnTo>
                  <a:lnTo>
                    <a:pt x="246888" y="535698"/>
                  </a:lnTo>
                  <a:lnTo>
                    <a:pt x="271513" y="533069"/>
                  </a:lnTo>
                  <a:lnTo>
                    <a:pt x="318312" y="512025"/>
                  </a:lnTo>
                  <a:lnTo>
                    <a:pt x="348932" y="476618"/>
                  </a:lnTo>
                  <a:lnTo>
                    <a:pt x="363359" y="437362"/>
                  </a:lnTo>
                  <a:lnTo>
                    <a:pt x="365633" y="416420"/>
                  </a:lnTo>
                  <a:lnTo>
                    <a:pt x="373151" y="376199"/>
                  </a:lnTo>
                  <a:lnTo>
                    <a:pt x="376351" y="331355"/>
                  </a:lnTo>
                  <a:close/>
                </a:path>
                <a:path w="4222750" h="1200785">
                  <a:moveTo>
                    <a:pt x="431609" y="914577"/>
                  </a:moveTo>
                  <a:lnTo>
                    <a:pt x="75361" y="914577"/>
                  </a:lnTo>
                  <a:lnTo>
                    <a:pt x="95148" y="949667"/>
                  </a:lnTo>
                  <a:lnTo>
                    <a:pt x="411822" y="949667"/>
                  </a:lnTo>
                  <a:lnTo>
                    <a:pt x="431609" y="914577"/>
                  </a:lnTo>
                  <a:close/>
                </a:path>
                <a:path w="4222750" h="1200785">
                  <a:moveTo>
                    <a:pt x="496646" y="833234"/>
                  </a:moveTo>
                  <a:lnTo>
                    <a:pt x="490982" y="795299"/>
                  </a:lnTo>
                  <a:lnTo>
                    <a:pt x="451396" y="633933"/>
                  </a:lnTo>
                  <a:lnTo>
                    <a:pt x="433768" y="586574"/>
                  </a:lnTo>
                  <a:lnTo>
                    <a:pt x="425005" y="570776"/>
                  </a:lnTo>
                  <a:lnTo>
                    <a:pt x="425005" y="563765"/>
                  </a:lnTo>
                  <a:lnTo>
                    <a:pt x="418414" y="563765"/>
                  </a:lnTo>
                  <a:lnTo>
                    <a:pt x="326047" y="542709"/>
                  </a:lnTo>
                  <a:lnTo>
                    <a:pt x="312864" y="556742"/>
                  </a:lnTo>
                  <a:lnTo>
                    <a:pt x="266674" y="669010"/>
                  </a:lnTo>
                  <a:lnTo>
                    <a:pt x="425005" y="669010"/>
                  </a:lnTo>
                  <a:lnTo>
                    <a:pt x="425005" y="886510"/>
                  </a:lnTo>
                  <a:lnTo>
                    <a:pt x="438200" y="886510"/>
                  </a:lnTo>
                  <a:lnTo>
                    <a:pt x="473354" y="880160"/>
                  </a:lnTo>
                  <a:lnTo>
                    <a:pt x="491807" y="861961"/>
                  </a:lnTo>
                  <a:lnTo>
                    <a:pt x="496646" y="833234"/>
                  </a:lnTo>
                  <a:close/>
                </a:path>
                <a:path w="4222750" h="1200785">
                  <a:moveTo>
                    <a:pt x="4222597" y="0"/>
                  </a:moveTo>
                  <a:lnTo>
                    <a:pt x="4209897" y="0"/>
                  </a:lnTo>
                  <a:lnTo>
                    <a:pt x="4209897" y="12700"/>
                  </a:lnTo>
                  <a:lnTo>
                    <a:pt x="4209897" y="1187996"/>
                  </a:lnTo>
                  <a:lnTo>
                    <a:pt x="862317" y="1187996"/>
                  </a:lnTo>
                  <a:lnTo>
                    <a:pt x="862317" y="12700"/>
                  </a:lnTo>
                  <a:lnTo>
                    <a:pt x="4209897" y="12700"/>
                  </a:lnTo>
                  <a:lnTo>
                    <a:pt x="4209897" y="0"/>
                  </a:lnTo>
                  <a:lnTo>
                    <a:pt x="849617" y="0"/>
                  </a:lnTo>
                  <a:lnTo>
                    <a:pt x="849617" y="1200696"/>
                  </a:lnTo>
                  <a:lnTo>
                    <a:pt x="4222597" y="1200696"/>
                  </a:lnTo>
                  <a:lnTo>
                    <a:pt x="4222597" y="1194346"/>
                  </a:lnTo>
                  <a:lnTo>
                    <a:pt x="4222597" y="1187996"/>
                  </a:lnTo>
                  <a:lnTo>
                    <a:pt x="4222597" y="12700"/>
                  </a:lnTo>
                  <a:lnTo>
                    <a:pt x="4222597" y="6350"/>
                  </a:lnTo>
                  <a:lnTo>
                    <a:pt x="42225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44039" y="2236804"/>
            <a:ext cx="3359150" cy="64198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239395">
              <a:lnSpc>
                <a:spcPct val="100000"/>
              </a:lnSpc>
              <a:spcBef>
                <a:spcPts val="770"/>
              </a:spcBef>
            </a:pPr>
            <a:r>
              <a:rPr sz="2000" b="1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</a:t>
            </a:r>
            <a:r>
              <a:rPr lang="zh-CN" sz="2000" b="1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</a:t>
            </a:r>
            <a:r>
              <a:rPr sz="2000" b="1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</a:t>
            </a:r>
            <a:r>
              <a:rPr sz="2000" b="1" spc="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39395">
              <a:lnSpc>
                <a:spcPct val="100000"/>
              </a:lnSpc>
              <a:spcBef>
                <a:spcPts val="405"/>
              </a:spcBef>
            </a:pPr>
            <a:r>
              <a:rPr sz="12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TRADITIONAL </a:t>
            </a:r>
            <a:r>
              <a:rPr lang="en-US" sz="1200" spc="-1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NETWORK</a:t>
            </a:r>
            <a:r>
              <a:rPr sz="1200" spc="-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SCHEME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239355" y="1948802"/>
            <a:ext cx="4575175" cy="1200785"/>
            <a:chOff x="7239355" y="1948802"/>
            <a:chExt cx="4575175" cy="1200785"/>
          </a:xfrm>
        </p:grpSpPr>
        <p:sp>
          <p:nvSpPr>
            <p:cNvPr id="10" name="object 10"/>
            <p:cNvSpPr/>
            <p:nvPr/>
          </p:nvSpPr>
          <p:spPr>
            <a:xfrm>
              <a:off x="7245096" y="1955292"/>
              <a:ext cx="1188720" cy="1187450"/>
            </a:xfrm>
            <a:custGeom>
              <a:avLst/>
              <a:gdLst/>
              <a:ahLst/>
              <a:cxnLst/>
              <a:rect l="l" t="t" r="r" b="b"/>
              <a:pathLst>
                <a:path w="1188720" h="1187450">
                  <a:moveTo>
                    <a:pt x="1188720" y="1187195"/>
                  </a:moveTo>
                  <a:lnTo>
                    <a:pt x="0" y="1187195"/>
                  </a:lnTo>
                  <a:lnTo>
                    <a:pt x="0" y="0"/>
                  </a:lnTo>
                  <a:lnTo>
                    <a:pt x="1188720" y="0"/>
                  </a:lnTo>
                  <a:lnTo>
                    <a:pt x="1188720" y="1187195"/>
                  </a:lnTo>
                  <a:close/>
                </a:path>
              </a:pathLst>
            </a:custGeom>
            <a:solidFill>
              <a:srgbClr val="00539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7239355" y="1948802"/>
              <a:ext cx="1200785" cy="1200785"/>
            </a:xfrm>
            <a:custGeom>
              <a:avLst/>
              <a:gdLst/>
              <a:ahLst/>
              <a:cxnLst/>
              <a:rect l="l" t="t" r="r" b="b"/>
              <a:pathLst>
                <a:path w="1200784" h="1200785">
                  <a:moveTo>
                    <a:pt x="1200696" y="1200696"/>
                  </a:moveTo>
                  <a:lnTo>
                    <a:pt x="0" y="1200696"/>
                  </a:lnTo>
                  <a:lnTo>
                    <a:pt x="0" y="0"/>
                  </a:lnTo>
                  <a:lnTo>
                    <a:pt x="1200696" y="0"/>
                  </a:lnTo>
                  <a:lnTo>
                    <a:pt x="1200696" y="6350"/>
                  </a:lnTo>
                  <a:lnTo>
                    <a:pt x="12700" y="6350"/>
                  </a:lnTo>
                  <a:lnTo>
                    <a:pt x="6350" y="12700"/>
                  </a:lnTo>
                  <a:lnTo>
                    <a:pt x="12700" y="12700"/>
                  </a:lnTo>
                  <a:lnTo>
                    <a:pt x="12700" y="1187996"/>
                  </a:lnTo>
                  <a:lnTo>
                    <a:pt x="6350" y="1187996"/>
                  </a:lnTo>
                  <a:lnTo>
                    <a:pt x="12700" y="1194346"/>
                  </a:lnTo>
                  <a:lnTo>
                    <a:pt x="1200696" y="1194346"/>
                  </a:lnTo>
                  <a:lnTo>
                    <a:pt x="1200696" y="1200696"/>
                  </a:lnTo>
                  <a:close/>
                </a:path>
                <a:path w="1200784" h="1200785">
                  <a:moveTo>
                    <a:pt x="12700" y="12700"/>
                  </a:moveTo>
                  <a:lnTo>
                    <a:pt x="6350" y="12700"/>
                  </a:lnTo>
                  <a:lnTo>
                    <a:pt x="12700" y="6350"/>
                  </a:lnTo>
                  <a:lnTo>
                    <a:pt x="12700" y="12700"/>
                  </a:lnTo>
                  <a:close/>
                </a:path>
                <a:path w="1200784" h="1200785">
                  <a:moveTo>
                    <a:pt x="1187996" y="12700"/>
                  </a:moveTo>
                  <a:lnTo>
                    <a:pt x="12700" y="12700"/>
                  </a:lnTo>
                  <a:lnTo>
                    <a:pt x="12700" y="6350"/>
                  </a:lnTo>
                  <a:lnTo>
                    <a:pt x="1187996" y="6350"/>
                  </a:lnTo>
                  <a:lnTo>
                    <a:pt x="1187996" y="12700"/>
                  </a:lnTo>
                  <a:close/>
                </a:path>
                <a:path w="1200784" h="1200785">
                  <a:moveTo>
                    <a:pt x="1187996" y="1194346"/>
                  </a:moveTo>
                  <a:lnTo>
                    <a:pt x="1187996" y="6350"/>
                  </a:lnTo>
                  <a:lnTo>
                    <a:pt x="1194346" y="12700"/>
                  </a:lnTo>
                  <a:lnTo>
                    <a:pt x="1200696" y="12700"/>
                  </a:lnTo>
                  <a:lnTo>
                    <a:pt x="1200696" y="1187996"/>
                  </a:lnTo>
                  <a:lnTo>
                    <a:pt x="1194346" y="1187996"/>
                  </a:lnTo>
                  <a:lnTo>
                    <a:pt x="1187996" y="1194346"/>
                  </a:lnTo>
                  <a:close/>
                </a:path>
                <a:path w="1200784" h="1200785">
                  <a:moveTo>
                    <a:pt x="1200696" y="12700"/>
                  </a:moveTo>
                  <a:lnTo>
                    <a:pt x="1194346" y="12700"/>
                  </a:lnTo>
                  <a:lnTo>
                    <a:pt x="1187996" y="6350"/>
                  </a:lnTo>
                  <a:lnTo>
                    <a:pt x="1200696" y="6350"/>
                  </a:lnTo>
                  <a:lnTo>
                    <a:pt x="1200696" y="12700"/>
                  </a:lnTo>
                  <a:close/>
                </a:path>
                <a:path w="1200784" h="1200785">
                  <a:moveTo>
                    <a:pt x="12700" y="1194346"/>
                  </a:moveTo>
                  <a:lnTo>
                    <a:pt x="6350" y="1187996"/>
                  </a:lnTo>
                  <a:lnTo>
                    <a:pt x="12700" y="1187996"/>
                  </a:lnTo>
                  <a:lnTo>
                    <a:pt x="12700" y="1194346"/>
                  </a:lnTo>
                  <a:close/>
                </a:path>
                <a:path w="1200784" h="1200785">
                  <a:moveTo>
                    <a:pt x="1187996" y="1194346"/>
                  </a:moveTo>
                  <a:lnTo>
                    <a:pt x="12700" y="1194346"/>
                  </a:lnTo>
                  <a:lnTo>
                    <a:pt x="12700" y="1187996"/>
                  </a:lnTo>
                  <a:lnTo>
                    <a:pt x="1187996" y="1187996"/>
                  </a:lnTo>
                  <a:lnTo>
                    <a:pt x="1187996" y="1194346"/>
                  </a:lnTo>
                  <a:close/>
                </a:path>
                <a:path w="1200784" h="1200785">
                  <a:moveTo>
                    <a:pt x="1200696" y="1194346"/>
                  </a:moveTo>
                  <a:lnTo>
                    <a:pt x="1187996" y="1194346"/>
                  </a:lnTo>
                  <a:lnTo>
                    <a:pt x="1194346" y="1187996"/>
                  </a:lnTo>
                  <a:lnTo>
                    <a:pt x="1200696" y="1187996"/>
                  </a:lnTo>
                  <a:lnTo>
                    <a:pt x="1200696" y="11943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447532" y="1955292"/>
              <a:ext cx="3360420" cy="1187450"/>
            </a:xfrm>
            <a:custGeom>
              <a:avLst/>
              <a:gdLst/>
              <a:ahLst/>
              <a:cxnLst/>
              <a:rect l="l" t="t" r="r" b="b"/>
              <a:pathLst>
                <a:path w="3360420" h="1187450">
                  <a:moveTo>
                    <a:pt x="3360420" y="1187195"/>
                  </a:moveTo>
                  <a:lnTo>
                    <a:pt x="0" y="1187195"/>
                  </a:lnTo>
                  <a:lnTo>
                    <a:pt x="0" y="0"/>
                  </a:lnTo>
                  <a:lnTo>
                    <a:pt x="3360420" y="0"/>
                  </a:lnTo>
                  <a:lnTo>
                    <a:pt x="3360420" y="118719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7591438" y="1948802"/>
              <a:ext cx="4222750" cy="1200785"/>
            </a:xfrm>
            <a:custGeom>
              <a:avLst/>
              <a:gdLst/>
              <a:ahLst/>
              <a:cxnLst/>
              <a:rect l="l" t="t" r="r" b="b"/>
              <a:pathLst>
                <a:path w="4222750" h="1200785">
                  <a:moveTo>
                    <a:pt x="240284" y="669010"/>
                  </a:moveTo>
                  <a:lnTo>
                    <a:pt x="187515" y="556742"/>
                  </a:lnTo>
                  <a:lnTo>
                    <a:pt x="174320" y="542709"/>
                  </a:lnTo>
                  <a:lnTo>
                    <a:pt x="81953" y="563765"/>
                  </a:lnTo>
                  <a:lnTo>
                    <a:pt x="81953" y="570776"/>
                  </a:lnTo>
                  <a:lnTo>
                    <a:pt x="68440" y="582625"/>
                  </a:lnTo>
                  <a:lnTo>
                    <a:pt x="58039" y="597103"/>
                  </a:lnTo>
                  <a:lnTo>
                    <a:pt x="51333" y="614210"/>
                  </a:lnTo>
                  <a:lnTo>
                    <a:pt x="48971" y="633933"/>
                  </a:lnTo>
                  <a:lnTo>
                    <a:pt x="9385" y="795299"/>
                  </a:lnTo>
                  <a:lnTo>
                    <a:pt x="0" y="833234"/>
                  </a:lnTo>
                  <a:lnTo>
                    <a:pt x="3606" y="861961"/>
                  </a:lnTo>
                  <a:lnTo>
                    <a:pt x="23291" y="880160"/>
                  </a:lnTo>
                  <a:lnTo>
                    <a:pt x="62166" y="886510"/>
                  </a:lnTo>
                  <a:lnTo>
                    <a:pt x="81953" y="886510"/>
                  </a:lnTo>
                  <a:lnTo>
                    <a:pt x="81953" y="669010"/>
                  </a:lnTo>
                  <a:lnTo>
                    <a:pt x="240284" y="669010"/>
                  </a:lnTo>
                  <a:close/>
                </a:path>
                <a:path w="4222750" h="1200785">
                  <a:moveTo>
                    <a:pt x="376351" y="331355"/>
                  </a:moveTo>
                  <a:lnTo>
                    <a:pt x="375831" y="285203"/>
                  </a:lnTo>
                  <a:lnTo>
                    <a:pt x="372237" y="241007"/>
                  </a:lnTo>
                  <a:lnTo>
                    <a:pt x="331698" y="240525"/>
                  </a:lnTo>
                  <a:lnTo>
                    <a:pt x="294284" y="230098"/>
                  </a:lnTo>
                  <a:lnTo>
                    <a:pt x="257606" y="217335"/>
                  </a:lnTo>
                  <a:lnTo>
                    <a:pt x="219278" y="209829"/>
                  </a:lnTo>
                  <a:lnTo>
                    <a:pt x="176911" y="215188"/>
                  </a:lnTo>
                  <a:lnTo>
                    <a:pt x="128143" y="241007"/>
                  </a:lnTo>
                  <a:lnTo>
                    <a:pt x="124421" y="283222"/>
                  </a:lnTo>
                  <a:lnTo>
                    <a:pt x="123190" y="326085"/>
                  </a:lnTo>
                  <a:lnTo>
                    <a:pt x="124421" y="370268"/>
                  </a:lnTo>
                  <a:lnTo>
                    <a:pt x="128143" y="416420"/>
                  </a:lnTo>
                  <a:lnTo>
                    <a:pt x="142151" y="457644"/>
                  </a:lnTo>
                  <a:lnTo>
                    <a:pt x="161124" y="493598"/>
                  </a:lnTo>
                  <a:lnTo>
                    <a:pt x="199047" y="525183"/>
                  </a:lnTo>
                  <a:lnTo>
                    <a:pt x="246888" y="535698"/>
                  </a:lnTo>
                  <a:lnTo>
                    <a:pt x="271513" y="533069"/>
                  </a:lnTo>
                  <a:lnTo>
                    <a:pt x="318312" y="512025"/>
                  </a:lnTo>
                  <a:lnTo>
                    <a:pt x="348932" y="476618"/>
                  </a:lnTo>
                  <a:lnTo>
                    <a:pt x="363359" y="437362"/>
                  </a:lnTo>
                  <a:lnTo>
                    <a:pt x="365633" y="416420"/>
                  </a:lnTo>
                  <a:lnTo>
                    <a:pt x="373151" y="376199"/>
                  </a:lnTo>
                  <a:lnTo>
                    <a:pt x="376351" y="331355"/>
                  </a:lnTo>
                  <a:close/>
                </a:path>
                <a:path w="4222750" h="1200785">
                  <a:moveTo>
                    <a:pt x="431609" y="914577"/>
                  </a:moveTo>
                  <a:lnTo>
                    <a:pt x="75361" y="914577"/>
                  </a:lnTo>
                  <a:lnTo>
                    <a:pt x="95148" y="949667"/>
                  </a:lnTo>
                  <a:lnTo>
                    <a:pt x="411810" y="949667"/>
                  </a:lnTo>
                  <a:lnTo>
                    <a:pt x="431609" y="914577"/>
                  </a:lnTo>
                  <a:close/>
                </a:path>
                <a:path w="4222750" h="1200785">
                  <a:moveTo>
                    <a:pt x="496646" y="833234"/>
                  </a:moveTo>
                  <a:lnTo>
                    <a:pt x="490982" y="795299"/>
                  </a:lnTo>
                  <a:lnTo>
                    <a:pt x="451396" y="633933"/>
                  </a:lnTo>
                  <a:lnTo>
                    <a:pt x="433768" y="586574"/>
                  </a:lnTo>
                  <a:lnTo>
                    <a:pt x="425005" y="570776"/>
                  </a:lnTo>
                  <a:lnTo>
                    <a:pt x="425005" y="563765"/>
                  </a:lnTo>
                  <a:lnTo>
                    <a:pt x="418414" y="563765"/>
                  </a:lnTo>
                  <a:lnTo>
                    <a:pt x="326047" y="542709"/>
                  </a:lnTo>
                  <a:lnTo>
                    <a:pt x="312864" y="556742"/>
                  </a:lnTo>
                  <a:lnTo>
                    <a:pt x="266674" y="669010"/>
                  </a:lnTo>
                  <a:lnTo>
                    <a:pt x="425005" y="669010"/>
                  </a:lnTo>
                  <a:lnTo>
                    <a:pt x="425005" y="886510"/>
                  </a:lnTo>
                  <a:lnTo>
                    <a:pt x="438200" y="886510"/>
                  </a:lnTo>
                  <a:lnTo>
                    <a:pt x="473354" y="880160"/>
                  </a:lnTo>
                  <a:lnTo>
                    <a:pt x="491807" y="861961"/>
                  </a:lnTo>
                  <a:lnTo>
                    <a:pt x="496646" y="833234"/>
                  </a:lnTo>
                  <a:close/>
                </a:path>
                <a:path w="4222750" h="1200785">
                  <a:moveTo>
                    <a:pt x="4222597" y="0"/>
                  </a:moveTo>
                  <a:lnTo>
                    <a:pt x="4209897" y="0"/>
                  </a:lnTo>
                  <a:lnTo>
                    <a:pt x="4209897" y="12700"/>
                  </a:lnTo>
                  <a:lnTo>
                    <a:pt x="4209897" y="1187996"/>
                  </a:lnTo>
                  <a:lnTo>
                    <a:pt x="862317" y="1187996"/>
                  </a:lnTo>
                  <a:lnTo>
                    <a:pt x="862317" y="12700"/>
                  </a:lnTo>
                  <a:lnTo>
                    <a:pt x="4209897" y="12700"/>
                  </a:lnTo>
                  <a:lnTo>
                    <a:pt x="4209897" y="0"/>
                  </a:lnTo>
                  <a:lnTo>
                    <a:pt x="849617" y="0"/>
                  </a:lnTo>
                  <a:lnTo>
                    <a:pt x="849617" y="1200696"/>
                  </a:lnTo>
                  <a:lnTo>
                    <a:pt x="4222597" y="1200696"/>
                  </a:lnTo>
                  <a:lnTo>
                    <a:pt x="4222597" y="1194346"/>
                  </a:lnTo>
                  <a:lnTo>
                    <a:pt x="4222597" y="1187996"/>
                  </a:lnTo>
                  <a:lnTo>
                    <a:pt x="4222597" y="12700"/>
                  </a:lnTo>
                  <a:lnTo>
                    <a:pt x="4222597" y="6350"/>
                  </a:lnTo>
                  <a:lnTo>
                    <a:pt x="42225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447531" y="2211340"/>
            <a:ext cx="3360420" cy="690880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239395">
              <a:lnSpc>
                <a:spcPct val="100000"/>
              </a:lnSpc>
              <a:spcBef>
                <a:spcPts val="975"/>
              </a:spcBef>
            </a:pPr>
            <a:r>
              <a:rPr lang="zh-CN" altLang="en-US" sz="20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</a:t>
            </a:r>
            <a:r>
              <a:rPr sz="200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全光网络方</a:t>
            </a:r>
            <a:r>
              <a:rPr sz="2000" b="1" spc="5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38760">
              <a:lnSpc>
                <a:spcPct val="100000"/>
              </a:lnSpc>
              <a:spcBef>
                <a:spcPts val="520"/>
              </a:spcBef>
            </a:pP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SXZ </a:t>
            </a:r>
            <a:r>
              <a:rPr sz="12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ALL 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OPTICAL NETWORK</a:t>
            </a:r>
            <a:r>
              <a:rPr sz="1200" spc="-3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SCHEME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0264" y="3665855"/>
            <a:ext cx="344233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"/>
              <a:tabLst>
                <a:tab pos="298450" algn="l"/>
              </a:tabLst>
            </a:pP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线缆</a:t>
            </a:r>
            <a:r>
              <a:rPr sz="1400" b="1" spc="15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31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楼层和终端设备</a:t>
            </a:r>
            <a:r>
              <a:rPr sz="1400" b="1" spc="15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30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接头</a:t>
            </a:r>
            <a:r>
              <a:rPr sz="1400" b="1" spc="5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0264" y="4189729"/>
            <a:ext cx="304863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"/>
              <a:tabLst>
                <a:tab pos="298450" algn="l"/>
              </a:tabLst>
            </a:pP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铜线</a:t>
            </a:r>
            <a:r>
              <a:rPr sz="1400" b="1" spc="15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易氧化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33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容易造成接触不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良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0264" y="4700270"/>
            <a:ext cx="344233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"/>
              <a:tabLst>
                <a:tab pos="298450" algn="l"/>
              </a:tabLst>
            </a:pP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故障</a:t>
            </a:r>
            <a:r>
              <a:rPr sz="1400" b="1" spc="15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定位困难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33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线路维护工作量巨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0264" y="5210810"/>
            <a:ext cx="32454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"/>
              <a:tabLst>
                <a:tab pos="298450" algn="l"/>
              </a:tabLst>
            </a:pP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后续</a:t>
            </a:r>
            <a:r>
              <a:rPr sz="1400" b="1" spc="15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升级维护难度大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33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需推倒重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0264" y="5565902"/>
            <a:ext cx="3836035" cy="614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marR="5080" indent="-285750">
              <a:lnSpc>
                <a:spcPct val="140000"/>
              </a:lnSpc>
              <a:spcBef>
                <a:spcPts val="95"/>
              </a:spcBef>
              <a:buFont typeface="Wingdings" panose="05000000000000000000"/>
              <a:buChar char=""/>
              <a:tabLst>
                <a:tab pos="298450" algn="l"/>
              </a:tabLst>
            </a:pP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电话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30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3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无线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30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电视系统都是独立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27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至少</a:t>
            </a:r>
            <a:r>
              <a:rPr sz="1400" b="1" spc="15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需要</a:t>
            </a:r>
            <a:r>
              <a:rPr lang="zh-CN" sz="1400" b="1" spc="-1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多个</a:t>
            </a:r>
            <a:r>
              <a:rPr sz="1400" b="1" spc="15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管理界</a:t>
            </a:r>
            <a:r>
              <a:rPr sz="1400" b="1" spc="5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79144" y="3635375"/>
            <a:ext cx="4161790" cy="356870"/>
          </a:xfrm>
          <a:custGeom>
            <a:avLst/>
            <a:gdLst/>
            <a:ahLst/>
            <a:cxnLst/>
            <a:rect l="l" t="t" r="r" b="b"/>
            <a:pathLst>
              <a:path w="4161790" h="356870">
                <a:moveTo>
                  <a:pt x="12700" y="293154"/>
                </a:moveTo>
                <a:lnTo>
                  <a:pt x="0" y="293154"/>
                </a:lnTo>
                <a:lnTo>
                  <a:pt x="0" y="280454"/>
                </a:lnTo>
                <a:lnTo>
                  <a:pt x="12700" y="280454"/>
                </a:lnTo>
                <a:lnTo>
                  <a:pt x="12700" y="293154"/>
                </a:lnTo>
                <a:close/>
              </a:path>
              <a:path w="4161790" h="356870">
                <a:moveTo>
                  <a:pt x="12700" y="267754"/>
                </a:moveTo>
                <a:lnTo>
                  <a:pt x="0" y="267754"/>
                </a:lnTo>
                <a:lnTo>
                  <a:pt x="0" y="255054"/>
                </a:lnTo>
                <a:lnTo>
                  <a:pt x="12700" y="255054"/>
                </a:lnTo>
                <a:lnTo>
                  <a:pt x="12700" y="267754"/>
                </a:lnTo>
                <a:close/>
              </a:path>
              <a:path w="4161790" h="356870">
                <a:moveTo>
                  <a:pt x="12700" y="242354"/>
                </a:moveTo>
                <a:lnTo>
                  <a:pt x="0" y="242354"/>
                </a:lnTo>
                <a:lnTo>
                  <a:pt x="0" y="229654"/>
                </a:lnTo>
                <a:lnTo>
                  <a:pt x="12700" y="229654"/>
                </a:lnTo>
                <a:lnTo>
                  <a:pt x="12700" y="242354"/>
                </a:lnTo>
                <a:close/>
              </a:path>
              <a:path w="4161790" h="356870">
                <a:moveTo>
                  <a:pt x="12700" y="216954"/>
                </a:moveTo>
                <a:lnTo>
                  <a:pt x="0" y="216954"/>
                </a:lnTo>
                <a:lnTo>
                  <a:pt x="0" y="204254"/>
                </a:lnTo>
                <a:lnTo>
                  <a:pt x="12700" y="204254"/>
                </a:lnTo>
                <a:lnTo>
                  <a:pt x="12700" y="216954"/>
                </a:lnTo>
                <a:close/>
              </a:path>
              <a:path w="4161790" h="356870">
                <a:moveTo>
                  <a:pt x="12700" y="191554"/>
                </a:moveTo>
                <a:lnTo>
                  <a:pt x="0" y="191554"/>
                </a:lnTo>
                <a:lnTo>
                  <a:pt x="0" y="178854"/>
                </a:lnTo>
                <a:lnTo>
                  <a:pt x="12700" y="178854"/>
                </a:lnTo>
                <a:lnTo>
                  <a:pt x="12700" y="191554"/>
                </a:lnTo>
                <a:close/>
              </a:path>
              <a:path w="4161790" h="356870">
                <a:moveTo>
                  <a:pt x="12700" y="166154"/>
                </a:moveTo>
                <a:lnTo>
                  <a:pt x="0" y="166154"/>
                </a:lnTo>
                <a:lnTo>
                  <a:pt x="0" y="153454"/>
                </a:lnTo>
                <a:lnTo>
                  <a:pt x="12700" y="153454"/>
                </a:lnTo>
                <a:lnTo>
                  <a:pt x="12700" y="166154"/>
                </a:lnTo>
                <a:close/>
              </a:path>
              <a:path w="4161790" h="356870">
                <a:moveTo>
                  <a:pt x="12700" y="140754"/>
                </a:moveTo>
                <a:lnTo>
                  <a:pt x="0" y="140754"/>
                </a:lnTo>
                <a:lnTo>
                  <a:pt x="0" y="128054"/>
                </a:lnTo>
                <a:lnTo>
                  <a:pt x="12700" y="128054"/>
                </a:lnTo>
                <a:lnTo>
                  <a:pt x="12700" y="140754"/>
                </a:lnTo>
                <a:close/>
              </a:path>
              <a:path w="4161790" h="356870">
                <a:moveTo>
                  <a:pt x="12700" y="115354"/>
                </a:moveTo>
                <a:lnTo>
                  <a:pt x="0" y="115354"/>
                </a:lnTo>
                <a:lnTo>
                  <a:pt x="0" y="102654"/>
                </a:lnTo>
                <a:lnTo>
                  <a:pt x="12700" y="102654"/>
                </a:lnTo>
                <a:lnTo>
                  <a:pt x="12700" y="115354"/>
                </a:lnTo>
                <a:close/>
              </a:path>
              <a:path w="4161790" h="356870">
                <a:moveTo>
                  <a:pt x="12700" y="89954"/>
                </a:moveTo>
                <a:lnTo>
                  <a:pt x="0" y="89954"/>
                </a:lnTo>
                <a:lnTo>
                  <a:pt x="0" y="77254"/>
                </a:lnTo>
                <a:lnTo>
                  <a:pt x="12700" y="77254"/>
                </a:lnTo>
                <a:lnTo>
                  <a:pt x="12700" y="89954"/>
                </a:lnTo>
                <a:close/>
              </a:path>
              <a:path w="4161790" h="356870">
                <a:moveTo>
                  <a:pt x="12700" y="64554"/>
                </a:moveTo>
                <a:lnTo>
                  <a:pt x="0" y="64554"/>
                </a:lnTo>
                <a:lnTo>
                  <a:pt x="76" y="60439"/>
                </a:lnTo>
                <a:lnTo>
                  <a:pt x="330" y="57200"/>
                </a:lnTo>
                <a:lnTo>
                  <a:pt x="736" y="54013"/>
                </a:lnTo>
                <a:lnTo>
                  <a:pt x="1308" y="50800"/>
                </a:lnTo>
                <a:lnTo>
                  <a:pt x="1422" y="50355"/>
                </a:lnTo>
                <a:lnTo>
                  <a:pt x="13666" y="53505"/>
                </a:lnTo>
                <a:lnTo>
                  <a:pt x="13682" y="53733"/>
                </a:lnTo>
                <a:lnTo>
                  <a:pt x="13268" y="56095"/>
                </a:lnTo>
                <a:lnTo>
                  <a:pt x="12954" y="58648"/>
                </a:lnTo>
                <a:lnTo>
                  <a:pt x="12767" y="61239"/>
                </a:lnTo>
                <a:lnTo>
                  <a:pt x="12700" y="63715"/>
                </a:lnTo>
                <a:lnTo>
                  <a:pt x="12700" y="64554"/>
                </a:lnTo>
                <a:close/>
              </a:path>
              <a:path w="4161790" h="356870">
                <a:moveTo>
                  <a:pt x="13721" y="53517"/>
                </a:moveTo>
                <a:close/>
              </a:path>
              <a:path w="4161790" h="356870">
                <a:moveTo>
                  <a:pt x="13665" y="53733"/>
                </a:moveTo>
                <a:lnTo>
                  <a:pt x="13711" y="53517"/>
                </a:lnTo>
                <a:lnTo>
                  <a:pt x="13665" y="53733"/>
                </a:lnTo>
                <a:close/>
              </a:path>
              <a:path w="4161790" h="356870">
                <a:moveTo>
                  <a:pt x="13682" y="53733"/>
                </a:moveTo>
                <a:lnTo>
                  <a:pt x="13714" y="53557"/>
                </a:lnTo>
                <a:lnTo>
                  <a:pt x="13682" y="53733"/>
                </a:lnTo>
                <a:close/>
              </a:path>
              <a:path w="4161790" h="356870">
                <a:moveTo>
                  <a:pt x="13294" y="55898"/>
                </a:moveTo>
                <a:close/>
              </a:path>
              <a:path w="4161790" h="356870">
                <a:moveTo>
                  <a:pt x="13268" y="56095"/>
                </a:moveTo>
                <a:lnTo>
                  <a:pt x="13294" y="55898"/>
                </a:lnTo>
                <a:lnTo>
                  <a:pt x="13268" y="56095"/>
                </a:lnTo>
                <a:close/>
              </a:path>
              <a:path w="4161790" h="356870">
                <a:moveTo>
                  <a:pt x="12975" y="58384"/>
                </a:moveTo>
                <a:close/>
              </a:path>
              <a:path w="4161790" h="356870">
                <a:moveTo>
                  <a:pt x="12954" y="58648"/>
                </a:moveTo>
                <a:lnTo>
                  <a:pt x="12975" y="58384"/>
                </a:lnTo>
                <a:lnTo>
                  <a:pt x="12954" y="58648"/>
                </a:lnTo>
                <a:close/>
              </a:path>
              <a:path w="4161790" h="356870">
                <a:moveTo>
                  <a:pt x="12767" y="61239"/>
                </a:moveTo>
                <a:lnTo>
                  <a:pt x="12776" y="60921"/>
                </a:lnTo>
                <a:lnTo>
                  <a:pt x="12767" y="61239"/>
                </a:lnTo>
                <a:close/>
              </a:path>
              <a:path w="4161790" h="356870">
                <a:moveTo>
                  <a:pt x="17284" y="42672"/>
                </a:moveTo>
                <a:lnTo>
                  <a:pt x="5842" y="37160"/>
                </a:lnTo>
                <a:lnTo>
                  <a:pt x="7683" y="33337"/>
                </a:lnTo>
                <a:lnTo>
                  <a:pt x="10883" y="28079"/>
                </a:lnTo>
                <a:lnTo>
                  <a:pt x="12992" y="25247"/>
                </a:lnTo>
                <a:lnTo>
                  <a:pt x="23164" y="32854"/>
                </a:lnTo>
                <a:lnTo>
                  <a:pt x="21612" y="34937"/>
                </a:lnTo>
                <a:lnTo>
                  <a:pt x="21234" y="35445"/>
                </a:lnTo>
                <a:lnTo>
                  <a:pt x="19019" y="39128"/>
                </a:lnTo>
                <a:lnTo>
                  <a:pt x="18694" y="39662"/>
                </a:lnTo>
                <a:lnTo>
                  <a:pt x="17284" y="42672"/>
                </a:lnTo>
                <a:close/>
              </a:path>
              <a:path w="4161790" h="356870">
                <a:moveTo>
                  <a:pt x="21234" y="35445"/>
                </a:moveTo>
                <a:lnTo>
                  <a:pt x="21577" y="34937"/>
                </a:lnTo>
                <a:lnTo>
                  <a:pt x="21416" y="35201"/>
                </a:lnTo>
                <a:lnTo>
                  <a:pt x="21234" y="35445"/>
                </a:lnTo>
                <a:close/>
              </a:path>
              <a:path w="4161790" h="356870">
                <a:moveTo>
                  <a:pt x="21416" y="35201"/>
                </a:moveTo>
                <a:lnTo>
                  <a:pt x="21577" y="34937"/>
                </a:lnTo>
                <a:lnTo>
                  <a:pt x="21416" y="35201"/>
                </a:lnTo>
                <a:close/>
              </a:path>
              <a:path w="4161790" h="356870">
                <a:moveTo>
                  <a:pt x="21267" y="35445"/>
                </a:moveTo>
                <a:lnTo>
                  <a:pt x="21416" y="35201"/>
                </a:lnTo>
                <a:lnTo>
                  <a:pt x="21267" y="35445"/>
                </a:lnTo>
                <a:close/>
              </a:path>
              <a:path w="4161790" h="356870">
                <a:moveTo>
                  <a:pt x="18919" y="39292"/>
                </a:moveTo>
                <a:lnTo>
                  <a:pt x="18999" y="39128"/>
                </a:lnTo>
                <a:lnTo>
                  <a:pt x="18919" y="39292"/>
                </a:lnTo>
                <a:close/>
              </a:path>
              <a:path w="4161790" h="356870">
                <a:moveTo>
                  <a:pt x="18741" y="39662"/>
                </a:moveTo>
                <a:lnTo>
                  <a:pt x="18919" y="39292"/>
                </a:lnTo>
                <a:lnTo>
                  <a:pt x="18741" y="39662"/>
                </a:lnTo>
                <a:close/>
              </a:path>
              <a:path w="4161790" h="356870">
                <a:moveTo>
                  <a:pt x="31033" y="24529"/>
                </a:moveTo>
                <a:lnTo>
                  <a:pt x="22517" y="15151"/>
                </a:lnTo>
                <a:lnTo>
                  <a:pt x="23177" y="14541"/>
                </a:lnTo>
                <a:lnTo>
                  <a:pt x="28079" y="10883"/>
                </a:lnTo>
                <a:lnTo>
                  <a:pt x="33337" y="7683"/>
                </a:lnTo>
                <a:lnTo>
                  <a:pt x="34569" y="7099"/>
                </a:lnTo>
                <a:lnTo>
                  <a:pt x="40081" y="18529"/>
                </a:lnTo>
                <a:lnTo>
                  <a:pt x="39746" y="18694"/>
                </a:lnTo>
                <a:lnTo>
                  <a:pt x="39128" y="18999"/>
                </a:lnTo>
                <a:lnTo>
                  <a:pt x="35499" y="21234"/>
                </a:lnTo>
                <a:lnTo>
                  <a:pt x="34937" y="21577"/>
                </a:lnTo>
                <a:lnTo>
                  <a:pt x="31553" y="24142"/>
                </a:lnTo>
                <a:lnTo>
                  <a:pt x="31033" y="24529"/>
                </a:lnTo>
                <a:close/>
              </a:path>
              <a:path w="4161790" h="356870">
                <a:moveTo>
                  <a:pt x="39305" y="18911"/>
                </a:moveTo>
                <a:lnTo>
                  <a:pt x="39662" y="18694"/>
                </a:lnTo>
                <a:lnTo>
                  <a:pt x="39305" y="18911"/>
                </a:lnTo>
                <a:close/>
              </a:path>
              <a:path w="4161790" h="356870">
                <a:moveTo>
                  <a:pt x="39162" y="18999"/>
                </a:moveTo>
                <a:lnTo>
                  <a:pt x="39305" y="18911"/>
                </a:lnTo>
                <a:lnTo>
                  <a:pt x="39162" y="18999"/>
                </a:lnTo>
                <a:close/>
              </a:path>
              <a:path w="4161790" h="356870">
                <a:moveTo>
                  <a:pt x="34937" y="21577"/>
                </a:moveTo>
                <a:lnTo>
                  <a:pt x="35445" y="21234"/>
                </a:lnTo>
                <a:lnTo>
                  <a:pt x="35205" y="21413"/>
                </a:lnTo>
                <a:lnTo>
                  <a:pt x="34937" y="21577"/>
                </a:lnTo>
                <a:close/>
              </a:path>
              <a:path w="4161790" h="356870">
                <a:moveTo>
                  <a:pt x="35205" y="21413"/>
                </a:moveTo>
                <a:lnTo>
                  <a:pt x="35445" y="21234"/>
                </a:lnTo>
                <a:lnTo>
                  <a:pt x="35205" y="21413"/>
                </a:lnTo>
                <a:close/>
              </a:path>
              <a:path w="4161790" h="356870">
                <a:moveTo>
                  <a:pt x="34986" y="21577"/>
                </a:moveTo>
                <a:lnTo>
                  <a:pt x="35205" y="21413"/>
                </a:lnTo>
                <a:lnTo>
                  <a:pt x="34986" y="21577"/>
                </a:lnTo>
                <a:close/>
              </a:path>
              <a:path w="4161790" h="356870">
                <a:moveTo>
                  <a:pt x="31034" y="24530"/>
                </a:moveTo>
                <a:lnTo>
                  <a:pt x="31495" y="24142"/>
                </a:lnTo>
                <a:lnTo>
                  <a:pt x="31241" y="24375"/>
                </a:lnTo>
                <a:lnTo>
                  <a:pt x="31034" y="24530"/>
                </a:lnTo>
                <a:close/>
              </a:path>
              <a:path w="4161790" h="356870">
                <a:moveTo>
                  <a:pt x="31241" y="24375"/>
                </a:moveTo>
                <a:lnTo>
                  <a:pt x="31495" y="24142"/>
                </a:lnTo>
                <a:lnTo>
                  <a:pt x="31241" y="24375"/>
                </a:lnTo>
                <a:close/>
              </a:path>
              <a:path w="4161790" h="356870">
                <a:moveTo>
                  <a:pt x="31051" y="24549"/>
                </a:moveTo>
                <a:lnTo>
                  <a:pt x="31241" y="24375"/>
                </a:lnTo>
                <a:lnTo>
                  <a:pt x="31051" y="24549"/>
                </a:lnTo>
                <a:close/>
              </a:path>
              <a:path w="4161790" h="356870">
                <a:moveTo>
                  <a:pt x="50736" y="14439"/>
                </a:moveTo>
                <a:lnTo>
                  <a:pt x="61518" y="50"/>
                </a:lnTo>
                <a:lnTo>
                  <a:pt x="61836" y="12750"/>
                </a:lnTo>
                <a:lnTo>
                  <a:pt x="61239" y="12750"/>
                </a:lnTo>
                <a:lnTo>
                  <a:pt x="58351" y="12979"/>
                </a:lnTo>
                <a:lnTo>
                  <a:pt x="55812" y="13309"/>
                </a:lnTo>
                <a:lnTo>
                  <a:pt x="53830" y="13665"/>
                </a:lnTo>
                <a:lnTo>
                  <a:pt x="53263" y="13766"/>
                </a:lnTo>
                <a:lnTo>
                  <a:pt x="50736" y="14439"/>
                </a:lnTo>
                <a:close/>
              </a:path>
              <a:path w="4161790" h="356870">
                <a:moveTo>
                  <a:pt x="60921" y="12776"/>
                </a:moveTo>
                <a:lnTo>
                  <a:pt x="61239" y="12750"/>
                </a:lnTo>
                <a:lnTo>
                  <a:pt x="61836" y="12750"/>
                </a:lnTo>
                <a:lnTo>
                  <a:pt x="60921" y="12776"/>
                </a:lnTo>
                <a:close/>
              </a:path>
              <a:path w="4161790" h="356870">
                <a:moveTo>
                  <a:pt x="58384" y="12975"/>
                </a:moveTo>
                <a:lnTo>
                  <a:pt x="58648" y="12941"/>
                </a:lnTo>
                <a:lnTo>
                  <a:pt x="58815" y="12941"/>
                </a:lnTo>
                <a:lnTo>
                  <a:pt x="58384" y="12975"/>
                </a:lnTo>
                <a:close/>
              </a:path>
              <a:path w="4161790" h="356870">
                <a:moveTo>
                  <a:pt x="58351" y="12979"/>
                </a:moveTo>
                <a:close/>
              </a:path>
              <a:path w="4161790" h="356870">
                <a:moveTo>
                  <a:pt x="55898" y="13294"/>
                </a:moveTo>
                <a:lnTo>
                  <a:pt x="56095" y="13258"/>
                </a:lnTo>
                <a:lnTo>
                  <a:pt x="55898" y="13294"/>
                </a:lnTo>
                <a:close/>
              </a:path>
              <a:path w="4161790" h="356870">
                <a:moveTo>
                  <a:pt x="55812" y="13309"/>
                </a:moveTo>
                <a:close/>
              </a:path>
              <a:path w="4161790" h="356870">
                <a:moveTo>
                  <a:pt x="53514" y="13721"/>
                </a:moveTo>
                <a:lnTo>
                  <a:pt x="53733" y="13665"/>
                </a:lnTo>
                <a:lnTo>
                  <a:pt x="53514" y="13721"/>
                </a:lnTo>
                <a:close/>
              </a:path>
              <a:path w="4161790" h="356870">
                <a:moveTo>
                  <a:pt x="53340" y="13766"/>
                </a:moveTo>
                <a:lnTo>
                  <a:pt x="53514" y="13721"/>
                </a:lnTo>
                <a:lnTo>
                  <a:pt x="53340" y="13766"/>
                </a:lnTo>
                <a:close/>
              </a:path>
              <a:path w="4161790" h="356870">
                <a:moveTo>
                  <a:pt x="87083" y="12700"/>
                </a:moveTo>
                <a:lnTo>
                  <a:pt x="74383" y="12700"/>
                </a:lnTo>
                <a:lnTo>
                  <a:pt x="74383" y="0"/>
                </a:lnTo>
                <a:lnTo>
                  <a:pt x="87083" y="0"/>
                </a:lnTo>
                <a:lnTo>
                  <a:pt x="87083" y="12700"/>
                </a:lnTo>
                <a:close/>
              </a:path>
              <a:path w="4161790" h="356870">
                <a:moveTo>
                  <a:pt x="112483" y="12700"/>
                </a:moveTo>
                <a:lnTo>
                  <a:pt x="99783" y="12700"/>
                </a:lnTo>
                <a:lnTo>
                  <a:pt x="99783" y="0"/>
                </a:lnTo>
                <a:lnTo>
                  <a:pt x="112483" y="0"/>
                </a:lnTo>
                <a:lnTo>
                  <a:pt x="112483" y="12700"/>
                </a:lnTo>
                <a:close/>
              </a:path>
              <a:path w="4161790" h="356870">
                <a:moveTo>
                  <a:pt x="137883" y="12700"/>
                </a:moveTo>
                <a:lnTo>
                  <a:pt x="125183" y="12700"/>
                </a:lnTo>
                <a:lnTo>
                  <a:pt x="125183" y="0"/>
                </a:lnTo>
                <a:lnTo>
                  <a:pt x="137883" y="0"/>
                </a:lnTo>
                <a:lnTo>
                  <a:pt x="137883" y="12700"/>
                </a:lnTo>
                <a:close/>
              </a:path>
              <a:path w="4161790" h="356870">
                <a:moveTo>
                  <a:pt x="163283" y="12700"/>
                </a:moveTo>
                <a:lnTo>
                  <a:pt x="150583" y="12700"/>
                </a:lnTo>
                <a:lnTo>
                  <a:pt x="150583" y="0"/>
                </a:lnTo>
                <a:lnTo>
                  <a:pt x="163283" y="0"/>
                </a:lnTo>
                <a:lnTo>
                  <a:pt x="163283" y="12700"/>
                </a:lnTo>
                <a:close/>
              </a:path>
              <a:path w="4161790" h="356870">
                <a:moveTo>
                  <a:pt x="188683" y="12700"/>
                </a:moveTo>
                <a:lnTo>
                  <a:pt x="175983" y="12700"/>
                </a:lnTo>
                <a:lnTo>
                  <a:pt x="175983" y="0"/>
                </a:lnTo>
                <a:lnTo>
                  <a:pt x="188683" y="0"/>
                </a:lnTo>
                <a:lnTo>
                  <a:pt x="188683" y="12700"/>
                </a:lnTo>
                <a:close/>
              </a:path>
              <a:path w="4161790" h="356870">
                <a:moveTo>
                  <a:pt x="214083" y="12700"/>
                </a:moveTo>
                <a:lnTo>
                  <a:pt x="201383" y="12700"/>
                </a:lnTo>
                <a:lnTo>
                  <a:pt x="201383" y="0"/>
                </a:lnTo>
                <a:lnTo>
                  <a:pt x="214083" y="0"/>
                </a:lnTo>
                <a:lnTo>
                  <a:pt x="214083" y="12700"/>
                </a:lnTo>
                <a:close/>
              </a:path>
              <a:path w="4161790" h="356870">
                <a:moveTo>
                  <a:pt x="239483" y="12700"/>
                </a:moveTo>
                <a:lnTo>
                  <a:pt x="226783" y="12700"/>
                </a:lnTo>
                <a:lnTo>
                  <a:pt x="226783" y="0"/>
                </a:lnTo>
                <a:lnTo>
                  <a:pt x="239483" y="0"/>
                </a:lnTo>
                <a:lnTo>
                  <a:pt x="239483" y="12700"/>
                </a:lnTo>
                <a:close/>
              </a:path>
              <a:path w="4161790" h="356870">
                <a:moveTo>
                  <a:pt x="264883" y="12700"/>
                </a:moveTo>
                <a:lnTo>
                  <a:pt x="252183" y="12700"/>
                </a:lnTo>
                <a:lnTo>
                  <a:pt x="252183" y="0"/>
                </a:lnTo>
                <a:lnTo>
                  <a:pt x="264883" y="0"/>
                </a:lnTo>
                <a:lnTo>
                  <a:pt x="264883" y="12700"/>
                </a:lnTo>
                <a:close/>
              </a:path>
              <a:path w="4161790" h="356870">
                <a:moveTo>
                  <a:pt x="290283" y="12700"/>
                </a:moveTo>
                <a:lnTo>
                  <a:pt x="277583" y="12700"/>
                </a:lnTo>
                <a:lnTo>
                  <a:pt x="277583" y="0"/>
                </a:lnTo>
                <a:lnTo>
                  <a:pt x="290283" y="0"/>
                </a:lnTo>
                <a:lnTo>
                  <a:pt x="290283" y="12700"/>
                </a:lnTo>
                <a:close/>
              </a:path>
              <a:path w="4161790" h="356870">
                <a:moveTo>
                  <a:pt x="315683" y="12700"/>
                </a:moveTo>
                <a:lnTo>
                  <a:pt x="302983" y="12700"/>
                </a:lnTo>
                <a:lnTo>
                  <a:pt x="302983" y="0"/>
                </a:lnTo>
                <a:lnTo>
                  <a:pt x="315683" y="0"/>
                </a:lnTo>
                <a:lnTo>
                  <a:pt x="315683" y="12700"/>
                </a:lnTo>
                <a:close/>
              </a:path>
              <a:path w="4161790" h="356870">
                <a:moveTo>
                  <a:pt x="341083" y="12700"/>
                </a:moveTo>
                <a:lnTo>
                  <a:pt x="328383" y="12700"/>
                </a:lnTo>
                <a:lnTo>
                  <a:pt x="328383" y="0"/>
                </a:lnTo>
                <a:lnTo>
                  <a:pt x="341083" y="0"/>
                </a:lnTo>
                <a:lnTo>
                  <a:pt x="341083" y="12700"/>
                </a:lnTo>
                <a:close/>
              </a:path>
              <a:path w="4161790" h="356870">
                <a:moveTo>
                  <a:pt x="366483" y="12700"/>
                </a:moveTo>
                <a:lnTo>
                  <a:pt x="353783" y="12700"/>
                </a:lnTo>
                <a:lnTo>
                  <a:pt x="353783" y="0"/>
                </a:lnTo>
                <a:lnTo>
                  <a:pt x="366483" y="0"/>
                </a:lnTo>
                <a:lnTo>
                  <a:pt x="366483" y="12700"/>
                </a:lnTo>
                <a:close/>
              </a:path>
              <a:path w="4161790" h="356870">
                <a:moveTo>
                  <a:pt x="391883" y="12700"/>
                </a:moveTo>
                <a:lnTo>
                  <a:pt x="379183" y="12700"/>
                </a:lnTo>
                <a:lnTo>
                  <a:pt x="379183" y="0"/>
                </a:lnTo>
                <a:lnTo>
                  <a:pt x="391883" y="0"/>
                </a:lnTo>
                <a:lnTo>
                  <a:pt x="391883" y="12700"/>
                </a:lnTo>
                <a:close/>
              </a:path>
              <a:path w="4161790" h="356870">
                <a:moveTo>
                  <a:pt x="417283" y="12700"/>
                </a:moveTo>
                <a:lnTo>
                  <a:pt x="404583" y="12700"/>
                </a:lnTo>
                <a:lnTo>
                  <a:pt x="404583" y="0"/>
                </a:lnTo>
                <a:lnTo>
                  <a:pt x="417283" y="0"/>
                </a:lnTo>
                <a:lnTo>
                  <a:pt x="417283" y="12700"/>
                </a:lnTo>
                <a:close/>
              </a:path>
              <a:path w="4161790" h="356870">
                <a:moveTo>
                  <a:pt x="442683" y="12700"/>
                </a:moveTo>
                <a:lnTo>
                  <a:pt x="429983" y="12700"/>
                </a:lnTo>
                <a:lnTo>
                  <a:pt x="429983" y="0"/>
                </a:lnTo>
                <a:lnTo>
                  <a:pt x="442683" y="0"/>
                </a:lnTo>
                <a:lnTo>
                  <a:pt x="442683" y="12700"/>
                </a:lnTo>
                <a:close/>
              </a:path>
              <a:path w="4161790" h="356870">
                <a:moveTo>
                  <a:pt x="468083" y="12700"/>
                </a:moveTo>
                <a:lnTo>
                  <a:pt x="455383" y="12700"/>
                </a:lnTo>
                <a:lnTo>
                  <a:pt x="455383" y="0"/>
                </a:lnTo>
                <a:lnTo>
                  <a:pt x="468083" y="0"/>
                </a:lnTo>
                <a:lnTo>
                  <a:pt x="468083" y="12700"/>
                </a:lnTo>
                <a:close/>
              </a:path>
              <a:path w="4161790" h="356870">
                <a:moveTo>
                  <a:pt x="493483" y="12700"/>
                </a:moveTo>
                <a:lnTo>
                  <a:pt x="480783" y="12700"/>
                </a:lnTo>
                <a:lnTo>
                  <a:pt x="480783" y="0"/>
                </a:lnTo>
                <a:lnTo>
                  <a:pt x="493483" y="0"/>
                </a:lnTo>
                <a:lnTo>
                  <a:pt x="493483" y="12700"/>
                </a:lnTo>
                <a:close/>
              </a:path>
              <a:path w="4161790" h="356870">
                <a:moveTo>
                  <a:pt x="518883" y="12700"/>
                </a:moveTo>
                <a:lnTo>
                  <a:pt x="506183" y="12700"/>
                </a:lnTo>
                <a:lnTo>
                  <a:pt x="506183" y="0"/>
                </a:lnTo>
                <a:lnTo>
                  <a:pt x="518883" y="0"/>
                </a:lnTo>
                <a:lnTo>
                  <a:pt x="518883" y="12700"/>
                </a:lnTo>
                <a:close/>
              </a:path>
              <a:path w="4161790" h="356870">
                <a:moveTo>
                  <a:pt x="544283" y="12700"/>
                </a:moveTo>
                <a:lnTo>
                  <a:pt x="531583" y="12700"/>
                </a:lnTo>
                <a:lnTo>
                  <a:pt x="531583" y="0"/>
                </a:lnTo>
                <a:lnTo>
                  <a:pt x="544283" y="0"/>
                </a:lnTo>
                <a:lnTo>
                  <a:pt x="544283" y="12700"/>
                </a:lnTo>
                <a:close/>
              </a:path>
              <a:path w="4161790" h="356870">
                <a:moveTo>
                  <a:pt x="569683" y="12700"/>
                </a:moveTo>
                <a:lnTo>
                  <a:pt x="556983" y="12700"/>
                </a:lnTo>
                <a:lnTo>
                  <a:pt x="556983" y="0"/>
                </a:lnTo>
                <a:lnTo>
                  <a:pt x="569683" y="0"/>
                </a:lnTo>
                <a:lnTo>
                  <a:pt x="569683" y="12700"/>
                </a:lnTo>
                <a:close/>
              </a:path>
              <a:path w="4161790" h="356870">
                <a:moveTo>
                  <a:pt x="595083" y="12700"/>
                </a:moveTo>
                <a:lnTo>
                  <a:pt x="582383" y="12700"/>
                </a:lnTo>
                <a:lnTo>
                  <a:pt x="582383" y="0"/>
                </a:lnTo>
                <a:lnTo>
                  <a:pt x="595083" y="0"/>
                </a:lnTo>
                <a:lnTo>
                  <a:pt x="595083" y="12700"/>
                </a:lnTo>
                <a:close/>
              </a:path>
              <a:path w="4161790" h="356870">
                <a:moveTo>
                  <a:pt x="620483" y="12700"/>
                </a:moveTo>
                <a:lnTo>
                  <a:pt x="607783" y="12700"/>
                </a:lnTo>
                <a:lnTo>
                  <a:pt x="607783" y="0"/>
                </a:lnTo>
                <a:lnTo>
                  <a:pt x="620483" y="0"/>
                </a:lnTo>
                <a:lnTo>
                  <a:pt x="620483" y="12700"/>
                </a:lnTo>
                <a:close/>
              </a:path>
              <a:path w="4161790" h="356870">
                <a:moveTo>
                  <a:pt x="645883" y="12700"/>
                </a:moveTo>
                <a:lnTo>
                  <a:pt x="633183" y="12700"/>
                </a:lnTo>
                <a:lnTo>
                  <a:pt x="633183" y="0"/>
                </a:lnTo>
                <a:lnTo>
                  <a:pt x="645883" y="0"/>
                </a:lnTo>
                <a:lnTo>
                  <a:pt x="645883" y="12700"/>
                </a:lnTo>
                <a:close/>
              </a:path>
              <a:path w="4161790" h="356870">
                <a:moveTo>
                  <a:pt x="671283" y="12700"/>
                </a:moveTo>
                <a:lnTo>
                  <a:pt x="658583" y="12700"/>
                </a:lnTo>
                <a:lnTo>
                  <a:pt x="658583" y="0"/>
                </a:lnTo>
                <a:lnTo>
                  <a:pt x="671283" y="0"/>
                </a:lnTo>
                <a:lnTo>
                  <a:pt x="671283" y="12700"/>
                </a:lnTo>
                <a:close/>
              </a:path>
              <a:path w="4161790" h="356870">
                <a:moveTo>
                  <a:pt x="696683" y="12700"/>
                </a:moveTo>
                <a:lnTo>
                  <a:pt x="683983" y="12700"/>
                </a:lnTo>
                <a:lnTo>
                  <a:pt x="683983" y="0"/>
                </a:lnTo>
                <a:lnTo>
                  <a:pt x="696683" y="0"/>
                </a:lnTo>
                <a:lnTo>
                  <a:pt x="696683" y="12700"/>
                </a:lnTo>
                <a:close/>
              </a:path>
              <a:path w="4161790" h="356870">
                <a:moveTo>
                  <a:pt x="722083" y="12700"/>
                </a:moveTo>
                <a:lnTo>
                  <a:pt x="709383" y="12700"/>
                </a:lnTo>
                <a:lnTo>
                  <a:pt x="709383" y="0"/>
                </a:lnTo>
                <a:lnTo>
                  <a:pt x="722083" y="0"/>
                </a:lnTo>
                <a:lnTo>
                  <a:pt x="722083" y="12700"/>
                </a:lnTo>
                <a:close/>
              </a:path>
              <a:path w="4161790" h="356870">
                <a:moveTo>
                  <a:pt x="747483" y="12700"/>
                </a:moveTo>
                <a:lnTo>
                  <a:pt x="734783" y="12700"/>
                </a:lnTo>
                <a:lnTo>
                  <a:pt x="734783" y="0"/>
                </a:lnTo>
                <a:lnTo>
                  <a:pt x="747483" y="0"/>
                </a:lnTo>
                <a:lnTo>
                  <a:pt x="747483" y="12700"/>
                </a:lnTo>
                <a:close/>
              </a:path>
              <a:path w="4161790" h="356870">
                <a:moveTo>
                  <a:pt x="772883" y="12700"/>
                </a:moveTo>
                <a:lnTo>
                  <a:pt x="760183" y="12700"/>
                </a:lnTo>
                <a:lnTo>
                  <a:pt x="760183" y="0"/>
                </a:lnTo>
                <a:lnTo>
                  <a:pt x="772883" y="0"/>
                </a:lnTo>
                <a:lnTo>
                  <a:pt x="772883" y="12700"/>
                </a:lnTo>
                <a:close/>
              </a:path>
              <a:path w="4161790" h="356870">
                <a:moveTo>
                  <a:pt x="798283" y="12700"/>
                </a:moveTo>
                <a:lnTo>
                  <a:pt x="785583" y="12700"/>
                </a:lnTo>
                <a:lnTo>
                  <a:pt x="785583" y="0"/>
                </a:lnTo>
                <a:lnTo>
                  <a:pt x="798283" y="0"/>
                </a:lnTo>
                <a:lnTo>
                  <a:pt x="798283" y="12700"/>
                </a:lnTo>
                <a:close/>
              </a:path>
              <a:path w="4161790" h="356870">
                <a:moveTo>
                  <a:pt x="823683" y="12700"/>
                </a:moveTo>
                <a:lnTo>
                  <a:pt x="810983" y="12700"/>
                </a:lnTo>
                <a:lnTo>
                  <a:pt x="810983" y="0"/>
                </a:lnTo>
                <a:lnTo>
                  <a:pt x="823683" y="0"/>
                </a:lnTo>
                <a:lnTo>
                  <a:pt x="823683" y="12700"/>
                </a:lnTo>
                <a:close/>
              </a:path>
              <a:path w="4161790" h="356870">
                <a:moveTo>
                  <a:pt x="849083" y="12700"/>
                </a:moveTo>
                <a:lnTo>
                  <a:pt x="836383" y="12700"/>
                </a:lnTo>
                <a:lnTo>
                  <a:pt x="836383" y="0"/>
                </a:lnTo>
                <a:lnTo>
                  <a:pt x="849083" y="0"/>
                </a:lnTo>
                <a:lnTo>
                  <a:pt x="849083" y="12700"/>
                </a:lnTo>
                <a:close/>
              </a:path>
              <a:path w="4161790" h="356870">
                <a:moveTo>
                  <a:pt x="874483" y="12700"/>
                </a:moveTo>
                <a:lnTo>
                  <a:pt x="861783" y="12700"/>
                </a:lnTo>
                <a:lnTo>
                  <a:pt x="861783" y="0"/>
                </a:lnTo>
                <a:lnTo>
                  <a:pt x="874483" y="0"/>
                </a:lnTo>
                <a:lnTo>
                  <a:pt x="874483" y="12700"/>
                </a:lnTo>
                <a:close/>
              </a:path>
              <a:path w="4161790" h="356870">
                <a:moveTo>
                  <a:pt x="899883" y="12700"/>
                </a:moveTo>
                <a:lnTo>
                  <a:pt x="887183" y="12700"/>
                </a:lnTo>
                <a:lnTo>
                  <a:pt x="887183" y="0"/>
                </a:lnTo>
                <a:lnTo>
                  <a:pt x="899883" y="0"/>
                </a:lnTo>
                <a:lnTo>
                  <a:pt x="899883" y="12700"/>
                </a:lnTo>
                <a:close/>
              </a:path>
              <a:path w="4161790" h="356870">
                <a:moveTo>
                  <a:pt x="925283" y="12700"/>
                </a:moveTo>
                <a:lnTo>
                  <a:pt x="912583" y="12700"/>
                </a:lnTo>
                <a:lnTo>
                  <a:pt x="912583" y="0"/>
                </a:lnTo>
                <a:lnTo>
                  <a:pt x="925283" y="0"/>
                </a:lnTo>
                <a:lnTo>
                  <a:pt x="925283" y="12700"/>
                </a:lnTo>
                <a:close/>
              </a:path>
              <a:path w="4161790" h="356870">
                <a:moveTo>
                  <a:pt x="950683" y="12700"/>
                </a:moveTo>
                <a:lnTo>
                  <a:pt x="937983" y="12700"/>
                </a:lnTo>
                <a:lnTo>
                  <a:pt x="937983" y="0"/>
                </a:lnTo>
                <a:lnTo>
                  <a:pt x="950683" y="0"/>
                </a:lnTo>
                <a:lnTo>
                  <a:pt x="950683" y="12700"/>
                </a:lnTo>
                <a:close/>
              </a:path>
              <a:path w="4161790" h="356870">
                <a:moveTo>
                  <a:pt x="976083" y="12700"/>
                </a:moveTo>
                <a:lnTo>
                  <a:pt x="963383" y="12700"/>
                </a:lnTo>
                <a:lnTo>
                  <a:pt x="963383" y="0"/>
                </a:lnTo>
                <a:lnTo>
                  <a:pt x="976083" y="0"/>
                </a:lnTo>
                <a:lnTo>
                  <a:pt x="976083" y="12700"/>
                </a:lnTo>
                <a:close/>
              </a:path>
              <a:path w="4161790" h="356870">
                <a:moveTo>
                  <a:pt x="1001483" y="12700"/>
                </a:moveTo>
                <a:lnTo>
                  <a:pt x="988783" y="12700"/>
                </a:lnTo>
                <a:lnTo>
                  <a:pt x="988783" y="0"/>
                </a:lnTo>
                <a:lnTo>
                  <a:pt x="1001483" y="0"/>
                </a:lnTo>
                <a:lnTo>
                  <a:pt x="1001483" y="12700"/>
                </a:lnTo>
                <a:close/>
              </a:path>
              <a:path w="4161790" h="356870">
                <a:moveTo>
                  <a:pt x="1026883" y="12700"/>
                </a:moveTo>
                <a:lnTo>
                  <a:pt x="1014183" y="12700"/>
                </a:lnTo>
                <a:lnTo>
                  <a:pt x="1014183" y="0"/>
                </a:lnTo>
                <a:lnTo>
                  <a:pt x="1026883" y="0"/>
                </a:lnTo>
                <a:lnTo>
                  <a:pt x="1026883" y="12700"/>
                </a:lnTo>
                <a:close/>
              </a:path>
              <a:path w="4161790" h="356870">
                <a:moveTo>
                  <a:pt x="1052283" y="12700"/>
                </a:moveTo>
                <a:lnTo>
                  <a:pt x="1039583" y="12700"/>
                </a:lnTo>
                <a:lnTo>
                  <a:pt x="1039583" y="0"/>
                </a:lnTo>
                <a:lnTo>
                  <a:pt x="1052283" y="0"/>
                </a:lnTo>
                <a:lnTo>
                  <a:pt x="1052283" y="12700"/>
                </a:lnTo>
                <a:close/>
              </a:path>
              <a:path w="4161790" h="356870">
                <a:moveTo>
                  <a:pt x="1077683" y="12700"/>
                </a:moveTo>
                <a:lnTo>
                  <a:pt x="1064983" y="12700"/>
                </a:lnTo>
                <a:lnTo>
                  <a:pt x="1064983" y="0"/>
                </a:lnTo>
                <a:lnTo>
                  <a:pt x="1077683" y="0"/>
                </a:lnTo>
                <a:lnTo>
                  <a:pt x="1077683" y="12700"/>
                </a:lnTo>
                <a:close/>
              </a:path>
              <a:path w="4161790" h="356870">
                <a:moveTo>
                  <a:pt x="1103083" y="12700"/>
                </a:moveTo>
                <a:lnTo>
                  <a:pt x="1090383" y="12700"/>
                </a:lnTo>
                <a:lnTo>
                  <a:pt x="1090383" y="0"/>
                </a:lnTo>
                <a:lnTo>
                  <a:pt x="1103083" y="0"/>
                </a:lnTo>
                <a:lnTo>
                  <a:pt x="1103083" y="12700"/>
                </a:lnTo>
                <a:close/>
              </a:path>
              <a:path w="4161790" h="356870">
                <a:moveTo>
                  <a:pt x="1128483" y="12700"/>
                </a:moveTo>
                <a:lnTo>
                  <a:pt x="1115783" y="12700"/>
                </a:lnTo>
                <a:lnTo>
                  <a:pt x="1115783" y="0"/>
                </a:lnTo>
                <a:lnTo>
                  <a:pt x="1128483" y="0"/>
                </a:lnTo>
                <a:lnTo>
                  <a:pt x="1128483" y="12700"/>
                </a:lnTo>
                <a:close/>
              </a:path>
              <a:path w="4161790" h="356870">
                <a:moveTo>
                  <a:pt x="1153883" y="12700"/>
                </a:moveTo>
                <a:lnTo>
                  <a:pt x="1141183" y="12700"/>
                </a:lnTo>
                <a:lnTo>
                  <a:pt x="1141183" y="0"/>
                </a:lnTo>
                <a:lnTo>
                  <a:pt x="1153883" y="0"/>
                </a:lnTo>
                <a:lnTo>
                  <a:pt x="1153883" y="12700"/>
                </a:lnTo>
                <a:close/>
              </a:path>
              <a:path w="4161790" h="356870">
                <a:moveTo>
                  <a:pt x="1179283" y="12700"/>
                </a:moveTo>
                <a:lnTo>
                  <a:pt x="1166583" y="12700"/>
                </a:lnTo>
                <a:lnTo>
                  <a:pt x="1166583" y="0"/>
                </a:lnTo>
                <a:lnTo>
                  <a:pt x="1179283" y="0"/>
                </a:lnTo>
                <a:lnTo>
                  <a:pt x="1179283" y="12700"/>
                </a:lnTo>
                <a:close/>
              </a:path>
              <a:path w="4161790" h="356870">
                <a:moveTo>
                  <a:pt x="1204683" y="12700"/>
                </a:moveTo>
                <a:lnTo>
                  <a:pt x="1191983" y="12700"/>
                </a:lnTo>
                <a:lnTo>
                  <a:pt x="1191983" y="0"/>
                </a:lnTo>
                <a:lnTo>
                  <a:pt x="1204683" y="0"/>
                </a:lnTo>
                <a:lnTo>
                  <a:pt x="1204683" y="12700"/>
                </a:lnTo>
                <a:close/>
              </a:path>
              <a:path w="4161790" h="356870">
                <a:moveTo>
                  <a:pt x="1230083" y="12700"/>
                </a:moveTo>
                <a:lnTo>
                  <a:pt x="1217383" y="12700"/>
                </a:lnTo>
                <a:lnTo>
                  <a:pt x="1217383" y="0"/>
                </a:lnTo>
                <a:lnTo>
                  <a:pt x="1230083" y="0"/>
                </a:lnTo>
                <a:lnTo>
                  <a:pt x="1230083" y="12700"/>
                </a:lnTo>
                <a:close/>
              </a:path>
              <a:path w="4161790" h="356870">
                <a:moveTo>
                  <a:pt x="1255483" y="12700"/>
                </a:moveTo>
                <a:lnTo>
                  <a:pt x="1242783" y="12700"/>
                </a:lnTo>
                <a:lnTo>
                  <a:pt x="1242783" y="0"/>
                </a:lnTo>
                <a:lnTo>
                  <a:pt x="1255483" y="0"/>
                </a:lnTo>
                <a:lnTo>
                  <a:pt x="1255483" y="12700"/>
                </a:lnTo>
                <a:close/>
              </a:path>
              <a:path w="4161790" h="356870">
                <a:moveTo>
                  <a:pt x="1280883" y="12700"/>
                </a:moveTo>
                <a:lnTo>
                  <a:pt x="1268183" y="12700"/>
                </a:lnTo>
                <a:lnTo>
                  <a:pt x="1268183" y="0"/>
                </a:lnTo>
                <a:lnTo>
                  <a:pt x="1280883" y="0"/>
                </a:lnTo>
                <a:lnTo>
                  <a:pt x="1280883" y="12700"/>
                </a:lnTo>
                <a:close/>
              </a:path>
              <a:path w="4161790" h="356870">
                <a:moveTo>
                  <a:pt x="1306283" y="12700"/>
                </a:moveTo>
                <a:lnTo>
                  <a:pt x="1293583" y="12700"/>
                </a:lnTo>
                <a:lnTo>
                  <a:pt x="1293583" y="0"/>
                </a:lnTo>
                <a:lnTo>
                  <a:pt x="1306283" y="0"/>
                </a:lnTo>
                <a:lnTo>
                  <a:pt x="1306283" y="12700"/>
                </a:lnTo>
                <a:close/>
              </a:path>
              <a:path w="4161790" h="356870">
                <a:moveTo>
                  <a:pt x="1331671" y="12700"/>
                </a:moveTo>
                <a:lnTo>
                  <a:pt x="1318971" y="12700"/>
                </a:lnTo>
                <a:lnTo>
                  <a:pt x="1318971" y="0"/>
                </a:lnTo>
                <a:lnTo>
                  <a:pt x="1331671" y="0"/>
                </a:lnTo>
                <a:lnTo>
                  <a:pt x="1331671" y="12700"/>
                </a:lnTo>
                <a:close/>
              </a:path>
              <a:path w="4161790" h="356870">
                <a:moveTo>
                  <a:pt x="1357071" y="12700"/>
                </a:moveTo>
                <a:lnTo>
                  <a:pt x="1344371" y="12700"/>
                </a:lnTo>
                <a:lnTo>
                  <a:pt x="1344371" y="0"/>
                </a:lnTo>
                <a:lnTo>
                  <a:pt x="1357071" y="0"/>
                </a:lnTo>
                <a:lnTo>
                  <a:pt x="1357071" y="12700"/>
                </a:lnTo>
                <a:close/>
              </a:path>
              <a:path w="4161790" h="356870">
                <a:moveTo>
                  <a:pt x="1382471" y="12700"/>
                </a:moveTo>
                <a:lnTo>
                  <a:pt x="1369771" y="12700"/>
                </a:lnTo>
                <a:lnTo>
                  <a:pt x="1369771" y="0"/>
                </a:lnTo>
                <a:lnTo>
                  <a:pt x="1382471" y="0"/>
                </a:lnTo>
                <a:lnTo>
                  <a:pt x="1382471" y="12700"/>
                </a:lnTo>
                <a:close/>
              </a:path>
              <a:path w="4161790" h="356870">
                <a:moveTo>
                  <a:pt x="1407871" y="12700"/>
                </a:moveTo>
                <a:lnTo>
                  <a:pt x="1395171" y="12700"/>
                </a:lnTo>
                <a:lnTo>
                  <a:pt x="1395171" y="0"/>
                </a:lnTo>
                <a:lnTo>
                  <a:pt x="1407871" y="0"/>
                </a:lnTo>
                <a:lnTo>
                  <a:pt x="1407871" y="12700"/>
                </a:lnTo>
                <a:close/>
              </a:path>
              <a:path w="4161790" h="356870">
                <a:moveTo>
                  <a:pt x="1433271" y="12700"/>
                </a:moveTo>
                <a:lnTo>
                  <a:pt x="1420571" y="12700"/>
                </a:lnTo>
                <a:lnTo>
                  <a:pt x="1420571" y="0"/>
                </a:lnTo>
                <a:lnTo>
                  <a:pt x="1433271" y="0"/>
                </a:lnTo>
                <a:lnTo>
                  <a:pt x="1433271" y="12700"/>
                </a:lnTo>
                <a:close/>
              </a:path>
              <a:path w="4161790" h="356870">
                <a:moveTo>
                  <a:pt x="1458671" y="12700"/>
                </a:moveTo>
                <a:lnTo>
                  <a:pt x="1445971" y="12700"/>
                </a:lnTo>
                <a:lnTo>
                  <a:pt x="1445971" y="0"/>
                </a:lnTo>
                <a:lnTo>
                  <a:pt x="1458671" y="0"/>
                </a:lnTo>
                <a:lnTo>
                  <a:pt x="1458671" y="12700"/>
                </a:lnTo>
                <a:close/>
              </a:path>
              <a:path w="4161790" h="356870">
                <a:moveTo>
                  <a:pt x="1484071" y="12700"/>
                </a:moveTo>
                <a:lnTo>
                  <a:pt x="1471371" y="12700"/>
                </a:lnTo>
                <a:lnTo>
                  <a:pt x="1471371" y="0"/>
                </a:lnTo>
                <a:lnTo>
                  <a:pt x="1484071" y="0"/>
                </a:lnTo>
                <a:lnTo>
                  <a:pt x="1484071" y="12700"/>
                </a:lnTo>
                <a:close/>
              </a:path>
              <a:path w="4161790" h="356870">
                <a:moveTo>
                  <a:pt x="1509471" y="12700"/>
                </a:moveTo>
                <a:lnTo>
                  <a:pt x="1496771" y="12700"/>
                </a:lnTo>
                <a:lnTo>
                  <a:pt x="1496771" y="0"/>
                </a:lnTo>
                <a:lnTo>
                  <a:pt x="1509471" y="0"/>
                </a:lnTo>
                <a:lnTo>
                  <a:pt x="1509471" y="12700"/>
                </a:lnTo>
                <a:close/>
              </a:path>
              <a:path w="4161790" h="356870">
                <a:moveTo>
                  <a:pt x="1534871" y="12700"/>
                </a:moveTo>
                <a:lnTo>
                  <a:pt x="1522171" y="12700"/>
                </a:lnTo>
                <a:lnTo>
                  <a:pt x="1522171" y="0"/>
                </a:lnTo>
                <a:lnTo>
                  <a:pt x="1534871" y="0"/>
                </a:lnTo>
                <a:lnTo>
                  <a:pt x="1534871" y="12700"/>
                </a:lnTo>
                <a:close/>
              </a:path>
              <a:path w="4161790" h="356870">
                <a:moveTo>
                  <a:pt x="1560271" y="12700"/>
                </a:moveTo>
                <a:lnTo>
                  <a:pt x="1547571" y="12700"/>
                </a:lnTo>
                <a:lnTo>
                  <a:pt x="1547571" y="0"/>
                </a:lnTo>
                <a:lnTo>
                  <a:pt x="1560271" y="0"/>
                </a:lnTo>
                <a:lnTo>
                  <a:pt x="1560271" y="12700"/>
                </a:lnTo>
                <a:close/>
              </a:path>
              <a:path w="4161790" h="356870">
                <a:moveTo>
                  <a:pt x="1585671" y="12700"/>
                </a:moveTo>
                <a:lnTo>
                  <a:pt x="1572971" y="12700"/>
                </a:lnTo>
                <a:lnTo>
                  <a:pt x="1572971" y="0"/>
                </a:lnTo>
                <a:lnTo>
                  <a:pt x="1585671" y="0"/>
                </a:lnTo>
                <a:lnTo>
                  <a:pt x="1585671" y="12700"/>
                </a:lnTo>
                <a:close/>
              </a:path>
              <a:path w="4161790" h="356870">
                <a:moveTo>
                  <a:pt x="1611071" y="12700"/>
                </a:moveTo>
                <a:lnTo>
                  <a:pt x="1598371" y="12700"/>
                </a:lnTo>
                <a:lnTo>
                  <a:pt x="1598371" y="0"/>
                </a:lnTo>
                <a:lnTo>
                  <a:pt x="1611071" y="0"/>
                </a:lnTo>
                <a:lnTo>
                  <a:pt x="1611071" y="12700"/>
                </a:lnTo>
                <a:close/>
              </a:path>
              <a:path w="4161790" h="356870">
                <a:moveTo>
                  <a:pt x="1636471" y="12700"/>
                </a:moveTo>
                <a:lnTo>
                  <a:pt x="1623771" y="12700"/>
                </a:lnTo>
                <a:lnTo>
                  <a:pt x="1623771" y="0"/>
                </a:lnTo>
                <a:lnTo>
                  <a:pt x="1636471" y="0"/>
                </a:lnTo>
                <a:lnTo>
                  <a:pt x="1636471" y="12700"/>
                </a:lnTo>
                <a:close/>
              </a:path>
              <a:path w="4161790" h="356870">
                <a:moveTo>
                  <a:pt x="1661871" y="12700"/>
                </a:moveTo>
                <a:lnTo>
                  <a:pt x="1649171" y="12700"/>
                </a:lnTo>
                <a:lnTo>
                  <a:pt x="1649171" y="0"/>
                </a:lnTo>
                <a:lnTo>
                  <a:pt x="1661871" y="0"/>
                </a:lnTo>
                <a:lnTo>
                  <a:pt x="1661871" y="12700"/>
                </a:lnTo>
                <a:close/>
              </a:path>
              <a:path w="4161790" h="356870">
                <a:moveTo>
                  <a:pt x="1687271" y="12700"/>
                </a:moveTo>
                <a:lnTo>
                  <a:pt x="1674571" y="12700"/>
                </a:lnTo>
                <a:lnTo>
                  <a:pt x="1674571" y="0"/>
                </a:lnTo>
                <a:lnTo>
                  <a:pt x="1687271" y="0"/>
                </a:lnTo>
                <a:lnTo>
                  <a:pt x="1687271" y="12700"/>
                </a:lnTo>
                <a:close/>
              </a:path>
              <a:path w="4161790" h="356870">
                <a:moveTo>
                  <a:pt x="1712671" y="12700"/>
                </a:moveTo>
                <a:lnTo>
                  <a:pt x="1699971" y="12700"/>
                </a:lnTo>
                <a:lnTo>
                  <a:pt x="1699971" y="0"/>
                </a:lnTo>
                <a:lnTo>
                  <a:pt x="1712671" y="0"/>
                </a:lnTo>
                <a:lnTo>
                  <a:pt x="1712671" y="12700"/>
                </a:lnTo>
                <a:close/>
              </a:path>
              <a:path w="4161790" h="356870">
                <a:moveTo>
                  <a:pt x="1738071" y="12700"/>
                </a:moveTo>
                <a:lnTo>
                  <a:pt x="1725371" y="12700"/>
                </a:lnTo>
                <a:lnTo>
                  <a:pt x="1725371" y="0"/>
                </a:lnTo>
                <a:lnTo>
                  <a:pt x="1738071" y="0"/>
                </a:lnTo>
                <a:lnTo>
                  <a:pt x="1738071" y="12700"/>
                </a:lnTo>
                <a:close/>
              </a:path>
              <a:path w="4161790" h="356870">
                <a:moveTo>
                  <a:pt x="1763471" y="12700"/>
                </a:moveTo>
                <a:lnTo>
                  <a:pt x="1750771" y="12700"/>
                </a:lnTo>
                <a:lnTo>
                  <a:pt x="1750771" y="0"/>
                </a:lnTo>
                <a:lnTo>
                  <a:pt x="1763471" y="0"/>
                </a:lnTo>
                <a:lnTo>
                  <a:pt x="1763471" y="12700"/>
                </a:lnTo>
                <a:close/>
              </a:path>
              <a:path w="4161790" h="356870">
                <a:moveTo>
                  <a:pt x="1788871" y="12700"/>
                </a:moveTo>
                <a:lnTo>
                  <a:pt x="1776171" y="12700"/>
                </a:lnTo>
                <a:lnTo>
                  <a:pt x="1776171" y="0"/>
                </a:lnTo>
                <a:lnTo>
                  <a:pt x="1788871" y="0"/>
                </a:lnTo>
                <a:lnTo>
                  <a:pt x="1788871" y="12700"/>
                </a:lnTo>
                <a:close/>
              </a:path>
              <a:path w="4161790" h="356870">
                <a:moveTo>
                  <a:pt x="1814271" y="12700"/>
                </a:moveTo>
                <a:lnTo>
                  <a:pt x="1801571" y="12700"/>
                </a:lnTo>
                <a:lnTo>
                  <a:pt x="1801571" y="0"/>
                </a:lnTo>
                <a:lnTo>
                  <a:pt x="1814271" y="0"/>
                </a:lnTo>
                <a:lnTo>
                  <a:pt x="1814271" y="12700"/>
                </a:lnTo>
                <a:close/>
              </a:path>
              <a:path w="4161790" h="356870">
                <a:moveTo>
                  <a:pt x="1839671" y="12700"/>
                </a:moveTo>
                <a:lnTo>
                  <a:pt x="1826971" y="12700"/>
                </a:lnTo>
                <a:lnTo>
                  <a:pt x="1826971" y="0"/>
                </a:lnTo>
                <a:lnTo>
                  <a:pt x="1839671" y="0"/>
                </a:lnTo>
                <a:lnTo>
                  <a:pt x="1839671" y="12700"/>
                </a:lnTo>
                <a:close/>
              </a:path>
              <a:path w="4161790" h="356870">
                <a:moveTo>
                  <a:pt x="1865071" y="12700"/>
                </a:moveTo>
                <a:lnTo>
                  <a:pt x="1852371" y="12700"/>
                </a:lnTo>
                <a:lnTo>
                  <a:pt x="1852371" y="0"/>
                </a:lnTo>
                <a:lnTo>
                  <a:pt x="1865071" y="0"/>
                </a:lnTo>
                <a:lnTo>
                  <a:pt x="1865071" y="12700"/>
                </a:lnTo>
                <a:close/>
              </a:path>
              <a:path w="4161790" h="356870">
                <a:moveTo>
                  <a:pt x="1890471" y="12700"/>
                </a:moveTo>
                <a:lnTo>
                  <a:pt x="1877771" y="12700"/>
                </a:lnTo>
                <a:lnTo>
                  <a:pt x="1877771" y="0"/>
                </a:lnTo>
                <a:lnTo>
                  <a:pt x="1890471" y="0"/>
                </a:lnTo>
                <a:lnTo>
                  <a:pt x="1890471" y="12700"/>
                </a:lnTo>
                <a:close/>
              </a:path>
              <a:path w="4161790" h="356870">
                <a:moveTo>
                  <a:pt x="1915871" y="12700"/>
                </a:moveTo>
                <a:lnTo>
                  <a:pt x="1903171" y="12700"/>
                </a:lnTo>
                <a:lnTo>
                  <a:pt x="1903171" y="0"/>
                </a:lnTo>
                <a:lnTo>
                  <a:pt x="1915871" y="0"/>
                </a:lnTo>
                <a:lnTo>
                  <a:pt x="1915871" y="12700"/>
                </a:lnTo>
                <a:close/>
              </a:path>
              <a:path w="4161790" h="356870">
                <a:moveTo>
                  <a:pt x="1941271" y="12700"/>
                </a:moveTo>
                <a:lnTo>
                  <a:pt x="1928571" y="12700"/>
                </a:lnTo>
                <a:lnTo>
                  <a:pt x="1928571" y="0"/>
                </a:lnTo>
                <a:lnTo>
                  <a:pt x="1941271" y="0"/>
                </a:lnTo>
                <a:lnTo>
                  <a:pt x="1941271" y="12700"/>
                </a:lnTo>
                <a:close/>
              </a:path>
              <a:path w="4161790" h="356870">
                <a:moveTo>
                  <a:pt x="1966671" y="12700"/>
                </a:moveTo>
                <a:lnTo>
                  <a:pt x="1953971" y="12700"/>
                </a:lnTo>
                <a:lnTo>
                  <a:pt x="1953971" y="0"/>
                </a:lnTo>
                <a:lnTo>
                  <a:pt x="1966671" y="0"/>
                </a:lnTo>
                <a:lnTo>
                  <a:pt x="1966671" y="12700"/>
                </a:lnTo>
                <a:close/>
              </a:path>
              <a:path w="4161790" h="356870">
                <a:moveTo>
                  <a:pt x="1992071" y="12700"/>
                </a:moveTo>
                <a:lnTo>
                  <a:pt x="1979371" y="12700"/>
                </a:lnTo>
                <a:lnTo>
                  <a:pt x="1979371" y="0"/>
                </a:lnTo>
                <a:lnTo>
                  <a:pt x="1992071" y="0"/>
                </a:lnTo>
                <a:lnTo>
                  <a:pt x="1992071" y="12700"/>
                </a:lnTo>
                <a:close/>
              </a:path>
              <a:path w="4161790" h="356870">
                <a:moveTo>
                  <a:pt x="2017471" y="12700"/>
                </a:moveTo>
                <a:lnTo>
                  <a:pt x="2004771" y="12700"/>
                </a:lnTo>
                <a:lnTo>
                  <a:pt x="2004771" y="0"/>
                </a:lnTo>
                <a:lnTo>
                  <a:pt x="2017471" y="0"/>
                </a:lnTo>
                <a:lnTo>
                  <a:pt x="2017471" y="12700"/>
                </a:lnTo>
                <a:close/>
              </a:path>
              <a:path w="4161790" h="356870">
                <a:moveTo>
                  <a:pt x="2042871" y="12700"/>
                </a:moveTo>
                <a:lnTo>
                  <a:pt x="2030171" y="12700"/>
                </a:lnTo>
                <a:lnTo>
                  <a:pt x="2030171" y="0"/>
                </a:lnTo>
                <a:lnTo>
                  <a:pt x="2042871" y="0"/>
                </a:lnTo>
                <a:lnTo>
                  <a:pt x="2042871" y="12700"/>
                </a:lnTo>
                <a:close/>
              </a:path>
              <a:path w="4161790" h="356870">
                <a:moveTo>
                  <a:pt x="2068271" y="12700"/>
                </a:moveTo>
                <a:lnTo>
                  <a:pt x="2055571" y="12700"/>
                </a:lnTo>
                <a:lnTo>
                  <a:pt x="2055571" y="0"/>
                </a:lnTo>
                <a:lnTo>
                  <a:pt x="2068271" y="0"/>
                </a:lnTo>
                <a:lnTo>
                  <a:pt x="2068271" y="12700"/>
                </a:lnTo>
                <a:close/>
              </a:path>
              <a:path w="4161790" h="356870">
                <a:moveTo>
                  <a:pt x="2093671" y="12700"/>
                </a:moveTo>
                <a:lnTo>
                  <a:pt x="2080971" y="12700"/>
                </a:lnTo>
                <a:lnTo>
                  <a:pt x="2080971" y="0"/>
                </a:lnTo>
                <a:lnTo>
                  <a:pt x="2093671" y="0"/>
                </a:lnTo>
                <a:lnTo>
                  <a:pt x="2093671" y="12700"/>
                </a:lnTo>
                <a:close/>
              </a:path>
              <a:path w="4161790" h="356870">
                <a:moveTo>
                  <a:pt x="2119071" y="12700"/>
                </a:moveTo>
                <a:lnTo>
                  <a:pt x="2106371" y="12700"/>
                </a:lnTo>
                <a:lnTo>
                  <a:pt x="2106371" y="0"/>
                </a:lnTo>
                <a:lnTo>
                  <a:pt x="2119071" y="0"/>
                </a:lnTo>
                <a:lnTo>
                  <a:pt x="2119071" y="12700"/>
                </a:lnTo>
                <a:close/>
              </a:path>
              <a:path w="4161790" h="356870">
                <a:moveTo>
                  <a:pt x="2144471" y="12700"/>
                </a:moveTo>
                <a:lnTo>
                  <a:pt x="2131771" y="12700"/>
                </a:lnTo>
                <a:lnTo>
                  <a:pt x="2131771" y="0"/>
                </a:lnTo>
                <a:lnTo>
                  <a:pt x="2144471" y="0"/>
                </a:lnTo>
                <a:lnTo>
                  <a:pt x="2144471" y="12700"/>
                </a:lnTo>
                <a:close/>
              </a:path>
              <a:path w="4161790" h="356870">
                <a:moveTo>
                  <a:pt x="2169871" y="12700"/>
                </a:moveTo>
                <a:lnTo>
                  <a:pt x="2157171" y="12700"/>
                </a:lnTo>
                <a:lnTo>
                  <a:pt x="2157171" y="0"/>
                </a:lnTo>
                <a:lnTo>
                  <a:pt x="2169871" y="0"/>
                </a:lnTo>
                <a:lnTo>
                  <a:pt x="2169871" y="12700"/>
                </a:lnTo>
                <a:close/>
              </a:path>
              <a:path w="4161790" h="356870">
                <a:moveTo>
                  <a:pt x="2195271" y="12700"/>
                </a:moveTo>
                <a:lnTo>
                  <a:pt x="2182571" y="12700"/>
                </a:lnTo>
                <a:lnTo>
                  <a:pt x="2182571" y="0"/>
                </a:lnTo>
                <a:lnTo>
                  <a:pt x="2195271" y="0"/>
                </a:lnTo>
                <a:lnTo>
                  <a:pt x="2195271" y="12700"/>
                </a:lnTo>
                <a:close/>
              </a:path>
              <a:path w="4161790" h="356870">
                <a:moveTo>
                  <a:pt x="2220671" y="12700"/>
                </a:moveTo>
                <a:lnTo>
                  <a:pt x="2207971" y="12700"/>
                </a:lnTo>
                <a:lnTo>
                  <a:pt x="2207971" y="0"/>
                </a:lnTo>
                <a:lnTo>
                  <a:pt x="2220671" y="0"/>
                </a:lnTo>
                <a:lnTo>
                  <a:pt x="2220671" y="12700"/>
                </a:lnTo>
                <a:close/>
              </a:path>
              <a:path w="4161790" h="356870">
                <a:moveTo>
                  <a:pt x="2246071" y="12700"/>
                </a:moveTo>
                <a:lnTo>
                  <a:pt x="2233371" y="12700"/>
                </a:lnTo>
                <a:lnTo>
                  <a:pt x="2233371" y="0"/>
                </a:lnTo>
                <a:lnTo>
                  <a:pt x="2246071" y="0"/>
                </a:lnTo>
                <a:lnTo>
                  <a:pt x="2246071" y="12700"/>
                </a:lnTo>
                <a:close/>
              </a:path>
              <a:path w="4161790" h="356870">
                <a:moveTo>
                  <a:pt x="2271471" y="12700"/>
                </a:moveTo>
                <a:lnTo>
                  <a:pt x="2258771" y="12700"/>
                </a:lnTo>
                <a:lnTo>
                  <a:pt x="2258771" y="0"/>
                </a:lnTo>
                <a:lnTo>
                  <a:pt x="2271471" y="0"/>
                </a:lnTo>
                <a:lnTo>
                  <a:pt x="2271471" y="12700"/>
                </a:lnTo>
                <a:close/>
              </a:path>
              <a:path w="4161790" h="356870">
                <a:moveTo>
                  <a:pt x="2296871" y="12700"/>
                </a:moveTo>
                <a:lnTo>
                  <a:pt x="2284171" y="12700"/>
                </a:lnTo>
                <a:lnTo>
                  <a:pt x="2284171" y="0"/>
                </a:lnTo>
                <a:lnTo>
                  <a:pt x="2296871" y="0"/>
                </a:lnTo>
                <a:lnTo>
                  <a:pt x="2296871" y="12700"/>
                </a:lnTo>
                <a:close/>
              </a:path>
              <a:path w="4161790" h="356870">
                <a:moveTo>
                  <a:pt x="2322271" y="12700"/>
                </a:moveTo>
                <a:lnTo>
                  <a:pt x="2309571" y="12700"/>
                </a:lnTo>
                <a:lnTo>
                  <a:pt x="2309571" y="0"/>
                </a:lnTo>
                <a:lnTo>
                  <a:pt x="2322271" y="0"/>
                </a:lnTo>
                <a:lnTo>
                  <a:pt x="2322271" y="12700"/>
                </a:lnTo>
                <a:close/>
              </a:path>
              <a:path w="4161790" h="356870">
                <a:moveTo>
                  <a:pt x="2347671" y="12700"/>
                </a:moveTo>
                <a:lnTo>
                  <a:pt x="2334971" y="12700"/>
                </a:lnTo>
                <a:lnTo>
                  <a:pt x="2334971" y="0"/>
                </a:lnTo>
                <a:lnTo>
                  <a:pt x="2347671" y="0"/>
                </a:lnTo>
                <a:lnTo>
                  <a:pt x="2347671" y="12700"/>
                </a:lnTo>
                <a:close/>
              </a:path>
              <a:path w="4161790" h="356870">
                <a:moveTo>
                  <a:pt x="2373071" y="12700"/>
                </a:moveTo>
                <a:lnTo>
                  <a:pt x="2360371" y="12700"/>
                </a:lnTo>
                <a:lnTo>
                  <a:pt x="2360371" y="0"/>
                </a:lnTo>
                <a:lnTo>
                  <a:pt x="2373071" y="0"/>
                </a:lnTo>
                <a:lnTo>
                  <a:pt x="2373071" y="12700"/>
                </a:lnTo>
                <a:close/>
              </a:path>
              <a:path w="4161790" h="356870">
                <a:moveTo>
                  <a:pt x="2398471" y="12700"/>
                </a:moveTo>
                <a:lnTo>
                  <a:pt x="2385771" y="12700"/>
                </a:lnTo>
                <a:lnTo>
                  <a:pt x="2385771" y="0"/>
                </a:lnTo>
                <a:lnTo>
                  <a:pt x="2398471" y="0"/>
                </a:lnTo>
                <a:lnTo>
                  <a:pt x="2398471" y="12700"/>
                </a:lnTo>
                <a:close/>
              </a:path>
              <a:path w="4161790" h="356870">
                <a:moveTo>
                  <a:pt x="2423871" y="12700"/>
                </a:moveTo>
                <a:lnTo>
                  <a:pt x="2411171" y="12700"/>
                </a:lnTo>
                <a:lnTo>
                  <a:pt x="2411171" y="0"/>
                </a:lnTo>
                <a:lnTo>
                  <a:pt x="2423871" y="0"/>
                </a:lnTo>
                <a:lnTo>
                  <a:pt x="2423871" y="12700"/>
                </a:lnTo>
                <a:close/>
              </a:path>
              <a:path w="4161790" h="356870">
                <a:moveTo>
                  <a:pt x="2449271" y="12700"/>
                </a:moveTo>
                <a:lnTo>
                  <a:pt x="2436571" y="12700"/>
                </a:lnTo>
                <a:lnTo>
                  <a:pt x="2436571" y="0"/>
                </a:lnTo>
                <a:lnTo>
                  <a:pt x="2449271" y="0"/>
                </a:lnTo>
                <a:lnTo>
                  <a:pt x="2449271" y="12700"/>
                </a:lnTo>
                <a:close/>
              </a:path>
              <a:path w="4161790" h="356870">
                <a:moveTo>
                  <a:pt x="2474671" y="12700"/>
                </a:moveTo>
                <a:lnTo>
                  <a:pt x="2461971" y="12700"/>
                </a:lnTo>
                <a:lnTo>
                  <a:pt x="2461971" y="0"/>
                </a:lnTo>
                <a:lnTo>
                  <a:pt x="2474671" y="0"/>
                </a:lnTo>
                <a:lnTo>
                  <a:pt x="2474671" y="12700"/>
                </a:lnTo>
                <a:close/>
              </a:path>
              <a:path w="4161790" h="356870">
                <a:moveTo>
                  <a:pt x="2500071" y="12700"/>
                </a:moveTo>
                <a:lnTo>
                  <a:pt x="2487371" y="12700"/>
                </a:lnTo>
                <a:lnTo>
                  <a:pt x="2487371" y="0"/>
                </a:lnTo>
                <a:lnTo>
                  <a:pt x="2500071" y="0"/>
                </a:lnTo>
                <a:lnTo>
                  <a:pt x="2500071" y="12700"/>
                </a:lnTo>
                <a:close/>
              </a:path>
              <a:path w="4161790" h="356870">
                <a:moveTo>
                  <a:pt x="2525471" y="12700"/>
                </a:moveTo>
                <a:lnTo>
                  <a:pt x="2512771" y="12700"/>
                </a:lnTo>
                <a:lnTo>
                  <a:pt x="2512771" y="0"/>
                </a:lnTo>
                <a:lnTo>
                  <a:pt x="2525471" y="0"/>
                </a:lnTo>
                <a:lnTo>
                  <a:pt x="2525471" y="12700"/>
                </a:lnTo>
                <a:close/>
              </a:path>
              <a:path w="4161790" h="356870">
                <a:moveTo>
                  <a:pt x="2550871" y="12700"/>
                </a:moveTo>
                <a:lnTo>
                  <a:pt x="2538171" y="12700"/>
                </a:lnTo>
                <a:lnTo>
                  <a:pt x="2538171" y="0"/>
                </a:lnTo>
                <a:lnTo>
                  <a:pt x="2550871" y="0"/>
                </a:lnTo>
                <a:lnTo>
                  <a:pt x="2550871" y="12700"/>
                </a:lnTo>
                <a:close/>
              </a:path>
              <a:path w="4161790" h="356870">
                <a:moveTo>
                  <a:pt x="2576271" y="12700"/>
                </a:moveTo>
                <a:lnTo>
                  <a:pt x="2563571" y="12700"/>
                </a:lnTo>
                <a:lnTo>
                  <a:pt x="2563571" y="0"/>
                </a:lnTo>
                <a:lnTo>
                  <a:pt x="2576271" y="0"/>
                </a:lnTo>
                <a:lnTo>
                  <a:pt x="2576271" y="12700"/>
                </a:lnTo>
                <a:close/>
              </a:path>
              <a:path w="4161790" h="356870">
                <a:moveTo>
                  <a:pt x="2601671" y="12700"/>
                </a:moveTo>
                <a:lnTo>
                  <a:pt x="2588971" y="12700"/>
                </a:lnTo>
                <a:lnTo>
                  <a:pt x="2588971" y="0"/>
                </a:lnTo>
                <a:lnTo>
                  <a:pt x="2601671" y="0"/>
                </a:lnTo>
                <a:lnTo>
                  <a:pt x="2601671" y="12700"/>
                </a:lnTo>
                <a:close/>
              </a:path>
              <a:path w="4161790" h="356870">
                <a:moveTo>
                  <a:pt x="2627083" y="12700"/>
                </a:moveTo>
                <a:lnTo>
                  <a:pt x="2614383" y="12700"/>
                </a:lnTo>
                <a:lnTo>
                  <a:pt x="2614383" y="0"/>
                </a:lnTo>
                <a:lnTo>
                  <a:pt x="2627083" y="0"/>
                </a:lnTo>
                <a:lnTo>
                  <a:pt x="2627083" y="12700"/>
                </a:lnTo>
                <a:close/>
              </a:path>
              <a:path w="4161790" h="356870">
                <a:moveTo>
                  <a:pt x="2652483" y="12700"/>
                </a:moveTo>
                <a:lnTo>
                  <a:pt x="2639783" y="12700"/>
                </a:lnTo>
                <a:lnTo>
                  <a:pt x="2639783" y="0"/>
                </a:lnTo>
                <a:lnTo>
                  <a:pt x="2652483" y="0"/>
                </a:lnTo>
                <a:lnTo>
                  <a:pt x="2652483" y="12700"/>
                </a:lnTo>
                <a:close/>
              </a:path>
              <a:path w="4161790" h="356870">
                <a:moveTo>
                  <a:pt x="2677883" y="12700"/>
                </a:moveTo>
                <a:lnTo>
                  <a:pt x="2665183" y="12700"/>
                </a:lnTo>
                <a:lnTo>
                  <a:pt x="2665183" y="0"/>
                </a:lnTo>
                <a:lnTo>
                  <a:pt x="2677883" y="0"/>
                </a:lnTo>
                <a:lnTo>
                  <a:pt x="2677883" y="12700"/>
                </a:lnTo>
                <a:close/>
              </a:path>
              <a:path w="4161790" h="356870">
                <a:moveTo>
                  <a:pt x="2703283" y="12700"/>
                </a:moveTo>
                <a:lnTo>
                  <a:pt x="2690583" y="12700"/>
                </a:lnTo>
                <a:lnTo>
                  <a:pt x="2690583" y="0"/>
                </a:lnTo>
                <a:lnTo>
                  <a:pt x="2703283" y="0"/>
                </a:lnTo>
                <a:lnTo>
                  <a:pt x="2703283" y="12700"/>
                </a:lnTo>
                <a:close/>
              </a:path>
              <a:path w="4161790" h="356870">
                <a:moveTo>
                  <a:pt x="2728683" y="12700"/>
                </a:moveTo>
                <a:lnTo>
                  <a:pt x="2715983" y="12700"/>
                </a:lnTo>
                <a:lnTo>
                  <a:pt x="2715983" y="0"/>
                </a:lnTo>
                <a:lnTo>
                  <a:pt x="2728683" y="0"/>
                </a:lnTo>
                <a:lnTo>
                  <a:pt x="2728683" y="12700"/>
                </a:lnTo>
                <a:close/>
              </a:path>
              <a:path w="4161790" h="356870">
                <a:moveTo>
                  <a:pt x="2754083" y="12700"/>
                </a:moveTo>
                <a:lnTo>
                  <a:pt x="2741383" y="12700"/>
                </a:lnTo>
                <a:lnTo>
                  <a:pt x="2741383" y="0"/>
                </a:lnTo>
                <a:lnTo>
                  <a:pt x="2754083" y="0"/>
                </a:lnTo>
                <a:lnTo>
                  <a:pt x="2754083" y="12700"/>
                </a:lnTo>
                <a:close/>
              </a:path>
              <a:path w="4161790" h="356870">
                <a:moveTo>
                  <a:pt x="2779483" y="12700"/>
                </a:moveTo>
                <a:lnTo>
                  <a:pt x="2766783" y="12700"/>
                </a:lnTo>
                <a:lnTo>
                  <a:pt x="2766783" y="0"/>
                </a:lnTo>
                <a:lnTo>
                  <a:pt x="2779483" y="0"/>
                </a:lnTo>
                <a:lnTo>
                  <a:pt x="2779483" y="12700"/>
                </a:lnTo>
                <a:close/>
              </a:path>
              <a:path w="4161790" h="356870">
                <a:moveTo>
                  <a:pt x="2804883" y="12700"/>
                </a:moveTo>
                <a:lnTo>
                  <a:pt x="2792183" y="12700"/>
                </a:lnTo>
                <a:lnTo>
                  <a:pt x="2792183" y="0"/>
                </a:lnTo>
                <a:lnTo>
                  <a:pt x="2804883" y="0"/>
                </a:lnTo>
                <a:lnTo>
                  <a:pt x="2804883" y="12700"/>
                </a:lnTo>
                <a:close/>
              </a:path>
              <a:path w="4161790" h="356870">
                <a:moveTo>
                  <a:pt x="2830283" y="12700"/>
                </a:moveTo>
                <a:lnTo>
                  <a:pt x="2817583" y="12700"/>
                </a:lnTo>
                <a:lnTo>
                  <a:pt x="2817583" y="0"/>
                </a:lnTo>
                <a:lnTo>
                  <a:pt x="2830283" y="0"/>
                </a:lnTo>
                <a:lnTo>
                  <a:pt x="2830283" y="12700"/>
                </a:lnTo>
                <a:close/>
              </a:path>
              <a:path w="4161790" h="356870">
                <a:moveTo>
                  <a:pt x="2855683" y="12700"/>
                </a:moveTo>
                <a:lnTo>
                  <a:pt x="2842983" y="12700"/>
                </a:lnTo>
                <a:lnTo>
                  <a:pt x="2842983" y="0"/>
                </a:lnTo>
                <a:lnTo>
                  <a:pt x="2855683" y="0"/>
                </a:lnTo>
                <a:lnTo>
                  <a:pt x="2855683" y="12700"/>
                </a:lnTo>
                <a:close/>
              </a:path>
              <a:path w="4161790" h="356870">
                <a:moveTo>
                  <a:pt x="2881083" y="12700"/>
                </a:moveTo>
                <a:lnTo>
                  <a:pt x="2868383" y="12700"/>
                </a:lnTo>
                <a:lnTo>
                  <a:pt x="2868383" y="0"/>
                </a:lnTo>
                <a:lnTo>
                  <a:pt x="2881083" y="0"/>
                </a:lnTo>
                <a:lnTo>
                  <a:pt x="2881083" y="12700"/>
                </a:lnTo>
                <a:close/>
              </a:path>
              <a:path w="4161790" h="356870">
                <a:moveTo>
                  <a:pt x="2906483" y="12700"/>
                </a:moveTo>
                <a:lnTo>
                  <a:pt x="2893783" y="12700"/>
                </a:lnTo>
                <a:lnTo>
                  <a:pt x="2893783" y="0"/>
                </a:lnTo>
                <a:lnTo>
                  <a:pt x="2906483" y="0"/>
                </a:lnTo>
                <a:lnTo>
                  <a:pt x="2906483" y="12700"/>
                </a:lnTo>
                <a:close/>
              </a:path>
              <a:path w="4161790" h="356870">
                <a:moveTo>
                  <a:pt x="2931883" y="12700"/>
                </a:moveTo>
                <a:lnTo>
                  <a:pt x="2919183" y="12700"/>
                </a:lnTo>
                <a:lnTo>
                  <a:pt x="2919183" y="0"/>
                </a:lnTo>
                <a:lnTo>
                  <a:pt x="2931883" y="0"/>
                </a:lnTo>
                <a:lnTo>
                  <a:pt x="2931883" y="12700"/>
                </a:lnTo>
                <a:close/>
              </a:path>
              <a:path w="4161790" h="356870">
                <a:moveTo>
                  <a:pt x="2957283" y="12700"/>
                </a:moveTo>
                <a:lnTo>
                  <a:pt x="2944583" y="12700"/>
                </a:lnTo>
                <a:lnTo>
                  <a:pt x="2944583" y="0"/>
                </a:lnTo>
                <a:lnTo>
                  <a:pt x="2957283" y="0"/>
                </a:lnTo>
                <a:lnTo>
                  <a:pt x="2957283" y="12700"/>
                </a:lnTo>
                <a:close/>
              </a:path>
              <a:path w="4161790" h="356870">
                <a:moveTo>
                  <a:pt x="2982683" y="12700"/>
                </a:moveTo>
                <a:lnTo>
                  <a:pt x="2969983" y="12700"/>
                </a:lnTo>
                <a:lnTo>
                  <a:pt x="2969983" y="0"/>
                </a:lnTo>
                <a:lnTo>
                  <a:pt x="2982683" y="0"/>
                </a:lnTo>
                <a:lnTo>
                  <a:pt x="2982683" y="12700"/>
                </a:lnTo>
                <a:close/>
              </a:path>
              <a:path w="4161790" h="356870">
                <a:moveTo>
                  <a:pt x="3008083" y="12700"/>
                </a:moveTo>
                <a:lnTo>
                  <a:pt x="2995383" y="12700"/>
                </a:lnTo>
                <a:lnTo>
                  <a:pt x="2995383" y="0"/>
                </a:lnTo>
                <a:lnTo>
                  <a:pt x="3008083" y="0"/>
                </a:lnTo>
                <a:lnTo>
                  <a:pt x="3008083" y="12700"/>
                </a:lnTo>
                <a:close/>
              </a:path>
              <a:path w="4161790" h="356870">
                <a:moveTo>
                  <a:pt x="3033483" y="12700"/>
                </a:moveTo>
                <a:lnTo>
                  <a:pt x="3020783" y="12700"/>
                </a:lnTo>
                <a:lnTo>
                  <a:pt x="3020783" y="0"/>
                </a:lnTo>
                <a:lnTo>
                  <a:pt x="3033483" y="0"/>
                </a:lnTo>
                <a:lnTo>
                  <a:pt x="3033483" y="12700"/>
                </a:lnTo>
                <a:close/>
              </a:path>
              <a:path w="4161790" h="356870">
                <a:moveTo>
                  <a:pt x="3058883" y="12700"/>
                </a:moveTo>
                <a:lnTo>
                  <a:pt x="3046183" y="12700"/>
                </a:lnTo>
                <a:lnTo>
                  <a:pt x="3046183" y="0"/>
                </a:lnTo>
                <a:lnTo>
                  <a:pt x="3058883" y="0"/>
                </a:lnTo>
                <a:lnTo>
                  <a:pt x="3058883" y="12700"/>
                </a:lnTo>
                <a:close/>
              </a:path>
              <a:path w="4161790" h="356870">
                <a:moveTo>
                  <a:pt x="3084283" y="12700"/>
                </a:moveTo>
                <a:lnTo>
                  <a:pt x="3071583" y="12700"/>
                </a:lnTo>
                <a:lnTo>
                  <a:pt x="3071583" y="0"/>
                </a:lnTo>
                <a:lnTo>
                  <a:pt x="3084283" y="0"/>
                </a:lnTo>
                <a:lnTo>
                  <a:pt x="3084283" y="12700"/>
                </a:lnTo>
                <a:close/>
              </a:path>
              <a:path w="4161790" h="356870">
                <a:moveTo>
                  <a:pt x="3109683" y="12700"/>
                </a:moveTo>
                <a:lnTo>
                  <a:pt x="3096983" y="12700"/>
                </a:lnTo>
                <a:lnTo>
                  <a:pt x="3096983" y="0"/>
                </a:lnTo>
                <a:lnTo>
                  <a:pt x="3109683" y="0"/>
                </a:lnTo>
                <a:lnTo>
                  <a:pt x="3109683" y="12700"/>
                </a:lnTo>
                <a:close/>
              </a:path>
              <a:path w="4161790" h="356870">
                <a:moveTo>
                  <a:pt x="3135083" y="12700"/>
                </a:moveTo>
                <a:lnTo>
                  <a:pt x="3122383" y="12700"/>
                </a:lnTo>
                <a:lnTo>
                  <a:pt x="3122383" y="0"/>
                </a:lnTo>
                <a:lnTo>
                  <a:pt x="3135083" y="0"/>
                </a:lnTo>
                <a:lnTo>
                  <a:pt x="3135083" y="12700"/>
                </a:lnTo>
                <a:close/>
              </a:path>
              <a:path w="4161790" h="356870">
                <a:moveTo>
                  <a:pt x="3160483" y="12700"/>
                </a:moveTo>
                <a:lnTo>
                  <a:pt x="3147783" y="12700"/>
                </a:lnTo>
                <a:lnTo>
                  <a:pt x="3147783" y="0"/>
                </a:lnTo>
                <a:lnTo>
                  <a:pt x="3160483" y="0"/>
                </a:lnTo>
                <a:lnTo>
                  <a:pt x="3160483" y="12700"/>
                </a:lnTo>
                <a:close/>
              </a:path>
              <a:path w="4161790" h="356870">
                <a:moveTo>
                  <a:pt x="3185883" y="12700"/>
                </a:moveTo>
                <a:lnTo>
                  <a:pt x="3173183" y="12700"/>
                </a:lnTo>
                <a:lnTo>
                  <a:pt x="3173183" y="0"/>
                </a:lnTo>
                <a:lnTo>
                  <a:pt x="3185883" y="0"/>
                </a:lnTo>
                <a:lnTo>
                  <a:pt x="3185883" y="12700"/>
                </a:lnTo>
                <a:close/>
              </a:path>
              <a:path w="4161790" h="356870">
                <a:moveTo>
                  <a:pt x="3211283" y="12700"/>
                </a:moveTo>
                <a:lnTo>
                  <a:pt x="3198583" y="12700"/>
                </a:lnTo>
                <a:lnTo>
                  <a:pt x="3198583" y="0"/>
                </a:lnTo>
                <a:lnTo>
                  <a:pt x="3211283" y="0"/>
                </a:lnTo>
                <a:lnTo>
                  <a:pt x="3211283" y="12700"/>
                </a:lnTo>
                <a:close/>
              </a:path>
              <a:path w="4161790" h="356870">
                <a:moveTo>
                  <a:pt x="3236683" y="12700"/>
                </a:moveTo>
                <a:lnTo>
                  <a:pt x="3223983" y="12700"/>
                </a:lnTo>
                <a:lnTo>
                  <a:pt x="3223983" y="0"/>
                </a:lnTo>
                <a:lnTo>
                  <a:pt x="3236683" y="0"/>
                </a:lnTo>
                <a:lnTo>
                  <a:pt x="3236683" y="12700"/>
                </a:lnTo>
                <a:close/>
              </a:path>
              <a:path w="4161790" h="356870">
                <a:moveTo>
                  <a:pt x="3262083" y="12700"/>
                </a:moveTo>
                <a:lnTo>
                  <a:pt x="3249383" y="12700"/>
                </a:lnTo>
                <a:lnTo>
                  <a:pt x="3249383" y="0"/>
                </a:lnTo>
                <a:lnTo>
                  <a:pt x="3262083" y="0"/>
                </a:lnTo>
                <a:lnTo>
                  <a:pt x="3262083" y="12700"/>
                </a:lnTo>
                <a:close/>
              </a:path>
              <a:path w="4161790" h="356870">
                <a:moveTo>
                  <a:pt x="3287483" y="12700"/>
                </a:moveTo>
                <a:lnTo>
                  <a:pt x="3274783" y="12700"/>
                </a:lnTo>
                <a:lnTo>
                  <a:pt x="3274783" y="0"/>
                </a:lnTo>
                <a:lnTo>
                  <a:pt x="3287483" y="0"/>
                </a:lnTo>
                <a:lnTo>
                  <a:pt x="3287483" y="12700"/>
                </a:lnTo>
                <a:close/>
              </a:path>
              <a:path w="4161790" h="356870">
                <a:moveTo>
                  <a:pt x="3312883" y="12700"/>
                </a:moveTo>
                <a:lnTo>
                  <a:pt x="3300183" y="12700"/>
                </a:lnTo>
                <a:lnTo>
                  <a:pt x="3300183" y="0"/>
                </a:lnTo>
                <a:lnTo>
                  <a:pt x="3312883" y="0"/>
                </a:lnTo>
                <a:lnTo>
                  <a:pt x="3312883" y="12700"/>
                </a:lnTo>
                <a:close/>
              </a:path>
              <a:path w="4161790" h="356870">
                <a:moveTo>
                  <a:pt x="3338283" y="12700"/>
                </a:moveTo>
                <a:lnTo>
                  <a:pt x="3325583" y="12700"/>
                </a:lnTo>
                <a:lnTo>
                  <a:pt x="3325583" y="0"/>
                </a:lnTo>
                <a:lnTo>
                  <a:pt x="3338283" y="0"/>
                </a:lnTo>
                <a:lnTo>
                  <a:pt x="3338283" y="12700"/>
                </a:lnTo>
                <a:close/>
              </a:path>
              <a:path w="4161790" h="356870">
                <a:moveTo>
                  <a:pt x="3363683" y="12700"/>
                </a:moveTo>
                <a:lnTo>
                  <a:pt x="3350983" y="12700"/>
                </a:lnTo>
                <a:lnTo>
                  <a:pt x="3350983" y="0"/>
                </a:lnTo>
                <a:lnTo>
                  <a:pt x="3363683" y="0"/>
                </a:lnTo>
                <a:lnTo>
                  <a:pt x="3363683" y="12700"/>
                </a:lnTo>
                <a:close/>
              </a:path>
              <a:path w="4161790" h="356870">
                <a:moveTo>
                  <a:pt x="3389083" y="12700"/>
                </a:moveTo>
                <a:lnTo>
                  <a:pt x="3376383" y="12700"/>
                </a:lnTo>
                <a:lnTo>
                  <a:pt x="3376383" y="0"/>
                </a:lnTo>
                <a:lnTo>
                  <a:pt x="3389083" y="0"/>
                </a:lnTo>
                <a:lnTo>
                  <a:pt x="3389083" y="12700"/>
                </a:lnTo>
                <a:close/>
              </a:path>
              <a:path w="4161790" h="356870">
                <a:moveTo>
                  <a:pt x="3414483" y="12700"/>
                </a:moveTo>
                <a:lnTo>
                  <a:pt x="3401783" y="12700"/>
                </a:lnTo>
                <a:lnTo>
                  <a:pt x="3401783" y="0"/>
                </a:lnTo>
                <a:lnTo>
                  <a:pt x="3414483" y="0"/>
                </a:lnTo>
                <a:lnTo>
                  <a:pt x="3414483" y="12700"/>
                </a:lnTo>
                <a:close/>
              </a:path>
              <a:path w="4161790" h="356870">
                <a:moveTo>
                  <a:pt x="3439883" y="12700"/>
                </a:moveTo>
                <a:lnTo>
                  <a:pt x="3427183" y="12700"/>
                </a:lnTo>
                <a:lnTo>
                  <a:pt x="3427183" y="0"/>
                </a:lnTo>
                <a:lnTo>
                  <a:pt x="3439883" y="0"/>
                </a:lnTo>
                <a:lnTo>
                  <a:pt x="3439883" y="12700"/>
                </a:lnTo>
                <a:close/>
              </a:path>
              <a:path w="4161790" h="356870">
                <a:moveTo>
                  <a:pt x="3465283" y="12700"/>
                </a:moveTo>
                <a:lnTo>
                  <a:pt x="3452583" y="12700"/>
                </a:lnTo>
                <a:lnTo>
                  <a:pt x="3452583" y="0"/>
                </a:lnTo>
                <a:lnTo>
                  <a:pt x="3465283" y="0"/>
                </a:lnTo>
                <a:lnTo>
                  <a:pt x="3465283" y="12700"/>
                </a:lnTo>
                <a:close/>
              </a:path>
              <a:path w="4161790" h="356870">
                <a:moveTo>
                  <a:pt x="3490683" y="12700"/>
                </a:moveTo>
                <a:lnTo>
                  <a:pt x="3477983" y="12700"/>
                </a:lnTo>
                <a:lnTo>
                  <a:pt x="3477983" y="0"/>
                </a:lnTo>
                <a:lnTo>
                  <a:pt x="3490683" y="0"/>
                </a:lnTo>
                <a:lnTo>
                  <a:pt x="3490683" y="12700"/>
                </a:lnTo>
                <a:close/>
              </a:path>
              <a:path w="4161790" h="356870">
                <a:moveTo>
                  <a:pt x="3516083" y="12700"/>
                </a:moveTo>
                <a:lnTo>
                  <a:pt x="3503383" y="12700"/>
                </a:lnTo>
                <a:lnTo>
                  <a:pt x="3503383" y="0"/>
                </a:lnTo>
                <a:lnTo>
                  <a:pt x="3516083" y="0"/>
                </a:lnTo>
                <a:lnTo>
                  <a:pt x="3516083" y="12700"/>
                </a:lnTo>
                <a:close/>
              </a:path>
              <a:path w="4161790" h="356870">
                <a:moveTo>
                  <a:pt x="3541483" y="12700"/>
                </a:moveTo>
                <a:lnTo>
                  <a:pt x="3528783" y="12700"/>
                </a:lnTo>
                <a:lnTo>
                  <a:pt x="3528783" y="0"/>
                </a:lnTo>
                <a:lnTo>
                  <a:pt x="3541483" y="0"/>
                </a:lnTo>
                <a:lnTo>
                  <a:pt x="3541483" y="12700"/>
                </a:lnTo>
                <a:close/>
              </a:path>
              <a:path w="4161790" h="356870">
                <a:moveTo>
                  <a:pt x="3566883" y="12700"/>
                </a:moveTo>
                <a:lnTo>
                  <a:pt x="3554183" y="12700"/>
                </a:lnTo>
                <a:lnTo>
                  <a:pt x="3554183" y="0"/>
                </a:lnTo>
                <a:lnTo>
                  <a:pt x="3566883" y="0"/>
                </a:lnTo>
                <a:lnTo>
                  <a:pt x="3566883" y="12700"/>
                </a:lnTo>
                <a:close/>
              </a:path>
              <a:path w="4161790" h="356870">
                <a:moveTo>
                  <a:pt x="3592283" y="12700"/>
                </a:moveTo>
                <a:lnTo>
                  <a:pt x="3579583" y="12700"/>
                </a:lnTo>
                <a:lnTo>
                  <a:pt x="3579583" y="0"/>
                </a:lnTo>
                <a:lnTo>
                  <a:pt x="3592283" y="0"/>
                </a:lnTo>
                <a:lnTo>
                  <a:pt x="3592283" y="12700"/>
                </a:lnTo>
                <a:close/>
              </a:path>
              <a:path w="4161790" h="356870">
                <a:moveTo>
                  <a:pt x="3617683" y="12700"/>
                </a:moveTo>
                <a:lnTo>
                  <a:pt x="3604983" y="12700"/>
                </a:lnTo>
                <a:lnTo>
                  <a:pt x="3604983" y="0"/>
                </a:lnTo>
                <a:lnTo>
                  <a:pt x="3617683" y="0"/>
                </a:lnTo>
                <a:lnTo>
                  <a:pt x="3617683" y="12700"/>
                </a:lnTo>
                <a:close/>
              </a:path>
              <a:path w="4161790" h="356870">
                <a:moveTo>
                  <a:pt x="3643083" y="12700"/>
                </a:moveTo>
                <a:lnTo>
                  <a:pt x="3630383" y="12700"/>
                </a:lnTo>
                <a:lnTo>
                  <a:pt x="3630383" y="0"/>
                </a:lnTo>
                <a:lnTo>
                  <a:pt x="3643083" y="0"/>
                </a:lnTo>
                <a:lnTo>
                  <a:pt x="3643083" y="12700"/>
                </a:lnTo>
                <a:close/>
              </a:path>
              <a:path w="4161790" h="356870">
                <a:moveTo>
                  <a:pt x="3668483" y="12700"/>
                </a:moveTo>
                <a:lnTo>
                  <a:pt x="3655783" y="12700"/>
                </a:lnTo>
                <a:lnTo>
                  <a:pt x="3655783" y="0"/>
                </a:lnTo>
                <a:lnTo>
                  <a:pt x="3668483" y="0"/>
                </a:lnTo>
                <a:lnTo>
                  <a:pt x="3668483" y="12700"/>
                </a:lnTo>
                <a:close/>
              </a:path>
              <a:path w="4161790" h="356870">
                <a:moveTo>
                  <a:pt x="3693883" y="12700"/>
                </a:moveTo>
                <a:lnTo>
                  <a:pt x="3681183" y="12700"/>
                </a:lnTo>
                <a:lnTo>
                  <a:pt x="3681183" y="0"/>
                </a:lnTo>
                <a:lnTo>
                  <a:pt x="3693883" y="0"/>
                </a:lnTo>
                <a:lnTo>
                  <a:pt x="3693883" y="12700"/>
                </a:lnTo>
                <a:close/>
              </a:path>
              <a:path w="4161790" h="356870">
                <a:moveTo>
                  <a:pt x="3719283" y="12700"/>
                </a:moveTo>
                <a:lnTo>
                  <a:pt x="3706583" y="12700"/>
                </a:lnTo>
                <a:lnTo>
                  <a:pt x="3706583" y="0"/>
                </a:lnTo>
                <a:lnTo>
                  <a:pt x="3719283" y="0"/>
                </a:lnTo>
                <a:lnTo>
                  <a:pt x="3719283" y="12700"/>
                </a:lnTo>
                <a:close/>
              </a:path>
              <a:path w="4161790" h="356870">
                <a:moveTo>
                  <a:pt x="3744683" y="12700"/>
                </a:moveTo>
                <a:lnTo>
                  <a:pt x="3731983" y="12700"/>
                </a:lnTo>
                <a:lnTo>
                  <a:pt x="3731983" y="0"/>
                </a:lnTo>
                <a:lnTo>
                  <a:pt x="3744683" y="0"/>
                </a:lnTo>
                <a:lnTo>
                  <a:pt x="3744683" y="12700"/>
                </a:lnTo>
                <a:close/>
              </a:path>
              <a:path w="4161790" h="356870">
                <a:moveTo>
                  <a:pt x="3770083" y="12700"/>
                </a:moveTo>
                <a:lnTo>
                  <a:pt x="3757383" y="12700"/>
                </a:lnTo>
                <a:lnTo>
                  <a:pt x="3757383" y="0"/>
                </a:lnTo>
                <a:lnTo>
                  <a:pt x="3770083" y="0"/>
                </a:lnTo>
                <a:lnTo>
                  <a:pt x="3770083" y="12700"/>
                </a:lnTo>
                <a:close/>
              </a:path>
              <a:path w="4161790" h="356870">
                <a:moveTo>
                  <a:pt x="3795483" y="12700"/>
                </a:moveTo>
                <a:lnTo>
                  <a:pt x="3782783" y="12700"/>
                </a:lnTo>
                <a:lnTo>
                  <a:pt x="3782783" y="0"/>
                </a:lnTo>
                <a:lnTo>
                  <a:pt x="3795483" y="0"/>
                </a:lnTo>
                <a:lnTo>
                  <a:pt x="3795483" y="12700"/>
                </a:lnTo>
                <a:close/>
              </a:path>
              <a:path w="4161790" h="356870">
                <a:moveTo>
                  <a:pt x="3820883" y="12700"/>
                </a:moveTo>
                <a:lnTo>
                  <a:pt x="3808183" y="12700"/>
                </a:lnTo>
                <a:lnTo>
                  <a:pt x="3808183" y="0"/>
                </a:lnTo>
                <a:lnTo>
                  <a:pt x="3820883" y="0"/>
                </a:lnTo>
                <a:lnTo>
                  <a:pt x="3820883" y="12700"/>
                </a:lnTo>
                <a:close/>
              </a:path>
              <a:path w="4161790" h="356870">
                <a:moveTo>
                  <a:pt x="3846283" y="12700"/>
                </a:moveTo>
                <a:lnTo>
                  <a:pt x="3833583" y="12700"/>
                </a:lnTo>
                <a:lnTo>
                  <a:pt x="3833583" y="0"/>
                </a:lnTo>
                <a:lnTo>
                  <a:pt x="3846283" y="0"/>
                </a:lnTo>
                <a:lnTo>
                  <a:pt x="3846283" y="12700"/>
                </a:lnTo>
                <a:close/>
              </a:path>
              <a:path w="4161790" h="356870">
                <a:moveTo>
                  <a:pt x="3871683" y="12700"/>
                </a:moveTo>
                <a:lnTo>
                  <a:pt x="3858983" y="12700"/>
                </a:lnTo>
                <a:lnTo>
                  <a:pt x="3858983" y="0"/>
                </a:lnTo>
                <a:lnTo>
                  <a:pt x="3871683" y="0"/>
                </a:lnTo>
                <a:lnTo>
                  <a:pt x="3871683" y="12700"/>
                </a:lnTo>
                <a:close/>
              </a:path>
              <a:path w="4161790" h="356870">
                <a:moveTo>
                  <a:pt x="3897083" y="12700"/>
                </a:moveTo>
                <a:lnTo>
                  <a:pt x="3884383" y="12700"/>
                </a:lnTo>
                <a:lnTo>
                  <a:pt x="3884383" y="0"/>
                </a:lnTo>
                <a:lnTo>
                  <a:pt x="3897083" y="0"/>
                </a:lnTo>
                <a:lnTo>
                  <a:pt x="3897083" y="12700"/>
                </a:lnTo>
                <a:close/>
              </a:path>
              <a:path w="4161790" h="356870">
                <a:moveTo>
                  <a:pt x="3922483" y="12700"/>
                </a:moveTo>
                <a:lnTo>
                  <a:pt x="3909783" y="12700"/>
                </a:lnTo>
                <a:lnTo>
                  <a:pt x="3909783" y="0"/>
                </a:lnTo>
                <a:lnTo>
                  <a:pt x="3922483" y="0"/>
                </a:lnTo>
                <a:lnTo>
                  <a:pt x="3922483" y="12700"/>
                </a:lnTo>
                <a:close/>
              </a:path>
              <a:path w="4161790" h="356870">
                <a:moveTo>
                  <a:pt x="3947883" y="12700"/>
                </a:moveTo>
                <a:lnTo>
                  <a:pt x="3935183" y="12700"/>
                </a:lnTo>
                <a:lnTo>
                  <a:pt x="3935183" y="0"/>
                </a:lnTo>
                <a:lnTo>
                  <a:pt x="3947883" y="0"/>
                </a:lnTo>
                <a:lnTo>
                  <a:pt x="3947883" y="12700"/>
                </a:lnTo>
                <a:close/>
              </a:path>
              <a:path w="4161790" h="356870">
                <a:moveTo>
                  <a:pt x="3973283" y="12700"/>
                </a:moveTo>
                <a:lnTo>
                  <a:pt x="3960583" y="12700"/>
                </a:lnTo>
                <a:lnTo>
                  <a:pt x="3960583" y="0"/>
                </a:lnTo>
                <a:lnTo>
                  <a:pt x="3973283" y="0"/>
                </a:lnTo>
                <a:lnTo>
                  <a:pt x="3973283" y="12700"/>
                </a:lnTo>
                <a:close/>
              </a:path>
              <a:path w="4161790" h="356870">
                <a:moveTo>
                  <a:pt x="3998683" y="12700"/>
                </a:moveTo>
                <a:lnTo>
                  <a:pt x="3985983" y="12700"/>
                </a:lnTo>
                <a:lnTo>
                  <a:pt x="3985983" y="0"/>
                </a:lnTo>
                <a:lnTo>
                  <a:pt x="3998683" y="0"/>
                </a:lnTo>
                <a:lnTo>
                  <a:pt x="3998683" y="12700"/>
                </a:lnTo>
                <a:close/>
              </a:path>
              <a:path w="4161790" h="356870">
                <a:moveTo>
                  <a:pt x="4024083" y="12700"/>
                </a:moveTo>
                <a:lnTo>
                  <a:pt x="4011383" y="12700"/>
                </a:lnTo>
                <a:lnTo>
                  <a:pt x="4011383" y="0"/>
                </a:lnTo>
                <a:lnTo>
                  <a:pt x="4024083" y="0"/>
                </a:lnTo>
                <a:lnTo>
                  <a:pt x="4024083" y="12700"/>
                </a:lnTo>
                <a:close/>
              </a:path>
              <a:path w="4161790" h="356870">
                <a:moveTo>
                  <a:pt x="4049483" y="12700"/>
                </a:moveTo>
                <a:lnTo>
                  <a:pt x="4036783" y="12700"/>
                </a:lnTo>
                <a:lnTo>
                  <a:pt x="4036783" y="0"/>
                </a:lnTo>
                <a:lnTo>
                  <a:pt x="4049483" y="0"/>
                </a:lnTo>
                <a:lnTo>
                  <a:pt x="4049483" y="12700"/>
                </a:lnTo>
                <a:close/>
              </a:path>
              <a:path w="4161790" h="356870">
                <a:moveTo>
                  <a:pt x="4074883" y="12700"/>
                </a:moveTo>
                <a:lnTo>
                  <a:pt x="4062183" y="12700"/>
                </a:lnTo>
                <a:lnTo>
                  <a:pt x="4062183" y="0"/>
                </a:lnTo>
                <a:lnTo>
                  <a:pt x="4074883" y="0"/>
                </a:lnTo>
                <a:lnTo>
                  <a:pt x="4074883" y="12700"/>
                </a:lnTo>
                <a:close/>
              </a:path>
              <a:path w="4161790" h="356870">
                <a:moveTo>
                  <a:pt x="4097921" y="12700"/>
                </a:moveTo>
                <a:lnTo>
                  <a:pt x="4087583" y="12700"/>
                </a:lnTo>
                <a:lnTo>
                  <a:pt x="4087583" y="0"/>
                </a:lnTo>
                <a:lnTo>
                  <a:pt x="4098074" y="0"/>
                </a:lnTo>
                <a:lnTo>
                  <a:pt x="4098074" y="6603"/>
                </a:lnTo>
                <a:lnTo>
                  <a:pt x="4097921" y="12700"/>
                </a:lnTo>
                <a:close/>
              </a:path>
              <a:path w="4161790" h="356870">
                <a:moveTo>
                  <a:pt x="4100120" y="12700"/>
                </a:moveTo>
                <a:lnTo>
                  <a:pt x="4098074" y="12700"/>
                </a:lnTo>
                <a:lnTo>
                  <a:pt x="4098074" y="6603"/>
                </a:lnTo>
                <a:lnTo>
                  <a:pt x="4098239" y="0"/>
                </a:lnTo>
                <a:lnTo>
                  <a:pt x="4100436" y="63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00118" y="12750"/>
                </a:moveTo>
                <a:lnTo>
                  <a:pt x="4097921" y="12700"/>
                </a:lnTo>
                <a:lnTo>
                  <a:pt x="4098074" y="6603"/>
                </a:lnTo>
                <a:lnTo>
                  <a:pt x="4098074" y="12700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23561" y="15074"/>
                </a:moveTo>
                <a:lnTo>
                  <a:pt x="4113555" y="15074"/>
                </a:lnTo>
                <a:lnTo>
                  <a:pt x="4112958" y="14897"/>
                </a:lnTo>
                <a:lnTo>
                  <a:pt x="4111218" y="14477"/>
                </a:lnTo>
                <a:lnTo>
                  <a:pt x="4114380" y="2171"/>
                </a:lnTo>
                <a:lnTo>
                  <a:pt x="4117022" y="2857"/>
                </a:lnTo>
                <a:lnTo>
                  <a:pt x="4122877" y="5003"/>
                </a:lnTo>
                <a:lnTo>
                  <a:pt x="4127372" y="7162"/>
                </a:lnTo>
                <a:lnTo>
                  <a:pt x="4123561" y="15074"/>
                </a:lnTo>
                <a:close/>
              </a:path>
              <a:path w="4161790" h="356870">
                <a:moveTo>
                  <a:pt x="4113192" y="14982"/>
                </a:moveTo>
                <a:lnTo>
                  <a:pt x="4112859" y="14897"/>
                </a:lnTo>
                <a:lnTo>
                  <a:pt x="4113192" y="14982"/>
                </a:lnTo>
                <a:close/>
              </a:path>
              <a:path w="4161790" h="356870">
                <a:moveTo>
                  <a:pt x="4113555" y="15074"/>
                </a:moveTo>
                <a:lnTo>
                  <a:pt x="4113192" y="14982"/>
                </a:lnTo>
                <a:lnTo>
                  <a:pt x="4112958" y="14897"/>
                </a:lnTo>
                <a:lnTo>
                  <a:pt x="4113555" y="15074"/>
                </a:lnTo>
                <a:close/>
              </a:path>
              <a:path w="4161790" h="356870">
                <a:moveTo>
                  <a:pt x="4122723" y="16814"/>
                </a:moveTo>
                <a:lnTo>
                  <a:pt x="4118229" y="16814"/>
                </a:lnTo>
                <a:lnTo>
                  <a:pt x="4117644" y="16573"/>
                </a:lnTo>
                <a:lnTo>
                  <a:pt x="4113192" y="14982"/>
                </a:lnTo>
                <a:lnTo>
                  <a:pt x="4113555" y="15074"/>
                </a:lnTo>
                <a:lnTo>
                  <a:pt x="4123561" y="15074"/>
                </a:lnTo>
                <a:lnTo>
                  <a:pt x="4122723" y="16814"/>
                </a:lnTo>
                <a:close/>
              </a:path>
              <a:path w="4161790" h="356870">
                <a:moveTo>
                  <a:pt x="4117888" y="16690"/>
                </a:moveTo>
                <a:lnTo>
                  <a:pt x="4117565" y="16573"/>
                </a:lnTo>
                <a:lnTo>
                  <a:pt x="4117888" y="16690"/>
                </a:lnTo>
                <a:close/>
              </a:path>
              <a:path w="4161790" h="356870">
                <a:moveTo>
                  <a:pt x="4118229" y="16814"/>
                </a:moveTo>
                <a:lnTo>
                  <a:pt x="4117888" y="16690"/>
                </a:lnTo>
                <a:lnTo>
                  <a:pt x="4117644" y="16573"/>
                </a:lnTo>
                <a:lnTo>
                  <a:pt x="4118229" y="16814"/>
                </a:lnTo>
                <a:close/>
              </a:path>
              <a:path w="4161790" h="356870">
                <a:moveTo>
                  <a:pt x="4121861" y="18605"/>
                </a:moveTo>
                <a:lnTo>
                  <a:pt x="4117888" y="16690"/>
                </a:lnTo>
                <a:lnTo>
                  <a:pt x="4118229" y="16814"/>
                </a:lnTo>
                <a:lnTo>
                  <a:pt x="4122723" y="16814"/>
                </a:lnTo>
                <a:lnTo>
                  <a:pt x="4121861" y="18605"/>
                </a:lnTo>
                <a:close/>
              </a:path>
              <a:path w="4161790" h="356870">
                <a:moveTo>
                  <a:pt x="4145604" y="27851"/>
                </a:moveTo>
                <a:lnTo>
                  <a:pt x="4134370" y="27851"/>
                </a:lnTo>
                <a:lnTo>
                  <a:pt x="4133938" y="27419"/>
                </a:lnTo>
                <a:lnTo>
                  <a:pt x="4130852" y="24663"/>
                </a:lnTo>
                <a:lnTo>
                  <a:pt x="4139399" y="15265"/>
                </a:lnTo>
                <a:lnTo>
                  <a:pt x="4143133" y="18656"/>
                </a:lnTo>
                <a:lnTo>
                  <a:pt x="4147248" y="23177"/>
                </a:lnTo>
                <a:lnTo>
                  <a:pt x="4148899" y="25387"/>
                </a:lnTo>
                <a:lnTo>
                  <a:pt x="4145604" y="27851"/>
                </a:lnTo>
                <a:close/>
              </a:path>
              <a:path w="4161790" h="356870">
                <a:moveTo>
                  <a:pt x="4134148" y="27649"/>
                </a:moveTo>
                <a:lnTo>
                  <a:pt x="4133894" y="27419"/>
                </a:lnTo>
                <a:lnTo>
                  <a:pt x="4134148" y="27649"/>
                </a:lnTo>
                <a:close/>
              </a:path>
              <a:path w="4161790" h="356870">
                <a:moveTo>
                  <a:pt x="4134370" y="27851"/>
                </a:moveTo>
                <a:lnTo>
                  <a:pt x="4134148" y="27649"/>
                </a:lnTo>
                <a:lnTo>
                  <a:pt x="4133938" y="27419"/>
                </a:lnTo>
                <a:lnTo>
                  <a:pt x="4134370" y="27851"/>
                </a:lnTo>
                <a:close/>
              </a:path>
              <a:path w="4161790" h="356870">
                <a:moveTo>
                  <a:pt x="4140730" y="31496"/>
                </a:moveTo>
                <a:lnTo>
                  <a:pt x="4137647" y="31496"/>
                </a:lnTo>
                <a:lnTo>
                  <a:pt x="4137253" y="31026"/>
                </a:lnTo>
                <a:lnTo>
                  <a:pt x="4134148" y="27649"/>
                </a:lnTo>
                <a:lnTo>
                  <a:pt x="4134370" y="27851"/>
                </a:lnTo>
                <a:lnTo>
                  <a:pt x="4145604" y="27851"/>
                </a:lnTo>
                <a:lnTo>
                  <a:pt x="4140730" y="31496"/>
                </a:lnTo>
                <a:close/>
              </a:path>
              <a:path w="4161790" h="356870">
                <a:moveTo>
                  <a:pt x="4137410" y="31235"/>
                </a:moveTo>
                <a:lnTo>
                  <a:pt x="4137219" y="31026"/>
                </a:lnTo>
                <a:lnTo>
                  <a:pt x="4137410" y="31235"/>
                </a:lnTo>
                <a:close/>
              </a:path>
              <a:path w="4161790" h="356870">
                <a:moveTo>
                  <a:pt x="4137647" y="31496"/>
                </a:moveTo>
                <a:lnTo>
                  <a:pt x="4137410" y="31235"/>
                </a:lnTo>
                <a:lnTo>
                  <a:pt x="4137253" y="31026"/>
                </a:lnTo>
                <a:lnTo>
                  <a:pt x="4137647" y="31496"/>
                </a:lnTo>
                <a:close/>
              </a:path>
              <a:path w="4161790" h="356870">
                <a:moveTo>
                  <a:pt x="4138726" y="32994"/>
                </a:moveTo>
                <a:lnTo>
                  <a:pt x="4137410" y="31235"/>
                </a:lnTo>
                <a:lnTo>
                  <a:pt x="4137647" y="31496"/>
                </a:lnTo>
                <a:lnTo>
                  <a:pt x="4140730" y="31496"/>
                </a:lnTo>
                <a:lnTo>
                  <a:pt x="4138726" y="32994"/>
                </a:lnTo>
                <a:close/>
              </a:path>
              <a:path w="4161790" h="356870">
                <a:moveTo>
                  <a:pt x="4158704" y="44145"/>
                </a:moveTo>
                <a:lnTo>
                  <a:pt x="4145216" y="44145"/>
                </a:lnTo>
                <a:lnTo>
                  <a:pt x="4144962" y="43561"/>
                </a:lnTo>
                <a:lnTo>
                  <a:pt x="4144581" y="42824"/>
                </a:lnTo>
                <a:lnTo>
                  <a:pt x="4156024" y="37312"/>
                </a:lnTo>
                <a:lnTo>
                  <a:pt x="4156786" y="38912"/>
                </a:lnTo>
                <a:lnTo>
                  <a:pt x="4158704" y="44145"/>
                </a:lnTo>
                <a:close/>
              </a:path>
              <a:path w="4161790" h="356870">
                <a:moveTo>
                  <a:pt x="4145048" y="43795"/>
                </a:moveTo>
                <a:lnTo>
                  <a:pt x="4144935" y="43561"/>
                </a:lnTo>
                <a:lnTo>
                  <a:pt x="4145048" y="43795"/>
                </a:lnTo>
                <a:close/>
              </a:path>
              <a:path w="4161790" h="356870">
                <a:moveTo>
                  <a:pt x="4145216" y="44145"/>
                </a:moveTo>
                <a:lnTo>
                  <a:pt x="4145048" y="43795"/>
                </a:lnTo>
                <a:lnTo>
                  <a:pt x="4144962" y="43561"/>
                </a:lnTo>
                <a:lnTo>
                  <a:pt x="4145216" y="44145"/>
                </a:lnTo>
                <a:close/>
              </a:path>
              <a:path w="4161790" h="356870">
                <a:moveTo>
                  <a:pt x="4159973" y="48831"/>
                </a:moveTo>
                <a:lnTo>
                  <a:pt x="4146892" y="48831"/>
                </a:lnTo>
                <a:lnTo>
                  <a:pt x="4146715" y="48234"/>
                </a:lnTo>
                <a:lnTo>
                  <a:pt x="4145048" y="43795"/>
                </a:lnTo>
                <a:lnTo>
                  <a:pt x="4145216" y="44145"/>
                </a:lnTo>
                <a:lnTo>
                  <a:pt x="4158704" y="44145"/>
                </a:lnTo>
                <a:lnTo>
                  <a:pt x="4158932" y="44767"/>
                </a:lnTo>
                <a:lnTo>
                  <a:pt x="4159973" y="48831"/>
                </a:lnTo>
                <a:close/>
              </a:path>
              <a:path w="4161790" h="356870">
                <a:moveTo>
                  <a:pt x="4146810" y="48606"/>
                </a:moveTo>
                <a:lnTo>
                  <a:pt x="4146674" y="48234"/>
                </a:lnTo>
                <a:lnTo>
                  <a:pt x="4146810" y="48606"/>
                </a:lnTo>
                <a:close/>
              </a:path>
              <a:path w="4161790" h="356870">
                <a:moveTo>
                  <a:pt x="4146892" y="48831"/>
                </a:moveTo>
                <a:lnTo>
                  <a:pt x="4146810" y="48606"/>
                </a:lnTo>
                <a:lnTo>
                  <a:pt x="4146715" y="48234"/>
                </a:lnTo>
                <a:lnTo>
                  <a:pt x="4146892" y="48831"/>
                </a:lnTo>
                <a:close/>
              </a:path>
              <a:path w="4161790" h="356870">
                <a:moveTo>
                  <a:pt x="4148112" y="53682"/>
                </a:moveTo>
                <a:lnTo>
                  <a:pt x="4146810" y="48606"/>
                </a:lnTo>
                <a:lnTo>
                  <a:pt x="4146892" y="48831"/>
                </a:lnTo>
                <a:lnTo>
                  <a:pt x="4159973" y="48831"/>
                </a:lnTo>
                <a:lnTo>
                  <a:pt x="4160405" y="50520"/>
                </a:lnTo>
                <a:lnTo>
                  <a:pt x="4148112" y="53682"/>
                </a:lnTo>
                <a:close/>
              </a:path>
              <a:path w="4161790" h="356870">
                <a:moveTo>
                  <a:pt x="4161790" y="77419"/>
                </a:moveTo>
                <a:lnTo>
                  <a:pt x="4149090" y="77419"/>
                </a:lnTo>
                <a:lnTo>
                  <a:pt x="4149090" y="64719"/>
                </a:lnTo>
                <a:lnTo>
                  <a:pt x="4161790" y="64719"/>
                </a:lnTo>
                <a:lnTo>
                  <a:pt x="4161790" y="77419"/>
                </a:lnTo>
                <a:close/>
              </a:path>
              <a:path w="4161790" h="356870">
                <a:moveTo>
                  <a:pt x="4161790" y="102819"/>
                </a:moveTo>
                <a:lnTo>
                  <a:pt x="4149090" y="102819"/>
                </a:lnTo>
                <a:lnTo>
                  <a:pt x="4149090" y="90119"/>
                </a:lnTo>
                <a:lnTo>
                  <a:pt x="4161790" y="90119"/>
                </a:lnTo>
                <a:lnTo>
                  <a:pt x="4161790" y="102819"/>
                </a:lnTo>
                <a:close/>
              </a:path>
              <a:path w="4161790" h="356870">
                <a:moveTo>
                  <a:pt x="4161790" y="128219"/>
                </a:moveTo>
                <a:lnTo>
                  <a:pt x="4149090" y="128219"/>
                </a:lnTo>
                <a:lnTo>
                  <a:pt x="4149090" y="115519"/>
                </a:lnTo>
                <a:lnTo>
                  <a:pt x="4161790" y="115519"/>
                </a:lnTo>
                <a:lnTo>
                  <a:pt x="4161790" y="128219"/>
                </a:lnTo>
                <a:close/>
              </a:path>
              <a:path w="4161790" h="356870">
                <a:moveTo>
                  <a:pt x="4161790" y="153619"/>
                </a:moveTo>
                <a:lnTo>
                  <a:pt x="4149090" y="153619"/>
                </a:lnTo>
                <a:lnTo>
                  <a:pt x="4149090" y="140919"/>
                </a:lnTo>
                <a:lnTo>
                  <a:pt x="4161790" y="140919"/>
                </a:lnTo>
                <a:lnTo>
                  <a:pt x="4161790" y="153619"/>
                </a:lnTo>
                <a:close/>
              </a:path>
              <a:path w="4161790" h="356870">
                <a:moveTo>
                  <a:pt x="4161790" y="179019"/>
                </a:moveTo>
                <a:lnTo>
                  <a:pt x="4149090" y="179019"/>
                </a:lnTo>
                <a:lnTo>
                  <a:pt x="4149090" y="166319"/>
                </a:lnTo>
                <a:lnTo>
                  <a:pt x="4161790" y="166319"/>
                </a:lnTo>
                <a:lnTo>
                  <a:pt x="4161790" y="179019"/>
                </a:lnTo>
                <a:close/>
              </a:path>
              <a:path w="4161790" h="356870">
                <a:moveTo>
                  <a:pt x="4161790" y="204419"/>
                </a:moveTo>
                <a:lnTo>
                  <a:pt x="4149090" y="204419"/>
                </a:lnTo>
                <a:lnTo>
                  <a:pt x="4149090" y="191719"/>
                </a:lnTo>
                <a:lnTo>
                  <a:pt x="4161790" y="191719"/>
                </a:lnTo>
                <a:lnTo>
                  <a:pt x="4161790" y="204419"/>
                </a:lnTo>
                <a:close/>
              </a:path>
              <a:path w="4161790" h="356870">
                <a:moveTo>
                  <a:pt x="4161790" y="229819"/>
                </a:moveTo>
                <a:lnTo>
                  <a:pt x="4149090" y="229819"/>
                </a:lnTo>
                <a:lnTo>
                  <a:pt x="4149090" y="217119"/>
                </a:lnTo>
                <a:lnTo>
                  <a:pt x="4161790" y="217119"/>
                </a:lnTo>
                <a:lnTo>
                  <a:pt x="4161790" y="229819"/>
                </a:lnTo>
                <a:close/>
              </a:path>
              <a:path w="4161790" h="356870">
                <a:moveTo>
                  <a:pt x="4161790" y="255219"/>
                </a:moveTo>
                <a:lnTo>
                  <a:pt x="4149090" y="255219"/>
                </a:lnTo>
                <a:lnTo>
                  <a:pt x="4149090" y="242519"/>
                </a:lnTo>
                <a:lnTo>
                  <a:pt x="4161790" y="242519"/>
                </a:lnTo>
                <a:lnTo>
                  <a:pt x="4161790" y="255219"/>
                </a:lnTo>
                <a:close/>
              </a:path>
              <a:path w="4161790" h="356870">
                <a:moveTo>
                  <a:pt x="4161790" y="280619"/>
                </a:moveTo>
                <a:lnTo>
                  <a:pt x="4149090" y="280619"/>
                </a:lnTo>
                <a:lnTo>
                  <a:pt x="4149090" y="267919"/>
                </a:lnTo>
                <a:lnTo>
                  <a:pt x="4161790" y="267919"/>
                </a:lnTo>
                <a:lnTo>
                  <a:pt x="4161790" y="280619"/>
                </a:lnTo>
                <a:close/>
              </a:path>
              <a:path w="4161790" h="356870">
                <a:moveTo>
                  <a:pt x="4161548" y="298538"/>
                </a:moveTo>
                <a:lnTo>
                  <a:pt x="4148810" y="298538"/>
                </a:lnTo>
                <a:lnTo>
                  <a:pt x="4148848" y="298221"/>
                </a:lnTo>
                <a:lnTo>
                  <a:pt x="4149039" y="295630"/>
                </a:lnTo>
                <a:lnTo>
                  <a:pt x="4149090" y="293166"/>
                </a:lnTo>
                <a:lnTo>
                  <a:pt x="4161777" y="293484"/>
                </a:lnTo>
                <a:lnTo>
                  <a:pt x="4161713" y="296430"/>
                </a:lnTo>
                <a:lnTo>
                  <a:pt x="4161548" y="298538"/>
                </a:lnTo>
                <a:close/>
              </a:path>
              <a:path w="4161790" h="356870">
                <a:moveTo>
                  <a:pt x="4149013" y="295948"/>
                </a:moveTo>
                <a:lnTo>
                  <a:pt x="4149022" y="295630"/>
                </a:lnTo>
                <a:lnTo>
                  <a:pt x="4149013" y="295948"/>
                </a:lnTo>
                <a:close/>
              </a:path>
              <a:path w="4161790" h="356870">
                <a:moveTo>
                  <a:pt x="4148814" y="298485"/>
                </a:moveTo>
                <a:lnTo>
                  <a:pt x="4148835" y="298221"/>
                </a:lnTo>
                <a:lnTo>
                  <a:pt x="4148814" y="298485"/>
                </a:lnTo>
                <a:close/>
              </a:path>
              <a:path w="4161790" h="356870">
                <a:moveTo>
                  <a:pt x="4161278" y="301091"/>
                </a:moveTo>
                <a:lnTo>
                  <a:pt x="4148480" y="301091"/>
                </a:lnTo>
                <a:lnTo>
                  <a:pt x="4148531" y="300774"/>
                </a:lnTo>
                <a:lnTo>
                  <a:pt x="4148814" y="298485"/>
                </a:lnTo>
                <a:lnTo>
                  <a:pt x="4161548" y="298538"/>
                </a:lnTo>
                <a:lnTo>
                  <a:pt x="4161459" y="299669"/>
                </a:lnTo>
                <a:lnTo>
                  <a:pt x="4161278" y="301091"/>
                </a:lnTo>
                <a:close/>
              </a:path>
              <a:path w="4161790" h="356870">
                <a:moveTo>
                  <a:pt x="4148495" y="300971"/>
                </a:moveTo>
                <a:lnTo>
                  <a:pt x="4148521" y="300774"/>
                </a:lnTo>
                <a:lnTo>
                  <a:pt x="4148495" y="300971"/>
                </a:lnTo>
                <a:close/>
              </a:path>
              <a:path w="4161790" h="356870">
                <a:moveTo>
                  <a:pt x="4160920" y="303606"/>
                </a:moveTo>
                <a:lnTo>
                  <a:pt x="4148023" y="303606"/>
                </a:lnTo>
                <a:lnTo>
                  <a:pt x="4148124" y="303136"/>
                </a:lnTo>
                <a:lnTo>
                  <a:pt x="4148157" y="302856"/>
                </a:lnTo>
                <a:lnTo>
                  <a:pt x="4148495" y="300971"/>
                </a:lnTo>
                <a:lnTo>
                  <a:pt x="4161278" y="301091"/>
                </a:lnTo>
                <a:lnTo>
                  <a:pt x="4161053" y="302856"/>
                </a:lnTo>
                <a:lnTo>
                  <a:pt x="4160920" y="303606"/>
                </a:lnTo>
                <a:close/>
              </a:path>
              <a:path w="4161790" h="356870">
                <a:moveTo>
                  <a:pt x="4148066" y="303364"/>
                </a:moveTo>
                <a:lnTo>
                  <a:pt x="4148107" y="303136"/>
                </a:lnTo>
                <a:lnTo>
                  <a:pt x="4148066" y="303364"/>
                </a:lnTo>
                <a:close/>
              </a:path>
              <a:path w="4161790" h="356870">
                <a:moveTo>
                  <a:pt x="4160113" y="307492"/>
                </a:moveTo>
                <a:lnTo>
                  <a:pt x="4147819" y="304330"/>
                </a:lnTo>
                <a:lnTo>
                  <a:pt x="4148066" y="303364"/>
                </a:lnTo>
                <a:lnTo>
                  <a:pt x="4148023" y="303606"/>
                </a:lnTo>
                <a:lnTo>
                  <a:pt x="4160920" y="303606"/>
                </a:lnTo>
                <a:lnTo>
                  <a:pt x="4160481" y="306070"/>
                </a:lnTo>
                <a:lnTo>
                  <a:pt x="4160113" y="307492"/>
                </a:lnTo>
                <a:close/>
              </a:path>
              <a:path w="4161790" h="356870">
                <a:moveTo>
                  <a:pt x="4149518" y="317741"/>
                </a:moveTo>
                <a:lnTo>
                  <a:pt x="4142790" y="317741"/>
                </a:lnTo>
                <a:lnTo>
                  <a:pt x="4143095" y="317207"/>
                </a:lnTo>
                <a:lnTo>
                  <a:pt x="4144060" y="315112"/>
                </a:lnTo>
                <a:lnTo>
                  <a:pt x="4149518" y="317741"/>
                </a:lnTo>
                <a:close/>
              </a:path>
              <a:path w="4161790" h="356870">
                <a:moveTo>
                  <a:pt x="4142869" y="317578"/>
                </a:moveTo>
                <a:lnTo>
                  <a:pt x="4143048" y="317207"/>
                </a:lnTo>
                <a:lnTo>
                  <a:pt x="4142869" y="317578"/>
                </a:lnTo>
                <a:close/>
              </a:path>
              <a:path w="4161790" h="356870">
                <a:moveTo>
                  <a:pt x="4154875" y="321932"/>
                </a:moveTo>
                <a:lnTo>
                  <a:pt x="4140212" y="321932"/>
                </a:lnTo>
                <a:lnTo>
                  <a:pt x="4140555" y="321424"/>
                </a:lnTo>
                <a:lnTo>
                  <a:pt x="4142869" y="317578"/>
                </a:lnTo>
                <a:lnTo>
                  <a:pt x="4142790" y="317741"/>
                </a:lnTo>
                <a:lnTo>
                  <a:pt x="4149518" y="317741"/>
                </a:lnTo>
                <a:lnTo>
                  <a:pt x="4155503" y="320624"/>
                </a:lnTo>
                <a:lnTo>
                  <a:pt x="4154875" y="321932"/>
                </a:lnTo>
                <a:close/>
              </a:path>
              <a:path w="4161790" h="356870">
                <a:moveTo>
                  <a:pt x="4140375" y="321666"/>
                </a:moveTo>
                <a:lnTo>
                  <a:pt x="4140522" y="321424"/>
                </a:lnTo>
                <a:lnTo>
                  <a:pt x="4140375" y="321666"/>
                </a:lnTo>
                <a:close/>
              </a:path>
              <a:path w="4161790" h="356870">
                <a:moveTo>
                  <a:pt x="4140212" y="321932"/>
                </a:moveTo>
                <a:lnTo>
                  <a:pt x="4140375" y="321666"/>
                </a:lnTo>
                <a:lnTo>
                  <a:pt x="4140555" y="321424"/>
                </a:lnTo>
                <a:lnTo>
                  <a:pt x="4140212" y="321932"/>
                </a:lnTo>
                <a:close/>
              </a:path>
              <a:path w="4161790" h="356870">
                <a:moveTo>
                  <a:pt x="4148188" y="332422"/>
                </a:moveTo>
                <a:lnTo>
                  <a:pt x="4138015" y="324827"/>
                </a:lnTo>
                <a:lnTo>
                  <a:pt x="4140375" y="321666"/>
                </a:lnTo>
                <a:lnTo>
                  <a:pt x="4140212" y="321932"/>
                </a:lnTo>
                <a:lnTo>
                  <a:pt x="4154875" y="321932"/>
                </a:lnTo>
                <a:lnTo>
                  <a:pt x="4154106" y="323532"/>
                </a:lnTo>
                <a:lnTo>
                  <a:pt x="4150906" y="328790"/>
                </a:lnTo>
                <a:lnTo>
                  <a:pt x="4148188" y="332422"/>
                </a:lnTo>
                <a:close/>
              </a:path>
              <a:path w="4161790" h="356870">
                <a:moveTo>
                  <a:pt x="4132709" y="335635"/>
                </a:moveTo>
                <a:lnTo>
                  <a:pt x="4126344" y="335635"/>
                </a:lnTo>
                <a:lnTo>
                  <a:pt x="4126852" y="335292"/>
                </a:lnTo>
                <a:lnTo>
                  <a:pt x="4130433" y="332587"/>
                </a:lnTo>
                <a:lnTo>
                  <a:pt x="4132709" y="335635"/>
                </a:lnTo>
                <a:close/>
              </a:path>
              <a:path w="4161790" h="356870">
                <a:moveTo>
                  <a:pt x="4126587" y="335454"/>
                </a:moveTo>
                <a:lnTo>
                  <a:pt x="4126804" y="335292"/>
                </a:lnTo>
                <a:lnTo>
                  <a:pt x="4126587" y="335454"/>
                </a:lnTo>
                <a:close/>
              </a:path>
              <a:path w="4161790" h="356870">
                <a:moveTo>
                  <a:pt x="4126344" y="335635"/>
                </a:moveTo>
                <a:lnTo>
                  <a:pt x="4126587" y="335454"/>
                </a:lnTo>
                <a:lnTo>
                  <a:pt x="4126852" y="335292"/>
                </a:lnTo>
                <a:lnTo>
                  <a:pt x="4126344" y="335635"/>
                </a:lnTo>
                <a:close/>
              </a:path>
              <a:path w="4161790" h="356870">
                <a:moveTo>
                  <a:pt x="4134605" y="338175"/>
                </a:moveTo>
                <a:lnTo>
                  <a:pt x="4122127" y="338175"/>
                </a:lnTo>
                <a:lnTo>
                  <a:pt x="4122661" y="337870"/>
                </a:lnTo>
                <a:lnTo>
                  <a:pt x="4126587" y="335454"/>
                </a:lnTo>
                <a:lnTo>
                  <a:pt x="4126344" y="335635"/>
                </a:lnTo>
                <a:lnTo>
                  <a:pt x="4132709" y="335635"/>
                </a:lnTo>
                <a:lnTo>
                  <a:pt x="4134605" y="338175"/>
                </a:lnTo>
                <a:close/>
              </a:path>
              <a:path w="4161790" h="356870">
                <a:moveTo>
                  <a:pt x="4122498" y="337949"/>
                </a:moveTo>
                <a:lnTo>
                  <a:pt x="4122627" y="337870"/>
                </a:lnTo>
                <a:lnTo>
                  <a:pt x="4122498" y="337949"/>
                </a:lnTo>
                <a:close/>
              </a:path>
              <a:path w="4161790" h="356870">
                <a:moveTo>
                  <a:pt x="4126306" y="350215"/>
                </a:moveTo>
                <a:lnTo>
                  <a:pt x="4120794" y="338772"/>
                </a:lnTo>
                <a:lnTo>
                  <a:pt x="4122498" y="337949"/>
                </a:lnTo>
                <a:lnTo>
                  <a:pt x="4122127" y="338175"/>
                </a:lnTo>
                <a:lnTo>
                  <a:pt x="4134605" y="338175"/>
                </a:lnTo>
                <a:lnTo>
                  <a:pt x="4138028" y="342760"/>
                </a:lnTo>
                <a:lnTo>
                  <a:pt x="4133710" y="345986"/>
                </a:lnTo>
                <a:lnTo>
                  <a:pt x="4128452" y="349186"/>
                </a:lnTo>
                <a:lnTo>
                  <a:pt x="4126306" y="350215"/>
                </a:lnTo>
                <a:close/>
              </a:path>
              <a:path w="4161790" h="356870">
                <a:moveTo>
                  <a:pt x="4110209" y="343204"/>
                </a:moveTo>
                <a:lnTo>
                  <a:pt x="4108056" y="343204"/>
                </a:lnTo>
                <a:lnTo>
                  <a:pt x="4108526" y="343103"/>
                </a:lnTo>
                <a:lnTo>
                  <a:pt x="4110075" y="342684"/>
                </a:lnTo>
                <a:lnTo>
                  <a:pt x="4110209" y="343204"/>
                </a:lnTo>
                <a:close/>
              </a:path>
              <a:path w="4161790" h="356870">
                <a:moveTo>
                  <a:pt x="4108276" y="343147"/>
                </a:moveTo>
                <a:lnTo>
                  <a:pt x="4108450" y="343103"/>
                </a:lnTo>
                <a:lnTo>
                  <a:pt x="4108276" y="343147"/>
                </a:lnTo>
                <a:close/>
              </a:path>
              <a:path w="4161790" h="356870">
                <a:moveTo>
                  <a:pt x="4110313" y="343611"/>
                </a:moveTo>
                <a:lnTo>
                  <a:pt x="4105694" y="343611"/>
                </a:lnTo>
                <a:lnTo>
                  <a:pt x="4106011" y="343560"/>
                </a:lnTo>
                <a:lnTo>
                  <a:pt x="4108276" y="343147"/>
                </a:lnTo>
                <a:lnTo>
                  <a:pt x="4108056" y="343204"/>
                </a:lnTo>
                <a:lnTo>
                  <a:pt x="4110209" y="343204"/>
                </a:lnTo>
                <a:lnTo>
                  <a:pt x="4110313" y="343611"/>
                </a:lnTo>
                <a:close/>
              </a:path>
              <a:path w="4161790" h="356870">
                <a:moveTo>
                  <a:pt x="4105891" y="343575"/>
                </a:moveTo>
                <a:close/>
              </a:path>
              <a:path w="4161790" h="356870">
                <a:moveTo>
                  <a:pt x="4110395" y="343928"/>
                </a:moveTo>
                <a:lnTo>
                  <a:pt x="4103141" y="343928"/>
                </a:lnTo>
                <a:lnTo>
                  <a:pt x="4103458" y="343890"/>
                </a:lnTo>
                <a:lnTo>
                  <a:pt x="4105891" y="343575"/>
                </a:lnTo>
                <a:lnTo>
                  <a:pt x="4105694" y="343611"/>
                </a:lnTo>
                <a:lnTo>
                  <a:pt x="4110313" y="343611"/>
                </a:lnTo>
                <a:lnTo>
                  <a:pt x="4110395" y="343928"/>
                </a:lnTo>
                <a:close/>
              </a:path>
              <a:path w="4161790" h="356870">
                <a:moveTo>
                  <a:pt x="4103405" y="343894"/>
                </a:moveTo>
                <a:close/>
              </a:path>
              <a:path w="4161790" h="356870">
                <a:moveTo>
                  <a:pt x="4110444" y="344119"/>
                </a:moveTo>
                <a:lnTo>
                  <a:pt x="4100550" y="344119"/>
                </a:lnTo>
                <a:lnTo>
                  <a:pt x="4103405" y="343894"/>
                </a:lnTo>
                <a:lnTo>
                  <a:pt x="4103141" y="343928"/>
                </a:lnTo>
                <a:lnTo>
                  <a:pt x="4110395" y="343928"/>
                </a:lnTo>
                <a:lnTo>
                  <a:pt x="4110444" y="344119"/>
                </a:lnTo>
                <a:close/>
              </a:path>
              <a:path w="4161790" h="356870">
                <a:moveTo>
                  <a:pt x="4099255" y="356844"/>
                </a:moveTo>
                <a:lnTo>
                  <a:pt x="4098937" y="344144"/>
                </a:lnTo>
                <a:lnTo>
                  <a:pt x="4100868" y="344093"/>
                </a:lnTo>
                <a:lnTo>
                  <a:pt x="4100550" y="344119"/>
                </a:lnTo>
                <a:lnTo>
                  <a:pt x="4110444" y="344119"/>
                </a:lnTo>
                <a:lnTo>
                  <a:pt x="4113237" y="354990"/>
                </a:lnTo>
                <a:lnTo>
                  <a:pt x="4110990" y="355561"/>
                </a:lnTo>
                <a:lnTo>
                  <a:pt x="4107776" y="356133"/>
                </a:lnTo>
                <a:lnTo>
                  <a:pt x="4104589" y="356539"/>
                </a:lnTo>
                <a:lnTo>
                  <a:pt x="4101350" y="356793"/>
                </a:lnTo>
                <a:lnTo>
                  <a:pt x="4099255" y="356844"/>
                </a:lnTo>
                <a:close/>
              </a:path>
              <a:path w="4161790" h="356870">
                <a:moveTo>
                  <a:pt x="4086402" y="356870"/>
                </a:moveTo>
                <a:lnTo>
                  <a:pt x="4073702" y="356870"/>
                </a:lnTo>
                <a:lnTo>
                  <a:pt x="4073702" y="344170"/>
                </a:lnTo>
                <a:lnTo>
                  <a:pt x="4086402" y="344170"/>
                </a:lnTo>
                <a:lnTo>
                  <a:pt x="4086402" y="356870"/>
                </a:lnTo>
                <a:close/>
              </a:path>
              <a:path w="4161790" h="356870">
                <a:moveTo>
                  <a:pt x="4061002" y="356870"/>
                </a:moveTo>
                <a:lnTo>
                  <a:pt x="4048302" y="356870"/>
                </a:lnTo>
                <a:lnTo>
                  <a:pt x="4048302" y="344170"/>
                </a:lnTo>
                <a:lnTo>
                  <a:pt x="4061002" y="344170"/>
                </a:lnTo>
                <a:lnTo>
                  <a:pt x="4061002" y="356870"/>
                </a:lnTo>
                <a:close/>
              </a:path>
              <a:path w="4161790" h="356870">
                <a:moveTo>
                  <a:pt x="4035602" y="356870"/>
                </a:moveTo>
                <a:lnTo>
                  <a:pt x="4022902" y="356870"/>
                </a:lnTo>
                <a:lnTo>
                  <a:pt x="4022902" y="344170"/>
                </a:lnTo>
                <a:lnTo>
                  <a:pt x="4035602" y="344170"/>
                </a:lnTo>
                <a:lnTo>
                  <a:pt x="4035602" y="356870"/>
                </a:lnTo>
                <a:close/>
              </a:path>
              <a:path w="4161790" h="356870">
                <a:moveTo>
                  <a:pt x="4010202" y="356870"/>
                </a:moveTo>
                <a:lnTo>
                  <a:pt x="3997502" y="356870"/>
                </a:lnTo>
                <a:lnTo>
                  <a:pt x="3997502" y="344170"/>
                </a:lnTo>
                <a:lnTo>
                  <a:pt x="4010202" y="344170"/>
                </a:lnTo>
                <a:lnTo>
                  <a:pt x="4010202" y="356870"/>
                </a:lnTo>
                <a:close/>
              </a:path>
              <a:path w="4161790" h="356870">
                <a:moveTo>
                  <a:pt x="3984802" y="356870"/>
                </a:moveTo>
                <a:lnTo>
                  <a:pt x="3972102" y="356870"/>
                </a:lnTo>
                <a:lnTo>
                  <a:pt x="3972102" y="344170"/>
                </a:lnTo>
                <a:lnTo>
                  <a:pt x="3984802" y="344170"/>
                </a:lnTo>
                <a:lnTo>
                  <a:pt x="3984802" y="356870"/>
                </a:lnTo>
                <a:close/>
              </a:path>
              <a:path w="4161790" h="356870">
                <a:moveTo>
                  <a:pt x="3959402" y="356870"/>
                </a:moveTo>
                <a:lnTo>
                  <a:pt x="3946702" y="356870"/>
                </a:lnTo>
                <a:lnTo>
                  <a:pt x="3946702" y="344170"/>
                </a:lnTo>
                <a:lnTo>
                  <a:pt x="3959402" y="344170"/>
                </a:lnTo>
                <a:lnTo>
                  <a:pt x="3959402" y="356870"/>
                </a:lnTo>
                <a:close/>
              </a:path>
              <a:path w="4161790" h="356870">
                <a:moveTo>
                  <a:pt x="3934002" y="356870"/>
                </a:moveTo>
                <a:lnTo>
                  <a:pt x="3921302" y="356870"/>
                </a:lnTo>
                <a:lnTo>
                  <a:pt x="3921302" y="344170"/>
                </a:lnTo>
                <a:lnTo>
                  <a:pt x="3934002" y="344170"/>
                </a:lnTo>
                <a:lnTo>
                  <a:pt x="3934002" y="356870"/>
                </a:lnTo>
                <a:close/>
              </a:path>
              <a:path w="4161790" h="356870">
                <a:moveTo>
                  <a:pt x="3908602" y="356870"/>
                </a:moveTo>
                <a:lnTo>
                  <a:pt x="3895902" y="356870"/>
                </a:lnTo>
                <a:lnTo>
                  <a:pt x="3895902" y="344170"/>
                </a:lnTo>
                <a:lnTo>
                  <a:pt x="3908602" y="344170"/>
                </a:lnTo>
                <a:lnTo>
                  <a:pt x="3908602" y="356870"/>
                </a:lnTo>
                <a:close/>
              </a:path>
              <a:path w="4161790" h="356870">
                <a:moveTo>
                  <a:pt x="3883202" y="356870"/>
                </a:moveTo>
                <a:lnTo>
                  <a:pt x="3870502" y="356870"/>
                </a:lnTo>
                <a:lnTo>
                  <a:pt x="3870502" y="344170"/>
                </a:lnTo>
                <a:lnTo>
                  <a:pt x="3883202" y="344170"/>
                </a:lnTo>
                <a:lnTo>
                  <a:pt x="3883202" y="356870"/>
                </a:lnTo>
                <a:close/>
              </a:path>
              <a:path w="4161790" h="356870">
                <a:moveTo>
                  <a:pt x="3857802" y="356870"/>
                </a:moveTo>
                <a:lnTo>
                  <a:pt x="3845102" y="356870"/>
                </a:lnTo>
                <a:lnTo>
                  <a:pt x="3845102" y="344170"/>
                </a:lnTo>
                <a:lnTo>
                  <a:pt x="3857802" y="344170"/>
                </a:lnTo>
                <a:lnTo>
                  <a:pt x="3857802" y="356870"/>
                </a:lnTo>
                <a:close/>
              </a:path>
              <a:path w="4161790" h="356870">
                <a:moveTo>
                  <a:pt x="3832402" y="356870"/>
                </a:moveTo>
                <a:lnTo>
                  <a:pt x="3819702" y="356870"/>
                </a:lnTo>
                <a:lnTo>
                  <a:pt x="3819702" y="344170"/>
                </a:lnTo>
                <a:lnTo>
                  <a:pt x="3832402" y="344170"/>
                </a:lnTo>
                <a:lnTo>
                  <a:pt x="3832402" y="356870"/>
                </a:lnTo>
                <a:close/>
              </a:path>
              <a:path w="4161790" h="356870">
                <a:moveTo>
                  <a:pt x="3807002" y="356870"/>
                </a:moveTo>
                <a:lnTo>
                  <a:pt x="3794302" y="356870"/>
                </a:lnTo>
                <a:lnTo>
                  <a:pt x="3794302" y="344170"/>
                </a:lnTo>
                <a:lnTo>
                  <a:pt x="3807002" y="344170"/>
                </a:lnTo>
                <a:lnTo>
                  <a:pt x="3807002" y="356870"/>
                </a:lnTo>
                <a:close/>
              </a:path>
              <a:path w="4161790" h="356870">
                <a:moveTo>
                  <a:pt x="3781602" y="356870"/>
                </a:moveTo>
                <a:lnTo>
                  <a:pt x="3768902" y="356870"/>
                </a:lnTo>
                <a:lnTo>
                  <a:pt x="3768902" y="344170"/>
                </a:lnTo>
                <a:lnTo>
                  <a:pt x="3781602" y="344170"/>
                </a:lnTo>
                <a:lnTo>
                  <a:pt x="3781602" y="356870"/>
                </a:lnTo>
                <a:close/>
              </a:path>
              <a:path w="4161790" h="356870">
                <a:moveTo>
                  <a:pt x="3756202" y="356870"/>
                </a:moveTo>
                <a:lnTo>
                  <a:pt x="3743502" y="356870"/>
                </a:lnTo>
                <a:lnTo>
                  <a:pt x="3743502" y="344170"/>
                </a:lnTo>
                <a:lnTo>
                  <a:pt x="3756202" y="344170"/>
                </a:lnTo>
                <a:lnTo>
                  <a:pt x="3756202" y="356870"/>
                </a:lnTo>
                <a:close/>
              </a:path>
              <a:path w="4161790" h="356870">
                <a:moveTo>
                  <a:pt x="3730802" y="356870"/>
                </a:moveTo>
                <a:lnTo>
                  <a:pt x="3718102" y="356870"/>
                </a:lnTo>
                <a:lnTo>
                  <a:pt x="3718102" y="344170"/>
                </a:lnTo>
                <a:lnTo>
                  <a:pt x="3730802" y="344170"/>
                </a:lnTo>
                <a:lnTo>
                  <a:pt x="3730802" y="356870"/>
                </a:lnTo>
                <a:close/>
              </a:path>
              <a:path w="4161790" h="356870">
                <a:moveTo>
                  <a:pt x="3705402" y="356870"/>
                </a:moveTo>
                <a:lnTo>
                  <a:pt x="3692702" y="356870"/>
                </a:lnTo>
                <a:lnTo>
                  <a:pt x="3692702" y="344170"/>
                </a:lnTo>
                <a:lnTo>
                  <a:pt x="3705402" y="344170"/>
                </a:lnTo>
                <a:lnTo>
                  <a:pt x="3705402" y="356870"/>
                </a:lnTo>
                <a:close/>
              </a:path>
              <a:path w="4161790" h="356870">
                <a:moveTo>
                  <a:pt x="3680002" y="356870"/>
                </a:moveTo>
                <a:lnTo>
                  <a:pt x="3667302" y="356870"/>
                </a:lnTo>
                <a:lnTo>
                  <a:pt x="3667302" y="344170"/>
                </a:lnTo>
                <a:lnTo>
                  <a:pt x="3680002" y="344170"/>
                </a:lnTo>
                <a:lnTo>
                  <a:pt x="3680002" y="356870"/>
                </a:lnTo>
                <a:close/>
              </a:path>
              <a:path w="4161790" h="356870">
                <a:moveTo>
                  <a:pt x="3654602" y="356870"/>
                </a:moveTo>
                <a:lnTo>
                  <a:pt x="3641902" y="356870"/>
                </a:lnTo>
                <a:lnTo>
                  <a:pt x="3641902" y="344170"/>
                </a:lnTo>
                <a:lnTo>
                  <a:pt x="3654602" y="344170"/>
                </a:lnTo>
                <a:lnTo>
                  <a:pt x="3654602" y="356870"/>
                </a:lnTo>
                <a:close/>
              </a:path>
              <a:path w="4161790" h="356870">
                <a:moveTo>
                  <a:pt x="3629202" y="356870"/>
                </a:moveTo>
                <a:lnTo>
                  <a:pt x="3616502" y="356870"/>
                </a:lnTo>
                <a:lnTo>
                  <a:pt x="3616502" y="344170"/>
                </a:lnTo>
                <a:lnTo>
                  <a:pt x="3629202" y="344170"/>
                </a:lnTo>
                <a:lnTo>
                  <a:pt x="3629202" y="356870"/>
                </a:lnTo>
                <a:close/>
              </a:path>
              <a:path w="4161790" h="356870">
                <a:moveTo>
                  <a:pt x="3603802" y="356870"/>
                </a:moveTo>
                <a:lnTo>
                  <a:pt x="3591102" y="356870"/>
                </a:lnTo>
                <a:lnTo>
                  <a:pt x="3591102" y="344170"/>
                </a:lnTo>
                <a:lnTo>
                  <a:pt x="3603802" y="344170"/>
                </a:lnTo>
                <a:lnTo>
                  <a:pt x="3603802" y="356870"/>
                </a:lnTo>
                <a:close/>
              </a:path>
              <a:path w="4161790" h="356870">
                <a:moveTo>
                  <a:pt x="3578402" y="356870"/>
                </a:moveTo>
                <a:lnTo>
                  <a:pt x="3565702" y="356870"/>
                </a:lnTo>
                <a:lnTo>
                  <a:pt x="3565702" y="344170"/>
                </a:lnTo>
                <a:lnTo>
                  <a:pt x="3578402" y="344170"/>
                </a:lnTo>
                <a:lnTo>
                  <a:pt x="3578402" y="356870"/>
                </a:lnTo>
                <a:close/>
              </a:path>
              <a:path w="4161790" h="356870">
                <a:moveTo>
                  <a:pt x="3553002" y="356870"/>
                </a:moveTo>
                <a:lnTo>
                  <a:pt x="3540302" y="356870"/>
                </a:lnTo>
                <a:lnTo>
                  <a:pt x="3540302" y="344170"/>
                </a:lnTo>
                <a:lnTo>
                  <a:pt x="3553002" y="344170"/>
                </a:lnTo>
                <a:lnTo>
                  <a:pt x="3553002" y="356870"/>
                </a:lnTo>
                <a:close/>
              </a:path>
              <a:path w="4161790" h="356870">
                <a:moveTo>
                  <a:pt x="3527602" y="356870"/>
                </a:moveTo>
                <a:lnTo>
                  <a:pt x="3514902" y="356870"/>
                </a:lnTo>
                <a:lnTo>
                  <a:pt x="3514902" y="344170"/>
                </a:lnTo>
                <a:lnTo>
                  <a:pt x="3527602" y="344170"/>
                </a:lnTo>
                <a:lnTo>
                  <a:pt x="3527602" y="356870"/>
                </a:lnTo>
                <a:close/>
              </a:path>
              <a:path w="4161790" h="356870">
                <a:moveTo>
                  <a:pt x="3502202" y="356870"/>
                </a:moveTo>
                <a:lnTo>
                  <a:pt x="3489502" y="356870"/>
                </a:lnTo>
                <a:lnTo>
                  <a:pt x="3489502" y="344170"/>
                </a:lnTo>
                <a:lnTo>
                  <a:pt x="3502202" y="344170"/>
                </a:lnTo>
                <a:lnTo>
                  <a:pt x="3502202" y="356870"/>
                </a:lnTo>
                <a:close/>
              </a:path>
              <a:path w="4161790" h="356870">
                <a:moveTo>
                  <a:pt x="3476802" y="356870"/>
                </a:moveTo>
                <a:lnTo>
                  <a:pt x="3464102" y="356870"/>
                </a:lnTo>
                <a:lnTo>
                  <a:pt x="3464102" y="344170"/>
                </a:lnTo>
                <a:lnTo>
                  <a:pt x="3476802" y="344170"/>
                </a:lnTo>
                <a:lnTo>
                  <a:pt x="3476802" y="356870"/>
                </a:lnTo>
                <a:close/>
              </a:path>
              <a:path w="4161790" h="356870">
                <a:moveTo>
                  <a:pt x="3451402" y="356870"/>
                </a:moveTo>
                <a:lnTo>
                  <a:pt x="3438702" y="356870"/>
                </a:lnTo>
                <a:lnTo>
                  <a:pt x="3438702" y="344170"/>
                </a:lnTo>
                <a:lnTo>
                  <a:pt x="3451402" y="344170"/>
                </a:lnTo>
                <a:lnTo>
                  <a:pt x="3451402" y="356870"/>
                </a:lnTo>
                <a:close/>
              </a:path>
              <a:path w="4161790" h="356870">
                <a:moveTo>
                  <a:pt x="3426002" y="356870"/>
                </a:moveTo>
                <a:lnTo>
                  <a:pt x="3413302" y="356870"/>
                </a:lnTo>
                <a:lnTo>
                  <a:pt x="3413302" y="344170"/>
                </a:lnTo>
                <a:lnTo>
                  <a:pt x="3426002" y="344170"/>
                </a:lnTo>
                <a:lnTo>
                  <a:pt x="3426002" y="356870"/>
                </a:lnTo>
                <a:close/>
              </a:path>
              <a:path w="4161790" h="356870">
                <a:moveTo>
                  <a:pt x="3400602" y="356870"/>
                </a:moveTo>
                <a:lnTo>
                  <a:pt x="3387902" y="356870"/>
                </a:lnTo>
                <a:lnTo>
                  <a:pt x="3387902" y="344170"/>
                </a:lnTo>
                <a:lnTo>
                  <a:pt x="3400602" y="344170"/>
                </a:lnTo>
                <a:lnTo>
                  <a:pt x="3400602" y="356870"/>
                </a:lnTo>
                <a:close/>
              </a:path>
              <a:path w="4161790" h="356870">
                <a:moveTo>
                  <a:pt x="3375202" y="356870"/>
                </a:moveTo>
                <a:lnTo>
                  <a:pt x="3362502" y="356870"/>
                </a:lnTo>
                <a:lnTo>
                  <a:pt x="3362502" y="344170"/>
                </a:lnTo>
                <a:lnTo>
                  <a:pt x="3375202" y="344170"/>
                </a:lnTo>
                <a:lnTo>
                  <a:pt x="3375202" y="356870"/>
                </a:lnTo>
                <a:close/>
              </a:path>
              <a:path w="4161790" h="356870">
                <a:moveTo>
                  <a:pt x="3349802" y="356870"/>
                </a:moveTo>
                <a:lnTo>
                  <a:pt x="3337102" y="356870"/>
                </a:lnTo>
                <a:lnTo>
                  <a:pt x="3337102" y="344170"/>
                </a:lnTo>
                <a:lnTo>
                  <a:pt x="3349802" y="344170"/>
                </a:lnTo>
                <a:lnTo>
                  <a:pt x="3349802" y="356870"/>
                </a:lnTo>
                <a:close/>
              </a:path>
              <a:path w="4161790" h="356870">
                <a:moveTo>
                  <a:pt x="3324402" y="356870"/>
                </a:moveTo>
                <a:lnTo>
                  <a:pt x="3311702" y="356870"/>
                </a:lnTo>
                <a:lnTo>
                  <a:pt x="3311702" y="344170"/>
                </a:lnTo>
                <a:lnTo>
                  <a:pt x="3324402" y="344170"/>
                </a:lnTo>
                <a:lnTo>
                  <a:pt x="3324402" y="356870"/>
                </a:lnTo>
                <a:close/>
              </a:path>
              <a:path w="4161790" h="356870">
                <a:moveTo>
                  <a:pt x="3299002" y="356870"/>
                </a:moveTo>
                <a:lnTo>
                  <a:pt x="3286302" y="356870"/>
                </a:lnTo>
                <a:lnTo>
                  <a:pt x="3286302" y="344170"/>
                </a:lnTo>
                <a:lnTo>
                  <a:pt x="3299002" y="344170"/>
                </a:lnTo>
                <a:lnTo>
                  <a:pt x="3299002" y="356870"/>
                </a:lnTo>
                <a:close/>
              </a:path>
              <a:path w="4161790" h="356870">
                <a:moveTo>
                  <a:pt x="3273602" y="356870"/>
                </a:moveTo>
                <a:lnTo>
                  <a:pt x="3260902" y="356870"/>
                </a:lnTo>
                <a:lnTo>
                  <a:pt x="3260902" y="344170"/>
                </a:lnTo>
                <a:lnTo>
                  <a:pt x="3273602" y="344170"/>
                </a:lnTo>
                <a:lnTo>
                  <a:pt x="3273602" y="356870"/>
                </a:lnTo>
                <a:close/>
              </a:path>
              <a:path w="4161790" h="356870">
                <a:moveTo>
                  <a:pt x="3248202" y="356870"/>
                </a:moveTo>
                <a:lnTo>
                  <a:pt x="3235502" y="356870"/>
                </a:lnTo>
                <a:lnTo>
                  <a:pt x="3235502" y="344170"/>
                </a:lnTo>
                <a:lnTo>
                  <a:pt x="3248202" y="344170"/>
                </a:lnTo>
                <a:lnTo>
                  <a:pt x="3248202" y="356870"/>
                </a:lnTo>
                <a:close/>
              </a:path>
              <a:path w="4161790" h="356870">
                <a:moveTo>
                  <a:pt x="3222802" y="356870"/>
                </a:moveTo>
                <a:lnTo>
                  <a:pt x="3210102" y="356870"/>
                </a:lnTo>
                <a:lnTo>
                  <a:pt x="3210102" y="344170"/>
                </a:lnTo>
                <a:lnTo>
                  <a:pt x="3222802" y="344170"/>
                </a:lnTo>
                <a:lnTo>
                  <a:pt x="3222802" y="356870"/>
                </a:lnTo>
                <a:close/>
              </a:path>
              <a:path w="4161790" h="356870">
                <a:moveTo>
                  <a:pt x="3197402" y="356870"/>
                </a:moveTo>
                <a:lnTo>
                  <a:pt x="3184702" y="356870"/>
                </a:lnTo>
                <a:lnTo>
                  <a:pt x="3184702" y="344170"/>
                </a:lnTo>
                <a:lnTo>
                  <a:pt x="3197402" y="344170"/>
                </a:lnTo>
                <a:lnTo>
                  <a:pt x="3197402" y="356870"/>
                </a:lnTo>
                <a:close/>
              </a:path>
              <a:path w="4161790" h="356870">
                <a:moveTo>
                  <a:pt x="3172002" y="356870"/>
                </a:moveTo>
                <a:lnTo>
                  <a:pt x="3159302" y="356870"/>
                </a:lnTo>
                <a:lnTo>
                  <a:pt x="3159302" y="344170"/>
                </a:lnTo>
                <a:lnTo>
                  <a:pt x="3172002" y="344170"/>
                </a:lnTo>
                <a:lnTo>
                  <a:pt x="3172002" y="356870"/>
                </a:lnTo>
                <a:close/>
              </a:path>
              <a:path w="4161790" h="356870">
                <a:moveTo>
                  <a:pt x="3146602" y="356870"/>
                </a:moveTo>
                <a:lnTo>
                  <a:pt x="3133902" y="356870"/>
                </a:lnTo>
                <a:lnTo>
                  <a:pt x="3133902" y="344170"/>
                </a:lnTo>
                <a:lnTo>
                  <a:pt x="3146602" y="344170"/>
                </a:lnTo>
                <a:lnTo>
                  <a:pt x="3146602" y="356870"/>
                </a:lnTo>
                <a:close/>
              </a:path>
              <a:path w="4161790" h="356870">
                <a:moveTo>
                  <a:pt x="3121202" y="356870"/>
                </a:moveTo>
                <a:lnTo>
                  <a:pt x="3108502" y="356870"/>
                </a:lnTo>
                <a:lnTo>
                  <a:pt x="3108502" y="344170"/>
                </a:lnTo>
                <a:lnTo>
                  <a:pt x="3121202" y="344170"/>
                </a:lnTo>
                <a:lnTo>
                  <a:pt x="3121202" y="356870"/>
                </a:lnTo>
                <a:close/>
              </a:path>
              <a:path w="4161790" h="356870">
                <a:moveTo>
                  <a:pt x="3095802" y="356870"/>
                </a:moveTo>
                <a:lnTo>
                  <a:pt x="3083102" y="356870"/>
                </a:lnTo>
                <a:lnTo>
                  <a:pt x="3083102" y="344170"/>
                </a:lnTo>
                <a:lnTo>
                  <a:pt x="3095802" y="344170"/>
                </a:lnTo>
                <a:lnTo>
                  <a:pt x="3095802" y="356870"/>
                </a:lnTo>
                <a:close/>
              </a:path>
              <a:path w="4161790" h="356870">
                <a:moveTo>
                  <a:pt x="3070402" y="356870"/>
                </a:moveTo>
                <a:lnTo>
                  <a:pt x="3057702" y="356870"/>
                </a:lnTo>
                <a:lnTo>
                  <a:pt x="3057702" y="344170"/>
                </a:lnTo>
                <a:lnTo>
                  <a:pt x="3070402" y="344170"/>
                </a:lnTo>
                <a:lnTo>
                  <a:pt x="3070402" y="356870"/>
                </a:lnTo>
                <a:close/>
              </a:path>
              <a:path w="4161790" h="356870">
                <a:moveTo>
                  <a:pt x="3045002" y="356870"/>
                </a:moveTo>
                <a:lnTo>
                  <a:pt x="3032302" y="356870"/>
                </a:lnTo>
                <a:lnTo>
                  <a:pt x="3032302" y="344170"/>
                </a:lnTo>
                <a:lnTo>
                  <a:pt x="3045002" y="344170"/>
                </a:lnTo>
                <a:lnTo>
                  <a:pt x="3045002" y="356870"/>
                </a:lnTo>
                <a:close/>
              </a:path>
              <a:path w="4161790" h="356870">
                <a:moveTo>
                  <a:pt x="3019602" y="356870"/>
                </a:moveTo>
                <a:lnTo>
                  <a:pt x="3006902" y="356870"/>
                </a:lnTo>
                <a:lnTo>
                  <a:pt x="3006902" y="344170"/>
                </a:lnTo>
                <a:lnTo>
                  <a:pt x="3019602" y="344170"/>
                </a:lnTo>
                <a:lnTo>
                  <a:pt x="3019602" y="356870"/>
                </a:lnTo>
                <a:close/>
              </a:path>
              <a:path w="4161790" h="356870">
                <a:moveTo>
                  <a:pt x="2994202" y="356870"/>
                </a:moveTo>
                <a:lnTo>
                  <a:pt x="2981502" y="356870"/>
                </a:lnTo>
                <a:lnTo>
                  <a:pt x="2981502" y="344170"/>
                </a:lnTo>
                <a:lnTo>
                  <a:pt x="2994202" y="344170"/>
                </a:lnTo>
                <a:lnTo>
                  <a:pt x="2994202" y="356870"/>
                </a:lnTo>
                <a:close/>
              </a:path>
              <a:path w="4161790" h="356870">
                <a:moveTo>
                  <a:pt x="2968802" y="356870"/>
                </a:moveTo>
                <a:lnTo>
                  <a:pt x="2956102" y="356870"/>
                </a:lnTo>
                <a:lnTo>
                  <a:pt x="2956102" y="344170"/>
                </a:lnTo>
                <a:lnTo>
                  <a:pt x="2968802" y="344170"/>
                </a:lnTo>
                <a:lnTo>
                  <a:pt x="2968802" y="356870"/>
                </a:lnTo>
                <a:close/>
              </a:path>
              <a:path w="4161790" h="356870">
                <a:moveTo>
                  <a:pt x="2943402" y="356870"/>
                </a:moveTo>
                <a:lnTo>
                  <a:pt x="2930702" y="356870"/>
                </a:lnTo>
                <a:lnTo>
                  <a:pt x="2930702" y="344170"/>
                </a:lnTo>
                <a:lnTo>
                  <a:pt x="2943402" y="344170"/>
                </a:lnTo>
                <a:lnTo>
                  <a:pt x="2943402" y="356870"/>
                </a:lnTo>
                <a:close/>
              </a:path>
              <a:path w="4161790" h="356870">
                <a:moveTo>
                  <a:pt x="2918002" y="356870"/>
                </a:moveTo>
                <a:lnTo>
                  <a:pt x="2905302" y="356870"/>
                </a:lnTo>
                <a:lnTo>
                  <a:pt x="2905302" y="344170"/>
                </a:lnTo>
                <a:lnTo>
                  <a:pt x="2918002" y="344170"/>
                </a:lnTo>
                <a:lnTo>
                  <a:pt x="2918002" y="356870"/>
                </a:lnTo>
                <a:close/>
              </a:path>
              <a:path w="4161790" h="356870">
                <a:moveTo>
                  <a:pt x="2892602" y="356870"/>
                </a:moveTo>
                <a:lnTo>
                  <a:pt x="2879902" y="356870"/>
                </a:lnTo>
                <a:lnTo>
                  <a:pt x="2879902" y="344170"/>
                </a:lnTo>
                <a:lnTo>
                  <a:pt x="2892602" y="344170"/>
                </a:lnTo>
                <a:lnTo>
                  <a:pt x="2892602" y="356870"/>
                </a:lnTo>
                <a:close/>
              </a:path>
              <a:path w="4161790" h="356870">
                <a:moveTo>
                  <a:pt x="2867202" y="356870"/>
                </a:moveTo>
                <a:lnTo>
                  <a:pt x="2854502" y="356870"/>
                </a:lnTo>
                <a:lnTo>
                  <a:pt x="2854502" y="344170"/>
                </a:lnTo>
                <a:lnTo>
                  <a:pt x="2867202" y="344170"/>
                </a:lnTo>
                <a:lnTo>
                  <a:pt x="2867202" y="356870"/>
                </a:lnTo>
                <a:close/>
              </a:path>
              <a:path w="4161790" h="356870">
                <a:moveTo>
                  <a:pt x="2841802" y="356870"/>
                </a:moveTo>
                <a:lnTo>
                  <a:pt x="2829102" y="356870"/>
                </a:lnTo>
                <a:lnTo>
                  <a:pt x="2829102" y="344170"/>
                </a:lnTo>
                <a:lnTo>
                  <a:pt x="2841802" y="344170"/>
                </a:lnTo>
                <a:lnTo>
                  <a:pt x="2841802" y="356870"/>
                </a:lnTo>
                <a:close/>
              </a:path>
              <a:path w="4161790" h="356870">
                <a:moveTo>
                  <a:pt x="2816402" y="356870"/>
                </a:moveTo>
                <a:lnTo>
                  <a:pt x="2803702" y="356870"/>
                </a:lnTo>
                <a:lnTo>
                  <a:pt x="2803702" y="344170"/>
                </a:lnTo>
                <a:lnTo>
                  <a:pt x="2816402" y="344170"/>
                </a:lnTo>
                <a:lnTo>
                  <a:pt x="2816402" y="356870"/>
                </a:lnTo>
                <a:close/>
              </a:path>
              <a:path w="4161790" h="356870">
                <a:moveTo>
                  <a:pt x="2791002" y="356870"/>
                </a:moveTo>
                <a:lnTo>
                  <a:pt x="2778302" y="356870"/>
                </a:lnTo>
                <a:lnTo>
                  <a:pt x="2778302" y="344170"/>
                </a:lnTo>
                <a:lnTo>
                  <a:pt x="2791002" y="344170"/>
                </a:lnTo>
                <a:lnTo>
                  <a:pt x="2791002" y="356870"/>
                </a:lnTo>
                <a:close/>
              </a:path>
              <a:path w="4161790" h="356870">
                <a:moveTo>
                  <a:pt x="2765602" y="356870"/>
                </a:moveTo>
                <a:lnTo>
                  <a:pt x="2752902" y="356870"/>
                </a:lnTo>
                <a:lnTo>
                  <a:pt x="2752902" y="344170"/>
                </a:lnTo>
                <a:lnTo>
                  <a:pt x="2765602" y="344170"/>
                </a:lnTo>
                <a:lnTo>
                  <a:pt x="2765602" y="356870"/>
                </a:lnTo>
                <a:close/>
              </a:path>
              <a:path w="4161790" h="356870">
                <a:moveTo>
                  <a:pt x="2740202" y="356870"/>
                </a:moveTo>
                <a:lnTo>
                  <a:pt x="2727502" y="356870"/>
                </a:lnTo>
                <a:lnTo>
                  <a:pt x="2727502" y="344170"/>
                </a:lnTo>
                <a:lnTo>
                  <a:pt x="2740202" y="344170"/>
                </a:lnTo>
                <a:lnTo>
                  <a:pt x="2740202" y="356870"/>
                </a:lnTo>
                <a:close/>
              </a:path>
              <a:path w="4161790" h="356870">
                <a:moveTo>
                  <a:pt x="2714802" y="356870"/>
                </a:moveTo>
                <a:lnTo>
                  <a:pt x="2702102" y="356870"/>
                </a:lnTo>
                <a:lnTo>
                  <a:pt x="2702102" y="344170"/>
                </a:lnTo>
                <a:lnTo>
                  <a:pt x="2714802" y="344170"/>
                </a:lnTo>
                <a:lnTo>
                  <a:pt x="2714802" y="356870"/>
                </a:lnTo>
                <a:close/>
              </a:path>
              <a:path w="4161790" h="356870">
                <a:moveTo>
                  <a:pt x="2689402" y="356870"/>
                </a:moveTo>
                <a:lnTo>
                  <a:pt x="2676702" y="356870"/>
                </a:lnTo>
                <a:lnTo>
                  <a:pt x="2676702" y="344170"/>
                </a:lnTo>
                <a:lnTo>
                  <a:pt x="2689402" y="344170"/>
                </a:lnTo>
                <a:lnTo>
                  <a:pt x="2689402" y="356870"/>
                </a:lnTo>
                <a:close/>
              </a:path>
              <a:path w="4161790" h="356870">
                <a:moveTo>
                  <a:pt x="2664002" y="356870"/>
                </a:moveTo>
                <a:lnTo>
                  <a:pt x="2651302" y="356870"/>
                </a:lnTo>
                <a:lnTo>
                  <a:pt x="2651302" y="344170"/>
                </a:lnTo>
                <a:lnTo>
                  <a:pt x="2664002" y="344170"/>
                </a:lnTo>
                <a:lnTo>
                  <a:pt x="2664002" y="356870"/>
                </a:lnTo>
                <a:close/>
              </a:path>
              <a:path w="4161790" h="356870">
                <a:moveTo>
                  <a:pt x="2638602" y="356870"/>
                </a:moveTo>
                <a:lnTo>
                  <a:pt x="2625902" y="356870"/>
                </a:lnTo>
                <a:lnTo>
                  <a:pt x="2625902" y="344170"/>
                </a:lnTo>
                <a:lnTo>
                  <a:pt x="2638602" y="344170"/>
                </a:lnTo>
                <a:lnTo>
                  <a:pt x="2638602" y="356870"/>
                </a:lnTo>
                <a:close/>
              </a:path>
              <a:path w="4161790" h="356870">
                <a:moveTo>
                  <a:pt x="2613202" y="356870"/>
                </a:moveTo>
                <a:lnTo>
                  <a:pt x="2600502" y="356870"/>
                </a:lnTo>
                <a:lnTo>
                  <a:pt x="2600502" y="344170"/>
                </a:lnTo>
                <a:lnTo>
                  <a:pt x="2613202" y="344170"/>
                </a:lnTo>
                <a:lnTo>
                  <a:pt x="2613202" y="356870"/>
                </a:lnTo>
                <a:close/>
              </a:path>
              <a:path w="4161790" h="356870">
                <a:moveTo>
                  <a:pt x="2587802" y="356870"/>
                </a:moveTo>
                <a:lnTo>
                  <a:pt x="2575102" y="356870"/>
                </a:lnTo>
                <a:lnTo>
                  <a:pt x="2575102" y="344170"/>
                </a:lnTo>
                <a:lnTo>
                  <a:pt x="2587802" y="344170"/>
                </a:lnTo>
                <a:lnTo>
                  <a:pt x="2587802" y="356870"/>
                </a:lnTo>
                <a:close/>
              </a:path>
              <a:path w="4161790" h="356870">
                <a:moveTo>
                  <a:pt x="2562402" y="356870"/>
                </a:moveTo>
                <a:lnTo>
                  <a:pt x="2549702" y="356870"/>
                </a:lnTo>
                <a:lnTo>
                  <a:pt x="2549702" y="344170"/>
                </a:lnTo>
                <a:lnTo>
                  <a:pt x="2562402" y="344170"/>
                </a:lnTo>
                <a:lnTo>
                  <a:pt x="2562402" y="356870"/>
                </a:lnTo>
                <a:close/>
              </a:path>
              <a:path w="4161790" h="356870">
                <a:moveTo>
                  <a:pt x="2537002" y="356870"/>
                </a:moveTo>
                <a:lnTo>
                  <a:pt x="2524302" y="356870"/>
                </a:lnTo>
                <a:lnTo>
                  <a:pt x="2524302" y="344170"/>
                </a:lnTo>
                <a:lnTo>
                  <a:pt x="2537002" y="344170"/>
                </a:lnTo>
                <a:lnTo>
                  <a:pt x="2537002" y="356870"/>
                </a:lnTo>
                <a:close/>
              </a:path>
              <a:path w="4161790" h="356870">
                <a:moveTo>
                  <a:pt x="2511602" y="356870"/>
                </a:moveTo>
                <a:lnTo>
                  <a:pt x="2498902" y="356870"/>
                </a:lnTo>
                <a:lnTo>
                  <a:pt x="2498902" y="344170"/>
                </a:lnTo>
                <a:lnTo>
                  <a:pt x="2511602" y="344170"/>
                </a:lnTo>
                <a:lnTo>
                  <a:pt x="2511602" y="356870"/>
                </a:lnTo>
                <a:close/>
              </a:path>
              <a:path w="4161790" h="356870">
                <a:moveTo>
                  <a:pt x="2486202" y="356870"/>
                </a:moveTo>
                <a:lnTo>
                  <a:pt x="2473502" y="356870"/>
                </a:lnTo>
                <a:lnTo>
                  <a:pt x="2473502" y="344170"/>
                </a:lnTo>
                <a:lnTo>
                  <a:pt x="2486202" y="344170"/>
                </a:lnTo>
                <a:lnTo>
                  <a:pt x="2486202" y="356870"/>
                </a:lnTo>
                <a:close/>
              </a:path>
              <a:path w="4161790" h="356870">
                <a:moveTo>
                  <a:pt x="2460802" y="356870"/>
                </a:moveTo>
                <a:lnTo>
                  <a:pt x="2448102" y="356870"/>
                </a:lnTo>
                <a:lnTo>
                  <a:pt x="2448102" y="344170"/>
                </a:lnTo>
                <a:lnTo>
                  <a:pt x="2460802" y="344170"/>
                </a:lnTo>
                <a:lnTo>
                  <a:pt x="2460802" y="356870"/>
                </a:lnTo>
                <a:close/>
              </a:path>
              <a:path w="4161790" h="356870">
                <a:moveTo>
                  <a:pt x="2435402" y="356870"/>
                </a:moveTo>
                <a:lnTo>
                  <a:pt x="2422702" y="356870"/>
                </a:lnTo>
                <a:lnTo>
                  <a:pt x="2422702" y="344170"/>
                </a:lnTo>
                <a:lnTo>
                  <a:pt x="2435402" y="344170"/>
                </a:lnTo>
                <a:lnTo>
                  <a:pt x="2435402" y="356870"/>
                </a:lnTo>
                <a:close/>
              </a:path>
              <a:path w="4161790" h="356870">
                <a:moveTo>
                  <a:pt x="2410002" y="356870"/>
                </a:moveTo>
                <a:lnTo>
                  <a:pt x="2397302" y="356870"/>
                </a:lnTo>
                <a:lnTo>
                  <a:pt x="2397302" y="344170"/>
                </a:lnTo>
                <a:lnTo>
                  <a:pt x="2410002" y="344170"/>
                </a:lnTo>
                <a:lnTo>
                  <a:pt x="2410002" y="356870"/>
                </a:lnTo>
                <a:close/>
              </a:path>
              <a:path w="4161790" h="356870">
                <a:moveTo>
                  <a:pt x="2384602" y="356870"/>
                </a:moveTo>
                <a:lnTo>
                  <a:pt x="2371902" y="356870"/>
                </a:lnTo>
                <a:lnTo>
                  <a:pt x="2371902" y="344170"/>
                </a:lnTo>
                <a:lnTo>
                  <a:pt x="2384602" y="344170"/>
                </a:lnTo>
                <a:lnTo>
                  <a:pt x="2384602" y="356870"/>
                </a:lnTo>
                <a:close/>
              </a:path>
              <a:path w="4161790" h="356870">
                <a:moveTo>
                  <a:pt x="2359202" y="356870"/>
                </a:moveTo>
                <a:lnTo>
                  <a:pt x="2346502" y="356870"/>
                </a:lnTo>
                <a:lnTo>
                  <a:pt x="2346502" y="344170"/>
                </a:lnTo>
                <a:lnTo>
                  <a:pt x="2359202" y="344170"/>
                </a:lnTo>
                <a:lnTo>
                  <a:pt x="2359202" y="356870"/>
                </a:lnTo>
                <a:close/>
              </a:path>
              <a:path w="4161790" h="356870">
                <a:moveTo>
                  <a:pt x="2333802" y="356870"/>
                </a:moveTo>
                <a:lnTo>
                  <a:pt x="2321102" y="356870"/>
                </a:lnTo>
                <a:lnTo>
                  <a:pt x="2321102" y="344170"/>
                </a:lnTo>
                <a:lnTo>
                  <a:pt x="2333802" y="344170"/>
                </a:lnTo>
                <a:lnTo>
                  <a:pt x="2333802" y="356870"/>
                </a:lnTo>
                <a:close/>
              </a:path>
              <a:path w="4161790" h="356870">
                <a:moveTo>
                  <a:pt x="2308402" y="356870"/>
                </a:moveTo>
                <a:lnTo>
                  <a:pt x="2295702" y="356870"/>
                </a:lnTo>
                <a:lnTo>
                  <a:pt x="2295702" y="344170"/>
                </a:lnTo>
                <a:lnTo>
                  <a:pt x="2308402" y="344170"/>
                </a:lnTo>
                <a:lnTo>
                  <a:pt x="2308402" y="356870"/>
                </a:lnTo>
                <a:close/>
              </a:path>
              <a:path w="4161790" h="356870">
                <a:moveTo>
                  <a:pt x="2283002" y="356870"/>
                </a:moveTo>
                <a:lnTo>
                  <a:pt x="2270302" y="356870"/>
                </a:lnTo>
                <a:lnTo>
                  <a:pt x="2270302" y="344170"/>
                </a:lnTo>
                <a:lnTo>
                  <a:pt x="2283002" y="344170"/>
                </a:lnTo>
                <a:lnTo>
                  <a:pt x="2283002" y="356870"/>
                </a:lnTo>
                <a:close/>
              </a:path>
              <a:path w="4161790" h="356870">
                <a:moveTo>
                  <a:pt x="2257602" y="356870"/>
                </a:moveTo>
                <a:lnTo>
                  <a:pt x="2244902" y="356870"/>
                </a:lnTo>
                <a:lnTo>
                  <a:pt x="2244902" y="344170"/>
                </a:lnTo>
                <a:lnTo>
                  <a:pt x="2257602" y="344170"/>
                </a:lnTo>
                <a:lnTo>
                  <a:pt x="2257602" y="356870"/>
                </a:lnTo>
                <a:close/>
              </a:path>
              <a:path w="4161790" h="356870">
                <a:moveTo>
                  <a:pt x="2232202" y="356870"/>
                </a:moveTo>
                <a:lnTo>
                  <a:pt x="2219502" y="356870"/>
                </a:lnTo>
                <a:lnTo>
                  <a:pt x="2219502" y="344170"/>
                </a:lnTo>
                <a:lnTo>
                  <a:pt x="2232202" y="344170"/>
                </a:lnTo>
                <a:lnTo>
                  <a:pt x="2232202" y="356870"/>
                </a:lnTo>
                <a:close/>
              </a:path>
              <a:path w="4161790" h="356870">
                <a:moveTo>
                  <a:pt x="2206802" y="356870"/>
                </a:moveTo>
                <a:lnTo>
                  <a:pt x="2194102" y="356870"/>
                </a:lnTo>
                <a:lnTo>
                  <a:pt x="2194102" y="344170"/>
                </a:lnTo>
                <a:lnTo>
                  <a:pt x="2206802" y="344170"/>
                </a:lnTo>
                <a:lnTo>
                  <a:pt x="2206802" y="356870"/>
                </a:lnTo>
                <a:close/>
              </a:path>
              <a:path w="4161790" h="356870">
                <a:moveTo>
                  <a:pt x="2181402" y="356870"/>
                </a:moveTo>
                <a:lnTo>
                  <a:pt x="2168702" y="356870"/>
                </a:lnTo>
                <a:lnTo>
                  <a:pt x="2168702" y="344170"/>
                </a:lnTo>
                <a:lnTo>
                  <a:pt x="2181402" y="344170"/>
                </a:lnTo>
                <a:lnTo>
                  <a:pt x="2181402" y="356870"/>
                </a:lnTo>
                <a:close/>
              </a:path>
              <a:path w="4161790" h="356870">
                <a:moveTo>
                  <a:pt x="2156002" y="356870"/>
                </a:moveTo>
                <a:lnTo>
                  <a:pt x="2143302" y="356870"/>
                </a:lnTo>
                <a:lnTo>
                  <a:pt x="2143302" y="344170"/>
                </a:lnTo>
                <a:lnTo>
                  <a:pt x="2156002" y="344170"/>
                </a:lnTo>
                <a:lnTo>
                  <a:pt x="2156002" y="356870"/>
                </a:lnTo>
                <a:close/>
              </a:path>
              <a:path w="4161790" h="356870">
                <a:moveTo>
                  <a:pt x="2130602" y="356870"/>
                </a:moveTo>
                <a:lnTo>
                  <a:pt x="2117902" y="356870"/>
                </a:lnTo>
                <a:lnTo>
                  <a:pt x="2117902" y="344170"/>
                </a:lnTo>
                <a:lnTo>
                  <a:pt x="2130602" y="344170"/>
                </a:lnTo>
                <a:lnTo>
                  <a:pt x="2130602" y="356870"/>
                </a:lnTo>
                <a:close/>
              </a:path>
              <a:path w="4161790" h="356870">
                <a:moveTo>
                  <a:pt x="2105202" y="356870"/>
                </a:moveTo>
                <a:lnTo>
                  <a:pt x="2092502" y="356870"/>
                </a:lnTo>
                <a:lnTo>
                  <a:pt x="2092502" y="344170"/>
                </a:lnTo>
                <a:lnTo>
                  <a:pt x="2105202" y="344170"/>
                </a:lnTo>
                <a:lnTo>
                  <a:pt x="2105202" y="356870"/>
                </a:lnTo>
                <a:close/>
              </a:path>
              <a:path w="4161790" h="356870">
                <a:moveTo>
                  <a:pt x="2079802" y="356870"/>
                </a:moveTo>
                <a:lnTo>
                  <a:pt x="2067102" y="356870"/>
                </a:lnTo>
                <a:lnTo>
                  <a:pt x="2067102" y="344170"/>
                </a:lnTo>
                <a:lnTo>
                  <a:pt x="2079802" y="344170"/>
                </a:lnTo>
                <a:lnTo>
                  <a:pt x="2079802" y="356870"/>
                </a:lnTo>
                <a:close/>
              </a:path>
              <a:path w="4161790" h="356870">
                <a:moveTo>
                  <a:pt x="2054402" y="356870"/>
                </a:moveTo>
                <a:lnTo>
                  <a:pt x="2041702" y="356870"/>
                </a:lnTo>
                <a:lnTo>
                  <a:pt x="2041702" y="344170"/>
                </a:lnTo>
                <a:lnTo>
                  <a:pt x="2054402" y="344170"/>
                </a:lnTo>
                <a:lnTo>
                  <a:pt x="2054402" y="356870"/>
                </a:lnTo>
                <a:close/>
              </a:path>
              <a:path w="4161790" h="356870">
                <a:moveTo>
                  <a:pt x="2029002" y="356870"/>
                </a:moveTo>
                <a:lnTo>
                  <a:pt x="2016302" y="356870"/>
                </a:lnTo>
                <a:lnTo>
                  <a:pt x="2016302" y="344170"/>
                </a:lnTo>
                <a:lnTo>
                  <a:pt x="2029002" y="344170"/>
                </a:lnTo>
                <a:lnTo>
                  <a:pt x="2029002" y="356870"/>
                </a:lnTo>
                <a:close/>
              </a:path>
              <a:path w="4161790" h="356870">
                <a:moveTo>
                  <a:pt x="2003602" y="356870"/>
                </a:moveTo>
                <a:lnTo>
                  <a:pt x="1990902" y="356870"/>
                </a:lnTo>
                <a:lnTo>
                  <a:pt x="1990902" y="344170"/>
                </a:lnTo>
                <a:lnTo>
                  <a:pt x="2003602" y="344170"/>
                </a:lnTo>
                <a:lnTo>
                  <a:pt x="2003602" y="356870"/>
                </a:lnTo>
                <a:close/>
              </a:path>
              <a:path w="4161790" h="356870">
                <a:moveTo>
                  <a:pt x="1978202" y="356870"/>
                </a:moveTo>
                <a:lnTo>
                  <a:pt x="1965502" y="356870"/>
                </a:lnTo>
                <a:lnTo>
                  <a:pt x="1965502" y="344170"/>
                </a:lnTo>
                <a:lnTo>
                  <a:pt x="1978202" y="344170"/>
                </a:lnTo>
                <a:lnTo>
                  <a:pt x="1978202" y="356870"/>
                </a:lnTo>
                <a:close/>
              </a:path>
              <a:path w="4161790" h="356870">
                <a:moveTo>
                  <a:pt x="1952802" y="356870"/>
                </a:moveTo>
                <a:lnTo>
                  <a:pt x="1940102" y="356870"/>
                </a:lnTo>
                <a:lnTo>
                  <a:pt x="1940102" y="344170"/>
                </a:lnTo>
                <a:lnTo>
                  <a:pt x="1952802" y="344170"/>
                </a:lnTo>
                <a:lnTo>
                  <a:pt x="1952802" y="356870"/>
                </a:lnTo>
                <a:close/>
              </a:path>
              <a:path w="4161790" h="356870">
                <a:moveTo>
                  <a:pt x="1927402" y="356870"/>
                </a:moveTo>
                <a:lnTo>
                  <a:pt x="1914702" y="356870"/>
                </a:lnTo>
                <a:lnTo>
                  <a:pt x="1914702" y="344170"/>
                </a:lnTo>
                <a:lnTo>
                  <a:pt x="1927402" y="344170"/>
                </a:lnTo>
                <a:lnTo>
                  <a:pt x="1927402" y="356870"/>
                </a:lnTo>
                <a:close/>
              </a:path>
              <a:path w="4161790" h="356870">
                <a:moveTo>
                  <a:pt x="1902002" y="356870"/>
                </a:moveTo>
                <a:lnTo>
                  <a:pt x="1889302" y="356870"/>
                </a:lnTo>
                <a:lnTo>
                  <a:pt x="1889302" y="344170"/>
                </a:lnTo>
                <a:lnTo>
                  <a:pt x="1902002" y="344170"/>
                </a:lnTo>
                <a:lnTo>
                  <a:pt x="1902002" y="356870"/>
                </a:lnTo>
                <a:close/>
              </a:path>
              <a:path w="4161790" h="356870">
                <a:moveTo>
                  <a:pt x="1876602" y="356870"/>
                </a:moveTo>
                <a:lnTo>
                  <a:pt x="1863902" y="356870"/>
                </a:lnTo>
                <a:lnTo>
                  <a:pt x="1863902" y="344170"/>
                </a:lnTo>
                <a:lnTo>
                  <a:pt x="1876602" y="344170"/>
                </a:lnTo>
                <a:lnTo>
                  <a:pt x="1876602" y="356870"/>
                </a:lnTo>
                <a:close/>
              </a:path>
              <a:path w="4161790" h="356870">
                <a:moveTo>
                  <a:pt x="1851202" y="356870"/>
                </a:moveTo>
                <a:lnTo>
                  <a:pt x="1838502" y="356870"/>
                </a:lnTo>
                <a:lnTo>
                  <a:pt x="1838502" y="344170"/>
                </a:lnTo>
                <a:lnTo>
                  <a:pt x="1851202" y="344170"/>
                </a:lnTo>
                <a:lnTo>
                  <a:pt x="1851202" y="356870"/>
                </a:lnTo>
                <a:close/>
              </a:path>
              <a:path w="4161790" h="356870">
                <a:moveTo>
                  <a:pt x="1825802" y="356870"/>
                </a:moveTo>
                <a:lnTo>
                  <a:pt x="1813102" y="356870"/>
                </a:lnTo>
                <a:lnTo>
                  <a:pt x="1813102" y="344170"/>
                </a:lnTo>
                <a:lnTo>
                  <a:pt x="1825802" y="344170"/>
                </a:lnTo>
                <a:lnTo>
                  <a:pt x="1825802" y="356870"/>
                </a:lnTo>
                <a:close/>
              </a:path>
              <a:path w="4161790" h="356870">
                <a:moveTo>
                  <a:pt x="1800402" y="356870"/>
                </a:moveTo>
                <a:lnTo>
                  <a:pt x="1787702" y="356870"/>
                </a:lnTo>
                <a:lnTo>
                  <a:pt x="1787702" y="344170"/>
                </a:lnTo>
                <a:lnTo>
                  <a:pt x="1800402" y="344170"/>
                </a:lnTo>
                <a:lnTo>
                  <a:pt x="1800402" y="356870"/>
                </a:lnTo>
                <a:close/>
              </a:path>
              <a:path w="4161790" h="356870">
                <a:moveTo>
                  <a:pt x="1775002" y="356870"/>
                </a:moveTo>
                <a:lnTo>
                  <a:pt x="1762302" y="356870"/>
                </a:lnTo>
                <a:lnTo>
                  <a:pt x="1762302" y="344170"/>
                </a:lnTo>
                <a:lnTo>
                  <a:pt x="1775002" y="344170"/>
                </a:lnTo>
                <a:lnTo>
                  <a:pt x="1775002" y="356870"/>
                </a:lnTo>
                <a:close/>
              </a:path>
              <a:path w="4161790" h="356870">
                <a:moveTo>
                  <a:pt x="1749602" y="356870"/>
                </a:moveTo>
                <a:lnTo>
                  <a:pt x="1736902" y="356870"/>
                </a:lnTo>
                <a:lnTo>
                  <a:pt x="1736902" y="344170"/>
                </a:lnTo>
                <a:lnTo>
                  <a:pt x="1749602" y="344170"/>
                </a:lnTo>
                <a:lnTo>
                  <a:pt x="1749602" y="356870"/>
                </a:lnTo>
                <a:close/>
              </a:path>
              <a:path w="4161790" h="356870">
                <a:moveTo>
                  <a:pt x="1724202" y="356870"/>
                </a:moveTo>
                <a:lnTo>
                  <a:pt x="1711502" y="356870"/>
                </a:lnTo>
                <a:lnTo>
                  <a:pt x="1711502" y="344170"/>
                </a:lnTo>
                <a:lnTo>
                  <a:pt x="1724202" y="344170"/>
                </a:lnTo>
                <a:lnTo>
                  <a:pt x="1724202" y="356870"/>
                </a:lnTo>
                <a:close/>
              </a:path>
              <a:path w="4161790" h="356870">
                <a:moveTo>
                  <a:pt x="1698802" y="356870"/>
                </a:moveTo>
                <a:lnTo>
                  <a:pt x="1686102" y="356870"/>
                </a:lnTo>
                <a:lnTo>
                  <a:pt x="1686102" y="344170"/>
                </a:lnTo>
                <a:lnTo>
                  <a:pt x="1698802" y="344170"/>
                </a:lnTo>
                <a:lnTo>
                  <a:pt x="1698802" y="356870"/>
                </a:lnTo>
                <a:close/>
              </a:path>
              <a:path w="4161790" h="356870">
                <a:moveTo>
                  <a:pt x="1673402" y="356870"/>
                </a:moveTo>
                <a:lnTo>
                  <a:pt x="1660702" y="356870"/>
                </a:lnTo>
                <a:lnTo>
                  <a:pt x="1660702" y="344170"/>
                </a:lnTo>
                <a:lnTo>
                  <a:pt x="1673402" y="344170"/>
                </a:lnTo>
                <a:lnTo>
                  <a:pt x="1673402" y="356870"/>
                </a:lnTo>
                <a:close/>
              </a:path>
              <a:path w="4161790" h="356870">
                <a:moveTo>
                  <a:pt x="1648002" y="356870"/>
                </a:moveTo>
                <a:lnTo>
                  <a:pt x="1635302" y="356870"/>
                </a:lnTo>
                <a:lnTo>
                  <a:pt x="1635302" y="344170"/>
                </a:lnTo>
                <a:lnTo>
                  <a:pt x="1648002" y="344170"/>
                </a:lnTo>
                <a:lnTo>
                  <a:pt x="1648002" y="356870"/>
                </a:lnTo>
                <a:close/>
              </a:path>
              <a:path w="4161790" h="356870">
                <a:moveTo>
                  <a:pt x="1622602" y="356870"/>
                </a:moveTo>
                <a:lnTo>
                  <a:pt x="1609902" y="356870"/>
                </a:lnTo>
                <a:lnTo>
                  <a:pt x="1609902" y="344170"/>
                </a:lnTo>
                <a:lnTo>
                  <a:pt x="1622602" y="344170"/>
                </a:lnTo>
                <a:lnTo>
                  <a:pt x="1622602" y="356870"/>
                </a:lnTo>
                <a:close/>
              </a:path>
              <a:path w="4161790" h="356870">
                <a:moveTo>
                  <a:pt x="1597202" y="356870"/>
                </a:moveTo>
                <a:lnTo>
                  <a:pt x="1584502" y="356870"/>
                </a:lnTo>
                <a:lnTo>
                  <a:pt x="1584502" y="344170"/>
                </a:lnTo>
                <a:lnTo>
                  <a:pt x="1597202" y="344170"/>
                </a:lnTo>
                <a:lnTo>
                  <a:pt x="1597202" y="356870"/>
                </a:lnTo>
                <a:close/>
              </a:path>
              <a:path w="4161790" h="356870">
                <a:moveTo>
                  <a:pt x="1571802" y="356870"/>
                </a:moveTo>
                <a:lnTo>
                  <a:pt x="1559102" y="356870"/>
                </a:lnTo>
                <a:lnTo>
                  <a:pt x="1559102" y="344170"/>
                </a:lnTo>
                <a:lnTo>
                  <a:pt x="1571802" y="344170"/>
                </a:lnTo>
                <a:lnTo>
                  <a:pt x="1571802" y="356870"/>
                </a:lnTo>
                <a:close/>
              </a:path>
              <a:path w="4161790" h="356870">
                <a:moveTo>
                  <a:pt x="1546402" y="356870"/>
                </a:moveTo>
                <a:lnTo>
                  <a:pt x="1533702" y="356870"/>
                </a:lnTo>
                <a:lnTo>
                  <a:pt x="1533702" y="344170"/>
                </a:lnTo>
                <a:lnTo>
                  <a:pt x="1546402" y="344170"/>
                </a:lnTo>
                <a:lnTo>
                  <a:pt x="1546402" y="356870"/>
                </a:lnTo>
                <a:close/>
              </a:path>
              <a:path w="4161790" h="356870">
                <a:moveTo>
                  <a:pt x="1521002" y="356870"/>
                </a:moveTo>
                <a:lnTo>
                  <a:pt x="1508302" y="356870"/>
                </a:lnTo>
                <a:lnTo>
                  <a:pt x="1508302" y="344170"/>
                </a:lnTo>
                <a:lnTo>
                  <a:pt x="1521002" y="344170"/>
                </a:lnTo>
                <a:lnTo>
                  <a:pt x="1521002" y="356870"/>
                </a:lnTo>
                <a:close/>
              </a:path>
              <a:path w="4161790" h="356870">
                <a:moveTo>
                  <a:pt x="1495602" y="356870"/>
                </a:moveTo>
                <a:lnTo>
                  <a:pt x="1482902" y="356870"/>
                </a:lnTo>
                <a:lnTo>
                  <a:pt x="1482902" y="344170"/>
                </a:lnTo>
                <a:lnTo>
                  <a:pt x="1495602" y="344170"/>
                </a:lnTo>
                <a:lnTo>
                  <a:pt x="1495602" y="356870"/>
                </a:lnTo>
                <a:close/>
              </a:path>
              <a:path w="4161790" h="356870">
                <a:moveTo>
                  <a:pt x="1470202" y="356870"/>
                </a:moveTo>
                <a:lnTo>
                  <a:pt x="1457502" y="356870"/>
                </a:lnTo>
                <a:lnTo>
                  <a:pt x="1457502" y="344170"/>
                </a:lnTo>
                <a:lnTo>
                  <a:pt x="1470202" y="344170"/>
                </a:lnTo>
                <a:lnTo>
                  <a:pt x="1470202" y="356870"/>
                </a:lnTo>
                <a:close/>
              </a:path>
              <a:path w="4161790" h="356870">
                <a:moveTo>
                  <a:pt x="1444802" y="356870"/>
                </a:moveTo>
                <a:lnTo>
                  <a:pt x="1432102" y="356870"/>
                </a:lnTo>
                <a:lnTo>
                  <a:pt x="1432102" y="344170"/>
                </a:lnTo>
                <a:lnTo>
                  <a:pt x="1444802" y="344170"/>
                </a:lnTo>
                <a:lnTo>
                  <a:pt x="1444802" y="356870"/>
                </a:lnTo>
                <a:close/>
              </a:path>
              <a:path w="4161790" h="356870">
                <a:moveTo>
                  <a:pt x="1419402" y="356870"/>
                </a:moveTo>
                <a:lnTo>
                  <a:pt x="1406702" y="356870"/>
                </a:lnTo>
                <a:lnTo>
                  <a:pt x="1406702" y="344170"/>
                </a:lnTo>
                <a:lnTo>
                  <a:pt x="1419402" y="344170"/>
                </a:lnTo>
                <a:lnTo>
                  <a:pt x="1419402" y="356870"/>
                </a:lnTo>
                <a:close/>
              </a:path>
              <a:path w="4161790" h="356870">
                <a:moveTo>
                  <a:pt x="1394002" y="356870"/>
                </a:moveTo>
                <a:lnTo>
                  <a:pt x="1381302" y="356870"/>
                </a:lnTo>
                <a:lnTo>
                  <a:pt x="1381302" y="344170"/>
                </a:lnTo>
                <a:lnTo>
                  <a:pt x="1394002" y="344170"/>
                </a:lnTo>
                <a:lnTo>
                  <a:pt x="1394002" y="356870"/>
                </a:lnTo>
                <a:close/>
              </a:path>
              <a:path w="4161790" h="356870">
                <a:moveTo>
                  <a:pt x="1368602" y="356870"/>
                </a:moveTo>
                <a:lnTo>
                  <a:pt x="1355902" y="356870"/>
                </a:lnTo>
                <a:lnTo>
                  <a:pt x="1355902" y="344170"/>
                </a:lnTo>
                <a:lnTo>
                  <a:pt x="1368602" y="344170"/>
                </a:lnTo>
                <a:lnTo>
                  <a:pt x="1368602" y="356870"/>
                </a:lnTo>
                <a:close/>
              </a:path>
              <a:path w="4161790" h="356870">
                <a:moveTo>
                  <a:pt x="1343202" y="356870"/>
                </a:moveTo>
                <a:lnTo>
                  <a:pt x="1330502" y="356870"/>
                </a:lnTo>
                <a:lnTo>
                  <a:pt x="1330502" y="344170"/>
                </a:lnTo>
                <a:lnTo>
                  <a:pt x="1343202" y="344170"/>
                </a:lnTo>
                <a:lnTo>
                  <a:pt x="1343202" y="356870"/>
                </a:lnTo>
                <a:close/>
              </a:path>
              <a:path w="4161790" h="356870">
                <a:moveTo>
                  <a:pt x="1317802" y="356870"/>
                </a:moveTo>
                <a:lnTo>
                  <a:pt x="1305102" y="356870"/>
                </a:lnTo>
                <a:lnTo>
                  <a:pt x="1305102" y="344170"/>
                </a:lnTo>
                <a:lnTo>
                  <a:pt x="1317802" y="344170"/>
                </a:lnTo>
                <a:lnTo>
                  <a:pt x="1317802" y="356870"/>
                </a:lnTo>
                <a:close/>
              </a:path>
              <a:path w="4161790" h="356870">
                <a:moveTo>
                  <a:pt x="1292402" y="356870"/>
                </a:moveTo>
                <a:lnTo>
                  <a:pt x="1279702" y="356870"/>
                </a:lnTo>
                <a:lnTo>
                  <a:pt x="1279702" y="344170"/>
                </a:lnTo>
                <a:lnTo>
                  <a:pt x="1292402" y="344170"/>
                </a:lnTo>
                <a:lnTo>
                  <a:pt x="1292402" y="356870"/>
                </a:lnTo>
                <a:close/>
              </a:path>
              <a:path w="4161790" h="356870">
                <a:moveTo>
                  <a:pt x="1267002" y="356870"/>
                </a:moveTo>
                <a:lnTo>
                  <a:pt x="1254302" y="356870"/>
                </a:lnTo>
                <a:lnTo>
                  <a:pt x="1254302" y="344170"/>
                </a:lnTo>
                <a:lnTo>
                  <a:pt x="1267002" y="344170"/>
                </a:lnTo>
                <a:lnTo>
                  <a:pt x="1267002" y="356870"/>
                </a:lnTo>
                <a:close/>
              </a:path>
              <a:path w="4161790" h="356870">
                <a:moveTo>
                  <a:pt x="1241602" y="356870"/>
                </a:moveTo>
                <a:lnTo>
                  <a:pt x="1228902" y="356870"/>
                </a:lnTo>
                <a:lnTo>
                  <a:pt x="1228902" y="344170"/>
                </a:lnTo>
                <a:lnTo>
                  <a:pt x="1241602" y="344170"/>
                </a:lnTo>
                <a:lnTo>
                  <a:pt x="1241602" y="356870"/>
                </a:lnTo>
                <a:close/>
              </a:path>
              <a:path w="4161790" h="356870">
                <a:moveTo>
                  <a:pt x="1216202" y="356870"/>
                </a:moveTo>
                <a:lnTo>
                  <a:pt x="1203502" y="356870"/>
                </a:lnTo>
                <a:lnTo>
                  <a:pt x="1203502" y="344170"/>
                </a:lnTo>
                <a:lnTo>
                  <a:pt x="1216202" y="344170"/>
                </a:lnTo>
                <a:lnTo>
                  <a:pt x="1216202" y="356870"/>
                </a:lnTo>
                <a:close/>
              </a:path>
              <a:path w="4161790" h="356870">
                <a:moveTo>
                  <a:pt x="1190802" y="356870"/>
                </a:moveTo>
                <a:lnTo>
                  <a:pt x="1178102" y="356870"/>
                </a:lnTo>
                <a:lnTo>
                  <a:pt x="1178102" y="344170"/>
                </a:lnTo>
                <a:lnTo>
                  <a:pt x="1190802" y="344170"/>
                </a:lnTo>
                <a:lnTo>
                  <a:pt x="1190802" y="356870"/>
                </a:lnTo>
                <a:close/>
              </a:path>
              <a:path w="4161790" h="356870">
                <a:moveTo>
                  <a:pt x="1165402" y="356870"/>
                </a:moveTo>
                <a:lnTo>
                  <a:pt x="1152702" y="356870"/>
                </a:lnTo>
                <a:lnTo>
                  <a:pt x="1152702" y="344170"/>
                </a:lnTo>
                <a:lnTo>
                  <a:pt x="1165402" y="344170"/>
                </a:lnTo>
                <a:lnTo>
                  <a:pt x="1165402" y="356870"/>
                </a:lnTo>
                <a:close/>
              </a:path>
              <a:path w="4161790" h="356870">
                <a:moveTo>
                  <a:pt x="1140002" y="356870"/>
                </a:moveTo>
                <a:lnTo>
                  <a:pt x="1127302" y="356870"/>
                </a:lnTo>
                <a:lnTo>
                  <a:pt x="1127302" y="344170"/>
                </a:lnTo>
                <a:lnTo>
                  <a:pt x="1140002" y="344170"/>
                </a:lnTo>
                <a:lnTo>
                  <a:pt x="1140002" y="356870"/>
                </a:lnTo>
                <a:close/>
              </a:path>
              <a:path w="4161790" h="356870">
                <a:moveTo>
                  <a:pt x="1114602" y="356870"/>
                </a:moveTo>
                <a:lnTo>
                  <a:pt x="1101902" y="356870"/>
                </a:lnTo>
                <a:lnTo>
                  <a:pt x="1101902" y="344170"/>
                </a:lnTo>
                <a:lnTo>
                  <a:pt x="1114602" y="344170"/>
                </a:lnTo>
                <a:lnTo>
                  <a:pt x="1114602" y="356870"/>
                </a:lnTo>
                <a:close/>
              </a:path>
              <a:path w="4161790" h="356870">
                <a:moveTo>
                  <a:pt x="1089202" y="356870"/>
                </a:moveTo>
                <a:lnTo>
                  <a:pt x="1076502" y="356870"/>
                </a:lnTo>
                <a:lnTo>
                  <a:pt x="1076502" y="344170"/>
                </a:lnTo>
                <a:lnTo>
                  <a:pt x="1089202" y="344170"/>
                </a:lnTo>
                <a:lnTo>
                  <a:pt x="1089202" y="356870"/>
                </a:lnTo>
                <a:close/>
              </a:path>
              <a:path w="4161790" h="356870">
                <a:moveTo>
                  <a:pt x="1063802" y="356870"/>
                </a:moveTo>
                <a:lnTo>
                  <a:pt x="1051102" y="356870"/>
                </a:lnTo>
                <a:lnTo>
                  <a:pt x="1051102" y="344170"/>
                </a:lnTo>
                <a:lnTo>
                  <a:pt x="1063802" y="344170"/>
                </a:lnTo>
                <a:lnTo>
                  <a:pt x="1063802" y="356870"/>
                </a:lnTo>
                <a:close/>
              </a:path>
              <a:path w="4161790" h="356870">
                <a:moveTo>
                  <a:pt x="1038402" y="356870"/>
                </a:moveTo>
                <a:lnTo>
                  <a:pt x="1025702" y="356870"/>
                </a:lnTo>
                <a:lnTo>
                  <a:pt x="1025702" y="344170"/>
                </a:lnTo>
                <a:lnTo>
                  <a:pt x="1038402" y="344170"/>
                </a:lnTo>
                <a:lnTo>
                  <a:pt x="1038402" y="356870"/>
                </a:lnTo>
                <a:close/>
              </a:path>
              <a:path w="4161790" h="356870">
                <a:moveTo>
                  <a:pt x="1013002" y="356870"/>
                </a:moveTo>
                <a:lnTo>
                  <a:pt x="1000302" y="356870"/>
                </a:lnTo>
                <a:lnTo>
                  <a:pt x="1000302" y="344170"/>
                </a:lnTo>
                <a:lnTo>
                  <a:pt x="1013002" y="344170"/>
                </a:lnTo>
                <a:lnTo>
                  <a:pt x="1013002" y="356870"/>
                </a:lnTo>
                <a:close/>
              </a:path>
              <a:path w="4161790" h="356870">
                <a:moveTo>
                  <a:pt x="987602" y="356870"/>
                </a:moveTo>
                <a:lnTo>
                  <a:pt x="974902" y="356870"/>
                </a:lnTo>
                <a:lnTo>
                  <a:pt x="974902" y="344170"/>
                </a:lnTo>
                <a:lnTo>
                  <a:pt x="987602" y="344170"/>
                </a:lnTo>
                <a:lnTo>
                  <a:pt x="987602" y="356870"/>
                </a:lnTo>
                <a:close/>
              </a:path>
              <a:path w="4161790" h="356870">
                <a:moveTo>
                  <a:pt x="962202" y="356870"/>
                </a:moveTo>
                <a:lnTo>
                  <a:pt x="949502" y="356870"/>
                </a:lnTo>
                <a:lnTo>
                  <a:pt x="949502" y="344170"/>
                </a:lnTo>
                <a:lnTo>
                  <a:pt x="962202" y="344170"/>
                </a:lnTo>
                <a:lnTo>
                  <a:pt x="962202" y="356870"/>
                </a:lnTo>
                <a:close/>
              </a:path>
              <a:path w="4161790" h="356870">
                <a:moveTo>
                  <a:pt x="936802" y="356870"/>
                </a:moveTo>
                <a:lnTo>
                  <a:pt x="924102" y="356870"/>
                </a:lnTo>
                <a:lnTo>
                  <a:pt x="924102" y="344170"/>
                </a:lnTo>
                <a:lnTo>
                  <a:pt x="936802" y="344170"/>
                </a:lnTo>
                <a:lnTo>
                  <a:pt x="936802" y="356870"/>
                </a:lnTo>
                <a:close/>
              </a:path>
              <a:path w="4161790" h="356870">
                <a:moveTo>
                  <a:pt x="911402" y="356870"/>
                </a:moveTo>
                <a:lnTo>
                  <a:pt x="898702" y="356870"/>
                </a:lnTo>
                <a:lnTo>
                  <a:pt x="898702" y="344170"/>
                </a:lnTo>
                <a:lnTo>
                  <a:pt x="911402" y="344170"/>
                </a:lnTo>
                <a:lnTo>
                  <a:pt x="911402" y="356870"/>
                </a:lnTo>
                <a:close/>
              </a:path>
              <a:path w="4161790" h="356870">
                <a:moveTo>
                  <a:pt x="886002" y="356870"/>
                </a:moveTo>
                <a:lnTo>
                  <a:pt x="873302" y="356870"/>
                </a:lnTo>
                <a:lnTo>
                  <a:pt x="873302" y="344170"/>
                </a:lnTo>
                <a:lnTo>
                  <a:pt x="886002" y="344170"/>
                </a:lnTo>
                <a:lnTo>
                  <a:pt x="886002" y="356870"/>
                </a:lnTo>
                <a:close/>
              </a:path>
              <a:path w="4161790" h="356870">
                <a:moveTo>
                  <a:pt x="860602" y="356870"/>
                </a:moveTo>
                <a:lnTo>
                  <a:pt x="847902" y="356870"/>
                </a:lnTo>
                <a:lnTo>
                  <a:pt x="847902" y="344170"/>
                </a:lnTo>
                <a:lnTo>
                  <a:pt x="860602" y="344170"/>
                </a:lnTo>
                <a:lnTo>
                  <a:pt x="860602" y="356870"/>
                </a:lnTo>
                <a:close/>
              </a:path>
              <a:path w="4161790" h="356870">
                <a:moveTo>
                  <a:pt x="835202" y="356870"/>
                </a:moveTo>
                <a:lnTo>
                  <a:pt x="822502" y="356870"/>
                </a:lnTo>
                <a:lnTo>
                  <a:pt x="822502" y="344170"/>
                </a:lnTo>
                <a:lnTo>
                  <a:pt x="835202" y="344170"/>
                </a:lnTo>
                <a:lnTo>
                  <a:pt x="835202" y="356870"/>
                </a:lnTo>
                <a:close/>
              </a:path>
              <a:path w="4161790" h="356870">
                <a:moveTo>
                  <a:pt x="809802" y="356870"/>
                </a:moveTo>
                <a:lnTo>
                  <a:pt x="797102" y="356870"/>
                </a:lnTo>
                <a:lnTo>
                  <a:pt x="797102" y="344170"/>
                </a:lnTo>
                <a:lnTo>
                  <a:pt x="809802" y="344170"/>
                </a:lnTo>
                <a:lnTo>
                  <a:pt x="809802" y="356870"/>
                </a:lnTo>
                <a:close/>
              </a:path>
              <a:path w="4161790" h="356870">
                <a:moveTo>
                  <a:pt x="784402" y="356870"/>
                </a:moveTo>
                <a:lnTo>
                  <a:pt x="771702" y="356870"/>
                </a:lnTo>
                <a:lnTo>
                  <a:pt x="771702" y="344170"/>
                </a:lnTo>
                <a:lnTo>
                  <a:pt x="784402" y="344170"/>
                </a:lnTo>
                <a:lnTo>
                  <a:pt x="784402" y="356870"/>
                </a:lnTo>
                <a:close/>
              </a:path>
              <a:path w="4161790" h="356870">
                <a:moveTo>
                  <a:pt x="759002" y="356870"/>
                </a:moveTo>
                <a:lnTo>
                  <a:pt x="746302" y="356870"/>
                </a:lnTo>
                <a:lnTo>
                  <a:pt x="746302" y="344170"/>
                </a:lnTo>
                <a:lnTo>
                  <a:pt x="759002" y="344170"/>
                </a:lnTo>
                <a:lnTo>
                  <a:pt x="759002" y="356870"/>
                </a:lnTo>
                <a:close/>
              </a:path>
              <a:path w="4161790" h="356870">
                <a:moveTo>
                  <a:pt x="733602" y="356870"/>
                </a:moveTo>
                <a:lnTo>
                  <a:pt x="720902" y="356870"/>
                </a:lnTo>
                <a:lnTo>
                  <a:pt x="720902" y="344170"/>
                </a:lnTo>
                <a:lnTo>
                  <a:pt x="733602" y="344170"/>
                </a:lnTo>
                <a:lnTo>
                  <a:pt x="733602" y="356870"/>
                </a:lnTo>
                <a:close/>
              </a:path>
              <a:path w="4161790" h="356870">
                <a:moveTo>
                  <a:pt x="708202" y="356870"/>
                </a:moveTo>
                <a:lnTo>
                  <a:pt x="695502" y="356870"/>
                </a:lnTo>
                <a:lnTo>
                  <a:pt x="695502" y="344170"/>
                </a:lnTo>
                <a:lnTo>
                  <a:pt x="708202" y="344170"/>
                </a:lnTo>
                <a:lnTo>
                  <a:pt x="708202" y="356870"/>
                </a:lnTo>
                <a:close/>
              </a:path>
              <a:path w="4161790" h="356870">
                <a:moveTo>
                  <a:pt x="682802" y="356870"/>
                </a:moveTo>
                <a:lnTo>
                  <a:pt x="670102" y="356870"/>
                </a:lnTo>
                <a:lnTo>
                  <a:pt x="670102" y="344170"/>
                </a:lnTo>
                <a:lnTo>
                  <a:pt x="682802" y="344170"/>
                </a:lnTo>
                <a:lnTo>
                  <a:pt x="682802" y="356870"/>
                </a:lnTo>
                <a:close/>
              </a:path>
              <a:path w="4161790" h="356870">
                <a:moveTo>
                  <a:pt x="657402" y="356870"/>
                </a:moveTo>
                <a:lnTo>
                  <a:pt x="644702" y="356870"/>
                </a:lnTo>
                <a:lnTo>
                  <a:pt x="644702" y="344170"/>
                </a:lnTo>
                <a:lnTo>
                  <a:pt x="657402" y="344170"/>
                </a:lnTo>
                <a:lnTo>
                  <a:pt x="657402" y="356870"/>
                </a:lnTo>
                <a:close/>
              </a:path>
              <a:path w="4161790" h="356870">
                <a:moveTo>
                  <a:pt x="632002" y="356870"/>
                </a:moveTo>
                <a:lnTo>
                  <a:pt x="619302" y="356870"/>
                </a:lnTo>
                <a:lnTo>
                  <a:pt x="619302" y="344170"/>
                </a:lnTo>
                <a:lnTo>
                  <a:pt x="632002" y="344170"/>
                </a:lnTo>
                <a:lnTo>
                  <a:pt x="632002" y="356870"/>
                </a:lnTo>
                <a:close/>
              </a:path>
              <a:path w="4161790" h="356870">
                <a:moveTo>
                  <a:pt x="606602" y="356870"/>
                </a:moveTo>
                <a:lnTo>
                  <a:pt x="593902" y="356870"/>
                </a:lnTo>
                <a:lnTo>
                  <a:pt x="593902" y="344170"/>
                </a:lnTo>
                <a:lnTo>
                  <a:pt x="606602" y="344170"/>
                </a:lnTo>
                <a:lnTo>
                  <a:pt x="606602" y="356870"/>
                </a:lnTo>
                <a:close/>
              </a:path>
              <a:path w="4161790" h="356870">
                <a:moveTo>
                  <a:pt x="581202" y="356870"/>
                </a:moveTo>
                <a:lnTo>
                  <a:pt x="568502" y="356870"/>
                </a:lnTo>
                <a:lnTo>
                  <a:pt x="568502" y="344170"/>
                </a:lnTo>
                <a:lnTo>
                  <a:pt x="581202" y="344170"/>
                </a:lnTo>
                <a:lnTo>
                  <a:pt x="581202" y="356870"/>
                </a:lnTo>
                <a:close/>
              </a:path>
              <a:path w="4161790" h="356870">
                <a:moveTo>
                  <a:pt x="555802" y="356870"/>
                </a:moveTo>
                <a:lnTo>
                  <a:pt x="543102" y="356870"/>
                </a:lnTo>
                <a:lnTo>
                  <a:pt x="543102" y="344170"/>
                </a:lnTo>
                <a:lnTo>
                  <a:pt x="555802" y="344170"/>
                </a:lnTo>
                <a:lnTo>
                  <a:pt x="555802" y="356870"/>
                </a:lnTo>
                <a:close/>
              </a:path>
              <a:path w="4161790" h="356870">
                <a:moveTo>
                  <a:pt x="530402" y="356870"/>
                </a:moveTo>
                <a:lnTo>
                  <a:pt x="517702" y="356870"/>
                </a:lnTo>
                <a:lnTo>
                  <a:pt x="517702" y="344170"/>
                </a:lnTo>
                <a:lnTo>
                  <a:pt x="530402" y="344170"/>
                </a:lnTo>
                <a:lnTo>
                  <a:pt x="530402" y="356870"/>
                </a:lnTo>
                <a:close/>
              </a:path>
              <a:path w="4161790" h="356870">
                <a:moveTo>
                  <a:pt x="505002" y="356870"/>
                </a:moveTo>
                <a:lnTo>
                  <a:pt x="492302" y="356870"/>
                </a:lnTo>
                <a:lnTo>
                  <a:pt x="492302" y="344170"/>
                </a:lnTo>
                <a:lnTo>
                  <a:pt x="505002" y="344170"/>
                </a:lnTo>
                <a:lnTo>
                  <a:pt x="505002" y="356870"/>
                </a:lnTo>
                <a:close/>
              </a:path>
              <a:path w="4161790" h="356870">
                <a:moveTo>
                  <a:pt x="479602" y="356870"/>
                </a:moveTo>
                <a:lnTo>
                  <a:pt x="466902" y="356870"/>
                </a:lnTo>
                <a:lnTo>
                  <a:pt x="466902" y="344170"/>
                </a:lnTo>
                <a:lnTo>
                  <a:pt x="479602" y="344170"/>
                </a:lnTo>
                <a:lnTo>
                  <a:pt x="479602" y="356870"/>
                </a:lnTo>
                <a:close/>
              </a:path>
              <a:path w="4161790" h="356870">
                <a:moveTo>
                  <a:pt x="454202" y="356870"/>
                </a:moveTo>
                <a:lnTo>
                  <a:pt x="441502" y="356870"/>
                </a:lnTo>
                <a:lnTo>
                  <a:pt x="441502" y="344170"/>
                </a:lnTo>
                <a:lnTo>
                  <a:pt x="454202" y="344170"/>
                </a:lnTo>
                <a:lnTo>
                  <a:pt x="454202" y="356870"/>
                </a:lnTo>
                <a:close/>
              </a:path>
              <a:path w="4161790" h="356870">
                <a:moveTo>
                  <a:pt x="428802" y="356870"/>
                </a:moveTo>
                <a:lnTo>
                  <a:pt x="416102" y="356870"/>
                </a:lnTo>
                <a:lnTo>
                  <a:pt x="416102" y="344170"/>
                </a:lnTo>
                <a:lnTo>
                  <a:pt x="428802" y="344170"/>
                </a:lnTo>
                <a:lnTo>
                  <a:pt x="428802" y="356870"/>
                </a:lnTo>
                <a:close/>
              </a:path>
              <a:path w="4161790" h="356870">
                <a:moveTo>
                  <a:pt x="403402" y="356870"/>
                </a:moveTo>
                <a:lnTo>
                  <a:pt x="390702" y="356870"/>
                </a:lnTo>
                <a:lnTo>
                  <a:pt x="390702" y="344170"/>
                </a:lnTo>
                <a:lnTo>
                  <a:pt x="403402" y="344170"/>
                </a:lnTo>
                <a:lnTo>
                  <a:pt x="403402" y="356870"/>
                </a:lnTo>
                <a:close/>
              </a:path>
              <a:path w="4161790" h="356870">
                <a:moveTo>
                  <a:pt x="378002" y="356870"/>
                </a:moveTo>
                <a:lnTo>
                  <a:pt x="365302" y="356870"/>
                </a:lnTo>
                <a:lnTo>
                  <a:pt x="365302" y="344170"/>
                </a:lnTo>
                <a:lnTo>
                  <a:pt x="378002" y="344170"/>
                </a:lnTo>
                <a:lnTo>
                  <a:pt x="378002" y="356870"/>
                </a:lnTo>
                <a:close/>
              </a:path>
              <a:path w="4161790" h="356870">
                <a:moveTo>
                  <a:pt x="352602" y="356870"/>
                </a:moveTo>
                <a:lnTo>
                  <a:pt x="339902" y="356870"/>
                </a:lnTo>
                <a:lnTo>
                  <a:pt x="339902" y="344170"/>
                </a:lnTo>
                <a:lnTo>
                  <a:pt x="352602" y="344170"/>
                </a:lnTo>
                <a:lnTo>
                  <a:pt x="352602" y="356870"/>
                </a:lnTo>
                <a:close/>
              </a:path>
              <a:path w="4161790" h="356870">
                <a:moveTo>
                  <a:pt x="327202" y="356870"/>
                </a:moveTo>
                <a:lnTo>
                  <a:pt x="314502" y="356870"/>
                </a:lnTo>
                <a:lnTo>
                  <a:pt x="314502" y="344170"/>
                </a:lnTo>
                <a:lnTo>
                  <a:pt x="327202" y="344170"/>
                </a:lnTo>
                <a:lnTo>
                  <a:pt x="327202" y="356870"/>
                </a:lnTo>
                <a:close/>
              </a:path>
              <a:path w="4161790" h="356870">
                <a:moveTo>
                  <a:pt x="301802" y="356870"/>
                </a:moveTo>
                <a:lnTo>
                  <a:pt x="289102" y="356870"/>
                </a:lnTo>
                <a:lnTo>
                  <a:pt x="289102" y="344170"/>
                </a:lnTo>
                <a:lnTo>
                  <a:pt x="301802" y="344170"/>
                </a:lnTo>
                <a:lnTo>
                  <a:pt x="301802" y="356870"/>
                </a:lnTo>
                <a:close/>
              </a:path>
              <a:path w="4161790" h="356870">
                <a:moveTo>
                  <a:pt x="276402" y="356870"/>
                </a:moveTo>
                <a:lnTo>
                  <a:pt x="263702" y="356870"/>
                </a:lnTo>
                <a:lnTo>
                  <a:pt x="263702" y="344170"/>
                </a:lnTo>
                <a:lnTo>
                  <a:pt x="276402" y="344170"/>
                </a:lnTo>
                <a:lnTo>
                  <a:pt x="276402" y="356870"/>
                </a:lnTo>
                <a:close/>
              </a:path>
              <a:path w="4161790" h="356870">
                <a:moveTo>
                  <a:pt x="251002" y="356870"/>
                </a:moveTo>
                <a:lnTo>
                  <a:pt x="238302" y="356870"/>
                </a:lnTo>
                <a:lnTo>
                  <a:pt x="238302" y="344170"/>
                </a:lnTo>
                <a:lnTo>
                  <a:pt x="251002" y="344170"/>
                </a:lnTo>
                <a:lnTo>
                  <a:pt x="251002" y="356870"/>
                </a:lnTo>
                <a:close/>
              </a:path>
              <a:path w="4161790" h="356870">
                <a:moveTo>
                  <a:pt x="225602" y="356870"/>
                </a:moveTo>
                <a:lnTo>
                  <a:pt x="212902" y="356870"/>
                </a:lnTo>
                <a:lnTo>
                  <a:pt x="212902" y="344170"/>
                </a:lnTo>
                <a:lnTo>
                  <a:pt x="225602" y="344170"/>
                </a:lnTo>
                <a:lnTo>
                  <a:pt x="225602" y="356870"/>
                </a:lnTo>
                <a:close/>
              </a:path>
              <a:path w="4161790" h="356870">
                <a:moveTo>
                  <a:pt x="200202" y="356870"/>
                </a:moveTo>
                <a:lnTo>
                  <a:pt x="187502" y="356870"/>
                </a:lnTo>
                <a:lnTo>
                  <a:pt x="187502" y="344170"/>
                </a:lnTo>
                <a:lnTo>
                  <a:pt x="200202" y="344170"/>
                </a:lnTo>
                <a:lnTo>
                  <a:pt x="200202" y="356870"/>
                </a:lnTo>
                <a:close/>
              </a:path>
              <a:path w="4161790" h="356870">
                <a:moveTo>
                  <a:pt x="174802" y="356870"/>
                </a:moveTo>
                <a:lnTo>
                  <a:pt x="162102" y="356870"/>
                </a:lnTo>
                <a:lnTo>
                  <a:pt x="162102" y="344170"/>
                </a:lnTo>
                <a:lnTo>
                  <a:pt x="174802" y="344170"/>
                </a:lnTo>
                <a:lnTo>
                  <a:pt x="174802" y="356870"/>
                </a:lnTo>
                <a:close/>
              </a:path>
              <a:path w="4161790" h="356870">
                <a:moveTo>
                  <a:pt x="149402" y="356870"/>
                </a:moveTo>
                <a:lnTo>
                  <a:pt x="136702" y="356870"/>
                </a:lnTo>
                <a:lnTo>
                  <a:pt x="136702" y="344170"/>
                </a:lnTo>
                <a:lnTo>
                  <a:pt x="149402" y="344170"/>
                </a:lnTo>
                <a:lnTo>
                  <a:pt x="149402" y="356870"/>
                </a:lnTo>
                <a:close/>
              </a:path>
              <a:path w="4161790" h="356870">
                <a:moveTo>
                  <a:pt x="124002" y="356870"/>
                </a:moveTo>
                <a:lnTo>
                  <a:pt x="111302" y="356870"/>
                </a:lnTo>
                <a:lnTo>
                  <a:pt x="111302" y="344170"/>
                </a:lnTo>
                <a:lnTo>
                  <a:pt x="124002" y="344170"/>
                </a:lnTo>
                <a:lnTo>
                  <a:pt x="124002" y="356870"/>
                </a:lnTo>
                <a:close/>
              </a:path>
              <a:path w="4161790" h="356870">
                <a:moveTo>
                  <a:pt x="98602" y="356870"/>
                </a:moveTo>
                <a:lnTo>
                  <a:pt x="85902" y="356870"/>
                </a:lnTo>
                <a:lnTo>
                  <a:pt x="85902" y="344170"/>
                </a:lnTo>
                <a:lnTo>
                  <a:pt x="98602" y="344170"/>
                </a:lnTo>
                <a:lnTo>
                  <a:pt x="98602" y="356870"/>
                </a:lnTo>
                <a:close/>
              </a:path>
              <a:path w="4161790" h="356870">
                <a:moveTo>
                  <a:pt x="61904" y="344119"/>
                </a:moveTo>
                <a:lnTo>
                  <a:pt x="61239" y="344119"/>
                </a:lnTo>
                <a:lnTo>
                  <a:pt x="61007" y="344096"/>
                </a:lnTo>
                <a:lnTo>
                  <a:pt x="61904" y="344119"/>
                </a:lnTo>
                <a:close/>
              </a:path>
              <a:path w="4161790" h="356870">
                <a:moveTo>
                  <a:pt x="73202" y="356870"/>
                </a:moveTo>
                <a:lnTo>
                  <a:pt x="63626" y="356870"/>
                </a:lnTo>
                <a:lnTo>
                  <a:pt x="60439" y="356793"/>
                </a:lnTo>
                <a:lnTo>
                  <a:pt x="60020" y="356755"/>
                </a:lnTo>
                <a:lnTo>
                  <a:pt x="60985" y="344098"/>
                </a:lnTo>
                <a:lnTo>
                  <a:pt x="61239" y="344119"/>
                </a:lnTo>
                <a:lnTo>
                  <a:pt x="61904" y="344119"/>
                </a:lnTo>
                <a:lnTo>
                  <a:pt x="63868" y="344170"/>
                </a:lnTo>
                <a:lnTo>
                  <a:pt x="73202" y="344170"/>
                </a:lnTo>
                <a:lnTo>
                  <a:pt x="73202" y="356870"/>
                </a:lnTo>
                <a:close/>
              </a:path>
              <a:path w="4161790" h="356870">
                <a:moveTo>
                  <a:pt x="39417" y="338010"/>
                </a:moveTo>
                <a:lnTo>
                  <a:pt x="39128" y="337870"/>
                </a:lnTo>
                <a:lnTo>
                  <a:pt x="39417" y="338010"/>
                </a:lnTo>
                <a:close/>
              </a:path>
              <a:path w="4161790" h="356870">
                <a:moveTo>
                  <a:pt x="39558" y="338116"/>
                </a:moveTo>
                <a:lnTo>
                  <a:pt x="39373" y="338010"/>
                </a:lnTo>
                <a:lnTo>
                  <a:pt x="39558" y="338116"/>
                </a:lnTo>
                <a:close/>
              </a:path>
              <a:path w="4161790" h="356870">
                <a:moveTo>
                  <a:pt x="39759" y="338175"/>
                </a:moveTo>
                <a:lnTo>
                  <a:pt x="39408" y="338010"/>
                </a:lnTo>
                <a:lnTo>
                  <a:pt x="39759" y="338175"/>
                </a:lnTo>
                <a:close/>
              </a:path>
              <a:path w="4161790" h="356870">
                <a:moveTo>
                  <a:pt x="46431" y="354444"/>
                </a:moveTo>
                <a:lnTo>
                  <a:pt x="44767" y="354012"/>
                </a:lnTo>
                <a:lnTo>
                  <a:pt x="38912" y="351866"/>
                </a:lnTo>
                <a:lnTo>
                  <a:pt x="33337" y="349186"/>
                </a:lnTo>
                <a:lnTo>
                  <a:pt x="32969" y="348957"/>
                </a:lnTo>
                <a:lnTo>
                  <a:pt x="39558" y="338116"/>
                </a:lnTo>
                <a:lnTo>
                  <a:pt x="39759" y="338175"/>
                </a:lnTo>
                <a:lnTo>
                  <a:pt x="43619" y="340042"/>
                </a:lnTo>
                <a:lnTo>
                  <a:pt x="44145" y="340296"/>
                </a:lnTo>
                <a:lnTo>
                  <a:pt x="48346" y="341795"/>
                </a:lnTo>
                <a:lnTo>
                  <a:pt x="48831" y="341972"/>
                </a:lnTo>
                <a:lnTo>
                  <a:pt x="49593" y="342138"/>
                </a:lnTo>
                <a:lnTo>
                  <a:pt x="46431" y="354444"/>
                </a:lnTo>
                <a:close/>
              </a:path>
              <a:path w="4161790" h="356870">
                <a:moveTo>
                  <a:pt x="44145" y="340296"/>
                </a:moveTo>
                <a:lnTo>
                  <a:pt x="43561" y="340042"/>
                </a:lnTo>
                <a:lnTo>
                  <a:pt x="43803" y="340131"/>
                </a:lnTo>
                <a:lnTo>
                  <a:pt x="44145" y="340296"/>
                </a:lnTo>
                <a:close/>
              </a:path>
              <a:path w="4161790" h="356870">
                <a:moveTo>
                  <a:pt x="43803" y="340131"/>
                </a:moveTo>
                <a:lnTo>
                  <a:pt x="43561" y="340042"/>
                </a:lnTo>
                <a:lnTo>
                  <a:pt x="43803" y="340131"/>
                </a:lnTo>
                <a:close/>
              </a:path>
              <a:path w="4161790" h="356870">
                <a:moveTo>
                  <a:pt x="44254" y="340296"/>
                </a:moveTo>
                <a:lnTo>
                  <a:pt x="43803" y="340131"/>
                </a:lnTo>
                <a:lnTo>
                  <a:pt x="44254" y="340296"/>
                </a:lnTo>
                <a:close/>
              </a:path>
              <a:path w="4161790" h="356870">
                <a:moveTo>
                  <a:pt x="48831" y="341972"/>
                </a:moveTo>
                <a:lnTo>
                  <a:pt x="48234" y="341795"/>
                </a:lnTo>
                <a:lnTo>
                  <a:pt x="48592" y="341885"/>
                </a:lnTo>
                <a:lnTo>
                  <a:pt x="48831" y="341972"/>
                </a:lnTo>
                <a:close/>
              </a:path>
              <a:path w="4161790" h="356870">
                <a:moveTo>
                  <a:pt x="48592" y="341885"/>
                </a:moveTo>
                <a:lnTo>
                  <a:pt x="48234" y="341795"/>
                </a:lnTo>
                <a:lnTo>
                  <a:pt x="48592" y="341885"/>
                </a:lnTo>
                <a:close/>
              </a:path>
              <a:path w="4161790" h="356870">
                <a:moveTo>
                  <a:pt x="48939" y="341972"/>
                </a:moveTo>
                <a:lnTo>
                  <a:pt x="48592" y="341885"/>
                </a:lnTo>
                <a:lnTo>
                  <a:pt x="48939" y="341972"/>
                </a:lnTo>
                <a:close/>
              </a:path>
              <a:path w="4161790" h="356870">
                <a:moveTo>
                  <a:pt x="21640" y="340931"/>
                </a:moveTo>
                <a:lnTo>
                  <a:pt x="18656" y="338213"/>
                </a:lnTo>
                <a:lnTo>
                  <a:pt x="14541" y="333692"/>
                </a:lnTo>
                <a:lnTo>
                  <a:pt x="12293" y="330669"/>
                </a:lnTo>
                <a:lnTo>
                  <a:pt x="22466" y="323075"/>
                </a:lnTo>
                <a:lnTo>
                  <a:pt x="24185" y="325374"/>
                </a:lnTo>
                <a:lnTo>
                  <a:pt x="24536" y="325843"/>
                </a:lnTo>
                <a:lnTo>
                  <a:pt x="27458" y="329018"/>
                </a:lnTo>
                <a:lnTo>
                  <a:pt x="27851" y="329450"/>
                </a:lnTo>
                <a:lnTo>
                  <a:pt x="30187" y="331533"/>
                </a:lnTo>
                <a:lnTo>
                  <a:pt x="21640" y="340931"/>
                </a:lnTo>
                <a:close/>
              </a:path>
              <a:path w="4161790" h="356870">
                <a:moveTo>
                  <a:pt x="24536" y="325843"/>
                </a:moveTo>
                <a:lnTo>
                  <a:pt x="24142" y="325374"/>
                </a:lnTo>
                <a:lnTo>
                  <a:pt x="24380" y="325635"/>
                </a:lnTo>
                <a:lnTo>
                  <a:pt x="24536" y="325843"/>
                </a:lnTo>
                <a:close/>
              </a:path>
              <a:path w="4161790" h="356870">
                <a:moveTo>
                  <a:pt x="24380" y="325635"/>
                </a:moveTo>
                <a:lnTo>
                  <a:pt x="24142" y="325374"/>
                </a:lnTo>
                <a:lnTo>
                  <a:pt x="24380" y="325635"/>
                </a:lnTo>
                <a:close/>
              </a:path>
              <a:path w="4161790" h="356870">
                <a:moveTo>
                  <a:pt x="24570" y="325843"/>
                </a:moveTo>
                <a:lnTo>
                  <a:pt x="24380" y="325635"/>
                </a:lnTo>
                <a:lnTo>
                  <a:pt x="24570" y="325843"/>
                </a:lnTo>
                <a:close/>
              </a:path>
              <a:path w="4161790" h="356870">
                <a:moveTo>
                  <a:pt x="27851" y="329450"/>
                </a:moveTo>
                <a:lnTo>
                  <a:pt x="27419" y="329018"/>
                </a:lnTo>
                <a:lnTo>
                  <a:pt x="27643" y="329222"/>
                </a:lnTo>
                <a:lnTo>
                  <a:pt x="27851" y="329450"/>
                </a:lnTo>
                <a:close/>
              </a:path>
              <a:path w="4161790" h="356870">
                <a:moveTo>
                  <a:pt x="27643" y="329222"/>
                </a:moveTo>
                <a:lnTo>
                  <a:pt x="27419" y="329018"/>
                </a:lnTo>
                <a:lnTo>
                  <a:pt x="27643" y="329222"/>
                </a:lnTo>
                <a:close/>
              </a:path>
              <a:path w="4161790" h="356870">
                <a:moveTo>
                  <a:pt x="27894" y="329450"/>
                </a:moveTo>
                <a:lnTo>
                  <a:pt x="27643" y="329222"/>
                </a:lnTo>
                <a:lnTo>
                  <a:pt x="27894" y="329450"/>
                </a:lnTo>
                <a:close/>
              </a:path>
              <a:path w="4161790" h="356870">
                <a:moveTo>
                  <a:pt x="5334" y="318642"/>
                </a:moveTo>
                <a:lnTo>
                  <a:pt x="5003" y="317957"/>
                </a:lnTo>
                <a:lnTo>
                  <a:pt x="2857" y="312102"/>
                </a:lnTo>
                <a:lnTo>
                  <a:pt x="1308" y="306070"/>
                </a:lnTo>
                <a:lnTo>
                  <a:pt x="1092" y="304888"/>
                </a:lnTo>
                <a:lnTo>
                  <a:pt x="13601" y="302653"/>
                </a:lnTo>
                <a:lnTo>
                  <a:pt x="13665" y="303136"/>
                </a:lnTo>
                <a:lnTo>
                  <a:pt x="14921" y="308038"/>
                </a:lnTo>
                <a:lnTo>
                  <a:pt x="15074" y="308635"/>
                </a:lnTo>
                <a:lnTo>
                  <a:pt x="16602" y="312724"/>
                </a:lnTo>
                <a:lnTo>
                  <a:pt x="16747" y="313145"/>
                </a:lnTo>
                <a:lnTo>
                  <a:pt x="5334" y="318642"/>
                </a:lnTo>
                <a:close/>
              </a:path>
              <a:path w="4161790" h="356870">
                <a:moveTo>
                  <a:pt x="13727" y="303379"/>
                </a:moveTo>
                <a:lnTo>
                  <a:pt x="13665" y="303136"/>
                </a:lnTo>
                <a:lnTo>
                  <a:pt x="13727" y="303379"/>
                </a:lnTo>
                <a:close/>
              </a:path>
              <a:path w="4161790" h="356870">
                <a:moveTo>
                  <a:pt x="13785" y="303606"/>
                </a:moveTo>
                <a:lnTo>
                  <a:pt x="13727" y="303379"/>
                </a:lnTo>
                <a:lnTo>
                  <a:pt x="13785" y="303606"/>
                </a:lnTo>
                <a:close/>
              </a:path>
              <a:path w="4161790" h="356870">
                <a:moveTo>
                  <a:pt x="15074" y="308635"/>
                </a:moveTo>
                <a:lnTo>
                  <a:pt x="14897" y="308038"/>
                </a:lnTo>
                <a:lnTo>
                  <a:pt x="14980" y="308269"/>
                </a:lnTo>
                <a:lnTo>
                  <a:pt x="15074" y="308635"/>
                </a:lnTo>
                <a:close/>
              </a:path>
              <a:path w="4161790" h="356870">
                <a:moveTo>
                  <a:pt x="14980" y="308269"/>
                </a:moveTo>
                <a:lnTo>
                  <a:pt x="14897" y="308038"/>
                </a:lnTo>
                <a:lnTo>
                  <a:pt x="14980" y="308269"/>
                </a:lnTo>
                <a:close/>
              </a:path>
              <a:path w="4161790" h="356870">
                <a:moveTo>
                  <a:pt x="15114" y="308635"/>
                </a:moveTo>
                <a:lnTo>
                  <a:pt x="14980" y="308269"/>
                </a:lnTo>
                <a:lnTo>
                  <a:pt x="15114" y="308635"/>
                </a:lnTo>
                <a:close/>
              </a:path>
              <a:path w="4161790" h="356870">
                <a:moveTo>
                  <a:pt x="16747" y="313145"/>
                </a:moveTo>
                <a:lnTo>
                  <a:pt x="16573" y="312724"/>
                </a:lnTo>
                <a:lnTo>
                  <a:pt x="16679" y="312935"/>
                </a:lnTo>
                <a:lnTo>
                  <a:pt x="16747" y="313145"/>
                </a:lnTo>
                <a:close/>
              </a:path>
              <a:path w="4161790" h="356870">
                <a:moveTo>
                  <a:pt x="16679" y="312935"/>
                </a:moveTo>
                <a:lnTo>
                  <a:pt x="16573" y="312724"/>
                </a:lnTo>
                <a:lnTo>
                  <a:pt x="16679" y="31293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921884" y="3665855"/>
            <a:ext cx="605980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93975" algn="l"/>
              </a:tabLst>
            </a:pPr>
            <a:r>
              <a:rPr sz="1400" u="dash" dirty="0">
                <a:solidFill>
                  <a:srgbClr val="FFC000"/>
                </a:solidFill>
                <a:uFill>
                  <a:solidFill>
                    <a:srgbClr val="BEBEBE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	</a:t>
            </a:r>
            <a:r>
              <a:rPr sz="1400" spc="-70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</a:t>
            </a:r>
            <a:r>
              <a:rPr sz="1400" spc="22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线缆</a:t>
            </a:r>
            <a:r>
              <a:rPr sz="1400" b="1" spc="15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少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28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楼层和终端设备</a:t>
            </a:r>
            <a:r>
              <a:rPr sz="1400" b="1" spc="15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少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28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接头</a:t>
            </a:r>
            <a:r>
              <a:rPr sz="1400" b="1" spc="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少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79144" y="4138295"/>
            <a:ext cx="4161790" cy="356870"/>
          </a:xfrm>
          <a:custGeom>
            <a:avLst/>
            <a:gdLst/>
            <a:ahLst/>
            <a:cxnLst/>
            <a:rect l="l" t="t" r="r" b="b"/>
            <a:pathLst>
              <a:path w="4161790" h="356870">
                <a:moveTo>
                  <a:pt x="12700" y="293154"/>
                </a:moveTo>
                <a:lnTo>
                  <a:pt x="0" y="293154"/>
                </a:lnTo>
                <a:lnTo>
                  <a:pt x="0" y="280454"/>
                </a:lnTo>
                <a:lnTo>
                  <a:pt x="12700" y="280454"/>
                </a:lnTo>
                <a:lnTo>
                  <a:pt x="12700" y="293154"/>
                </a:lnTo>
                <a:close/>
              </a:path>
              <a:path w="4161790" h="356870">
                <a:moveTo>
                  <a:pt x="12700" y="267754"/>
                </a:moveTo>
                <a:lnTo>
                  <a:pt x="0" y="267754"/>
                </a:lnTo>
                <a:lnTo>
                  <a:pt x="0" y="255054"/>
                </a:lnTo>
                <a:lnTo>
                  <a:pt x="12700" y="255054"/>
                </a:lnTo>
                <a:lnTo>
                  <a:pt x="12700" y="267754"/>
                </a:lnTo>
                <a:close/>
              </a:path>
              <a:path w="4161790" h="356870">
                <a:moveTo>
                  <a:pt x="12700" y="242354"/>
                </a:moveTo>
                <a:lnTo>
                  <a:pt x="0" y="242354"/>
                </a:lnTo>
                <a:lnTo>
                  <a:pt x="0" y="229654"/>
                </a:lnTo>
                <a:lnTo>
                  <a:pt x="12700" y="229654"/>
                </a:lnTo>
                <a:lnTo>
                  <a:pt x="12700" y="242354"/>
                </a:lnTo>
                <a:close/>
              </a:path>
              <a:path w="4161790" h="356870">
                <a:moveTo>
                  <a:pt x="12700" y="216954"/>
                </a:moveTo>
                <a:lnTo>
                  <a:pt x="0" y="216954"/>
                </a:lnTo>
                <a:lnTo>
                  <a:pt x="0" y="204254"/>
                </a:lnTo>
                <a:lnTo>
                  <a:pt x="12700" y="204254"/>
                </a:lnTo>
                <a:lnTo>
                  <a:pt x="12700" y="216954"/>
                </a:lnTo>
                <a:close/>
              </a:path>
              <a:path w="4161790" h="356870">
                <a:moveTo>
                  <a:pt x="12700" y="191554"/>
                </a:moveTo>
                <a:lnTo>
                  <a:pt x="0" y="191554"/>
                </a:lnTo>
                <a:lnTo>
                  <a:pt x="0" y="178854"/>
                </a:lnTo>
                <a:lnTo>
                  <a:pt x="12700" y="178854"/>
                </a:lnTo>
                <a:lnTo>
                  <a:pt x="12700" y="191554"/>
                </a:lnTo>
                <a:close/>
              </a:path>
              <a:path w="4161790" h="356870">
                <a:moveTo>
                  <a:pt x="12700" y="166154"/>
                </a:moveTo>
                <a:lnTo>
                  <a:pt x="0" y="166154"/>
                </a:lnTo>
                <a:lnTo>
                  <a:pt x="0" y="153454"/>
                </a:lnTo>
                <a:lnTo>
                  <a:pt x="12700" y="153454"/>
                </a:lnTo>
                <a:lnTo>
                  <a:pt x="12700" y="166154"/>
                </a:lnTo>
                <a:close/>
              </a:path>
              <a:path w="4161790" h="356870">
                <a:moveTo>
                  <a:pt x="12700" y="140754"/>
                </a:moveTo>
                <a:lnTo>
                  <a:pt x="0" y="140754"/>
                </a:lnTo>
                <a:lnTo>
                  <a:pt x="0" y="128054"/>
                </a:lnTo>
                <a:lnTo>
                  <a:pt x="12700" y="128054"/>
                </a:lnTo>
                <a:lnTo>
                  <a:pt x="12700" y="140754"/>
                </a:lnTo>
                <a:close/>
              </a:path>
              <a:path w="4161790" h="356870">
                <a:moveTo>
                  <a:pt x="12700" y="115354"/>
                </a:moveTo>
                <a:lnTo>
                  <a:pt x="0" y="115354"/>
                </a:lnTo>
                <a:lnTo>
                  <a:pt x="0" y="102654"/>
                </a:lnTo>
                <a:lnTo>
                  <a:pt x="12700" y="102654"/>
                </a:lnTo>
                <a:lnTo>
                  <a:pt x="12700" y="115354"/>
                </a:lnTo>
                <a:close/>
              </a:path>
              <a:path w="4161790" h="356870">
                <a:moveTo>
                  <a:pt x="12700" y="89954"/>
                </a:moveTo>
                <a:lnTo>
                  <a:pt x="0" y="89954"/>
                </a:lnTo>
                <a:lnTo>
                  <a:pt x="0" y="77254"/>
                </a:lnTo>
                <a:lnTo>
                  <a:pt x="12700" y="77254"/>
                </a:lnTo>
                <a:lnTo>
                  <a:pt x="12700" y="89954"/>
                </a:lnTo>
                <a:close/>
              </a:path>
              <a:path w="4161790" h="356870">
                <a:moveTo>
                  <a:pt x="12700" y="64554"/>
                </a:moveTo>
                <a:lnTo>
                  <a:pt x="0" y="64554"/>
                </a:lnTo>
                <a:lnTo>
                  <a:pt x="76" y="60439"/>
                </a:lnTo>
                <a:lnTo>
                  <a:pt x="330" y="57200"/>
                </a:lnTo>
                <a:lnTo>
                  <a:pt x="736" y="54013"/>
                </a:lnTo>
                <a:lnTo>
                  <a:pt x="1308" y="50800"/>
                </a:lnTo>
                <a:lnTo>
                  <a:pt x="1422" y="50355"/>
                </a:lnTo>
                <a:lnTo>
                  <a:pt x="13666" y="53505"/>
                </a:lnTo>
                <a:lnTo>
                  <a:pt x="13682" y="53733"/>
                </a:lnTo>
                <a:lnTo>
                  <a:pt x="13268" y="56095"/>
                </a:lnTo>
                <a:lnTo>
                  <a:pt x="12954" y="58648"/>
                </a:lnTo>
                <a:lnTo>
                  <a:pt x="12767" y="61239"/>
                </a:lnTo>
                <a:lnTo>
                  <a:pt x="12700" y="63715"/>
                </a:lnTo>
                <a:lnTo>
                  <a:pt x="12700" y="64554"/>
                </a:lnTo>
                <a:close/>
              </a:path>
              <a:path w="4161790" h="356870">
                <a:moveTo>
                  <a:pt x="13721" y="53517"/>
                </a:moveTo>
                <a:close/>
              </a:path>
              <a:path w="4161790" h="356870">
                <a:moveTo>
                  <a:pt x="13665" y="53733"/>
                </a:moveTo>
                <a:lnTo>
                  <a:pt x="13711" y="53517"/>
                </a:lnTo>
                <a:lnTo>
                  <a:pt x="13665" y="53733"/>
                </a:lnTo>
                <a:close/>
              </a:path>
              <a:path w="4161790" h="356870">
                <a:moveTo>
                  <a:pt x="13682" y="53733"/>
                </a:moveTo>
                <a:lnTo>
                  <a:pt x="13714" y="53557"/>
                </a:lnTo>
                <a:lnTo>
                  <a:pt x="13682" y="53733"/>
                </a:lnTo>
                <a:close/>
              </a:path>
              <a:path w="4161790" h="356870">
                <a:moveTo>
                  <a:pt x="13294" y="55898"/>
                </a:moveTo>
                <a:close/>
              </a:path>
              <a:path w="4161790" h="356870">
                <a:moveTo>
                  <a:pt x="13268" y="56095"/>
                </a:moveTo>
                <a:lnTo>
                  <a:pt x="13294" y="55898"/>
                </a:lnTo>
                <a:lnTo>
                  <a:pt x="13268" y="56095"/>
                </a:lnTo>
                <a:close/>
              </a:path>
              <a:path w="4161790" h="356870">
                <a:moveTo>
                  <a:pt x="12975" y="58384"/>
                </a:moveTo>
                <a:close/>
              </a:path>
              <a:path w="4161790" h="356870">
                <a:moveTo>
                  <a:pt x="12954" y="58648"/>
                </a:moveTo>
                <a:lnTo>
                  <a:pt x="12975" y="58384"/>
                </a:lnTo>
                <a:lnTo>
                  <a:pt x="12954" y="58648"/>
                </a:lnTo>
                <a:close/>
              </a:path>
              <a:path w="4161790" h="356870">
                <a:moveTo>
                  <a:pt x="12767" y="61239"/>
                </a:moveTo>
                <a:lnTo>
                  <a:pt x="12776" y="60921"/>
                </a:lnTo>
                <a:lnTo>
                  <a:pt x="12767" y="61239"/>
                </a:lnTo>
                <a:close/>
              </a:path>
              <a:path w="4161790" h="356870">
                <a:moveTo>
                  <a:pt x="17284" y="42671"/>
                </a:moveTo>
                <a:lnTo>
                  <a:pt x="5842" y="37160"/>
                </a:lnTo>
                <a:lnTo>
                  <a:pt x="7683" y="33337"/>
                </a:lnTo>
                <a:lnTo>
                  <a:pt x="10883" y="28079"/>
                </a:lnTo>
                <a:lnTo>
                  <a:pt x="12992" y="25247"/>
                </a:lnTo>
                <a:lnTo>
                  <a:pt x="23164" y="32854"/>
                </a:lnTo>
                <a:lnTo>
                  <a:pt x="21612" y="34937"/>
                </a:lnTo>
                <a:lnTo>
                  <a:pt x="21234" y="35445"/>
                </a:lnTo>
                <a:lnTo>
                  <a:pt x="19019" y="39128"/>
                </a:lnTo>
                <a:lnTo>
                  <a:pt x="18694" y="39662"/>
                </a:lnTo>
                <a:lnTo>
                  <a:pt x="17284" y="42671"/>
                </a:lnTo>
                <a:close/>
              </a:path>
              <a:path w="4161790" h="356870">
                <a:moveTo>
                  <a:pt x="21234" y="35445"/>
                </a:moveTo>
                <a:lnTo>
                  <a:pt x="21577" y="34937"/>
                </a:lnTo>
                <a:lnTo>
                  <a:pt x="21416" y="35201"/>
                </a:lnTo>
                <a:lnTo>
                  <a:pt x="21234" y="35445"/>
                </a:lnTo>
                <a:close/>
              </a:path>
              <a:path w="4161790" h="356870">
                <a:moveTo>
                  <a:pt x="21416" y="35201"/>
                </a:moveTo>
                <a:lnTo>
                  <a:pt x="21577" y="34937"/>
                </a:lnTo>
                <a:lnTo>
                  <a:pt x="21416" y="35201"/>
                </a:lnTo>
                <a:close/>
              </a:path>
              <a:path w="4161790" h="356870">
                <a:moveTo>
                  <a:pt x="21267" y="35445"/>
                </a:moveTo>
                <a:lnTo>
                  <a:pt x="21416" y="35201"/>
                </a:lnTo>
                <a:lnTo>
                  <a:pt x="21267" y="35445"/>
                </a:lnTo>
                <a:close/>
              </a:path>
              <a:path w="4161790" h="356870">
                <a:moveTo>
                  <a:pt x="18919" y="39292"/>
                </a:moveTo>
                <a:lnTo>
                  <a:pt x="18999" y="39128"/>
                </a:lnTo>
                <a:lnTo>
                  <a:pt x="18919" y="39292"/>
                </a:lnTo>
                <a:close/>
              </a:path>
              <a:path w="4161790" h="356870">
                <a:moveTo>
                  <a:pt x="18741" y="39662"/>
                </a:moveTo>
                <a:lnTo>
                  <a:pt x="18919" y="39292"/>
                </a:lnTo>
                <a:lnTo>
                  <a:pt x="18741" y="39662"/>
                </a:lnTo>
                <a:close/>
              </a:path>
              <a:path w="4161790" h="356870">
                <a:moveTo>
                  <a:pt x="31033" y="24529"/>
                </a:moveTo>
                <a:lnTo>
                  <a:pt x="22517" y="15151"/>
                </a:lnTo>
                <a:lnTo>
                  <a:pt x="23177" y="14541"/>
                </a:lnTo>
                <a:lnTo>
                  <a:pt x="28079" y="10883"/>
                </a:lnTo>
                <a:lnTo>
                  <a:pt x="33337" y="7683"/>
                </a:lnTo>
                <a:lnTo>
                  <a:pt x="34569" y="7099"/>
                </a:lnTo>
                <a:lnTo>
                  <a:pt x="40081" y="18529"/>
                </a:lnTo>
                <a:lnTo>
                  <a:pt x="39746" y="18694"/>
                </a:lnTo>
                <a:lnTo>
                  <a:pt x="39128" y="18999"/>
                </a:lnTo>
                <a:lnTo>
                  <a:pt x="35499" y="21234"/>
                </a:lnTo>
                <a:lnTo>
                  <a:pt x="34937" y="21577"/>
                </a:lnTo>
                <a:lnTo>
                  <a:pt x="31553" y="24142"/>
                </a:lnTo>
                <a:lnTo>
                  <a:pt x="31033" y="24529"/>
                </a:lnTo>
                <a:close/>
              </a:path>
              <a:path w="4161790" h="356870">
                <a:moveTo>
                  <a:pt x="39305" y="18911"/>
                </a:moveTo>
                <a:lnTo>
                  <a:pt x="39662" y="18694"/>
                </a:lnTo>
                <a:lnTo>
                  <a:pt x="39305" y="18911"/>
                </a:lnTo>
                <a:close/>
              </a:path>
              <a:path w="4161790" h="356870">
                <a:moveTo>
                  <a:pt x="39162" y="18999"/>
                </a:moveTo>
                <a:lnTo>
                  <a:pt x="39305" y="18911"/>
                </a:lnTo>
                <a:lnTo>
                  <a:pt x="39162" y="18999"/>
                </a:lnTo>
                <a:close/>
              </a:path>
              <a:path w="4161790" h="356870">
                <a:moveTo>
                  <a:pt x="34937" y="21577"/>
                </a:moveTo>
                <a:lnTo>
                  <a:pt x="35445" y="21234"/>
                </a:lnTo>
                <a:lnTo>
                  <a:pt x="35205" y="21413"/>
                </a:lnTo>
                <a:lnTo>
                  <a:pt x="34937" y="21577"/>
                </a:lnTo>
                <a:close/>
              </a:path>
              <a:path w="4161790" h="356870">
                <a:moveTo>
                  <a:pt x="35205" y="21413"/>
                </a:moveTo>
                <a:lnTo>
                  <a:pt x="35445" y="21234"/>
                </a:lnTo>
                <a:lnTo>
                  <a:pt x="35205" y="21413"/>
                </a:lnTo>
                <a:close/>
              </a:path>
              <a:path w="4161790" h="356870">
                <a:moveTo>
                  <a:pt x="34986" y="21577"/>
                </a:moveTo>
                <a:lnTo>
                  <a:pt x="35205" y="21413"/>
                </a:lnTo>
                <a:lnTo>
                  <a:pt x="34986" y="21577"/>
                </a:lnTo>
                <a:close/>
              </a:path>
              <a:path w="4161790" h="356870">
                <a:moveTo>
                  <a:pt x="31034" y="24530"/>
                </a:moveTo>
                <a:lnTo>
                  <a:pt x="31495" y="24142"/>
                </a:lnTo>
                <a:lnTo>
                  <a:pt x="31241" y="24375"/>
                </a:lnTo>
                <a:lnTo>
                  <a:pt x="31034" y="24530"/>
                </a:lnTo>
                <a:close/>
              </a:path>
              <a:path w="4161790" h="356870">
                <a:moveTo>
                  <a:pt x="31241" y="24375"/>
                </a:moveTo>
                <a:lnTo>
                  <a:pt x="31495" y="24142"/>
                </a:lnTo>
                <a:lnTo>
                  <a:pt x="31241" y="24375"/>
                </a:lnTo>
                <a:close/>
              </a:path>
              <a:path w="4161790" h="356870">
                <a:moveTo>
                  <a:pt x="31051" y="24549"/>
                </a:moveTo>
                <a:lnTo>
                  <a:pt x="31241" y="24375"/>
                </a:lnTo>
                <a:lnTo>
                  <a:pt x="31051" y="24549"/>
                </a:lnTo>
                <a:close/>
              </a:path>
              <a:path w="4161790" h="356870">
                <a:moveTo>
                  <a:pt x="50736" y="14439"/>
                </a:moveTo>
                <a:lnTo>
                  <a:pt x="61518" y="50"/>
                </a:lnTo>
                <a:lnTo>
                  <a:pt x="61836" y="12750"/>
                </a:lnTo>
                <a:lnTo>
                  <a:pt x="61239" y="12750"/>
                </a:lnTo>
                <a:lnTo>
                  <a:pt x="58351" y="12979"/>
                </a:lnTo>
                <a:lnTo>
                  <a:pt x="55812" y="13309"/>
                </a:lnTo>
                <a:lnTo>
                  <a:pt x="53830" y="13665"/>
                </a:lnTo>
                <a:lnTo>
                  <a:pt x="53263" y="13766"/>
                </a:lnTo>
                <a:lnTo>
                  <a:pt x="50736" y="14439"/>
                </a:lnTo>
                <a:close/>
              </a:path>
              <a:path w="4161790" h="356870">
                <a:moveTo>
                  <a:pt x="60921" y="12776"/>
                </a:moveTo>
                <a:lnTo>
                  <a:pt x="61239" y="12750"/>
                </a:lnTo>
                <a:lnTo>
                  <a:pt x="61836" y="12750"/>
                </a:lnTo>
                <a:lnTo>
                  <a:pt x="60921" y="12776"/>
                </a:lnTo>
                <a:close/>
              </a:path>
              <a:path w="4161790" h="356870">
                <a:moveTo>
                  <a:pt x="58384" y="12975"/>
                </a:moveTo>
                <a:lnTo>
                  <a:pt x="58648" y="12941"/>
                </a:lnTo>
                <a:lnTo>
                  <a:pt x="58815" y="12941"/>
                </a:lnTo>
                <a:lnTo>
                  <a:pt x="58384" y="12975"/>
                </a:lnTo>
                <a:close/>
              </a:path>
              <a:path w="4161790" h="356870">
                <a:moveTo>
                  <a:pt x="58351" y="12979"/>
                </a:moveTo>
                <a:close/>
              </a:path>
              <a:path w="4161790" h="356870">
                <a:moveTo>
                  <a:pt x="55898" y="13294"/>
                </a:moveTo>
                <a:lnTo>
                  <a:pt x="56095" y="13258"/>
                </a:lnTo>
                <a:lnTo>
                  <a:pt x="55898" y="13294"/>
                </a:lnTo>
                <a:close/>
              </a:path>
              <a:path w="4161790" h="356870">
                <a:moveTo>
                  <a:pt x="55812" y="13309"/>
                </a:moveTo>
                <a:close/>
              </a:path>
              <a:path w="4161790" h="356870">
                <a:moveTo>
                  <a:pt x="53514" y="13721"/>
                </a:moveTo>
                <a:lnTo>
                  <a:pt x="53733" y="13665"/>
                </a:lnTo>
                <a:lnTo>
                  <a:pt x="53514" y="13721"/>
                </a:lnTo>
                <a:close/>
              </a:path>
              <a:path w="4161790" h="356870">
                <a:moveTo>
                  <a:pt x="53340" y="13766"/>
                </a:moveTo>
                <a:lnTo>
                  <a:pt x="53514" y="13721"/>
                </a:lnTo>
                <a:lnTo>
                  <a:pt x="53340" y="13766"/>
                </a:lnTo>
                <a:close/>
              </a:path>
              <a:path w="4161790" h="356870">
                <a:moveTo>
                  <a:pt x="87083" y="12700"/>
                </a:moveTo>
                <a:lnTo>
                  <a:pt x="74383" y="12700"/>
                </a:lnTo>
                <a:lnTo>
                  <a:pt x="74383" y="0"/>
                </a:lnTo>
                <a:lnTo>
                  <a:pt x="87083" y="0"/>
                </a:lnTo>
                <a:lnTo>
                  <a:pt x="87083" y="12700"/>
                </a:lnTo>
                <a:close/>
              </a:path>
              <a:path w="4161790" h="356870">
                <a:moveTo>
                  <a:pt x="112483" y="12700"/>
                </a:moveTo>
                <a:lnTo>
                  <a:pt x="99783" y="12700"/>
                </a:lnTo>
                <a:lnTo>
                  <a:pt x="99783" y="0"/>
                </a:lnTo>
                <a:lnTo>
                  <a:pt x="112483" y="0"/>
                </a:lnTo>
                <a:lnTo>
                  <a:pt x="112483" y="12700"/>
                </a:lnTo>
                <a:close/>
              </a:path>
              <a:path w="4161790" h="356870">
                <a:moveTo>
                  <a:pt x="137883" y="12700"/>
                </a:moveTo>
                <a:lnTo>
                  <a:pt x="125183" y="12700"/>
                </a:lnTo>
                <a:lnTo>
                  <a:pt x="125183" y="0"/>
                </a:lnTo>
                <a:lnTo>
                  <a:pt x="137883" y="0"/>
                </a:lnTo>
                <a:lnTo>
                  <a:pt x="137883" y="12700"/>
                </a:lnTo>
                <a:close/>
              </a:path>
              <a:path w="4161790" h="356870">
                <a:moveTo>
                  <a:pt x="163283" y="12700"/>
                </a:moveTo>
                <a:lnTo>
                  <a:pt x="150583" y="12700"/>
                </a:lnTo>
                <a:lnTo>
                  <a:pt x="150583" y="0"/>
                </a:lnTo>
                <a:lnTo>
                  <a:pt x="163283" y="0"/>
                </a:lnTo>
                <a:lnTo>
                  <a:pt x="163283" y="12700"/>
                </a:lnTo>
                <a:close/>
              </a:path>
              <a:path w="4161790" h="356870">
                <a:moveTo>
                  <a:pt x="188683" y="12700"/>
                </a:moveTo>
                <a:lnTo>
                  <a:pt x="175983" y="12700"/>
                </a:lnTo>
                <a:lnTo>
                  <a:pt x="175983" y="0"/>
                </a:lnTo>
                <a:lnTo>
                  <a:pt x="188683" y="0"/>
                </a:lnTo>
                <a:lnTo>
                  <a:pt x="188683" y="12700"/>
                </a:lnTo>
                <a:close/>
              </a:path>
              <a:path w="4161790" h="356870">
                <a:moveTo>
                  <a:pt x="214083" y="12700"/>
                </a:moveTo>
                <a:lnTo>
                  <a:pt x="201383" y="12700"/>
                </a:lnTo>
                <a:lnTo>
                  <a:pt x="201383" y="0"/>
                </a:lnTo>
                <a:lnTo>
                  <a:pt x="214083" y="0"/>
                </a:lnTo>
                <a:lnTo>
                  <a:pt x="214083" y="12700"/>
                </a:lnTo>
                <a:close/>
              </a:path>
              <a:path w="4161790" h="356870">
                <a:moveTo>
                  <a:pt x="239483" y="12700"/>
                </a:moveTo>
                <a:lnTo>
                  <a:pt x="226783" y="12700"/>
                </a:lnTo>
                <a:lnTo>
                  <a:pt x="226783" y="0"/>
                </a:lnTo>
                <a:lnTo>
                  <a:pt x="239483" y="0"/>
                </a:lnTo>
                <a:lnTo>
                  <a:pt x="239483" y="12700"/>
                </a:lnTo>
                <a:close/>
              </a:path>
              <a:path w="4161790" h="356870">
                <a:moveTo>
                  <a:pt x="264883" y="12700"/>
                </a:moveTo>
                <a:lnTo>
                  <a:pt x="252183" y="12700"/>
                </a:lnTo>
                <a:lnTo>
                  <a:pt x="252183" y="0"/>
                </a:lnTo>
                <a:lnTo>
                  <a:pt x="264883" y="0"/>
                </a:lnTo>
                <a:lnTo>
                  <a:pt x="264883" y="12700"/>
                </a:lnTo>
                <a:close/>
              </a:path>
              <a:path w="4161790" h="356870">
                <a:moveTo>
                  <a:pt x="290283" y="12700"/>
                </a:moveTo>
                <a:lnTo>
                  <a:pt x="277583" y="12700"/>
                </a:lnTo>
                <a:lnTo>
                  <a:pt x="277583" y="0"/>
                </a:lnTo>
                <a:lnTo>
                  <a:pt x="290283" y="0"/>
                </a:lnTo>
                <a:lnTo>
                  <a:pt x="290283" y="12700"/>
                </a:lnTo>
                <a:close/>
              </a:path>
              <a:path w="4161790" h="356870">
                <a:moveTo>
                  <a:pt x="315683" y="12700"/>
                </a:moveTo>
                <a:lnTo>
                  <a:pt x="302983" y="12700"/>
                </a:lnTo>
                <a:lnTo>
                  <a:pt x="302983" y="0"/>
                </a:lnTo>
                <a:lnTo>
                  <a:pt x="315683" y="0"/>
                </a:lnTo>
                <a:lnTo>
                  <a:pt x="315683" y="12700"/>
                </a:lnTo>
                <a:close/>
              </a:path>
              <a:path w="4161790" h="356870">
                <a:moveTo>
                  <a:pt x="341083" y="12700"/>
                </a:moveTo>
                <a:lnTo>
                  <a:pt x="328383" y="12700"/>
                </a:lnTo>
                <a:lnTo>
                  <a:pt x="328383" y="0"/>
                </a:lnTo>
                <a:lnTo>
                  <a:pt x="341083" y="0"/>
                </a:lnTo>
                <a:lnTo>
                  <a:pt x="341083" y="12700"/>
                </a:lnTo>
                <a:close/>
              </a:path>
              <a:path w="4161790" h="356870">
                <a:moveTo>
                  <a:pt x="366483" y="12700"/>
                </a:moveTo>
                <a:lnTo>
                  <a:pt x="353783" y="12700"/>
                </a:lnTo>
                <a:lnTo>
                  <a:pt x="353783" y="0"/>
                </a:lnTo>
                <a:lnTo>
                  <a:pt x="366483" y="0"/>
                </a:lnTo>
                <a:lnTo>
                  <a:pt x="366483" y="12700"/>
                </a:lnTo>
                <a:close/>
              </a:path>
              <a:path w="4161790" h="356870">
                <a:moveTo>
                  <a:pt x="391883" y="12700"/>
                </a:moveTo>
                <a:lnTo>
                  <a:pt x="379183" y="12700"/>
                </a:lnTo>
                <a:lnTo>
                  <a:pt x="379183" y="0"/>
                </a:lnTo>
                <a:lnTo>
                  <a:pt x="391883" y="0"/>
                </a:lnTo>
                <a:lnTo>
                  <a:pt x="391883" y="12700"/>
                </a:lnTo>
                <a:close/>
              </a:path>
              <a:path w="4161790" h="356870">
                <a:moveTo>
                  <a:pt x="417283" y="12700"/>
                </a:moveTo>
                <a:lnTo>
                  <a:pt x="404583" y="12700"/>
                </a:lnTo>
                <a:lnTo>
                  <a:pt x="404583" y="0"/>
                </a:lnTo>
                <a:lnTo>
                  <a:pt x="417283" y="0"/>
                </a:lnTo>
                <a:lnTo>
                  <a:pt x="417283" y="12700"/>
                </a:lnTo>
                <a:close/>
              </a:path>
              <a:path w="4161790" h="356870">
                <a:moveTo>
                  <a:pt x="442683" y="12700"/>
                </a:moveTo>
                <a:lnTo>
                  <a:pt x="429983" y="12700"/>
                </a:lnTo>
                <a:lnTo>
                  <a:pt x="429983" y="0"/>
                </a:lnTo>
                <a:lnTo>
                  <a:pt x="442683" y="0"/>
                </a:lnTo>
                <a:lnTo>
                  <a:pt x="442683" y="12700"/>
                </a:lnTo>
                <a:close/>
              </a:path>
              <a:path w="4161790" h="356870">
                <a:moveTo>
                  <a:pt x="468083" y="12700"/>
                </a:moveTo>
                <a:lnTo>
                  <a:pt x="455383" y="12700"/>
                </a:lnTo>
                <a:lnTo>
                  <a:pt x="455383" y="0"/>
                </a:lnTo>
                <a:lnTo>
                  <a:pt x="468083" y="0"/>
                </a:lnTo>
                <a:lnTo>
                  <a:pt x="468083" y="12700"/>
                </a:lnTo>
                <a:close/>
              </a:path>
              <a:path w="4161790" h="356870">
                <a:moveTo>
                  <a:pt x="493483" y="12700"/>
                </a:moveTo>
                <a:lnTo>
                  <a:pt x="480783" y="12700"/>
                </a:lnTo>
                <a:lnTo>
                  <a:pt x="480783" y="0"/>
                </a:lnTo>
                <a:lnTo>
                  <a:pt x="493483" y="0"/>
                </a:lnTo>
                <a:lnTo>
                  <a:pt x="493483" y="12700"/>
                </a:lnTo>
                <a:close/>
              </a:path>
              <a:path w="4161790" h="356870">
                <a:moveTo>
                  <a:pt x="518883" y="12700"/>
                </a:moveTo>
                <a:lnTo>
                  <a:pt x="506183" y="12700"/>
                </a:lnTo>
                <a:lnTo>
                  <a:pt x="506183" y="0"/>
                </a:lnTo>
                <a:lnTo>
                  <a:pt x="518883" y="0"/>
                </a:lnTo>
                <a:lnTo>
                  <a:pt x="518883" y="12700"/>
                </a:lnTo>
                <a:close/>
              </a:path>
              <a:path w="4161790" h="356870">
                <a:moveTo>
                  <a:pt x="544283" y="12700"/>
                </a:moveTo>
                <a:lnTo>
                  <a:pt x="531583" y="12700"/>
                </a:lnTo>
                <a:lnTo>
                  <a:pt x="531583" y="0"/>
                </a:lnTo>
                <a:lnTo>
                  <a:pt x="544283" y="0"/>
                </a:lnTo>
                <a:lnTo>
                  <a:pt x="544283" y="12700"/>
                </a:lnTo>
                <a:close/>
              </a:path>
              <a:path w="4161790" h="356870">
                <a:moveTo>
                  <a:pt x="569683" y="12700"/>
                </a:moveTo>
                <a:lnTo>
                  <a:pt x="556983" y="12700"/>
                </a:lnTo>
                <a:lnTo>
                  <a:pt x="556983" y="0"/>
                </a:lnTo>
                <a:lnTo>
                  <a:pt x="569683" y="0"/>
                </a:lnTo>
                <a:lnTo>
                  <a:pt x="569683" y="12700"/>
                </a:lnTo>
                <a:close/>
              </a:path>
              <a:path w="4161790" h="356870">
                <a:moveTo>
                  <a:pt x="595083" y="12700"/>
                </a:moveTo>
                <a:lnTo>
                  <a:pt x="582383" y="12700"/>
                </a:lnTo>
                <a:lnTo>
                  <a:pt x="582383" y="0"/>
                </a:lnTo>
                <a:lnTo>
                  <a:pt x="595083" y="0"/>
                </a:lnTo>
                <a:lnTo>
                  <a:pt x="595083" y="12700"/>
                </a:lnTo>
                <a:close/>
              </a:path>
              <a:path w="4161790" h="356870">
                <a:moveTo>
                  <a:pt x="620483" y="12700"/>
                </a:moveTo>
                <a:lnTo>
                  <a:pt x="607783" y="12700"/>
                </a:lnTo>
                <a:lnTo>
                  <a:pt x="607783" y="0"/>
                </a:lnTo>
                <a:lnTo>
                  <a:pt x="620483" y="0"/>
                </a:lnTo>
                <a:lnTo>
                  <a:pt x="620483" y="12700"/>
                </a:lnTo>
                <a:close/>
              </a:path>
              <a:path w="4161790" h="356870">
                <a:moveTo>
                  <a:pt x="645883" y="12700"/>
                </a:moveTo>
                <a:lnTo>
                  <a:pt x="633183" y="12700"/>
                </a:lnTo>
                <a:lnTo>
                  <a:pt x="633183" y="0"/>
                </a:lnTo>
                <a:lnTo>
                  <a:pt x="645883" y="0"/>
                </a:lnTo>
                <a:lnTo>
                  <a:pt x="645883" y="12700"/>
                </a:lnTo>
                <a:close/>
              </a:path>
              <a:path w="4161790" h="356870">
                <a:moveTo>
                  <a:pt x="671283" y="12700"/>
                </a:moveTo>
                <a:lnTo>
                  <a:pt x="658583" y="12700"/>
                </a:lnTo>
                <a:lnTo>
                  <a:pt x="658583" y="0"/>
                </a:lnTo>
                <a:lnTo>
                  <a:pt x="671283" y="0"/>
                </a:lnTo>
                <a:lnTo>
                  <a:pt x="671283" y="12700"/>
                </a:lnTo>
                <a:close/>
              </a:path>
              <a:path w="4161790" h="356870">
                <a:moveTo>
                  <a:pt x="696683" y="12700"/>
                </a:moveTo>
                <a:lnTo>
                  <a:pt x="683983" y="12700"/>
                </a:lnTo>
                <a:lnTo>
                  <a:pt x="683983" y="0"/>
                </a:lnTo>
                <a:lnTo>
                  <a:pt x="696683" y="0"/>
                </a:lnTo>
                <a:lnTo>
                  <a:pt x="696683" y="12700"/>
                </a:lnTo>
                <a:close/>
              </a:path>
              <a:path w="4161790" h="356870">
                <a:moveTo>
                  <a:pt x="722083" y="12700"/>
                </a:moveTo>
                <a:lnTo>
                  <a:pt x="709383" y="12700"/>
                </a:lnTo>
                <a:lnTo>
                  <a:pt x="709383" y="0"/>
                </a:lnTo>
                <a:lnTo>
                  <a:pt x="722083" y="0"/>
                </a:lnTo>
                <a:lnTo>
                  <a:pt x="722083" y="12700"/>
                </a:lnTo>
                <a:close/>
              </a:path>
              <a:path w="4161790" h="356870">
                <a:moveTo>
                  <a:pt x="747483" y="12700"/>
                </a:moveTo>
                <a:lnTo>
                  <a:pt x="734783" y="12700"/>
                </a:lnTo>
                <a:lnTo>
                  <a:pt x="734783" y="0"/>
                </a:lnTo>
                <a:lnTo>
                  <a:pt x="747483" y="0"/>
                </a:lnTo>
                <a:lnTo>
                  <a:pt x="747483" y="12700"/>
                </a:lnTo>
                <a:close/>
              </a:path>
              <a:path w="4161790" h="356870">
                <a:moveTo>
                  <a:pt x="772883" y="12700"/>
                </a:moveTo>
                <a:lnTo>
                  <a:pt x="760183" y="12700"/>
                </a:lnTo>
                <a:lnTo>
                  <a:pt x="760183" y="0"/>
                </a:lnTo>
                <a:lnTo>
                  <a:pt x="772883" y="0"/>
                </a:lnTo>
                <a:lnTo>
                  <a:pt x="772883" y="12700"/>
                </a:lnTo>
                <a:close/>
              </a:path>
              <a:path w="4161790" h="356870">
                <a:moveTo>
                  <a:pt x="798283" y="12700"/>
                </a:moveTo>
                <a:lnTo>
                  <a:pt x="785583" y="12700"/>
                </a:lnTo>
                <a:lnTo>
                  <a:pt x="785583" y="0"/>
                </a:lnTo>
                <a:lnTo>
                  <a:pt x="798283" y="0"/>
                </a:lnTo>
                <a:lnTo>
                  <a:pt x="798283" y="12700"/>
                </a:lnTo>
                <a:close/>
              </a:path>
              <a:path w="4161790" h="356870">
                <a:moveTo>
                  <a:pt x="823683" y="12700"/>
                </a:moveTo>
                <a:lnTo>
                  <a:pt x="810983" y="12700"/>
                </a:lnTo>
                <a:lnTo>
                  <a:pt x="810983" y="0"/>
                </a:lnTo>
                <a:lnTo>
                  <a:pt x="823683" y="0"/>
                </a:lnTo>
                <a:lnTo>
                  <a:pt x="823683" y="12700"/>
                </a:lnTo>
                <a:close/>
              </a:path>
              <a:path w="4161790" h="356870">
                <a:moveTo>
                  <a:pt x="849083" y="12700"/>
                </a:moveTo>
                <a:lnTo>
                  <a:pt x="836383" y="12700"/>
                </a:lnTo>
                <a:lnTo>
                  <a:pt x="836383" y="0"/>
                </a:lnTo>
                <a:lnTo>
                  <a:pt x="849083" y="0"/>
                </a:lnTo>
                <a:lnTo>
                  <a:pt x="849083" y="12700"/>
                </a:lnTo>
                <a:close/>
              </a:path>
              <a:path w="4161790" h="356870">
                <a:moveTo>
                  <a:pt x="874483" y="12700"/>
                </a:moveTo>
                <a:lnTo>
                  <a:pt x="861783" y="12700"/>
                </a:lnTo>
                <a:lnTo>
                  <a:pt x="861783" y="0"/>
                </a:lnTo>
                <a:lnTo>
                  <a:pt x="874483" y="0"/>
                </a:lnTo>
                <a:lnTo>
                  <a:pt x="874483" y="12700"/>
                </a:lnTo>
                <a:close/>
              </a:path>
              <a:path w="4161790" h="356870">
                <a:moveTo>
                  <a:pt x="899883" y="12700"/>
                </a:moveTo>
                <a:lnTo>
                  <a:pt x="887183" y="12700"/>
                </a:lnTo>
                <a:lnTo>
                  <a:pt x="887183" y="0"/>
                </a:lnTo>
                <a:lnTo>
                  <a:pt x="899883" y="0"/>
                </a:lnTo>
                <a:lnTo>
                  <a:pt x="899883" y="12700"/>
                </a:lnTo>
                <a:close/>
              </a:path>
              <a:path w="4161790" h="356870">
                <a:moveTo>
                  <a:pt x="925283" y="12700"/>
                </a:moveTo>
                <a:lnTo>
                  <a:pt x="912583" y="12700"/>
                </a:lnTo>
                <a:lnTo>
                  <a:pt x="912583" y="0"/>
                </a:lnTo>
                <a:lnTo>
                  <a:pt x="925283" y="0"/>
                </a:lnTo>
                <a:lnTo>
                  <a:pt x="925283" y="12700"/>
                </a:lnTo>
                <a:close/>
              </a:path>
              <a:path w="4161790" h="356870">
                <a:moveTo>
                  <a:pt x="950683" y="12700"/>
                </a:moveTo>
                <a:lnTo>
                  <a:pt x="937983" y="12700"/>
                </a:lnTo>
                <a:lnTo>
                  <a:pt x="937983" y="0"/>
                </a:lnTo>
                <a:lnTo>
                  <a:pt x="950683" y="0"/>
                </a:lnTo>
                <a:lnTo>
                  <a:pt x="950683" y="12700"/>
                </a:lnTo>
                <a:close/>
              </a:path>
              <a:path w="4161790" h="356870">
                <a:moveTo>
                  <a:pt x="976083" y="12700"/>
                </a:moveTo>
                <a:lnTo>
                  <a:pt x="963383" y="12700"/>
                </a:lnTo>
                <a:lnTo>
                  <a:pt x="963383" y="0"/>
                </a:lnTo>
                <a:lnTo>
                  <a:pt x="976083" y="0"/>
                </a:lnTo>
                <a:lnTo>
                  <a:pt x="976083" y="12700"/>
                </a:lnTo>
                <a:close/>
              </a:path>
              <a:path w="4161790" h="356870">
                <a:moveTo>
                  <a:pt x="1001483" y="12700"/>
                </a:moveTo>
                <a:lnTo>
                  <a:pt x="988783" y="12700"/>
                </a:lnTo>
                <a:lnTo>
                  <a:pt x="988783" y="0"/>
                </a:lnTo>
                <a:lnTo>
                  <a:pt x="1001483" y="0"/>
                </a:lnTo>
                <a:lnTo>
                  <a:pt x="1001483" y="12700"/>
                </a:lnTo>
                <a:close/>
              </a:path>
              <a:path w="4161790" h="356870">
                <a:moveTo>
                  <a:pt x="1026883" y="12700"/>
                </a:moveTo>
                <a:lnTo>
                  <a:pt x="1014183" y="12700"/>
                </a:lnTo>
                <a:lnTo>
                  <a:pt x="1014183" y="0"/>
                </a:lnTo>
                <a:lnTo>
                  <a:pt x="1026883" y="0"/>
                </a:lnTo>
                <a:lnTo>
                  <a:pt x="1026883" y="12700"/>
                </a:lnTo>
                <a:close/>
              </a:path>
              <a:path w="4161790" h="356870">
                <a:moveTo>
                  <a:pt x="1052283" y="12700"/>
                </a:moveTo>
                <a:lnTo>
                  <a:pt x="1039583" y="12700"/>
                </a:lnTo>
                <a:lnTo>
                  <a:pt x="1039583" y="0"/>
                </a:lnTo>
                <a:lnTo>
                  <a:pt x="1052283" y="0"/>
                </a:lnTo>
                <a:lnTo>
                  <a:pt x="1052283" y="12700"/>
                </a:lnTo>
                <a:close/>
              </a:path>
              <a:path w="4161790" h="356870">
                <a:moveTo>
                  <a:pt x="1077683" y="12700"/>
                </a:moveTo>
                <a:lnTo>
                  <a:pt x="1064983" y="12700"/>
                </a:lnTo>
                <a:lnTo>
                  <a:pt x="1064983" y="0"/>
                </a:lnTo>
                <a:lnTo>
                  <a:pt x="1077683" y="0"/>
                </a:lnTo>
                <a:lnTo>
                  <a:pt x="1077683" y="12700"/>
                </a:lnTo>
                <a:close/>
              </a:path>
              <a:path w="4161790" h="356870">
                <a:moveTo>
                  <a:pt x="1103083" y="12700"/>
                </a:moveTo>
                <a:lnTo>
                  <a:pt x="1090383" y="12700"/>
                </a:lnTo>
                <a:lnTo>
                  <a:pt x="1090383" y="0"/>
                </a:lnTo>
                <a:lnTo>
                  <a:pt x="1103083" y="0"/>
                </a:lnTo>
                <a:lnTo>
                  <a:pt x="1103083" y="12700"/>
                </a:lnTo>
                <a:close/>
              </a:path>
              <a:path w="4161790" h="356870">
                <a:moveTo>
                  <a:pt x="1128483" y="12700"/>
                </a:moveTo>
                <a:lnTo>
                  <a:pt x="1115783" y="12700"/>
                </a:lnTo>
                <a:lnTo>
                  <a:pt x="1115783" y="0"/>
                </a:lnTo>
                <a:lnTo>
                  <a:pt x="1128483" y="0"/>
                </a:lnTo>
                <a:lnTo>
                  <a:pt x="1128483" y="12700"/>
                </a:lnTo>
                <a:close/>
              </a:path>
              <a:path w="4161790" h="356870">
                <a:moveTo>
                  <a:pt x="1153883" y="12700"/>
                </a:moveTo>
                <a:lnTo>
                  <a:pt x="1141183" y="12700"/>
                </a:lnTo>
                <a:lnTo>
                  <a:pt x="1141183" y="0"/>
                </a:lnTo>
                <a:lnTo>
                  <a:pt x="1153883" y="0"/>
                </a:lnTo>
                <a:lnTo>
                  <a:pt x="1153883" y="12700"/>
                </a:lnTo>
                <a:close/>
              </a:path>
              <a:path w="4161790" h="356870">
                <a:moveTo>
                  <a:pt x="1179283" y="12700"/>
                </a:moveTo>
                <a:lnTo>
                  <a:pt x="1166583" y="12700"/>
                </a:lnTo>
                <a:lnTo>
                  <a:pt x="1166583" y="0"/>
                </a:lnTo>
                <a:lnTo>
                  <a:pt x="1179283" y="0"/>
                </a:lnTo>
                <a:lnTo>
                  <a:pt x="1179283" y="12700"/>
                </a:lnTo>
                <a:close/>
              </a:path>
              <a:path w="4161790" h="356870">
                <a:moveTo>
                  <a:pt x="1204683" y="12700"/>
                </a:moveTo>
                <a:lnTo>
                  <a:pt x="1191983" y="12700"/>
                </a:lnTo>
                <a:lnTo>
                  <a:pt x="1191983" y="0"/>
                </a:lnTo>
                <a:lnTo>
                  <a:pt x="1204683" y="0"/>
                </a:lnTo>
                <a:lnTo>
                  <a:pt x="1204683" y="12700"/>
                </a:lnTo>
                <a:close/>
              </a:path>
              <a:path w="4161790" h="356870">
                <a:moveTo>
                  <a:pt x="1230083" y="12700"/>
                </a:moveTo>
                <a:lnTo>
                  <a:pt x="1217383" y="12700"/>
                </a:lnTo>
                <a:lnTo>
                  <a:pt x="1217383" y="0"/>
                </a:lnTo>
                <a:lnTo>
                  <a:pt x="1230083" y="0"/>
                </a:lnTo>
                <a:lnTo>
                  <a:pt x="1230083" y="12700"/>
                </a:lnTo>
                <a:close/>
              </a:path>
              <a:path w="4161790" h="356870">
                <a:moveTo>
                  <a:pt x="1255483" y="12700"/>
                </a:moveTo>
                <a:lnTo>
                  <a:pt x="1242783" y="12700"/>
                </a:lnTo>
                <a:lnTo>
                  <a:pt x="1242783" y="0"/>
                </a:lnTo>
                <a:lnTo>
                  <a:pt x="1255483" y="0"/>
                </a:lnTo>
                <a:lnTo>
                  <a:pt x="1255483" y="12700"/>
                </a:lnTo>
                <a:close/>
              </a:path>
              <a:path w="4161790" h="356870">
                <a:moveTo>
                  <a:pt x="1280883" y="12700"/>
                </a:moveTo>
                <a:lnTo>
                  <a:pt x="1268183" y="12700"/>
                </a:lnTo>
                <a:lnTo>
                  <a:pt x="1268183" y="0"/>
                </a:lnTo>
                <a:lnTo>
                  <a:pt x="1280883" y="0"/>
                </a:lnTo>
                <a:lnTo>
                  <a:pt x="1280883" y="12700"/>
                </a:lnTo>
                <a:close/>
              </a:path>
              <a:path w="4161790" h="356870">
                <a:moveTo>
                  <a:pt x="1306283" y="12700"/>
                </a:moveTo>
                <a:lnTo>
                  <a:pt x="1293583" y="12700"/>
                </a:lnTo>
                <a:lnTo>
                  <a:pt x="1293583" y="0"/>
                </a:lnTo>
                <a:lnTo>
                  <a:pt x="1306283" y="0"/>
                </a:lnTo>
                <a:lnTo>
                  <a:pt x="1306283" y="12700"/>
                </a:lnTo>
                <a:close/>
              </a:path>
              <a:path w="4161790" h="356870">
                <a:moveTo>
                  <a:pt x="1331671" y="12700"/>
                </a:moveTo>
                <a:lnTo>
                  <a:pt x="1318971" y="12700"/>
                </a:lnTo>
                <a:lnTo>
                  <a:pt x="1318971" y="0"/>
                </a:lnTo>
                <a:lnTo>
                  <a:pt x="1331671" y="0"/>
                </a:lnTo>
                <a:lnTo>
                  <a:pt x="1331671" y="12700"/>
                </a:lnTo>
                <a:close/>
              </a:path>
              <a:path w="4161790" h="356870">
                <a:moveTo>
                  <a:pt x="1357071" y="12700"/>
                </a:moveTo>
                <a:lnTo>
                  <a:pt x="1344371" y="12700"/>
                </a:lnTo>
                <a:lnTo>
                  <a:pt x="1344371" y="0"/>
                </a:lnTo>
                <a:lnTo>
                  <a:pt x="1357071" y="0"/>
                </a:lnTo>
                <a:lnTo>
                  <a:pt x="1357071" y="12700"/>
                </a:lnTo>
                <a:close/>
              </a:path>
              <a:path w="4161790" h="356870">
                <a:moveTo>
                  <a:pt x="1382471" y="12700"/>
                </a:moveTo>
                <a:lnTo>
                  <a:pt x="1369771" y="12700"/>
                </a:lnTo>
                <a:lnTo>
                  <a:pt x="1369771" y="0"/>
                </a:lnTo>
                <a:lnTo>
                  <a:pt x="1382471" y="0"/>
                </a:lnTo>
                <a:lnTo>
                  <a:pt x="1382471" y="12700"/>
                </a:lnTo>
                <a:close/>
              </a:path>
              <a:path w="4161790" h="356870">
                <a:moveTo>
                  <a:pt x="1407871" y="12700"/>
                </a:moveTo>
                <a:lnTo>
                  <a:pt x="1395171" y="12700"/>
                </a:lnTo>
                <a:lnTo>
                  <a:pt x="1395171" y="0"/>
                </a:lnTo>
                <a:lnTo>
                  <a:pt x="1407871" y="0"/>
                </a:lnTo>
                <a:lnTo>
                  <a:pt x="1407871" y="12700"/>
                </a:lnTo>
                <a:close/>
              </a:path>
              <a:path w="4161790" h="356870">
                <a:moveTo>
                  <a:pt x="1433271" y="12700"/>
                </a:moveTo>
                <a:lnTo>
                  <a:pt x="1420571" y="12700"/>
                </a:lnTo>
                <a:lnTo>
                  <a:pt x="1420571" y="0"/>
                </a:lnTo>
                <a:lnTo>
                  <a:pt x="1433271" y="0"/>
                </a:lnTo>
                <a:lnTo>
                  <a:pt x="1433271" y="12700"/>
                </a:lnTo>
                <a:close/>
              </a:path>
              <a:path w="4161790" h="356870">
                <a:moveTo>
                  <a:pt x="1458671" y="12700"/>
                </a:moveTo>
                <a:lnTo>
                  <a:pt x="1445971" y="12700"/>
                </a:lnTo>
                <a:lnTo>
                  <a:pt x="1445971" y="0"/>
                </a:lnTo>
                <a:lnTo>
                  <a:pt x="1458671" y="0"/>
                </a:lnTo>
                <a:lnTo>
                  <a:pt x="1458671" y="12700"/>
                </a:lnTo>
                <a:close/>
              </a:path>
              <a:path w="4161790" h="356870">
                <a:moveTo>
                  <a:pt x="1484071" y="12700"/>
                </a:moveTo>
                <a:lnTo>
                  <a:pt x="1471371" y="12700"/>
                </a:lnTo>
                <a:lnTo>
                  <a:pt x="1471371" y="0"/>
                </a:lnTo>
                <a:lnTo>
                  <a:pt x="1484071" y="0"/>
                </a:lnTo>
                <a:lnTo>
                  <a:pt x="1484071" y="12700"/>
                </a:lnTo>
                <a:close/>
              </a:path>
              <a:path w="4161790" h="356870">
                <a:moveTo>
                  <a:pt x="1509471" y="12700"/>
                </a:moveTo>
                <a:lnTo>
                  <a:pt x="1496771" y="12700"/>
                </a:lnTo>
                <a:lnTo>
                  <a:pt x="1496771" y="0"/>
                </a:lnTo>
                <a:lnTo>
                  <a:pt x="1509471" y="0"/>
                </a:lnTo>
                <a:lnTo>
                  <a:pt x="1509471" y="12700"/>
                </a:lnTo>
                <a:close/>
              </a:path>
              <a:path w="4161790" h="356870">
                <a:moveTo>
                  <a:pt x="1534871" y="12700"/>
                </a:moveTo>
                <a:lnTo>
                  <a:pt x="1522171" y="12700"/>
                </a:lnTo>
                <a:lnTo>
                  <a:pt x="1522171" y="0"/>
                </a:lnTo>
                <a:lnTo>
                  <a:pt x="1534871" y="0"/>
                </a:lnTo>
                <a:lnTo>
                  <a:pt x="1534871" y="12700"/>
                </a:lnTo>
                <a:close/>
              </a:path>
              <a:path w="4161790" h="356870">
                <a:moveTo>
                  <a:pt x="1560271" y="12700"/>
                </a:moveTo>
                <a:lnTo>
                  <a:pt x="1547571" y="12700"/>
                </a:lnTo>
                <a:lnTo>
                  <a:pt x="1547571" y="0"/>
                </a:lnTo>
                <a:lnTo>
                  <a:pt x="1560271" y="0"/>
                </a:lnTo>
                <a:lnTo>
                  <a:pt x="1560271" y="12700"/>
                </a:lnTo>
                <a:close/>
              </a:path>
              <a:path w="4161790" h="356870">
                <a:moveTo>
                  <a:pt x="1585671" y="12700"/>
                </a:moveTo>
                <a:lnTo>
                  <a:pt x="1572971" y="12700"/>
                </a:lnTo>
                <a:lnTo>
                  <a:pt x="1572971" y="0"/>
                </a:lnTo>
                <a:lnTo>
                  <a:pt x="1585671" y="0"/>
                </a:lnTo>
                <a:lnTo>
                  <a:pt x="1585671" y="12700"/>
                </a:lnTo>
                <a:close/>
              </a:path>
              <a:path w="4161790" h="356870">
                <a:moveTo>
                  <a:pt x="1611071" y="12700"/>
                </a:moveTo>
                <a:lnTo>
                  <a:pt x="1598371" y="12700"/>
                </a:lnTo>
                <a:lnTo>
                  <a:pt x="1598371" y="0"/>
                </a:lnTo>
                <a:lnTo>
                  <a:pt x="1611071" y="0"/>
                </a:lnTo>
                <a:lnTo>
                  <a:pt x="1611071" y="12700"/>
                </a:lnTo>
                <a:close/>
              </a:path>
              <a:path w="4161790" h="356870">
                <a:moveTo>
                  <a:pt x="1636471" y="12700"/>
                </a:moveTo>
                <a:lnTo>
                  <a:pt x="1623771" y="12700"/>
                </a:lnTo>
                <a:lnTo>
                  <a:pt x="1623771" y="0"/>
                </a:lnTo>
                <a:lnTo>
                  <a:pt x="1636471" y="0"/>
                </a:lnTo>
                <a:lnTo>
                  <a:pt x="1636471" y="12700"/>
                </a:lnTo>
                <a:close/>
              </a:path>
              <a:path w="4161790" h="356870">
                <a:moveTo>
                  <a:pt x="1661871" y="12700"/>
                </a:moveTo>
                <a:lnTo>
                  <a:pt x="1649171" y="12700"/>
                </a:lnTo>
                <a:lnTo>
                  <a:pt x="1649171" y="0"/>
                </a:lnTo>
                <a:lnTo>
                  <a:pt x="1661871" y="0"/>
                </a:lnTo>
                <a:lnTo>
                  <a:pt x="1661871" y="12700"/>
                </a:lnTo>
                <a:close/>
              </a:path>
              <a:path w="4161790" h="356870">
                <a:moveTo>
                  <a:pt x="1687271" y="12700"/>
                </a:moveTo>
                <a:lnTo>
                  <a:pt x="1674571" y="12700"/>
                </a:lnTo>
                <a:lnTo>
                  <a:pt x="1674571" y="0"/>
                </a:lnTo>
                <a:lnTo>
                  <a:pt x="1687271" y="0"/>
                </a:lnTo>
                <a:lnTo>
                  <a:pt x="1687271" y="12700"/>
                </a:lnTo>
                <a:close/>
              </a:path>
              <a:path w="4161790" h="356870">
                <a:moveTo>
                  <a:pt x="1712671" y="12700"/>
                </a:moveTo>
                <a:lnTo>
                  <a:pt x="1699971" y="12700"/>
                </a:lnTo>
                <a:lnTo>
                  <a:pt x="1699971" y="0"/>
                </a:lnTo>
                <a:lnTo>
                  <a:pt x="1712671" y="0"/>
                </a:lnTo>
                <a:lnTo>
                  <a:pt x="1712671" y="12700"/>
                </a:lnTo>
                <a:close/>
              </a:path>
              <a:path w="4161790" h="356870">
                <a:moveTo>
                  <a:pt x="1738071" y="12700"/>
                </a:moveTo>
                <a:lnTo>
                  <a:pt x="1725371" y="12700"/>
                </a:lnTo>
                <a:lnTo>
                  <a:pt x="1725371" y="0"/>
                </a:lnTo>
                <a:lnTo>
                  <a:pt x="1738071" y="0"/>
                </a:lnTo>
                <a:lnTo>
                  <a:pt x="1738071" y="12700"/>
                </a:lnTo>
                <a:close/>
              </a:path>
              <a:path w="4161790" h="356870">
                <a:moveTo>
                  <a:pt x="1763471" y="12700"/>
                </a:moveTo>
                <a:lnTo>
                  <a:pt x="1750771" y="12700"/>
                </a:lnTo>
                <a:lnTo>
                  <a:pt x="1750771" y="0"/>
                </a:lnTo>
                <a:lnTo>
                  <a:pt x="1763471" y="0"/>
                </a:lnTo>
                <a:lnTo>
                  <a:pt x="1763471" y="12700"/>
                </a:lnTo>
                <a:close/>
              </a:path>
              <a:path w="4161790" h="356870">
                <a:moveTo>
                  <a:pt x="1788871" y="12700"/>
                </a:moveTo>
                <a:lnTo>
                  <a:pt x="1776171" y="12700"/>
                </a:lnTo>
                <a:lnTo>
                  <a:pt x="1776171" y="0"/>
                </a:lnTo>
                <a:lnTo>
                  <a:pt x="1788871" y="0"/>
                </a:lnTo>
                <a:lnTo>
                  <a:pt x="1788871" y="12700"/>
                </a:lnTo>
                <a:close/>
              </a:path>
              <a:path w="4161790" h="356870">
                <a:moveTo>
                  <a:pt x="1814271" y="12700"/>
                </a:moveTo>
                <a:lnTo>
                  <a:pt x="1801571" y="12700"/>
                </a:lnTo>
                <a:lnTo>
                  <a:pt x="1801571" y="0"/>
                </a:lnTo>
                <a:lnTo>
                  <a:pt x="1814271" y="0"/>
                </a:lnTo>
                <a:lnTo>
                  <a:pt x="1814271" y="12700"/>
                </a:lnTo>
                <a:close/>
              </a:path>
              <a:path w="4161790" h="356870">
                <a:moveTo>
                  <a:pt x="1839671" y="12700"/>
                </a:moveTo>
                <a:lnTo>
                  <a:pt x="1826971" y="12700"/>
                </a:lnTo>
                <a:lnTo>
                  <a:pt x="1826971" y="0"/>
                </a:lnTo>
                <a:lnTo>
                  <a:pt x="1839671" y="0"/>
                </a:lnTo>
                <a:lnTo>
                  <a:pt x="1839671" y="12700"/>
                </a:lnTo>
                <a:close/>
              </a:path>
              <a:path w="4161790" h="356870">
                <a:moveTo>
                  <a:pt x="1865071" y="12700"/>
                </a:moveTo>
                <a:lnTo>
                  <a:pt x="1852371" y="12700"/>
                </a:lnTo>
                <a:lnTo>
                  <a:pt x="1852371" y="0"/>
                </a:lnTo>
                <a:lnTo>
                  <a:pt x="1865071" y="0"/>
                </a:lnTo>
                <a:lnTo>
                  <a:pt x="1865071" y="12700"/>
                </a:lnTo>
                <a:close/>
              </a:path>
              <a:path w="4161790" h="356870">
                <a:moveTo>
                  <a:pt x="1890471" y="12700"/>
                </a:moveTo>
                <a:lnTo>
                  <a:pt x="1877771" y="12700"/>
                </a:lnTo>
                <a:lnTo>
                  <a:pt x="1877771" y="0"/>
                </a:lnTo>
                <a:lnTo>
                  <a:pt x="1890471" y="0"/>
                </a:lnTo>
                <a:lnTo>
                  <a:pt x="1890471" y="12700"/>
                </a:lnTo>
                <a:close/>
              </a:path>
              <a:path w="4161790" h="356870">
                <a:moveTo>
                  <a:pt x="1915871" y="12700"/>
                </a:moveTo>
                <a:lnTo>
                  <a:pt x="1903171" y="12700"/>
                </a:lnTo>
                <a:lnTo>
                  <a:pt x="1903171" y="0"/>
                </a:lnTo>
                <a:lnTo>
                  <a:pt x="1915871" y="0"/>
                </a:lnTo>
                <a:lnTo>
                  <a:pt x="1915871" y="12700"/>
                </a:lnTo>
                <a:close/>
              </a:path>
              <a:path w="4161790" h="356870">
                <a:moveTo>
                  <a:pt x="1941271" y="12700"/>
                </a:moveTo>
                <a:lnTo>
                  <a:pt x="1928571" y="12700"/>
                </a:lnTo>
                <a:lnTo>
                  <a:pt x="1928571" y="0"/>
                </a:lnTo>
                <a:lnTo>
                  <a:pt x="1941271" y="0"/>
                </a:lnTo>
                <a:lnTo>
                  <a:pt x="1941271" y="12700"/>
                </a:lnTo>
                <a:close/>
              </a:path>
              <a:path w="4161790" h="356870">
                <a:moveTo>
                  <a:pt x="1966671" y="12700"/>
                </a:moveTo>
                <a:lnTo>
                  <a:pt x="1953971" y="12700"/>
                </a:lnTo>
                <a:lnTo>
                  <a:pt x="1953971" y="0"/>
                </a:lnTo>
                <a:lnTo>
                  <a:pt x="1966671" y="0"/>
                </a:lnTo>
                <a:lnTo>
                  <a:pt x="1966671" y="12700"/>
                </a:lnTo>
                <a:close/>
              </a:path>
              <a:path w="4161790" h="356870">
                <a:moveTo>
                  <a:pt x="1992071" y="12700"/>
                </a:moveTo>
                <a:lnTo>
                  <a:pt x="1979371" y="12700"/>
                </a:lnTo>
                <a:lnTo>
                  <a:pt x="1979371" y="0"/>
                </a:lnTo>
                <a:lnTo>
                  <a:pt x="1992071" y="0"/>
                </a:lnTo>
                <a:lnTo>
                  <a:pt x="1992071" y="12700"/>
                </a:lnTo>
                <a:close/>
              </a:path>
              <a:path w="4161790" h="356870">
                <a:moveTo>
                  <a:pt x="2017471" y="12700"/>
                </a:moveTo>
                <a:lnTo>
                  <a:pt x="2004771" y="12700"/>
                </a:lnTo>
                <a:lnTo>
                  <a:pt x="2004771" y="0"/>
                </a:lnTo>
                <a:lnTo>
                  <a:pt x="2017471" y="0"/>
                </a:lnTo>
                <a:lnTo>
                  <a:pt x="2017471" y="12700"/>
                </a:lnTo>
                <a:close/>
              </a:path>
              <a:path w="4161790" h="356870">
                <a:moveTo>
                  <a:pt x="2042871" y="12700"/>
                </a:moveTo>
                <a:lnTo>
                  <a:pt x="2030171" y="12700"/>
                </a:lnTo>
                <a:lnTo>
                  <a:pt x="2030171" y="0"/>
                </a:lnTo>
                <a:lnTo>
                  <a:pt x="2042871" y="0"/>
                </a:lnTo>
                <a:lnTo>
                  <a:pt x="2042871" y="12700"/>
                </a:lnTo>
                <a:close/>
              </a:path>
              <a:path w="4161790" h="356870">
                <a:moveTo>
                  <a:pt x="2068271" y="12700"/>
                </a:moveTo>
                <a:lnTo>
                  <a:pt x="2055571" y="12700"/>
                </a:lnTo>
                <a:lnTo>
                  <a:pt x="2055571" y="0"/>
                </a:lnTo>
                <a:lnTo>
                  <a:pt x="2068271" y="0"/>
                </a:lnTo>
                <a:lnTo>
                  <a:pt x="2068271" y="12700"/>
                </a:lnTo>
                <a:close/>
              </a:path>
              <a:path w="4161790" h="356870">
                <a:moveTo>
                  <a:pt x="2093671" y="12700"/>
                </a:moveTo>
                <a:lnTo>
                  <a:pt x="2080971" y="12700"/>
                </a:lnTo>
                <a:lnTo>
                  <a:pt x="2080971" y="0"/>
                </a:lnTo>
                <a:lnTo>
                  <a:pt x="2093671" y="0"/>
                </a:lnTo>
                <a:lnTo>
                  <a:pt x="2093671" y="12700"/>
                </a:lnTo>
                <a:close/>
              </a:path>
              <a:path w="4161790" h="356870">
                <a:moveTo>
                  <a:pt x="2119071" y="12700"/>
                </a:moveTo>
                <a:lnTo>
                  <a:pt x="2106371" y="12700"/>
                </a:lnTo>
                <a:lnTo>
                  <a:pt x="2106371" y="0"/>
                </a:lnTo>
                <a:lnTo>
                  <a:pt x="2119071" y="0"/>
                </a:lnTo>
                <a:lnTo>
                  <a:pt x="2119071" y="12700"/>
                </a:lnTo>
                <a:close/>
              </a:path>
              <a:path w="4161790" h="356870">
                <a:moveTo>
                  <a:pt x="2144471" y="12700"/>
                </a:moveTo>
                <a:lnTo>
                  <a:pt x="2131771" y="12700"/>
                </a:lnTo>
                <a:lnTo>
                  <a:pt x="2131771" y="0"/>
                </a:lnTo>
                <a:lnTo>
                  <a:pt x="2144471" y="0"/>
                </a:lnTo>
                <a:lnTo>
                  <a:pt x="2144471" y="12700"/>
                </a:lnTo>
                <a:close/>
              </a:path>
              <a:path w="4161790" h="356870">
                <a:moveTo>
                  <a:pt x="2169871" y="12700"/>
                </a:moveTo>
                <a:lnTo>
                  <a:pt x="2157171" y="12700"/>
                </a:lnTo>
                <a:lnTo>
                  <a:pt x="2157171" y="0"/>
                </a:lnTo>
                <a:lnTo>
                  <a:pt x="2169871" y="0"/>
                </a:lnTo>
                <a:lnTo>
                  <a:pt x="2169871" y="12700"/>
                </a:lnTo>
                <a:close/>
              </a:path>
              <a:path w="4161790" h="356870">
                <a:moveTo>
                  <a:pt x="2195271" y="12700"/>
                </a:moveTo>
                <a:lnTo>
                  <a:pt x="2182571" y="12700"/>
                </a:lnTo>
                <a:lnTo>
                  <a:pt x="2182571" y="0"/>
                </a:lnTo>
                <a:lnTo>
                  <a:pt x="2195271" y="0"/>
                </a:lnTo>
                <a:lnTo>
                  <a:pt x="2195271" y="12700"/>
                </a:lnTo>
                <a:close/>
              </a:path>
              <a:path w="4161790" h="356870">
                <a:moveTo>
                  <a:pt x="2220671" y="12700"/>
                </a:moveTo>
                <a:lnTo>
                  <a:pt x="2207971" y="12700"/>
                </a:lnTo>
                <a:lnTo>
                  <a:pt x="2207971" y="0"/>
                </a:lnTo>
                <a:lnTo>
                  <a:pt x="2220671" y="0"/>
                </a:lnTo>
                <a:lnTo>
                  <a:pt x="2220671" y="12700"/>
                </a:lnTo>
                <a:close/>
              </a:path>
              <a:path w="4161790" h="356870">
                <a:moveTo>
                  <a:pt x="2246071" y="12700"/>
                </a:moveTo>
                <a:lnTo>
                  <a:pt x="2233371" y="12700"/>
                </a:lnTo>
                <a:lnTo>
                  <a:pt x="2233371" y="0"/>
                </a:lnTo>
                <a:lnTo>
                  <a:pt x="2246071" y="0"/>
                </a:lnTo>
                <a:lnTo>
                  <a:pt x="2246071" y="12700"/>
                </a:lnTo>
                <a:close/>
              </a:path>
              <a:path w="4161790" h="356870">
                <a:moveTo>
                  <a:pt x="2271471" y="12700"/>
                </a:moveTo>
                <a:lnTo>
                  <a:pt x="2258771" y="12700"/>
                </a:lnTo>
                <a:lnTo>
                  <a:pt x="2258771" y="0"/>
                </a:lnTo>
                <a:lnTo>
                  <a:pt x="2271471" y="0"/>
                </a:lnTo>
                <a:lnTo>
                  <a:pt x="2271471" y="12700"/>
                </a:lnTo>
                <a:close/>
              </a:path>
              <a:path w="4161790" h="356870">
                <a:moveTo>
                  <a:pt x="2296871" y="12700"/>
                </a:moveTo>
                <a:lnTo>
                  <a:pt x="2284171" y="12700"/>
                </a:lnTo>
                <a:lnTo>
                  <a:pt x="2284171" y="0"/>
                </a:lnTo>
                <a:lnTo>
                  <a:pt x="2296871" y="0"/>
                </a:lnTo>
                <a:lnTo>
                  <a:pt x="2296871" y="12700"/>
                </a:lnTo>
                <a:close/>
              </a:path>
              <a:path w="4161790" h="356870">
                <a:moveTo>
                  <a:pt x="2322271" y="12700"/>
                </a:moveTo>
                <a:lnTo>
                  <a:pt x="2309571" y="12700"/>
                </a:lnTo>
                <a:lnTo>
                  <a:pt x="2309571" y="0"/>
                </a:lnTo>
                <a:lnTo>
                  <a:pt x="2322271" y="0"/>
                </a:lnTo>
                <a:lnTo>
                  <a:pt x="2322271" y="12700"/>
                </a:lnTo>
                <a:close/>
              </a:path>
              <a:path w="4161790" h="356870">
                <a:moveTo>
                  <a:pt x="2347671" y="12700"/>
                </a:moveTo>
                <a:lnTo>
                  <a:pt x="2334971" y="12700"/>
                </a:lnTo>
                <a:lnTo>
                  <a:pt x="2334971" y="0"/>
                </a:lnTo>
                <a:lnTo>
                  <a:pt x="2347671" y="0"/>
                </a:lnTo>
                <a:lnTo>
                  <a:pt x="2347671" y="12700"/>
                </a:lnTo>
                <a:close/>
              </a:path>
              <a:path w="4161790" h="356870">
                <a:moveTo>
                  <a:pt x="2373071" y="12700"/>
                </a:moveTo>
                <a:lnTo>
                  <a:pt x="2360371" y="12700"/>
                </a:lnTo>
                <a:lnTo>
                  <a:pt x="2360371" y="0"/>
                </a:lnTo>
                <a:lnTo>
                  <a:pt x="2373071" y="0"/>
                </a:lnTo>
                <a:lnTo>
                  <a:pt x="2373071" y="12700"/>
                </a:lnTo>
                <a:close/>
              </a:path>
              <a:path w="4161790" h="356870">
                <a:moveTo>
                  <a:pt x="2398471" y="12700"/>
                </a:moveTo>
                <a:lnTo>
                  <a:pt x="2385771" y="12700"/>
                </a:lnTo>
                <a:lnTo>
                  <a:pt x="2385771" y="0"/>
                </a:lnTo>
                <a:lnTo>
                  <a:pt x="2398471" y="0"/>
                </a:lnTo>
                <a:lnTo>
                  <a:pt x="2398471" y="12700"/>
                </a:lnTo>
                <a:close/>
              </a:path>
              <a:path w="4161790" h="356870">
                <a:moveTo>
                  <a:pt x="2423871" y="12700"/>
                </a:moveTo>
                <a:lnTo>
                  <a:pt x="2411171" y="12700"/>
                </a:lnTo>
                <a:lnTo>
                  <a:pt x="2411171" y="0"/>
                </a:lnTo>
                <a:lnTo>
                  <a:pt x="2423871" y="0"/>
                </a:lnTo>
                <a:lnTo>
                  <a:pt x="2423871" y="12700"/>
                </a:lnTo>
                <a:close/>
              </a:path>
              <a:path w="4161790" h="356870">
                <a:moveTo>
                  <a:pt x="2449271" y="12700"/>
                </a:moveTo>
                <a:lnTo>
                  <a:pt x="2436571" y="12700"/>
                </a:lnTo>
                <a:lnTo>
                  <a:pt x="2436571" y="0"/>
                </a:lnTo>
                <a:lnTo>
                  <a:pt x="2449271" y="0"/>
                </a:lnTo>
                <a:lnTo>
                  <a:pt x="2449271" y="12700"/>
                </a:lnTo>
                <a:close/>
              </a:path>
              <a:path w="4161790" h="356870">
                <a:moveTo>
                  <a:pt x="2474671" y="12700"/>
                </a:moveTo>
                <a:lnTo>
                  <a:pt x="2461971" y="12700"/>
                </a:lnTo>
                <a:lnTo>
                  <a:pt x="2461971" y="0"/>
                </a:lnTo>
                <a:lnTo>
                  <a:pt x="2474671" y="0"/>
                </a:lnTo>
                <a:lnTo>
                  <a:pt x="2474671" y="12700"/>
                </a:lnTo>
                <a:close/>
              </a:path>
              <a:path w="4161790" h="356870">
                <a:moveTo>
                  <a:pt x="2500071" y="12700"/>
                </a:moveTo>
                <a:lnTo>
                  <a:pt x="2487371" y="12700"/>
                </a:lnTo>
                <a:lnTo>
                  <a:pt x="2487371" y="0"/>
                </a:lnTo>
                <a:lnTo>
                  <a:pt x="2500071" y="0"/>
                </a:lnTo>
                <a:lnTo>
                  <a:pt x="2500071" y="12700"/>
                </a:lnTo>
                <a:close/>
              </a:path>
              <a:path w="4161790" h="356870">
                <a:moveTo>
                  <a:pt x="2525471" y="12700"/>
                </a:moveTo>
                <a:lnTo>
                  <a:pt x="2512771" y="12700"/>
                </a:lnTo>
                <a:lnTo>
                  <a:pt x="2512771" y="0"/>
                </a:lnTo>
                <a:lnTo>
                  <a:pt x="2525471" y="0"/>
                </a:lnTo>
                <a:lnTo>
                  <a:pt x="2525471" y="12700"/>
                </a:lnTo>
                <a:close/>
              </a:path>
              <a:path w="4161790" h="356870">
                <a:moveTo>
                  <a:pt x="2550871" y="12700"/>
                </a:moveTo>
                <a:lnTo>
                  <a:pt x="2538171" y="12700"/>
                </a:lnTo>
                <a:lnTo>
                  <a:pt x="2538171" y="0"/>
                </a:lnTo>
                <a:lnTo>
                  <a:pt x="2550871" y="0"/>
                </a:lnTo>
                <a:lnTo>
                  <a:pt x="2550871" y="12700"/>
                </a:lnTo>
                <a:close/>
              </a:path>
              <a:path w="4161790" h="356870">
                <a:moveTo>
                  <a:pt x="2576271" y="12700"/>
                </a:moveTo>
                <a:lnTo>
                  <a:pt x="2563571" y="12700"/>
                </a:lnTo>
                <a:lnTo>
                  <a:pt x="2563571" y="0"/>
                </a:lnTo>
                <a:lnTo>
                  <a:pt x="2576271" y="0"/>
                </a:lnTo>
                <a:lnTo>
                  <a:pt x="2576271" y="12700"/>
                </a:lnTo>
                <a:close/>
              </a:path>
              <a:path w="4161790" h="356870">
                <a:moveTo>
                  <a:pt x="2601671" y="12700"/>
                </a:moveTo>
                <a:lnTo>
                  <a:pt x="2588971" y="12700"/>
                </a:lnTo>
                <a:lnTo>
                  <a:pt x="2588971" y="0"/>
                </a:lnTo>
                <a:lnTo>
                  <a:pt x="2601671" y="0"/>
                </a:lnTo>
                <a:lnTo>
                  <a:pt x="2601671" y="12700"/>
                </a:lnTo>
                <a:close/>
              </a:path>
              <a:path w="4161790" h="356870">
                <a:moveTo>
                  <a:pt x="2627083" y="12700"/>
                </a:moveTo>
                <a:lnTo>
                  <a:pt x="2614383" y="12700"/>
                </a:lnTo>
                <a:lnTo>
                  <a:pt x="2614383" y="0"/>
                </a:lnTo>
                <a:lnTo>
                  <a:pt x="2627083" y="0"/>
                </a:lnTo>
                <a:lnTo>
                  <a:pt x="2627083" y="12700"/>
                </a:lnTo>
                <a:close/>
              </a:path>
              <a:path w="4161790" h="356870">
                <a:moveTo>
                  <a:pt x="2652483" y="12700"/>
                </a:moveTo>
                <a:lnTo>
                  <a:pt x="2639783" y="12700"/>
                </a:lnTo>
                <a:lnTo>
                  <a:pt x="2639783" y="0"/>
                </a:lnTo>
                <a:lnTo>
                  <a:pt x="2652483" y="0"/>
                </a:lnTo>
                <a:lnTo>
                  <a:pt x="2652483" y="12700"/>
                </a:lnTo>
                <a:close/>
              </a:path>
              <a:path w="4161790" h="356870">
                <a:moveTo>
                  <a:pt x="2677883" y="12700"/>
                </a:moveTo>
                <a:lnTo>
                  <a:pt x="2665183" y="12700"/>
                </a:lnTo>
                <a:lnTo>
                  <a:pt x="2665183" y="0"/>
                </a:lnTo>
                <a:lnTo>
                  <a:pt x="2677883" y="0"/>
                </a:lnTo>
                <a:lnTo>
                  <a:pt x="2677883" y="12700"/>
                </a:lnTo>
                <a:close/>
              </a:path>
              <a:path w="4161790" h="356870">
                <a:moveTo>
                  <a:pt x="2703283" y="12700"/>
                </a:moveTo>
                <a:lnTo>
                  <a:pt x="2690583" y="12700"/>
                </a:lnTo>
                <a:lnTo>
                  <a:pt x="2690583" y="0"/>
                </a:lnTo>
                <a:lnTo>
                  <a:pt x="2703283" y="0"/>
                </a:lnTo>
                <a:lnTo>
                  <a:pt x="2703283" y="12700"/>
                </a:lnTo>
                <a:close/>
              </a:path>
              <a:path w="4161790" h="356870">
                <a:moveTo>
                  <a:pt x="2728683" y="12700"/>
                </a:moveTo>
                <a:lnTo>
                  <a:pt x="2715983" y="12700"/>
                </a:lnTo>
                <a:lnTo>
                  <a:pt x="2715983" y="0"/>
                </a:lnTo>
                <a:lnTo>
                  <a:pt x="2728683" y="0"/>
                </a:lnTo>
                <a:lnTo>
                  <a:pt x="2728683" y="12700"/>
                </a:lnTo>
                <a:close/>
              </a:path>
              <a:path w="4161790" h="356870">
                <a:moveTo>
                  <a:pt x="2754083" y="12700"/>
                </a:moveTo>
                <a:lnTo>
                  <a:pt x="2741383" y="12700"/>
                </a:lnTo>
                <a:lnTo>
                  <a:pt x="2741383" y="0"/>
                </a:lnTo>
                <a:lnTo>
                  <a:pt x="2754083" y="0"/>
                </a:lnTo>
                <a:lnTo>
                  <a:pt x="2754083" y="12700"/>
                </a:lnTo>
                <a:close/>
              </a:path>
              <a:path w="4161790" h="356870">
                <a:moveTo>
                  <a:pt x="2779483" y="12700"/>
                </a:moveTo>
                <a:lnTo>
                  <a:pt x="2766783" y="12700"/>
                </a:lnTo>
                <a:lnTo>
                  <a:pt x="2766783" y="0"/>
                </a:lnTo>
                <a:lnTo>
                  <a:pt x="2779483" y="0"/>
                </a:lnTo>
                <a:lnTo>
                  <a:pt x="2779483" y="12700"/>
                </a:lnTo>
                <a:close/>
              </a:path>
              <a:path w="4161790" h="356870">
                <a:moveTo>
                  <a:pt x="2804883" y="12700"/>
                </a:moveTo>
                <a:lnTo>
                  <a:pt x="2792183" y="12700"/>
                </a:lnTo>
                <a:lnTo>
                  <a:pt x="2792183" y="0"/>
                </a:lnTo>
                <a:lnTo>
                  <a:pt x="2804883" y="0"/>
                </a:lnTo>
                <a:lnTo>
                  <a:pt x="2804883" y="12700"/>
                </a:lnTo>
                <a:close/>
              </a:path>
              <a:path w="4161790" h="356870">
                <a:moveTo>
                  <a:pt x="2830283" y="12700"/>
                </a:moveTo>
                <a:lnTo>
                  <a:pt x="2817583" y="12700"/>
                </a:lnTo>
                <a:lnTo>
                  <a:pt x="2817583" y="0"/>
                </a:lnTo>
                <a:lnTo>
                  <a:pt x="2830283" y="0"/>
                </a:lnTo>
                <a:lnTo>
                  <a:pt x="2830283" y="12700"/>
                </a:lnTo>
                <a:close/>
              </a:path>
              <a:path w="4161790" h="356870">
                <a:moveTo>
                  <a:pt x="2855683" y="12700"/>
                </a:moveTo>
                <a:lnTo>
                  <a:pt x="2842983" y="12700"/>
                </a:lnTo>
                <a:lnTo>
                  <a:pt x="2842983" y="0"/>
                </a:lnTo>
                <a:lnTo>
                  <a:pt x="2855683" y="0"/>
                </a:lnTo>
                <a:lnTo>
                  <a:pt x="2855683" y="12700"/>
                </a:lnTo>
                <a:close/>
              </a:path>
              <a:path w="4161790" h="356870">
                <a:moveTo>
                  <a:pt x="2881083" y="12700"/>
                </a:moveTo>
                <a:lnTo>
                  <a:pt x="2868383" y="12700"/>
                </a:lnTo>
                <a:lnTo>
                  <a:pt x="2868383" y="0"/>
                </a:lnTo>
                <a:lnTo>
                  <a:pt x="2881083" y="0"/>
                </a:lnTo>
                <a:lnTo>
                  <a:pt x="2881083" y="12700"/>
                </a:lnTo>
                <a:close/>
              </a:path>
              <a:path w="4161790" h="356870">
                <a:moveTo>
                  <a:pt x="2906483" y="12700"/>
                </a:moveTo>
                <a:lnTo>
                  <a:pt x="2893783" y="12700"/>
                </a:lnTo>
                <a:lnTo>
                  <a:pt x="2893783" y="0"/>
                </a:lnTo>
                <a:lnTo>
                  <a:pt x="2906483" y="0"/>
                </a:lnTo>
                <a:lnTo>
                  <a:pt x="2906483" y="12700"/>
                </a:lnTo>
                <a:close/>
              </a:path>
              <a:path w="4161790" h="356870">
                <a:moveTo>
                  <a:pt x="2931883" y="12700"/>
                </a:moveTo>
                <a:lnTo>
                  <a:pt x="2919183" y="12700"/>
                </a:lnTo>
                <a:lnTo>
                  <a:pt x="2919183" y="0"/>
                </a:lnTo>
                <a:lnTo>
                  <a:pt x="2931883" y="0"/>
                </a:lnTo>
                <a:lnTo>
                  <a:pt x="2931883" y="12700"/>
                </a:lnTo>
                <a:close/>
              </a:path>
              <a:path w="4161790" h="356870">
                <a:moveTo>
                  <a:pt x="2957283" y="12700"/>
                </a:moveTo>
                <a:lnTo>
                  <a:pt x="2944583" y="12700"/>
                </a:lnTo>
                <a:lnTo>
                  <a:pt x="2944583" y="0"/>
                </a:lnTo>
                <a:lnTo>
                  <a:pt x="2957283" y="0"/>
                </a:lnTo>
                <a:lnTo>
                  <a:pt x="2957283" y="12700"/>
                </a:lnTo>
                <a:close/>
              </a:path>
              <a:path w="4161790" h="356870">
                <a:moveTo>
                  <a:pt x="2982683" y="12700"/>
                </a:moveTo>
                <a:lnTo>
                  <a:pt x="2969983" y="12700"/>
                </a:lnTo>
                <a:lnTo>
                  <a:pt x="2969983" y="0"/>
                </a:lnTo>
                <a:lnTo>
                  <a:pt x="2982683" y="0"/>
                </a:lnTo>
                <a:lnTo>
                  <a:pt x="2982683" y="12700"/>
                </a:lnTo>
                <a:close/>
              </a:path>
              <a:path w="4161790" h="356870">
                <a:moveTo>
                  <a:pt x="3008083" y="12700"/>
                </a:moveTo>
                <a:lnTo>
                  <a:pt x="2995383" y="12700"/>
                </a:lnTo>
                <a:lnTo>
                  <a:pt x="2995383" y="0"/>
                </a:lnTo>
                <a:lnTo>
                  <a:pt x="3008083" y="0"/>
                </a:lnTo>
                <a:lnTo>
                  <a:pt x="3008083" y="12700"/>
                </a:lnTo>
                <a:close/>
              </a:path>
              <a:path w="4161790" h="356870">
                <a:moveTo>
                  <a:pt x="3033483" y="12700"/>
                </a:moveTo>
                <a:lnTo>
                  <a:pt x="3020783" y="12700"/>
                </a:lnTo>
                <a:lnTo>
                  <a:pt x="3020783" y="0"/>
                </a:lnTo>
                <a:lnTo>
                  <a:pt x="3033483" y="0"/>
                </a:lnTo>
                <a:lnTo>
                  <a:pt x="3033483" y="12700"/>
                </a:lnTo>
                <a:close/>
              </a:path>
              <a:path w="4161790" h="356870">
                <a:moveTo>
                  <a:pt x="3058883" y="12700"/>
                </a:moveTo>
                <a:lnTo>
                  <a:pt x="3046183" y="12700"/>
                </a:lnTo>
                <a:lnTo>
                  <a:pt x="3046183" y="0"/>
                </a:lnTo>
                <a:lnTo>
                  <a:pt x="3058883" y="0"/>
                </a:lnTo>
                <a:lnTo>
                  <a:pt x="3058883" y="12700"/>
                </a:lnTo>
                <a:close/>
              </a:path>
              <a:path w="4161790" h="356870">
                <a:moveTo>
                  <a:pt x="3084283" y="12700"/>
                </a:moveTo>
                <a:lnTo>
                  <a:pt x="3071583" y="12700"/>
                </a:lnTo>
                <a:lnTo>
                  <a:pt x="3071583" y="0"/>
                </a:lnTo>
                <a:lnTo>
                  <a:pt x="3084283" y="0"/>
                </a:lnTo>
                <a:lnTo>
                  <a:pt x="3084283" y="12700"/>
                </a:lnTo>
                <a:close/>
              </a:path>
              <a:path w="4161790" h="356870">
                <a:moveTo>
                  <a:pt x="3109683" y="12700"/>
                </a:moveTo>
                <a:lnTo>
                  <a:pt x="3096983" y="12700"/>
                </a:lnTo>
                <a:lnTo>
                  <a:pt x="3096983" y="0"/>
                </a:lnTo>
                <a:lnTo>
                  <a:pt x="3109683" y="0"/>
                </a:lnTo>
                <a:lnTo>
                  <a:pt x="3109683" y="12700"/>
                </a:lnTo>
                <a:close/>
              </a:path>
              <a:path w="4161790" h="356870">
                <a:moveTo>
                  <a:pt x="3135083" y="12700"/>
                </a:moveTo>
                <a:lnTo>
                  <a:pt x="3122383" y="12700"/>
                </a:lnTo>
                <a:lnTo>
                  <a:pt x="3122383" y="0"/>
                </a:lnTo>
                <a:lnTo>
                  <a:pt x="3135083" y="0"/>
                </a:lnTo>
                <a:lnTo>
                  <a:pt x="3135083" y="12700"/>
                </a:lnTo>
                <a:close/>
              </a:path>
              <a:path w="4161790" h="356870">
                <a:moveTo>
                  <a:pt x="3160483" y="12700"/>
                </a:moveTo>
                <a:lnTo>
                  <a:pt x="3147783" y="12700"/>
                </a:lnTo>
                <a:lnTo>
                  <a:pt x="3147783" y="0"/>
                </a:lnTo>
                <a:lnTo>
                  <a:pt x="3160483" y="0"/>
                </a:lnTo>
                <a:lnTo>
                  <a:pt x="3160483" y="12700"/>
                </a:lnTo>
                <a:close/>
              </a:path>
              <a:path w="4161790" h="356870">
                <a:moveTo>
                  <a:pt x="3185883" y="12700"/>
                </a:moveTo>
                <a:lnTo>
                  <a:pt x="3173183" y="12700"/>
                </a:lnTo>
                <a:lnTo>
                  <a:pt x="3173183" y="0"/>
                </a:lnTo>
                <a:lnTo>
                  <a:pt x="3185883" y="0"/>
                </a:lnTo>
                <a:lnTo>
                  <a:pt x="3185883" y="12700"/>
                </a:lnTo>
                <a:close/>
              </a:path>
              <a:path w="4161790" h="356870">
                <a:moveTo>
                  <a:pt x="3211283" y="12700"/>
                </a:moveTo>
                <a:lnTo>
                  <a:pt x="3198583" y="12700"/>
                </a:lnTo>
                <a:lnTo>
                  <a:pt x="3198583" y="0"/>
                </a:lnTo>
                <a:lnTo>
                  <a:pt x="3211283" y="0"/>
                </a:lnTo>
                <a:lnTo>
                  <a:pt x="3211283" y="12700"/>
                </a:lnTo>
                <a:close/>
              </a:path>
              <a:path w="4161790" h="356870">
                <a:moveTo>
                  <a:pt x="3236683" y="12700"/>
                </a:moveTo>
                <a:lnTo>
                  <a:pt x="3223983" y="12700"/>
                </a:lnTo>
                <a:lnTo>
                  <a:pt x="3223983" y="0"/>
                </a:lnTo>
                <a:lnTo>
                  <a:pt x="3236683" y="0"/>
                </a:lnTo>
                <a:lnTo>
                  <a:pt x="3236683" y="12700"/>
                </a:lnTo>
                <a:close/>
              </a:path>
              <a:path w="4161790" h="356870">
                <a:moveTo>
                  <a:pt x="3262083" y="12700"/>
                </a:moveTo>
                <a:lnTo>
                  <a:pt x="3249383" y="12700"/>
                </a:lnTo>
                <a:lnTo>
                  <a:pt x="3249383" y="0"/>
                </a:lnTo>
                <a:lnTo>
                  <a:pt x="3262083" y="0"/>
                </a:lnTo>
                <a:lnTo>
                  <a:pt x="3262083" y="12700"/>
                </a:lnTo>
                <a:close/>
              </a:path>
              <a:path w="4161790" h="356870">
                <a:moveTo>
                  <a:pt x="3287483" y="12700"/>
                </a:moveTo>
                <a:lnTo>
                  <a:pt x="3274783" y="12700"/>
                </a:lnTo>
                <a:lnTo>
                  <a:pt x="3274783" y="0"/>
                </a:lnTo>
                <a:lnTo>
                  <a:pt x="3287483" y="0"/>
                </a:lnTo>
                <a:lnTo>
                  <a:pt x="3287483" y="12700"/>
                </a:lnTo>
                <a:close/>
              </a:path>
              <a:path w="4161790" h="356870">
                <a:moveTo>
                  <a:pt x="3312883" y="12700"/>
                </a:moveTo>
                <a:lnTo>
                  <a:pt x="3300183" y="12700"/>
                </a:lnTo>
                <a:lnTo>
                  <a:pt x="3300183" y="0"/>
                </a:lnTo>
                <a:lnTo>
                  <a:pt x="3312883" y="0"/>
                </a:lnTo>
                <a:lnTo>
                  <a:pt x="3312883" y="12700"/>
                </a:lnTo>
                <a:close/>
              </a:path>
              <a:path w="4161790" h="356870">
                <a:moveTo>
                  <a:pt x="3338283" y="12700"/>
                </a:moveTo>
                <a:lnTo>
                  <a:pt x="3325583" y="12700"/>
                </a:lnTo>
                <a:lnTo>
                  <a:pt x="3325583" y="0"/>
                </a:lnTo>
                <a:lnTo>
                  <a:pt x="3338283" y="0"/>
                </a:lnTo>
                <a:lnTo>
                  <a:pt x="3338283" y="12700"/>
                </a:lnTo>
                <a:close/>
              </a:path>
              <a:path w="4161790" h="356870">
                <a:moveTo>
                  <a:pt x="3363683" y="12700"/>
                </a:moveTo>
                <a:lnTo>
                  <a:pt x="3350983" y="12700"/>
                </a:lnTo>
                <a:lnTo>
                  <a:pt x="3350983" y="0"/>
                </a:lnTo>
                <a:lnTo>
                  <a:pt x="3363683" y="0"/>
                </a:lnTo>
                <a:lnTo>
                  <a:pt x="3363683" y="12700"/>
                </a:lnTo>
                <a:close/>
              </a:path>
              <a:path w="4161790" h="356870">
                <a:moveTo>
                  <a:pt x="3389083" y="12700"/>
                </a:moveTo>
                <a:lnTo>
                  <a:pt x="3376383" y="12700"/>
                </a:lnTo>
                <a:lnTo>
                  <a:pt x="3376383" y="0"/>
                </a:lnTo>
                <a:lnTo>
                  <a:pt x="3389083" y="0"/>
                </a:lnTo>
                <a:lnTo>
                  <a:pt x="3389083" y="12700"/>
                </a:lnTo>
                <a:close/>
              </a:path>
              <a:path w="4161790" h="356870">
                <a:moveTo>
                  <a:pt x="3414483" y="12700"/>
                </a:moveTo>
                <a:lnTo>
                  <a:pt x="3401783" y="12700"/>
                </a:lnTo>
                <a:lnTo>
                  <a:pt x="3401783" y="0"/>
                </a:lnTo>
                <a:lnTo>
                  <a:pt x="3414483" y="0"/>
                </a:lnTo>
                <a:lnTo>
                  <a:pt x="3414483" y="12700"/>
                </a:lnTo>
                <a:close/>
              </a:path>
              <a:path w="4161790" h="356870">
                <a:moveTo>
                  <a:pt x="3439883" y="12700"/>
                </a:moveTo>
                <a:lnTo>
                  <a:pt x="3427183" y="12700"/>
                </a:lnTo>
                <a:lnTo>
                  <a:pt x="3427183" y="0"/>
                </a:lnTo>
                <a:lnTo>
                  <a:pt x="3439883" y="0"/>
                </a:lnTo>
                <a:lnTo>
                  <a:pt x="3439883" y="12700"/>
                </a:lnTo>
                <a:close/>
              </a:path>
              <a:path w="4161790" h="356870">
                <a:moveTo>
                  <a:pt x="3465283" y="12700"/>
                </a:moveTo>
                <a:lnTo>
                  <a:pt x="3452583" y="12700"/>
                </a:lnTo>
                <a:lnTo>
                  <a:pt x="3452583" y="0"/>
                </a:lnTo>
                <a:lnTo>
                  <a:pt x="3465283" y="0"/>
                </a:lnTo>
                <a:lnTo>
                  <a:pt x="3465283" y="12700"/>
                </a:lnTo>
                <a:close/>
              </a:path>
              <a:path w="4161790" h="356870">
                <a:moveTo>
                  <a:pt x="3490683" y="12700"/>
                </a:moveTo>
                <a:lnTo>
                  <a:pt x="3477983" y="12700"/>
                </a:lnTo>
                <a:lnTo>
                  <a:pt x="3477983" y="0"/>
                </a:lnTo>
                <a:lnTo>
                  <a:pt x="3490683" y="0"/>
                </a:lnTo>
                <a:lnTo>
                  <a:pt x="3490683" y="12700"/>
                </a:lnTo>
                <a:close/>
              </a:path>
              <a:path w="4161790" h="356870">
                <a:moveTo>
                  <a:pt x="3516083" y="12700"/>
                </a:moveTo>
                <a:lnTo>
                  <a:pt x="3503383" y="12700"/>
                </a:lnTo>
                <a:lnTo>
                  <a:pt x="3503383" y="0"/>
                </a:lnTo>
                <a:lnTo>
                  <a:pt x="3516083" y="0"/>
                </a:lnTo>
                <a:lnTo>
                  <a:pt x="3516083" y="12700"/>
                </a:lnTo>
                <a:close/>
              </a:path>
              <a:path w="4161790" h="356870">
                <a:moveTo>
                  <a:pt x="3541483" y="12700"/>
                </a:moveTo>
                <a:lnTo>
                  <a:pt x="3528783" y="12700"/>
                </a:lnTo>
                <a:lnTo>
                  <a:pt x="3528783" y="0"/>
                </a:lnTo>
                <a:lnTo>
                  <a:pt x="3541483" y="0"/>
                </a:lnTo>
                <a:lnTo>
                  <a:pt x="3541483" y="12700"/>
                </a:lnTo>
                <a:close/>
              </a:path>
              <a:path w="4161790" h="356870">
                <a:moveTo>
                  <a:pt x="3566883" y="12700"/>
                </a:moveTo>
                <a:lnTo>
                  <a:pt x="3554183" y="12700"/>
                </a:lnTo>
                <a:lnTo>
                  <a:pt x="3554183" y="0"/>
                </a:lnTo>
                <a:lnTo>
                  <a:pt x="3566883" y="0"/>
                </a:lnTo>
                <a:lnTo>
                  <a:pt x="3566883" y="12700"/>
                </a:lnTo>
                <a:close/>
              </a:path>
              <a:path w="4161790" h="356870">
                <a:moveTo>
                  <a:pt x="3592283" y="12700"/>
                </a:moveTo>
                <a:lnTo>
                  <a:pt x="3579583" y="12700"/>
                </a:lnTo>
                <a:lnTo>
                  <a:pt x="3579583" y="0"/>
                </a:lnTo>
                <a:lnTo>
                  <a:pt x="3592283" y="0"/>
                </a:lnTo>
                <a:lnTo>
                  <a:pt x="3592283" y="12700"/>
                </a:lnTo>
                <a:close/>
              </a:path>
              <a:path w="4161790" h="356870">
                <a:moveTo>
                  <a:pt x="3617683" y="12700"/>
                </a:moveTo>
                <a:lnTo>
                  <a:pt x="3604983" y="12700"/>
                </a:lnTo>
                <a:lnTo>
                  <a:pt x="3604983" y="0"/>
                </a:lnTo>
                <a:lnTo>
                  <a:pt x="3617683" y="0"/>
                </a:lnTo>
                <a:lnTo>
                  <a:pt x="3617683" y="12700"/>
                </a:lnTo>
                <a:close/>
              </a:path>
              <a:path w="4161790" h="356870">
                <a:moveTo>
                  <a:pt x="3643083" y="12700"/>
                </a:moveTo>
                <a:lnTo>
                  <a:pt x="3630383" y="12700"/>
                </a:lnTo>
                <a:lnTo>
                  <a:pt x="3630383" y="0"/>
                </a:lnTo>
                <a:lnTo>
                  <a:pt x="3643083" y="0"/>
                </a:lnTo>
                <a:lnTo>
                  <a:pt x="3643083" y="12700"/>
                </a:lnTo>
                <a:close/>
              </a:path>
              <a:path w="4161790" h="356870">
                <a:moveTo>
                  <a:pt x="3668483" y="12700"/>
                </a:moveTo>
                <a:lnTo>
                  <a:pt x="3655783" y="12700"/>
                </a:lnTo>
                <a:lnTo>
                  <a:pt x="3655783" y="0"/>
                </a:lnTo>
                <a:lnTo>
                  <a:pt x="3668483" y="0"/>
                </a:lnTo>
                <a:lnTo>
                  <a:pt x="3668483" y="12700"/>
                </a:lnTo>
                <a:close/>
              </a:path>
              <a:path w="4161790" h="356870">
                <a:moveTo>
                  <a:pt x="3693883" y="12700"/>
                </a:moveTo>
                <a:lnTo>
                  <a:pt x="3681183" y="12700"/>
                </a:lnTo>
                <a:lnTo>
                  <a:pt x="3681183" y="0"/>
                </a:lnTo>
                <a:lnTo>
                  <a:pt x="3693883" y="0"/>
                </a:lnTo>
                <a:lnTo>
                  <a:pt x="3693883" y="12700"/>
                </a:lnTo>
                <a:close/>
              </a:path>
              <a:path w="4161790" h="356870">
                <a:moveTo>
                  <a:pt x="3719283" y="12700"/>
                </a:moveTo>
                <a:lnTo>
                  <a:pt x="3706583" y="12700"/>
                </a:lnTo>
                <a:lnTo>
                  <a:pt x="3706583" y="0"/>
                </a:lnTo>
                <a:lnTo>
                  <a:pt x="3719283" y="0"/>
                </a:lnTo>
                <a:lnTo>
                  <a:pt x="3719283" y="12700"/>
                </a:lnTo>
                <a:close/>
              </a:path>
              <a:path w="4161790" h="356870">
                <a:moveTo>
                  <a:pt x="3744683" y="12700"/>
                </a:moveTo>
                <a:lnTo>
                  <a:pt x="3731983" y="12700"/>
                </a:lnTo>
                <a:lnTo>
                  <a:pt x="3731983" y="0"/>
                </a:lnTo>
                <a:lnTo>
                  <a:pt x="3744683" y="0"/>
                </a:lnTo>
                <a:lnTo>
                  <a:pt x="3744683" y="12700"/>
                </a:lnTo>
                <a:close/>
              </a:path>
              <a:path w="4161790" h="356870">
                <a:moveTo>
                  <a:pt x="3770083" y="12700"/>
                </a:moveTo>
                <a:lnTo>
                  <a:pt x="3757383" y="12700"/>
                </a:lnTo>
                <a:lnTo>
                  <a:pt x="3757383" y="0"/>
                </a:lnTo>
                <a:lnTo>
                  <a:pt x="3770083" y="0"/>
                </a:lnTo>
                <a:lnTo>
                  <a:pt x="3770083" y="12700"/>
                </a:lnTo>
                <a:close/>
              </a:path>
              <a:path w="4161790" h="356870">
                <a:moveTo>
                  <a:pt x="3795483" y="12700"/>
                </a:moveTo>
                <a:lnTo>
                  <a:pt x="3782783" y="12700"/>
                </a:lnTo>
                <a:lnTo>
                  <a:pt x="3782783" y="0"/>
                </a:lnTo>
                <a:lnTo>
                  <a:pt x="3795483" y="0"/>
                </a:lnTo>
                <a:lnTo>
                  <a:pt x="3795483" y="12700"/>
                </a:lnTo>
                <a:close/>
              </a:path>
              <a:path w="4161790" h="356870">
                <a:moveTo>
                  <a:pt x="3820883" y="12700"/>
                </a:moveTo>
                <a:lnTo>
                  <a:pt x="3808183" y="12700"/>
                </a:lnTo>
                <a:lnTo>
                  <a:pt x="3808183" y="0"/>
                </a:lnTo>
                <a:lnTo>
                  <a:pt x="3820883" y="0"/>
                </a:lnTo>
                <a:lnTo>
                  <a:pt x="3820883" y="12700"/>
                </a:lnTo>
                <a:close/>
              </a:path>
              <a:path w="4161790" h="356870">
                <a:moveTo>
                  <a:pt x="3846283" y="12700"/>
                </a:moveTo>
                <a:lnTo>
                  <a:pt x="3833583" y="12700"/>
                </a:lnTo>
                <a:lnTo>
                  <a:pt x="3833583" y="0"/>
                </a:lnTo>
                <a:lnTo>
                  <a:pt x="3846283" y="0"/>
                </a:lnTo>
                <a:lnTo>
                  <a:pt x="3846283" y="12700"/>
                </a:lnTo>
                <a:close/>
              </a:path>
              <a:path w="4161790" h="356870">
                <a:moveTo>
                  <a:pt x="3871683" y="12700"/>
                </a:moveTo>
                <a:lnTo>
                  <a:pt x="3858983" y="12700"/>
                </a:lnTo>
                <a:lnTo>
                  <a:pt x="3858983" y="0"/>
                </a:lnTo>
                <a:lnTo>
                  <a:pt x="3871683" y="0"/>
                </a:lnTo>
                <a:lnTo>
                  <a:pt x="3871683" y="12700"/>
                </a:lnTo>
                <a:close/>
              </a:path>
              <a:path w="4161790" h="356870">
                <a:moveTo>
                  <a:pt x="3897083" y="12700"/>
                </a:moveTo>
                <a:lnTo>
                  <a:pt x="3884383" y="12700"/>
                </a:lnTo>
                <a:lnTo>
                  <a:pt x="3884383" y="0"/>
                </a:lnTo>
                <a:lnTo>
                  <a:pt x="3897083" y="0"/>
                </a:lnTo>
                <a:lnTo>
                  <a:pt x="3897083" y="12700"/>
                </a:lnTo>
                <a:close/>
              </a:path>
              <a:path w="4161790" h="356870">
                <a:moveTo>
                  <a:pt x="3922483" y="12700"/>
                </a:moveTo>
                <a:lnTo>
                  <a:pt x="3909783" y="12700"/>
                </a:lnTo>
                <a:lnTo>
                  <a:pt x="3909783" y="0"/>
                </a:lnTo>
                <a:lnTo>
                  <a:pt x="3922483" y="0"/>
                </a:lnTo>
                <a:lnTo>
                  <a:pt x="3922483" y="12700"/>
                </a:lnTo>
                <a:close/>
              </a:path>
              <a:path w="4161790" h="356870">
                <a:moveTo>
                  <a:pt x="3947883" y="12700"/>
                </a:moveTo>
                <a:lnTo>
                  <a:pt x="3935183" y="12700"/>
                </a:lnTo>
                <a:lnTo>
                  <a:pt x="3935183" y="0"/>
                </a:lnTo>
                <a:lnTo>
                  <a:pt x="3947883" y="0"/>
                </a:lnTo>
                <a:lnTo>
                  <a:pt x="3947883" y="12700"/>
                </a:lnTo>
                <a:close/>
              </a:path>
              <a:path w="4161790" h="356870">
                <a:moveTo>
                  <a:pt x="3973283" y="12700"/>
                </a:moveTo>
                <a:lnTo>
                  <a:pt x="3960583" y="12700"/>
                </a:lnTo>
                <a:lnTo>
                  <a:pt x="3960583" y="0"/>
                </a:lnTo>
                <a:lnTo>
                  <a:pt x="3973283" y="0"/>
                </a:lnTo>
                <a:lnTo>
                  <a:pt x="3973283" y="12700"/>
                </a:lnTo>
                <a:close/>
              </a:path>
              <a:path w="4161790" h="356870">
                <a:moveTo>
                  <a:pt x="3998683" y="12700"/>
                </a:moveTo>
                <a:lnTo>
                  <a:pt x="3985983" y="12700"/>
                </a:lnTo>
                <a:lnTo>
                  <a:pt x="3985983" y="0"/>
                </a:lnTo>
                <a:lnTo>
                  <a:pt x="3998683" y="0"/>
                </a:lnTo>
                <a:lnTo>
                  <a:pt x="3998683" y="12700"/>
                </a:lnTo>
                <a:close/>
              </a:path>
              <a:path w="4161790" h="356870">
                <a:moveTo>
                  <a:pt x="4024083" y="12700"/>
                </a:moveTo>
                <a:lnTo>
                  <a:pt x="4011383" y="12700"/>
                </a:lnTo>
                <a:lnTo>
                  <a:pt x="4011383" y="0"/>
                </a:lnTo>
                <a:lnTo>
                  <a:pt x="4024083" y="0"/>
                </a:lnTo>
                <a:lnTo>
                  <a:pt x="4024083" y="12700"/>
                </a:lnTo>
                <a:close/>
              </a:path>
              <a:path w="4161790" h="356870">
                <a:moveTo>
                  <a:pt x="4049483" y="12700"/>
                </a:moveTo>
                <a:lnTo>
                  <a:pt x="4036783" y="12700"/>
                </a:lnTo>
                <a:lnTo>
                  <a:pt x="4036783" y="0"/>
                </a:lnTo>
                <a:lnTo>
                  <a:pt x="4049483" y="0"/>
                </a:lnTo>
                <a:lnTo>
                  <a:pt x="4049483" y="12700"/>
                </a:lnTo>
                <a:close/>
              </a:path>
              <a:path w="4161790" h="356870">
                <a:moveTo>
                  <a:pt x="4074883" y="12700"/>
                </a:moveTo>
                <a:lnTo>
                  <a:pt x="4062183" y="12700"/>
                </a:lnTo>
                <a:lnTo>
                  <a:pt x="4062183" y="0"/>
                </a:lnTo>
                <a:lnTo>
                  <a:pt x="4074883" y="0"/>
                </a:lnTo>
                <a:lnTo>
                  <a:pt x="4074883" y="12700"/>
                </a:lnTo>
                <a:close/>
              </a:path>
              <a:path w="4161790" h="356870">
                <a:moveTo>
                  <a:pt x="4097921" y="12700"/>
                </a:moveTo>
                <a:lnTo>
                  <a:pt x="4087583" y="12700"/>
                </a:lnTo>
                <a:lnTo>
                  <a:pt x="4087583" y="0"/>
                </a:lnTo>
                <a:lnTo>
                  <a:pt x="4098074" y="0"/>
                </a:lnTo>
                <a:lnTo>
                  <a:pt x="4098074" y="6603"/>
                </a:lnTo>
                <a:lnTo>
                  <a:pt x="4097921" y="12700"/>
                </a:lnTo>
                <a:close/>
              </a:path>
              <a:path w="4161790" h="356870">
                <a:moveTo>
                  <a:pt x="4100120" y="12700"/>
                </a:moveTo>
                <a:lnTo>
                  <a:pt x="4098074" y="12700"/>
                </a:lnTo>
                <a:lnTo>
                  <a:pt x="4098074" y="6603"/>
                </a:lnTo>
                <a:lnTo>
                  <a:pt x="4098239" y="0"/>
                </a:lnTo>
                <a:lnTo>
                  <a:pt x="4100436" y="63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00118" y="12750"/>
                </a:moveTo>
                <a:lnTo>
                  <a:pt x="4097921" y="12700"/>
                </a:lnTo>
                <a:lnTo>
                  <a:pt x="4098074" y="6603"/>
                </a:lnTo>
                <a:lnTo>
                  <a:pt x="4098074" y="12700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23561" y="15074"/>
                </a:moveTo>
                <a:lnTo>
                  <a:pt x="4113555" y="15074"/>
                </a:lnTo>
                <a:lnTo>
                  <a:pt x="4112958" y="14897"/>
                </a:lnTo>
                <a:lnTo>
                  <a:pt x="4111218" y="14477"/>
                </a:lnTo>
                <a:lnTo>
                  <a:pt x="4114380" y="2171"/>
                </a:lnTo>
                <a:lnTo>
                  <a:pt x="4117022" y="2857"/>
                </a:lnTo>
                <a:lnTo>
                  <a:pt x="4122877" y="5003"/>
                </a:lnTo>
                <a:lnTo>
                  <a:pt x="4127372" y="7162"/>
                </a:lnTo>
                <a:lnTo>
                  <a:pt x="4123561" y="15074"/>
                </a:lnTo>
                <a:close/>
              </a:path>
              <a:path w="4161790" h="356870">
                <a:moveTo>
                  <a:pt x="4113192" y="14982"/>
                </a:moveTo>
                <a:lnTo>
                  <a:pt x="4112859" y="14897"/>
                </a:lnTo>
                <a:lnTo>
                  <a:pt x="4113192" y="14982"/>
                </a:lnTo>
                <a:close/>
              </a:path>
              <a:path w="4161790" h="356870">
                <a:moveTo>
                  <a:pt x="4113555" y="15074"/>
                </a:moveTo>
                <a:lnTo>
                  <a:pt x="4113192" y="14982"/>
                </a:lnTo>
                <a:lnTo>
                  <a:pt x="4112958" y="14897"/>
                </a:lnTo>
                <a:lnTo>
                  <a:pt x="4113555" y="15074"/>
                </a:lnTo>
                <a:close/>
              </a:path>
              <a:path w="4161790" h="356870">
                <a:moveTo>
                  <a:pt x="4122723" y="16814"/>
                </a:moveTo>
                <a:lnTo>
                  <a:pt x="4118229" y="16814"/>
                </a:lnTo>
                <a:lnTo>
                  <a:pt x="4117644" y="16573"/>
                </a:lnTo>
                <a:lnTo>
                  <a:pt x="4113192" y="14982"/>
                </a:lnTo>
                <a:lnTo>
                  <a:pt x="4113555" y="15074"/>
                </a:lnTo>
                <a:lnTo>
                  <a:pt x="4123561" y="15074"/>
                </a:lnTo>
                <a:lnTo>
                  <a:pt x="4122723" y="16814"/>
                </a:lnTo>
                <a:close/>
              </a:path>
              <a:path w="4161790" h="356870">
                <a:moveTo>
                  <a:pt x="4117888" y="16690"/>
                </a:moveTo>
                <a:lnTo>
                  <a:pt x="4117565" y="16573"/>
                </a:lnTo>
                <a:lnTo>
                  <a:pt x="4117888" y="16690"/>
                </a:lnTo>
                <a:close/>
              </a:path>
              <a:path w="4161790" h="356870">
                <a:moveTo>
                  <a:pt x="4118229" y="16814"/>
                </a:moveTo>
                <a:lnTo>
                  <a:pt x="4117888" y="16690"/>
                </a:lnTo>
                <a:lnTo>
                  <a:pt x="4117644" y="16573"/>
                </a:lnTo>
                <a:lnTo>
                  <a:pt x="4118229" y="16814"/>
                </a:lnTo>
                <a:close/>
              </a:path>
              <a:path w="4161790" h="356870">
                <a:moveTo>
                  <a:pt x="4121861" y="18605"/>
                </a:moveTo>
                <a:lnTo>
                  <a:pt x="4117888" y="16690"/>
                </a:lnTo>
                <a:lnTo>
                  <a:pt x="4118229" y="16814"/>
                </a:lnTo>
                <a:lnTo>
                  <a:pt x="4122723" y="16814"/>
                </a:lnTo>
                <a:lnTo>
                  <a:pt x="4121861" y="18605"/>
                </a:lnTo>
                <a:close/>
              </a:path>
              <a:path w="4161790" h="356870">
                <a:moveTo>
                  <a:pt x="4145604" y="27851"/>
                </a:moveTo>
                <a:lnTo>
                  <a:pt x="4134370" y="27851"/>
                </a:lnTo>
                <a:lnTo>
                  <a:pt x="4133938" y="27419"/>
                </a:lnTo>
                <a:lnTo>
                  <a:pt x="4130852" y="24663"/>
                </a:lnTo>
                <a:lnTo>
                  <a:pt x="4139399" y="15265"/>
                </a:lnTo>
                <a:lnTo>
                  <a:pt x="4143133" y="18656"/>
                </a:lnTo>
                <a:lnTo>
                  <a:pt x="4147248" y="23177"/>
                </a:lnTo>
                <a:lnTo>
                  <a:pt x="4148899" y="25387"/>
                </a:lnTo>
                <a:lnTo>
                  <a:pt x="4145604" y="27851"/>
                </a:lnTo>
                <a:close/>
              </a:path>
              <a:path w="4161790" h="356870">
                <a:moveTo>
                  <a:pt x="4134148" y="27649"/>
                </a:moveTo>
                <a:lnTo>
                  <a:pt x="4133894" y="27419"/>
                </a:lnTo>
                <a:lnTo>
                  <a:pt x="4134148" y="27649"/>
                </a:lnTo>
                <a:close/>
              </a:path>
              <a:path w="4161790" h="356870">
                <a:moveTo>
                  <a:pt x="4134370" y="27851"/>
                </a:moveTo>
                <a:lnTo>
                  <a:pt x="4134148" y="27649"/>
                </a:lnTo>
                <a:lnTo>
                  <a:pt x="4133938" y="27419"/>
                </a:lnTo>
                <a:lnTo>
                  <a:pt x="4134370" y="27851"/>
                </a:lnTo>
                <a:close/>
              </a:path>
              <a:path w="4161790" h="356870">
                <a:moveTo>
                  <a:pt x="4140730" y="31495"/>
                </a:moveTo>
                <a:lnTo>
                  <a:pt x="4137647" y="31495"/>
                </a:lnTo>
                <a:lnTo>
                  <a:pt x="4137253" y="31026"/>
                </a:lnTo>
                <a:lnTo>
                  <a:pt x="4134148" y="27649"/>
                </a:lnTo>
                <a:lnTo>
                  <a:pt x="4134370" y="27851"/>
                </a:lnTo>
                <a:lnTo>
                  <a:pt x="4145604" y="27851"/>
                </a:lnTo>
                <a:lnTo>
                  <a:pt x="4140730" y="31495"/>
                </a:lnTo>
                <a:close/>
              </a:path>
              <a:path w="4161790" h="356870">
                <a:moveTo>
                  <a:pt x="4137410" y="31235"/>
                </a:moveTo>
                <a:lnTo>
                  <a:pt x="4137219" y="31026"/>
                </a:lnTo>
                <a:lnTo>
                  <a:pt x="4137410" y="31235"/>
                </a:lnTo>
                <a:close/>
              </a:path>
              <a:path w="4161790" h="356870">
                <a:moveTo>
                  <a:pt x="4137647" y="31495"/>
                </a:moveTo>
                <a:lnTo>
                  <a:pt x="4137410" y="31235"/>
                </a:lnTo>
                <a:lnTo>
                  <a:pt x="4137253" y="31026"/>
                </a:lnTo>
                <a:lnTo>
                  <a:pt x="4137647" y="31495"/>
                </a:lnTo>
                <a:close/>
              </a:path>
              <a:path w="4161790" h="356870">
                <a:moveTo>
                  <a:pt x="4138726" y="32994"/>
                </a:moveTo>
                <a:lnTo>
                  <a:pt x="4137410" y="31235"/>
                </a:lnTo>
                <a:lnTo>
                  <a:pt x="4137647" y="31495"/>
                </a:lnTo>
                <a:lnTo>
                  <a:pt x="4140730" y="31495"/>
                </a:lnTo>
                <a:lnTo>
                  <a:pt x="4138726" y="32994"/>
                </a:lnTo>
                <a:close/>
              </a:path>
              <a:path w="4161790" h="356870">
                <a:moveTo>
                  <a:pt x="4158704" y="44145"/>
                </a:moveTo>
                <a:lnTo>
                  <a:pt x="4145216" y="44145"/>
                </a:lnTo>
                <a:lnTo>
                  <a:pt x="4144962" y="43560"/>
                </a:lnTo>
                <a:lnTo>
                  <a:pt x="4144581" y="42824"/>
                </a:lnTo>
                <a:lnTo>
                  <a:pt x="4156024" y="37312"/>
                </a:lnTo>
                <a:lnTo>
                  <a:pt x="4156786" y="38912"/>
                </a:lnTo>
                <a:lnTo>
                  <a:pt x="4158704" y="44145"/>
                </a:lnTo>
                <a:close/>
              </a:path>
              <a:path w="4161790" h="356870">
                <a:moveTo>
                  <a:pt x="4145048" y="43795"/>
                </a:moveTo>
                <a:lnTo>
                  <a:pt x="4144935" y="43560"/>
                </a:lnTo>
                <a:lnTo>
                  <a:pt x="4145048" y="43795"/>
                </a:lnTo>
                <a:close/>
              </a:path>
              <a:path w="4161790" h="356870">
                <a:moveTo>
                  <a:pt x="4145216" y="44145"/>
                </a:moveTo>
                <a:lnTo>
                  <a:pt x="4145048" y="43795"/>
                </a:lnTo>
                <a:lnTo>
                  <a:pt x="4144962" y="43560"/>
                </a:lnTo>
                <a:lnTo>
                  <a:pt x="4145216" y="44145"/>
                </a:lnTo>
                <a:close/>
              </a:path>
              <a:path w="4161790" h="356870">
                <a:moveTo>
                  <a:pt x="4159973" y="48831"/>
                </a:moveTo>
                <a:lnTo>
                  <a:pt x="4146892" y="48831"/>
                </a:lnTo>
                <a:lnTo>
                  <a:pt x="4146715" y="48234"/>
                </a:lnTo>
                <a:lnTo>
                  <a:pt x="4145048" y="43795"/>
                </a:lnTo>
                <a:lnTo>
                  <a:pt x="4145216" y="44145"/>
                </a:lnTo>
                <a:lnTo>
                  <a:pt x="4158704" y="44145"/>
                </a:lnTo>
                <a:lnTo>
                  <a:pt x="4158932" y="44767"/>
                </a:lnTo>
                <a:lnTo>
                  <a:pt x="4159973" y="48831"/>
                </a:lnTo>
                <a:close/>
              </a:path>
              <a:path w="4161790" h="356870">
                <a:moveTo>
                  <a:pt x="4146810" y="48606"/>
                </a:moveTo>
                <a:lnTo>
                  <a:pt x="4146674" y="48234"/>
                </a:lnTo>
                <a:lnTo>
                  <a:pt x="4146810" y="48606"/>
                </a:lnTo>
                <a:close/>
              </a:path>
              <a:path w="4161790" h="356870">
                <a:moveTo>
                  <a:pt x="4146892" y="48831"/>
                </a:moveTo>
                <a:lnTo>
                  <a:pt x="4146810" y="48606"/>
                </a:lnTo>
                <a:lnTo>
                  <a:pt x="4146715" y="48234"/>
                </a:lnTo>
                <a:lnTo>
                  <a:pt x="4146892" y="48831"/>
                </a:lnTo>
                <a:close/>
              </a:path>
              <a:path w="4161790" h="356870">
                <a:moveTo>
                  <a:pt x="4148112" y="53682"/>
                </a:moveTo>
                <a:lnTo>
                  <a:pt x="4146810" y="48606"/>
                </a:lnTo>
                <a:lnTo>
                  <a:pt x="4146892" y="48831"/>
                </a:lnTo>
                <a:lnTo>
                  <a:pt x="4159973" y="48831"/>
                </a:lnTo>
                <a:lnTo>
                  <a:pt x="4160405" y="50520"/>
                </a:lnTo>
                <a:lnTo>
                  <a:pt x="4148112" y="53682"/>
                </a:lnTo>
                <a:close/>
              </a:path>
              <a:path w="4161790" h="356870">
                <a:moveTo>
                  <a:pt x="4161790" y="77419"/>
                </a:moveTo>
                <a:lnTo>
                  <a:pt x="4149090" y="77419"/>
                </a:lnTo>
                <a:lnTo>
                  <a:pt x="4149090" y="64719"/>
                </a:lnTo>
                <a:lnTo>
                  <a:pt x="4161790" y="64719"/>
                </a:lnTo>
                <a:lnTo>
                  <a:pt x="4161790" y="77419"/>
                </a:lnTo>
                <a:close/>
              </a:path>
              <a:path w="4161790" h="356870">
                <a:moveTo>
                  <a:pt x="4161790" y="102819"/>
                </a:moveTo>
                <a:lnTo>
                  <a:pt x="4149090" y="102819"/>
                </a:lnTo>
                <a:lnTo>
                  <a:pt x="4149090" y="90119"/>
                </a:lnTo>
                <a:lnTo>
                  <a:pt x="4161790" y="90119"/>
                </a:lnTo>
                <a:lnTo>
                  <a:pt x="4161790" y="102819"/>
                </a:lnTo>
                <a:close/>
              </a:path>
              <a:path w="4161790" h="356870">
                <a:moveTo>
                  <a:pt x="4161790" y="128219"/>
                </a:moveTo>
                <a:lnTo>
                  <a:pt x="4149090" y="128219"/>
                </a:lnTo>
                <a:lnTo>
                  <a:pt x="4149090" y="115519"/>
                </a:lnTo>
                <a:lnTo>
                  <a:pt x="4161790" y="115519"/>
                </a:lnTo>
                <a:lnTo>
                  <a:pt x="4161790" y="128219"/>
                </a:lnTo>
                <a:close/>
              </a:path>
              <a:path w="4161790" h="356870">
                <a:moveTo>
                  <a:pt x="4161790" y="153619"/>
                </a:moveTo>
                <a:lnTo>
                  <a:pt x="4149090" y="153619"/>
                </a:lnTo>
                <a:lnTo>
                  <a:pt x="4149090" y="140919"/>
                </a:lnTo>
                <a:lnTo>
                  <a:pt x="4161790" y="140919"/>
                </a:lnTo>
                <a:lnTo>
                  <a:pt x="4161790" y="153619"/>
                </a:lnTo>
                <a:close/>
              </a:path>
              <a:path w="4161790" h="356870">
                <a:moveTo>
                  <a:pt x="4161790" y="179019"/>
                </a:moveTo>
                <a:lnTo>
                  <a:pt x="4149090" y="179019"/>
                </a:lnTo>
                <a:lnTo>
                  <a:pt x="4149090" y="166319"/>
                </a:lnTo>
                <a:lnTo>
                  <a:pt x="4161790" y="166319"/>
                </a:lnTo>
                <a:lnTo>
                  <a:pt x="4161790" y="179019"/>
                </a:lnTo>
                <a:close/>
              </a:path>
              <a:path w="4161790" h="356870">
                <a:moveTo>
                  <a:pt x="4161790" y="204419"/>
                </a:moveTo>
                <a:lnTo>
                  <a:pt x="4149090" y="204419"/>
                </a:lnTo>
                <a:lnTo>
                  <a:pt x="4149090" y="191719"/>
                </a:lnTo>
                <a:lnTo>
                  <a:pt x="4161790" y="191719"/>
                </a:lnTo>
                <a:lnTo>
                  <a:pt x="4161790" y="204419"/>
                </a:lnTo>
                <a:close/>
              </a:path>
              <a:path w="4161790" h="356870">
                <a:moveTo>
                  <a:pt x="4161790" y="229819"/>
                </a:moveTo>
                <a:lnTo>
                  <a:pt x="4149090" y="229819"/>
                </a:lnTo>
                <a:lnTo>
                  <a:pt x="4149090" y="217119"/>
                </a:lnTo>
                <a:lnTo>
                  <a:pt x="4161790" y="217119"/>
                </a:lnTo>
                <a:lnTo>
                  <a:pt x="4161790" y="229819"/>
                </a:lnTo>
                <a:close/>
              </a:path>
              <a:path w="4161790" h="356870">
                <a:moveTo>
                  <a:pt x="4161790" y="255219"/>
                </a:moveTo>
                <a:lnTo>
                  <a:pt x="4149090" y="255219"/>
                </a:lnTo>
                <a:lnTo>
                  <a:pt x="4149090" y="242519"/>
                </a:lnTo>
                <a:lnTo>
                  <a:pt x="4161790" y="242519"/>
                </a:lnTo>
                <a:lnTo>
                  <a:pt x="4161790" y="255219"/>
                </a:lnTo>
                <a:close/>
              </a:path>
              <a:path w="4161790" h="356870">
                <a:moveTo>
                  <a:pt x="4161790" y="280619"/>
                </a:moveTo>
                <a:lnTo>
                  <a:pt x="4149090" y="280619"/>
                </a:lnTo>
                <a:lnTo>
                  <a:pt x="4149090" y="267919"/>
                </a:lnTo>
                <a:lnTo>
                  <a:pt x="4161790" y="267919"/>
                </a:lnTo>
                <a:lnTo>
                  <a:pt x="4161790" y="280619"/>
                </a:lnTo>
                <a:close/>
              </a:path>
              <a:path w="4161790" h="356870">
                <a:moveTo>
                  <a:pt x="4161548" y="298538"/>
                </a:moveTo>
                <a:lnTo>
                  <a:pt x="4148810" y="298538"/>
                </a:lnTo>
                <a:lnTo>
                  <a:pt x="4148848" y="298221"/>
                </a:lnTo>
                <a:lnTo>
                  <a:pt x="4149039" y="295630"/>
                </a:lnTo>
                <a:lnTo>
                  <a:pt x="4149090" y="293166"/>
                </a:lnTo>
                <a:lnTo>
                  <a:pt x="4161777" y="293484"/>
                </a:lnTo>
                <a:lnTo>
                  <a:pt x="4161713" y="296430"/>
                </a:lnTo>
                <a:lnTo>
                  <a:pt x="4161548" y="298538"/>
                </a:lnTo>
                <a:close/>
              </a:path>
              <a:path w="4161790" h="356870">
                <a:moveTo>
                  <a:pt x="4149013" y="295948"/>
                </a:moveTo>
                <a:lnTo>
                  <a:pt x="4149022" y="295630"/>
                </a:lnTo>
                <a:lnTo>
                  <a:pt x="4149013" y="295948"/>
                </a:lnTo>
                <a:close/>
              </a:path>
              <a:path w="4161790" h="356870">
                <a:moveTo>
                  <a:pt x="4148814" y="298485"/>
                </a:moveTo>
                <a:lnTo>
                  <a:pt x="4148835" y="298221"/>
                </a:lnTo>
                <a:lnTo>
                  <a:pt x="4148814" y="298485"/>
                </a:lnTo>
                <a:close/>
              </a:path>
              <a:path w="4161790" h="356870">
                <a:moveTo>
                  <a:pt x="4161278" y="301091"/>
                </a:moveTo>
                <a:lnTo>
                  <a:pt x="4148480" y="301091"/>
                </a:lnTo>
                <a:lnTo>
                  <a:pt x="4148531" y="300774"/>
                </a:lnTo>
                <a:lnTo>
                  <a:pt x="4148814" y="298485"/>
                </a:lnTo>
                <a:lnTo>
                  <a:pt x="4161548" y="298538"/>
                </a:lnTo>
                <a:lnTo>
                  <a:pt x="4161459" y="299669"/>
                </a:lnTo>
                <a:lnTo>
                  <a:pt x="4161278" y="301091"/>
                </a:lnTo>
                <a:close/>
              </a:path>
              <a:path w="4161790" h="356870">
                <a:moveTo>
                  <a:pt x="4148495" y="300971"/>
                </a:moveTo>
                <a:lnTo>
                  <a:pt x="4148521" y="300774"/>
                </a:lnTo>
                <a:lnTo>
                  <a:pt x="4148495" y="300971"/>
                </a:lnTo>
                <a:close/>
              </a:path>
              <a:path w="4161790" h="356870">
                <a:moveTo>
                  <a:pt x="4160920" y="303606"/>
                </a:moveTo>
                <a:lnTo>
                  <a:pt x="4148023" y="303606"/>
                </a:lnTo>
                <a:lnTo>
                  <a:pt x="4148124" y="303136"/>
                </a:lnTo>
                <a:lnTo>
                  <a:pt x="4148157" y="302856"/>
                </a:lnTo>
                <a:lnTo>
                  <a:pt x="4148495" y="300971"/>
                </a:lnTo>
                <a:lnTo>
                  <a:pt x="4161278" y="301091"/>
                </a:lnTo>
                <a:lnTo>
                  <a:pt x="4161053" y="302856"/>
                </a:lnTo>
                <a:lnTo>
                  <a:pt x="4160920" y="303606"/>
                </a:lnTo>
                <a:close/>
              </a:path>
              <a:path w="4161790" h="356870">
                <a:moveTo>
                  <a:pt x="4148066" y="303364"/>
                </a:moveTo>
                <a:lnTo>
                  <a:pt x="4148107" y="303136"/>
                </a:lnTo>
                <a:lnTo>
                  <a:pt x="4148066" y="303364"/>
                </a:lnTo>
                <a:close/>
              </a:path>
              <a:path w="4161790" h="356870">
                <a:moveTo>
                  <a:pt x="4160113" y="307492"/>
                </a:moveTo>
                <a:lnTo>
                  <a:pt x="4147819" y="304330"/>
                </a:lnTo>
                <a:lnTo>
                  <a:pt x="4148066" y="303364"/>
                </a:lnTo>
                <a:lnTo>
                  <a:pt x="4148023" y="303606"/>
                </a:lnTo>
                <a:lnTo>
                  <a:pt x="4160920" y="303606"/>
                </a:lnTo>
                <a:lnTo>
                  <a:pt x="4160481" y="306069"/>
                </a:lnTo>
                <a:lnTo>
                  <a:pt x="4160113" y="307492"/>
                </a:lnTo>
                <a:close/>
              </a:path>
              <a:path w="4161790" h="356870">
                <a:moveTo>
                  <a:pt x="4149518" y="317741"/>
                </a:moveTo>
                <a:lnTo>
                  <a:pt x="4142790" y="317741"/>
                </a:lnTo>
                <a:lnTo>
                  <a:pt x="4143095" y="317207"/>
                </a:lnTo>
                <a:lnTo>
                  <a:pt x="4144060" y="315112"/>
                </a:lnTo>
                <a:lnTo>
                  <a:pt x="4149518" y="317741"/>
                </a:lnTo>
                <a:close/>
              </a:path>
              <a:path w="4161790" h="356870">
                <a:moveTo>
                  <a:pt x="4142869" y="317578"/>
                </a:moveTo>
                <a:lnTo>
                  <a:pt x="4143048" y="317207"/>
                </a:lnTo>
                <a:lnTo>
                  <a:pt x="4142869" y="317578"/>
                </a:lnTo>
                <a:close/>
              </a:path>
              <a:path w="4161790" h="356870">
                <a:moveTo>
                  <a:pt x="4154875" y="321932"/>
                </a:moveTo>
                <a:lnTo>
                  <a:pt x="4140212" y="321932"/>
                </a:lnTo>
                <a:lnTo>
                  <a:pt x="4140555" y="321424"/>
                </a:lnTo>
                <a:lnTo>
                  <a:pt x="4142869" y="317578"/>
                </a:lnTo>
                <a:lnTo>
                  <a:pt x="4142790" y="317741"/>
                </a:lnTo>
                <a:lnTo>
                  <a:pt x="4149518" y="317741"/>
                </a:lnTo>
                <a:lnTo>
                  <a:pt x="4155503" y="320624"/>
                </a:lnTo>
                <a:lnTo>
                  <a:pt x="4154875" y="321932"/>
                </a:lnTo>
                <a:close/>
              </a:path>
              <a:path w="4161790" h="356870">
                <a:moveTo>
                  <a:pt x="4140375" y="321666"/>
                </a:moveTo>
                <a:lnTo>
                  <a:pt x="4140522" y="321424"/>
                </a:lnTo>
                <a:lnTo>
                  <a:pt x="4140375" y="321666"/>
                </a:lnTo>
                <a:close/>
              </a:path>
              <a:path w="4161790" h="356870">
                <a:moveTo>
                  <a:pt x="4140212" y="321932"/>
                </a:moveTo>
                <a:lnTo>
                  <a:pt x="4140375" y="321666"/>
                </a:lnTo>
                <a:lnTo>
                  <a:pt x="4140555" y="321424"/>
                </a:lnTo>
                <a:lnTo>
                  <a:pt x="4140212" y="321932"/>
                </a:lnTo>
                <a:close/>
              </a:path>
              <a:path w="4161790" h="356870">
                <a:moveTo>
                  <a:pt x="4148188" y="332422"/>
                </a:moveTo>
                <a:lnTo>
                  <a:pt x="4138015" y="324827"/>
                </a:lnTo>
                <a:lnTo>
                  <a:pt x="4140375" y="321666"/>
                </a:lnTo>
                <a:lnTo>
                  <a:pt x="4140212" y="321932"/>
                </a:lnTo>
                <a:lnTo>
                  <a:pt x="4154875" y="321932"/>
                </a:lnTo>
                <a:lnTo>
                  <a:pt x="4154106" y="323532"/>
                </a:lnTo>
                <a:lnTo>
                  <a:pt x="4150906" y="328790"/>
                </a:lnTo>
                <a:lnTo>
                  <a:pt x="4148188" y="332422"/>
                </a:lnTo>
                <a:close/>
              </a:path>
              <a:path w="4161790" h="356870">
                <a:moveTo>
                  <a:pt x="4132709" y="335635"/>
                </a:moveTo>
                <a:lnTo>
                  <a:pt x="4126344" y="335635"/>
                </a:lnTo>
                <a:lnTo>
                  <a:pt x="4126852" y="335292"/>
                </a:lnTo>
                <a:lnTo>
                  <a:pt x="4130433" y="332587"/>
                </a:lnTo>
                <a:lnTo>
                  <a:pt x="4132709" y="335635"/>
                </a:lnTo>
                <a:close/>
              </a:path>
              <a:path w="4161790" h="356870">
                <a:moveTo>
                  <a:pt x="4126587" y="335454"/>
                </a:moveTo>
                <a:lnTo>
                  <a:pt x="4126804" y="335292"/>
                </a:lnTo>
                <a:lnTo>
                  <a:pt x="4126587" y="335454"/>
                </a:lnTo>
                <a:close/>
              </a:path>
              <a:path w="4161790" h="356870">
                <a:moveTo>
                  <a:pt x="4126344" y="335635"/>
                </a:moveTo>
                <a:lnTo>
                  <a:pt x="4126587" y="335454"/>
                </a:lnTo>
                <a:lnTo>
                  <a:pt x="4126852" y="335292"/>
                </a:lnTo>
                <a:lnTo>
                  <a:pt x="4126344" y="335635"/>
                </a:lnTo>
                <a:close/>
              </a:path>
              <a:path w="4161790" h="356870">
                <a:moveTo>
                  <a:pt x="4134605" y="338175"/>
                </a:moveTo>
                <a:lnTo>
                  <a:pt x="4122127" y="338175"/>
                </a:lnTo>
                <a:lnTo>
                  <a:pt x="4122661" y="337870"/>
                </a:lnTo>
                <a:lnTo>
                  <a:pt x="4126587" y="335454"/>
                </a:lnTo>
                <a:lnTo>
                  <a:pt x="4126344" y="335635"/>
                </a:lnTo>
                <a:lnTo>
                  <a:pt x="4132709" y="335635"/>
                </a:lnTo>
                <a:lnTo>
                  <a:pt x="4134605" y="338175"/>
                </a:lnTo>
                <a:close/>
              </a:path>
              <a:path w="4161790" h="356870">
                <a:moveTo>
                  <a:pt x="4122498" y="337949"/>
                </a:moveTo>
                <a:lnTo>
                  <a:pt x="4122627" y="337870"/>
                </a:lnTo>
                <a:lnTo>
                  <a:pt x="4122498" y="337949"/>
                </a:lnTo>
                <a:close/>
              </a:path>
              <a:path w="4161790" h="356870">
                <a:moveTo>
                  <a:pt x="4126306" y="350215"/>
                </a:moveTo>
                <a:lnTo>
                  <a:pt x="4120794" y="338772"/>
                </a:lnTo>
                <a:lnTo>
                  <a:pt x="4122498" y="337949"/>
                </a:lnTo>
                <a:lnTo>
                  <a:pt x="4122127" y="338175"/>
                </a:lnTo>
                <a:lnTo>
                  <a:pt x="4134605" y="338175"/>
                </a:lnTo>
                <a:lnTo>
                  <a:pt x="4138028" y="342760"/>
                </a:lnTo>
                <a:lnTo>
                  <a:pt x="4133710" y="345986"/>
                </a:lnTo>
                <a:lnTo>
                  <a:pt x="4128452" y="349186"/>
                </a:lnTo>
                <a:lnTo>
                  <a:pt x="4126306" y="350215"/>
                </a:lnTo>
                <a:close/>
              </a:path>
              <a:path w="4161790" h="356870">
                <a:moveTo>
                  <a:pt x="4110209" y="343204"/>
                </a:moveTo>
                <a:lnTo>
                  <a:pt x="4108056" y="343204"/>
                </a:lnTo>
                <a:lnTo>
                  <a:pt x="4108526" y="343103"/>
                </a:lnTo>
                <a:lnTo>
                  <a:pt x="4110075" y="342684"/>
                </a:lnTo>
                <a:lnTo>
                  <a:pt x="4110209" y="343204"/>
                </a:lnTo>
                <a:close/>
              </a:path>
              <a:path w="4161790" h="356870">
                <a:moveTo>
                  <a:pt x="4108276" y="343147"/>
                </a:moveTo>
                <a:lnTo>
                  <a:pt x="4108450" y="343103"/>
                </a:lnTo>
                <a:lnTo>
                  <a:pt x="4108276" y="343147"/>
                </a:lnTo>
                <a:close/>
              </a:path>
              <a:path w="4161790" h="356870">
                <a:moveTo>
                  <a:pt x="4110313" y="343611"/>
                </a:moveTo>
                <a:lnTo>
                  <a:pt x="4105694" y="343611"/>
                </a:lnTo>
                <a:lnTo>
                  <a:pt x="4106011" y="343560"/>
                </a:lnTo>
                <a:lnTo>
                  <a:pt x="4108276" y="343147"/>
                </a:lnTo>
                <a:lnTo>
                  <a:pt x="4108056" y="343204"/>
                </a:lnTo>
                <a:lnTo>
                  <a:pt x="4110209" y="343204"/>
                </a:lnTo>
                <a:lnTo>
                  <a:pt x="4110313" y="343611"/>
                </a:lnTo>
                <a:close/>
              </a:path>
              <a:path w="4161790" h="356870">
                <a:moveTo>
                  <a:pt x="4105891" y="343575"/>
                </a:moveTo>
                <a:close/>
              </a:path>
              <a:path w="4161790" h="356870">
                <a:moveTo>
                  <a:pt x="4110395" y="343928"/>
                </a:moveTo>
                <a:lnTo>
                  <a:pt x="4103141" y="343928"/>
                </a:lnTo>
                <a:lnTo>
                  <a:pt x="4103458" y="343890"/>
                </a:lnTo>
                <a:lnTo>
                  <a:pt x="4105891" y="343575"/>
                </a:lnTo>
                <a:lnTo>
                  <a:pt x="4105694" y="343611"/>
                </a:lnTo>
                <a:lnTo>
                  <a:pt x="4110313" y="343611"/>
                </a:lnTo>
                <a:lnTo>
                  <a:pt x="4110395" y="343928"/>
                </a:lnTo>
                <a:close/>
              </a:path>
              <a:path w="4161790" h="356870">
                <a:moveTo>
                  <a:pt x="4103405" y="343894"/>
                </a:moveTo>
                <a:close/>
              </a:path>
              <a:path w="4161790" h="356870">
                <a:moveTo>
                  <a:pt x="4110444" y="344119"/>
                </a:moveTo>
                <a:lnTo>
                  <a:pt x="4100550" y="344119"/>
                </a:lnTo>
                <a:lnTo>
                  <a:pt x="4103405" y="343894"/>
                </a:lnTo>
                <a:lnTo>
                  <a:pt x="4103141" y="343928"/>
                </a:lnTo>
                <a:lnTo>
                  <a:pt x="4110395" y="343928"/>
                </a:lnTo>
                <a:lnTo>
                  <a:pt x="4110444" y="344119"/>
                </a:lnTo>
                <a:close/>
              </a:path>
              <a:path w="4161790" h="356870">
                <a:moveTo>
                  <a:pt x="4099255" y="356844"/>
                </a:moveTo>
                <a:lnTo>
                  <a:pt x="4098937" y="344144"/>
                </a:lnTo>
                <a:lnTo>
                  <a:pt x="4100868" y="344093"/>
                </a:lnTo>
                <a:lnTo>
                  <a:pt x="4100550" y="344119"/>
                </a:lnTo>
                <a:lnTo>
                  <a:pt x="4110444" y="344119"/>
                </a:lnTo>
                <a:lnTo>
                  <a:pt x="4113237" y="354990"/>
                </a:lnTo>
                <a:lnTo>
                  <a:pt x="4110990" y="355561"/>
                </a:lnTo>
                <a:lnTo>
                  <a:pt x="4107776" y="356133"/>
                </a:lnTo>
                <a:lnTo>
                  <a:pt x="4104589" y="356539"/>
                </a:lnTo>
                <a:lnTo>
                  <a:pt x="4101350" y="356793"/>
                </a:lnTo>
                <a:lnTo>
                  <a:pt x="4099255" y="356844"/>
                </a:lnTo>
                <a:close/>
              </a:path>
              <a:path w="4161790" h="356870">
                <a:moveTo>
                  <a:pt x="4086402" y="356869"/>
                </a:moveTo>
                <a:lnTo>
                  <a:pt x="4073702" y="356869"/>
                </a:lnTo>
                <a:lnTo>
                  <a:pt x="4073702" y="344169"/>
                </a:lnTo>
                <a:lnTo>
                  <a:pt x="4086402" y="344169"/>
                </a:lnTo>
                <a:lnTo>
                  <a:pt x="4086402" y="356869"/>
                </a:lnTo>
                <a:close/>
              </a:path>
              <a:path w="4161790" h="356870">
                <a:moveTo>
                  <a:pt x="4061002" y="356869"/>
                </a:moveTo>
                <a:lnTo>
                  <a:pt x="4048302" y="356869"/>
                </a:lnTo>
                <a:lnTo>
                  <a:pt x="4048302" y="344169"/>
                </a:lnTo>
                <a:lnTo>
                  <a:pt x="4061002" y="344169"/>
                </a:lnTo>
                <a:lnTo>
                  <a:pt x="4061002" y="356869"/>
                </a:lnTo>
                <a:close/>
              </a:path>
              <a:path w="4161790" h="356870">
                <a:moveTo>
                  <a:pt x="4035602" y="356869"/>
                </a:moveTo>
                <a:lnTo>
                  <a:pt x="4022902" y="356869"/>
                </a:lnTo>
                <a:lnTo>
                  <a:pt x="4022902" y="344169"/>
                </a:lnTo>
                <a:lnTo>
                  <a:pt x="4035602" y="344169"/>
                </a:lnTo>
                <a:lnTo>
                  <a:pt x="4035602" y="356869"/>
                </a:lnTo>
                <a:close/>
              </a:path>
              <a:path w="4161790" h="356870">
                <a:moveTo>
                  <a:pt x="4010202" y="356869"/>
                </a:moveTo>
                <a:lnTo>
                  <a:pt x="3997502" y="356869"/>
                </a:lnTo>
                <a:lnTo>
                  <a:pt x="3997502" y="344169"/>
                </a:lnTo>
                <a:lnTo>
                  <a:pt x="4010202" y="344169"/>
                </a:lnTo>
                <a:lnTo>
                  <a:pt x="4010202" y="356869"/>
                </a:lnTo>
                <a:close/>
              </a:path>
              <a:path w="4161790" h="356870">
                <a:moveTo>
                  <a:pt x="3984802" y="356869"/>
                </a:moveTo>
                <a:lnTo>
                  <a:pt x="3972102" y="356869"/>
                </a:lnTo>
                <a:lnTo>
                  <a:pt x="3972102" y="344169"/>
                </a:lnTo>
                <a:lnTo>
                  <a:pt x="3984802" y="344169"/>
                </a:lnTo>
                <a:lnTo>
                  <a:pt x="3984802" y="356869"/>
                </a:lnTo>
                <a:close/>
              </a:path>
              <a:path w="4161790" h="356870">
                <a:moveTo>
                  <a:pt x="3959402" y="356869"/>
                </a:moveTo>
                <a:lnTo>
                  <a:pt x="3946702" y="356869"/>
                </a:lnTo>
                <a:lnTo>
                  <a:pt x="3946702" y="344169"/>
                </a:lnTo>
                <a:lnTo>
                  <a:pt x="3959402" y="344169"/>
                </a:lnTo>
                <a:lnTo>
                  <a:pt x="3959402" y="356869"/>
                </a:lnTo>
                <a:close/>
              </a:path>
              <a:path w="4161790" h="356870">
                <a:moveTo>
                  <a:pt x="3934002" y="356869"/>
                </a:moveTo>
                <a:lnTo>
                  <a:pt x="3921302" y="356869"/>
                </a:lnTo>
                <a:lnTo>
                  <a:pt x="3921302" y="344169"/>
                </a:lnTo>
                <a:lnTo>
                  <a:pt x="3934002" y="344169"/>
                </a:lnTo>
                <a:lnTo>
                  <a:pt x="3934002" y="356869"/>
                </a:lnTo>
                <a:close/>
              </a:path>
              <a:path w="4161790" h="356870">
                <a:moveTo>
                  <a:pt x="3908602" y="356869"/>
                </a:moveTo>
                <a:lnTo>
                  <a:pt x="3895902" y="356869"/>
                </a:lnTo>
                <a:lnTo>
                  <a:pt x="3895902" y="344169"/>
                </a:lnTo>
                <a:lnTo>
                  <a:pt x="3908602" y="344169"/>
                </a:lnTo>
                <a:lnTo>
                  <a:pt x="3908602" y="356869"/>
                </a:lnTo>
                <a:close/>
              </a:path>
              <a:path w="4161790" h="356870">
                <a:moveTo>
                  <a:pt x="3883202" y="356869"/>
                </a:moveTo>
                <a:lnTo>
                  <a:pt x="3870502" y="356869"/>
                </a:lnTo>
                <a:lnTo>
                  <a:pt x="3870502" y="344169"/>
                </a:lnTo>
                <a:lnTo>
                  <a:pt x="3883202" y="344169"/>
                </a:lnTo>
                <a:lnTo>
                  <a:pt x="3883202" y="356869"/>
                </a:lnTo>
                <a:close/>
              </a:path>
              <a:path w="4161790" h="356870">
                <a:moveTo>
                  <a:pt x="3857802" y="356869"/>
                </a:moveTo>
                <a:lnTo>
                  <a:pt x="3845102" y="356869"/>
                </a:lnTo>
                <a:lnTo>
                  <a:pt x="3845102" y="344169"/>
                </a:lnTo>
                <a:lnTo>
                  <a:pt x="3857802" y="344169"/>
                </a:lnTo>
                <a:lnTo>
                  <a:pt x="3857802" y="356869"/>
                </a:lnTo>
                <a:close/>
              </a:path>
              <a:path w="4161790" h="356870">
                <a:moveTo>
                  <a:pt x="3832402" y="356869"/>
                </a:moveTo>
                <a:lnTo>
                  <a:pt x="3819702" y="356869"/>
                </a:lnTo>
                <a:lnTo>
                  <a:pt x="3819702" y="344169"/>
                </a:lnTo>
                <a:lnTo>
                  <a:pt x="3832402" y="344169"/>
                </a:lnTo>
                <a:lnTo>
                  <a:pt x="3832402" y="356869"/>
                </a:lnTo>
                <a:close/>
              </a:path>
              <a:path w="4161790" h="356870">
                <a:moveTo>
                  <a:pt x="3807002" y="356869"/>
                </a:moveTo>
                <a:lnTo>
                  <a:pt x="3794302" y="356869"/>
                </a:lnTo>
                <a:lnTo>
                  <a:pt x="3794302" y="344169"/>
                </a:lnTo>
                <a:lnTo>
                  <a:pt x="3807002" y="344169"/>
                </a:lnTo>
                <a:lnTo>
                  <a:pt x="3807002" y="356869"/>
                </a:lnTo>
                <a:close/>
              </a:path>
              <a:path w="4161790" h="356870">
                <a:moveTo>
                  <a:pt x="3781602" y="356869"/>
                </a:moveTo>
                <a:lnTo>
                  <a:pt x="3768902" y="356869"/>
                </a:lnTo>
                <a:lnTo>
                  <a:pt x="3768902" y="344169"/>
                </a:lnTo>
                <a:lnTo>
                  <a:pt x="3781602" y="344169"/>
                </a:lnTo>
                <a:lnTo>
                  <a:pt x="3781602" y="356869"/>
                </a:lnTo>
                <a:close/>
              </a:path>
              <a:path w="4161790" h="356870">
                <a:moveTo>
                  <a:pt x="3756202" y="356869"/>
                </a:moveTo>
                <a:lnTo>
                  <a:pt x="3743502" y="356869"/>
                </a:lnTo>
                <a:lnTo>
                  <a:pt x="3743502" y="344169"/>
                </a:lnTo>
                <a:lnTo>
                  <a:pt x="3756202" y="344169"/>
                </a:lnTo>
                <a:lnTo>
                  <a:pt x="3756202" y="356869"/>
                </a:lnTo>
                <a:close/>
              </a:path>
              <a:path w="4161790" h="356870">
                <a:moveTo>
                  <a:pt x="3730802" y="356869"/>
                </a:moveTo>
                <a:lnTo>
                  <a:pt x="3718102" y="356869"/>
                </a:lnTo>
                <a:lnTo>
                  <a:pt x="3718102" y="344169"/>
                </a:lnTo>
                <a:lnTo>
                  <a:pt x="3730802" y="344169"/>
                </a:lnTo>
                <a:lnTo>
                  <a:pt x="3730802" y="356869"/>
                </a:lnTo>
                <a:close/>
              </a:path>
              <a:path w="4161790" h="356870">
                <a:moveTo>
                  <a:pt x="3705402" y="356869"/>
                </a:moveTo>
                <a:lnTo>
                  <a:pt x="3692702" y="356869"/>
                </a:lnTo>
                <a:lnTo>
                  <a:pt x="3692702" y="344169"/>
                </a:lnTo>
                <a:lnTo>
                  <a:pt x="3705402" y="344169"/>
                </a:lnTo>
                <a:lnTo>
                  <a:pt x="3705402" y="356869"/>
                </a:lnTo>
                <a:close/>
              </a:path>
              <a:path w="4161790" h="356870">
                <a:moveTo>
                  <a:pt x="3680002" y="356869"/>
                </a:moveTo>
                <a:lnTo>
                  <a:pt x="3667302" y="356869"/>
                </a:lnTo>
                <a:lnTo>
                  <a:pt x="3667302" y="344169"/>
                </a:lnTo>
                <a:lnTo>
                  <a:pt x="3680002" y="344169"/>
                </a:lnTo>
                <a:lnTo>
                  <a:pt x="3680002" y="356869"/>
                </a:lnTo>
                <a:close/>
              </a:path>
              <a:path w="4161790" h="356870">
                <a:moveTo>
                  <a:pt x="3654602" y="356869"/>
                </a:moveTo>
                <a:lnTo>
                  <a:pt x="3641902" y="356869"/>
                </a:lnTo>
                <a:lnTo>
                  <a:pt x="3641902" y="344169"/>
                </a:lnTo>
                <a:lnTo>
                  <a:pt x="3654602" y="344169"/>
                </a:lnTo>
                <a:lnTo>
                  <a:pt x="3654602" y="356869"/>
                </a:lnTo>
                <a:close/>
              </a:path>
              <a:path w="4161790" h="356870">
                <a:moveTo>
                  <a:pt x="3629202" y="356869"/>
                </a:moveTo>
                <a:lnTo>
                  <a:pt x="3616502" y="356869"/>
                </a:lnTo>
                <a:lnTo>
                  <a:pt x="3616502" y="344169"/>
                </a:lnTo>
                <a:lnTo>
                  <a:pt x="3629202" y="344169"/>
                </a:lnTo>
                <a:lnTo>
                  <a:pt x="3629202" y="356869"/>
                </a:lnTo>
                <a:close/>
              </a:path>
              <a:path w="4161790" h="356870">
                <a:moveTo>
                  <a:pt x="3603802" y="356869"/>
                </a:moveTo>
                <a:lnTo>
                  <a:pt x="3591102" y="356869"/>
                </a:lnTo>
                <a:lnTo>
                  <a:pt x="3591102" y="344169"/>
                </a:lnTo>
                <a:lnTo>
                  <a:pt x="3603802" y="344169"/>
                </a:lnTo>
                <a:lnTo>
                  <a:pt x="3603802" y="356869"/>
                </a:lnTo>
                <a:close/>
              </a:path>
              <a:path w="4161790" h="356870">
                <a:moveTo>
                  <a:pt x="3578402" y="356869"/>
                </a:moveTo>
                <a:lnTo>
                  <a:pt x="3565702" y="356869"/>
                </a:lnTo>
                <a:lnTo>
                  <a:pt x="3565702" y="344169"/>
                </a:lnTo>
                <a:lnTo>
                  <a:pt x="3578402" y="344169"/>
                </a:lnTo>
                <a:lnTo>
                  <a:pt x="3578402" y="356869"/>
                </a:lnTo>
                <a:close/>
              </a:path>
              <a:path w="4161790" h="356870">
                <a:moveTo>
                  <a:pt x="3553002" y="356869"/>
                </a:moveTo>
                <a:lnTo>
                  <a:pt x="3540302" y="356869"/>
                </a:lnTo>
                <a:lnTo>
                  <a:pt x="3540302" y="344169"/>
                </a:lnTo>
                <a:lnTo>
                  <a:pt x="3553002" y="344169"/>
                </a:lnTo>
                <a:lnTo>
                  <a:pt x="3553002" y="356869"/>
                </a:lnTo>
                <a:close/>
              </a:path>
              <a:path w="4161790" h="356870">
                <a:moveTo>
                  <a:pt x="3527602" y="356869"/>
                </a:moveTo>
                <a:lnTo>
                  <a:pt x="3514902" y="356869"/>
                </a:lnTo>
                <a:lnTo>
                  <a:pt x="3514902" y="344169"/>
                </a:lnTo>
                <a:lnTo>
                  <a:pt x="3527602" y="344169"/>
                </a:lnTo>
                <a:lnTo>
                  <a:pt x="3527602" y="356869"/>
                </a:lnTo>
                <a:close/>
              </a:path>
              <a:path w="4161790" h="356870">
                <a:moveTo>
                  <a:pt x="3502202" y="356869"/>
                </a:moveTo>
                <a:lnTo>
                  <a:pt x="3489502" y="356869"/>
                </a:lnTo>
                <a:lnTo>
                  <a:pt x="3489502" y="344169"/>
                </a:lnTo>
                <a:lnTo>
                  <a:pt x="3502202" y="344169"/>
                </a:lnTo>
                <a:lnTo>
                  <a:pt x="3502202" y="356869"/>
                </a:lnTo>
                <a:close/>
              </a:path>
              <a:path w="4161790" h="356870">
                <a:moveTo>
                  <a:pt x="3476802" y="356869"/>
                </a:moveTo>
                <a:lnTo>
                  <a:pt x="3464102" y="356869"/>
                </a:lnTo>
                <a:lnTo>
                  <a:pt x="3464102" y="344169"/>
                </a:lnTo>
                <a:lnTo>
                  <a:pt x="3476802" y="344169"/>
                </a:lnTo>
                <a:lnTo>
                  <a:pt x="3476802" y="356869"/>
                </a:lnTo>
                <a:close/>
              </a:path>
              <a:path w="4161790" h="356870">
                <a:moveTo>
                  <a:pt x="3451402" y="356869"/>
                </a:moveTo>
                <a:lnTo>
                  <a:pt x="3438702" y="356869"/>
                </a:lnTo>
                <a:lnTo>
                  <a:pt x="3438702" y="344169"/>
                </a:lnTo>
                <a:lnTo>
                  <a:pt x="3451402" y="344169"/>
                </a:lnTo>
                <a:lnTo>
                  <a:pt x="3451402" y="356869"/>
                </a:lnTo>
                <a:close/>
              </a:path>
              <a:path w="4161790" h="356870">
                <a:moveTo>
                  <a:pt x="3426002" y="356869"/>
                </a:moveTo>
                <a:lnTo>
                  <a:pt x="3413302" y="356869"/>
                </a:lnTo>
                <a:lnTo>
                  <a:pt x="3413302" y="344169"/>
                </a:lnTo>
                <a:lnTo>
                  <a:pt x="3426002" y="344169"/>
                </a:lnTo>
                <a:lnTo>
                  <a:pt x="3426002" y="356869"/>
                </a:lnTo>
                <a:close/>
              </a:path>
              <a:path w="4161790" h="356870">
                <a:moveTo>
                  <a:pt x="3400602" y="356869"/>
                </a:moveTo>
                <a:lnTo>
                  <a:pt x="3387902" y="356869"/>
                </a:lnTo>
                <a:lnTo>
                  <a:pt x="3387902" y="344169"/>
                </a:lnTo>
                <a:lnTo>
                  <a:pt x="3400602" y="344169"/>
                </a:lnTo>
                <a:lnTo>
                  <a:pt x="3400602" y="356869"/>
                </a:lnTo>
                <a:close/>
              </a:path>
              <a:path w="4161790" h="356870">
                <a:moveTo>
                  <a:pt x="3375202" y="356869"/>
                </a:moveTo>
                <a:lnTo>
                  <a:pt x="3362502" y="356869"/>
                </a:lnTo>
                <a:lnTo>
                  <a:pt x="3362502" y="344169"/>
                </a:lnTo>
                <a:lnTo>
                  <a:pt x="3375202" y="344169"/>
                </a:lnTo>
                <a:lnTo>
                  <a:pt x="3375202" y="356869"/>
                </a:lnTo>
                <a:close/>
              </a:path>
              <a:path w="4161790" h="356870">
                <a:moveTo>
                  <a:pt x="3349802" y="356869"/>
                </a:moveTo>
                <a:lnTo>
                  <a:pt x="3337102" y="356869"/>
                </a:lnTo>
                <a:lnTo>
                  <a:pt x="3337102" y="344169"/>
                </a:lnTo>
                <a:lnTo>
                  <a:pt x="3349802" y="344169"/>
                </a:lnTo>
                <a:lnTo>
                  <a:pt x="3349802" y="356869"/>
                </a:lnTo>
                <a:close/>
              </a:path>
              <a:path w="4161790" h="356870">
                <a:moveTo>
                  <a:pt x="3324402" y="356869"/>
                </a:moveTo>
                <a:lnTo>
                  <a:pt x="3311702" y="356869"/>
                </a:lnTo>
                <a:lnTo>
                  <a:pt x="3311702" y="344169"/>
                </a:lnTo>
                <a:lnTo>
                  <a:pt x="3324402" y="344169"/>
                </a:lnTo>
                <a:lnTo>
                  <a:pt x="3324402" y="356869"/>
                </a:lnTo>
                <a:close/>
              </a:path>
              <a:path w="4161790" h="356870">
                <a:moveTo>
                  <a:pt x="3299002" y="356869"/>
                </a:moveTo>
                <a:lnTo>
                  <a:pt x="3286302" y="356869"/>
                </a:lnTo>
                <a:lnTo>
                  <a:pt x="3286302" y="344169"/>
                </a:lnTo>
                <a:lnTo>
                  <a:pt x="3299002" y="344169"/>
                </a:lnTo>
                <a:lnTo>
                  <a:pt x="3299002" y="356869"/>
                </a:lnTo>
                <a:close/>
              </a:path>
              <a:path w="4161790" h="356870">
                <a:moveTo>
                  <a:pt x="3273602" y="356869"/>
                </a:moveTo>
                <a:lnTo>
                  <a:pt x="3260902" y="356869"/>
                </a:lnTo>
                <a:lnTo>
                  <a:pt x="3260902" y="344169"/>
                </a:lnTo>
                <a:lnTo>
                  <a:pt x="3273602" y="344169"/>
                </a:lnTo>
                <a:lnTo>
                  <a:pt x="3273602" y="356869"/>
                </a:lnTo>
                <a:close/>
              </a:path>
              <a:path w="4161790" h="356870">
                <a:moveTo>
                  <a:pt x="3248202" y="356869"/>
                </a:moveTo>
                <a:lnTo>
                  <a:pt x="3235502" y="356869"/>
                </a:lnTo>
                <a:lnTo>
                  <a:pt x="3235502" y="344169"/>
                </a:lnTo>
                <a:lnTo>
                  <a:pt x="3248202" y="344169"/>
                </a:lnTo>
                <a:lnTo>
                  <a:pt x="3248202" y="356869"/>
                </a:lnTo>
                <a:close/>
              </a:path>
              <a:path w="4161790" h="356870">
                <a:moveTo>
                  <a:pt x="3222802" y="356869"/>
                </a:moveTo>
                <a:lnTo>
                  <a:pt x="3210102" y="356869"/>
                </a:lnTo>
                <a:lnTo>
                  <a:pt x="3210102" y="344169"/>
                </a:lnTo>
                <a:lnTo>
                  <a:pt x="3222802" y="344169"/>
                </a:lnTo>
                <a:lnTo>
                  <a:pt x="3222802" y="356869"/>
                </a:lnTo>
                <a:close/>
              </a:path>
              <a:path w="4161790" h="356870">
                <a:moveTo>
                  <a:pt x="3197402" y="356869"/>
                </a:moveTo>
                <a:lnTo>
                  <a:pt x="3184702" y="356869"/>
                </a:lnTo>
                <a:lnTo>
                  <a:pt x="3184702" y="344169"/>
                </a:lnTo>
                <a:lnTo>
                  <a:pt x="3197402" y="344169"/>
                </a:lnTo>
                <a:lnTo>
                  <a:pt x="3197402" y="356869"/>
                </a:lnTo>
                <a:close/>
              </a:path>
              <a:path w="4161790" h="356870">
                <a:moveTo>
                  <a:pt x="3172002" y="356869"/>
                </a:moveTo>
                <a:lnTo>
                  <a:pt x="3159302" y="356869"/>
                </a:lnTo>
                <a:lnTo>
                  <a:pt x="3159302" y="344169"/>
                </a:lnTo>
                <a:lnTo>
                  <a:pt x="3172002" y="344169"/>
                </a:lnTo>
                <a:lnTo>
                  <a:pt x="3172002" y="356869"/>
                </a:lnTo>
                <a:close/>
              </a:path>
              <a:path w="4161790" h="356870">
                <a:moveTo>
                  <a:pt x="3146602" y="356869"/>
                </a:moveTo>
                <a:lnTo>
                  <a:pt x="3133902" y="356869"/>
                </a:lnTo>
                <a:lnTo>
                  <a:pt x="3133902" y="344169"/>
                </a:lnTo>
                <a:lnTo>
                  <a:pt x="3146602" y="344169"/>
                </a:lnTo>
                <a:lnTo>
                  <a:pt x="3146602" y="356869"/>
                </a:lnTo>
                <a:close/>
              </a:path>
              <a:path w="4161790" h="356870">
                <a:moveTo>
                  <a:pt x="3121202" y="356869"/>
                </a:moveTo>
                <a:lnTo>
                  <a:pt x="3108502" y="356869"/>
                </a:lnTo>
                <a:lnTo>
                  <a:pt x="3108502" y="344169"/>
                </a:lnTo>
                <a:lnTo>
                  <a:pt x="3121202" y="344169"/>
                </a:lnTo>
                <a:lnTo>
                  <a:pt x="3121202" y="356869"/>
                </a:lnTo>
                <a:close/>
              </a:path>
              <a:path w="4161790" h="356870">
                <a:moveTo>
                  <a:pt x="3095802" y="356869"/>
                </a:moveTo>
                <a:lnTo>
                  <a:pt x="3083102" y="356869"/>
                </a:lnTo>
                <a:lnTo>
                  <a:pt x="3083102" y="344169"/>
                </a:lnTo>
                <a:lnTo>
                  <a:pt x="3095802" y="344169"/>
                </a:lnTo>
                <a:lnTo>
                  <a:pt x="3095802" y="356869"/>
                </a:lnTo>
                <a:close/>
              </a:path>
              <a:path w="4161790" h="356870">
                <a:moveTo>
                  <a:pt x="3070402" y="356869"/>
                </a:moveTo>
                <a:lnTo>
                  <a:pt x="3057702" y="356869"/>
                </a:lnTo>
                <a:lnTo>
                  <a:pt x="3057702" y="344169"/>
                </a:lnTo>
                <a:lnTo>
                  <a:pt x="3070402" y="344169"/>
                </a:lnTo>
                <a:lnTo>
                  <a:pt x="3070402" y="356869"/>
                </a:lnTo>
                <a:close/>
              </a:path>
              <a:path w="4161790" h="356870">
                <a:moveTo>
                  <a:pt x="3045002" y="356869"/>
                </a:moveTo>
                <a:lnTo>
                  <a:pt x="3032302" y="356869"/>
                </a:lnTo>
                <a:lnTo>
                  <a:pt x="3032302" y="344169"/>
                </a:lnTo>
                <a:lnTo>
                  <a:pt x="3045002" y="344169"/>
                </a:lnTo>
                <a:lnTo>
                  <a:pt x="3045002" y="356869"/>
                </a:lnTo>
                <a:close/>
              </a:path>
              <a:path w="4161790" h="356870">
                <a:moveTo>
                  <a:pt x="3019602" y="356869"/>
                </a:moveTo>
                <a:lnTo>
                  <a:pt x="3006902" y="356869"/>
                </a:lnTo>
                <a:lnTo>
                  <a:pt x="3006902" y="344169"/>
                </a:lnTo>
                <a:lnTo>
                  <a:pt x="3019602" y="344169"/>
                </a:lnTo>
                <a:lnTo>
                  <a:pt x="3019602" y="356869"/>
                </a:lnTo>
                <a:close/>
              </a:path>
              <a:path w="4161790" h="356870">
                <a:moveTo>
                  <a:pt x="2994202" y="356869"/>
                </a:moveTo>
                <a:lnTo>
                  <a:pt x="2981502" y="356869"/>
                </a:lnTo>
                <a:lnTo>
                  <a:pt x="2981502" y="344169"/>
                </a:lnTo>
                <a:lnTo>
                  <a:pt x="2994202" y="344169"/>
                </a:lnTo>
                <a:lnTo>
                  <a:pt x="2994202" y="356869"/>
                </a:lnTo>
                <a:close/>
              </a:path>
              <a:path w="4161790" h="356870">
                <a:moveTo>
                  <a:pt x="2968802" y="356869"/>
                </a:moveTo>
                <a:lnTo>
                  <a:pt x="2956102" y="356869"/>
                </a:lnTo>
                <a:lnTo>
                  <a:pt x="2956102" y="344169"/>
                </a:lnTo>
                <a:lnTo>
                  <a:pt x="2968802" y="344169"/>
                </a:lnTo>
                <a:lnTo>
                  <a:pt x="2968802" y="356869"/>
                </a:lnTo>
                <a:close/>
              </a:path>
              <a:path w="4161790" h="356870">
                <a:moveTo>
                  <a:pt x="2943402" y="356869"/>
                </a:moveTo>
                <a:lnTo>
                  <a:pt x="2930702" y="356869"/>
                </a:lnTo>
                <a:lnTo>
                  <a:pt x="2930702" y="344169"/>
                </a:lnTo>
                <a:lnTo>
                  <a:pt x="2943402" y="344169"/>
                </a:lnTo>
                <a:lnTo>
                  <a:pt x="2943402" y="356869"/>
                </a:lnTo>
                <a:close/>
              </a:path>
              <a:path w="4161790" h="356870">
                <a:moveTo>
                  <a:pt x="2918002" y="356869"/>
                </a:moveTo>
                <a:lnTo>
                  <a:pt x="2905302" y="356869"/>
                </a:lnTo>
                <a:lnTo>
                  <a:pt x="2905302" y="344169"/>
                </a:lnTo>
                <a:lnTo>
                  <a:pt x="2918002" y="344169"/>
                </a:lnTo>
                <a:lnTo>
                  <a:pt x="2918002" y="356869"/>
                </a:lnTo>
                <a:close/>
              </a:path>
              <a:path w="4161790" h="356870">
                <a:moveTo>
                  <a:pt x="2892602" y="356869"/>
                </a:moveTo>
                <a:lnTo>
                  <a:pt x="2879902" y="356869"/>
                </a:lnTo>
                <a:lnTo>
                  <a:pt x="2879902" y="344169"/>
                </a:lnTo>
                <a:lnTo>
                  <a:pt x="2892602" y="344169"/>
                </a:lnTo>
                <a:lnTo>
                  <a:pt x="2892602" y="356869"/>
                </a:lnTo>
                <a:close/>
              </a:path>
              <a:path w="4161790" h="356870">
                <a:moveTo>
                  <a:pt x="2867202" y="356869"/>
                </a:moveTo>
                <a:lnTo>
                  <a:pt x="2854502" y="356869"/>
                </a:lnTo>
                <a:lnTo>
                  <a:pt x="2854502" y="344169"/>
                </a:lnTo>
                <a:lnTo>
                  <a:pt x="2867202" y="344169"/>
                </a:lnTo>
                <a:lnTo>
                  <a:pt x="2867202" y="356869"/>
                </a:lnTo>
                <a:close/>
              </a:path>
              <a:path w="4161790" h="356870">
                <a:moveTo>
                  <a:pt x="2841802" y="356869"/>
                </a:moveTo>
                <a:lnTo>
                  <a:pt x="2829102" y="356869"/>
                </a:lnTo>
                <a:lnTo>
                  <a:pt x="2829102" y="344169"/>
                </a:lnTo>
                <a:lnTo>
                  <a:pt x="2841802" y="344169"/>
                </a:lnTo>
                <a:lnTo>
                  <a:pt x="2841802" y="356869"/>
                </a:lnTo>
                <a:close/>
              </a:path>
              <a:path w="4161790" h="356870">
                <a:moveTo>
                  <a:pt x="2816402" y="356869"/>
                </a:moveTo>
                <a:lnTo>
                  <a:pt x="2803702" y="356869"/>
                </a:lnTo>
                <a:lnTo>
                  <a:pt x="2803702" y="344169"/>
                </a:lnTo>
                <a:lnTo>
                  <a:pt x="2816402" y="344169"/>
                </a:lnTo>
                <a:lnTo>
                  <a:pt x="2816402" y="356869"/>
                </a:lnTo>
                <a:close/>
              </a:path>
              <a:path w="4161790" h="356870">
                <a:moveTo>
                  <a:pt x="2791002" y="356869"/>
                </a:moveTo>
                <a:lnTo>
                  <a:pt x="2778302" y="356869"/>
                </a:lnTo>
                <a:lnTo>
                  <a:pt x="2778302" y="344169"/>
                </a:lnTo>
                <a:lnTo>
                  <a:pt x="2791002" y="344169"/>
                </a:lnTo>
                <a:lnTo>
                  <a:pt x="2791002" y="356869"/>
                </a:lnTo>
                <a:close/>
              </a:path>
              <a:path w="4161790" h="356870">
                <a:moveTo>
                  <a:pt x="2765602" y="356869"/>
                </a:moveTo>
                <a:lnTo>
                  <a:pt x="2752902" y="356869"/>
                </a:lnTo>
                <a:lnTo>
                  <a:pt x="2752902" y="344169"/>
                </a:lnTo>
                <a:lnTo>
                  <a:pt x="2765602" y="344169"/>
                </a:lnTo>
                <a:lnTo>
                  <a:pt x="2765602" y="356869"/>
                </a:lnTo>
                <a:close/>
              </a:path>
              <a:path w="4161790" h="356870">
                <a:moveTo>
                  <a:pt x="2740202" y="356869"/>
                </a:moveTo>
                <a:lnTo>
                  <a:pt x="2727502" y="356869"/>
                </a:lnTo>
                <a:lnTo>
                  <a:pt x="2727502" y="344169"/>
                </a:lnTo>
                <a:lnTo>
                  <a:pt x="2740202" y="344169"/>
                </a:lnTo>
                <a:lnTo>
                  <a:pt x="2740202" y="356869"/>
                </a:lnTo>
                <a:close/>
              </a:path>
              <a:path w="4161790" h="356870">
                <a:moveTo>
                  <a:pt x="2714802" y="356869"/>
                </a:moveTo>
                <a:lnTo>
                  <a:pt x="2702102" y="356869"/>
                </a:lnTo>
                <a:lnTo>
                  <a:pt x="2702102" y="344169"/>
                </a:lnTo>
                <a:lnTo>
                  <a:pt x="2714802" y="344169"/>
                </a:lnTo>
                <a:lnTo>
                  <a:pt x="2714802" y="356869"/>
                </a:lnTo>
                <a:close/>
              </a:path>
              <a:path w="4161790" h="356870">
                <a:moveTo>
                  <a:pt x="2689402" y="356869"/>
                </a:moveTo>
                <a:lnTo>
                  <a:pt x="2676702" y="356869"/>
                </a:lnTo>
                <a:lnTo>
                  <a:pt x="2676702" y="344169"/>
                </a:lnTo>
                <a:lnTo>
                  <a:pt x="2689402" y="344169"/>
                </a:lnTo>
                <a:lnTo>
                  <a:pt x="2689402" y="356869"/>
                </a:lnTo>
                <a:close/>
              </a:path>
              <a:path w="4161790" h="356870">
                <a:moveTo>
                  <a:pt x="2664002" y="356869"/>
                </a:moveTo>
                <a:lnTo>
                  <a:pt x="2651302" y="356869"/>
                </a:lnTo>
                <a:lnTo>
                  <a:pt x="2651302" y="344169"/>
                </a:lnTo>
                <a:lnTo>
                  <a:pt x="2664002" y="344169"/>
                </a:lnTo>
                <a:lnTo>
                  <a:pt x="2664002" y="356869"/>
                </a:lnTo>
                <a:close/>
              </a:path>
              <a:path w="4161790" h="356870">
                <a:moveTo>
                  <a:pt x="2638602" y="356869"/>
                </a:moveTo>
                <a:lnTo>
                  <a:pt x="2625902" y="356869"/>
                </a:lnTo>
                <a:lnTo>
                  <a:pt x="2625902" y="344169"/>
                </a:lnTo>
                <a:lnTo>
                  <a:pt x="2638602" y="344169"/>
                </a:lnTo>
                <a:lnTo>
                  <a:pt x="2638602" y="356869"/>
                </a:lnTo>
                <a:close/>
              </a:path>
              <a:path w="4161790" h="356870">
                <a:moveTo>
                  <a:pt x="2613202" y="356869"/>
                </a:moveTo>
                <a:lnTo>
                  <a:pt x="2600502" y="356869"/>
                </a:lnTo>
                <a:lnTo>
                  <a:pt x="2600502" y="344169"/>
                </a:lnTo>
                <a:lnTo>
                  <a:pt x="2613202" y="344169"/>
                </a:lnTo>
                <a:lnTo>
                  <a:pt x="2613202" y="356869"/>
                </a:lnTo>
                <a:close/>
              </a:path>
              <a:path w="4161790" h="356870">
                <a:moveTo>
                  <a:pt x="2587802" y="356869"/>
                </a:moveTo>
                <a:lnTo>
                  <a:pt x="2575102" y="356869"/>
                </a:lnTo>
                <a:lnTo>
                  <a:pt x="2575102" y="344169"/>
                </a:lnTo>
                <a:lnTo>
                  <a:pt x="2587802" y="344169"/>
                </a:lnTo>
                <a:lnTo>
                  <a:pt x="2587802" y="356869"/>
                </a:lnTo>
                <a:close/>
              </a:path>
              <a:path w="4161790" h="356870">
                <a:moveTo>
                  <a:pt x="2562402" y="356869"/>
                </a:moveTo>
                <a:lnTo>
                  <a:pt x="2549702" y="356869"/>
                </a:lnTo>
                <a:lnTo>
                  <a:pt x="2549702" y="344169"/>
                </a:lnTo>
                <a:lnTo>
                  <a:pt x="2562402" y="344169"/>
                </a:lnTo>
                <a:lnTo>
                  <a:pt x="2562402" y="356869"/>
                </a:lnTo>
                <a:close/>
              </a:path>
              <a:path w="4161790" h="356870">
                <a:moveTo>
                  <a:pt x="2537002" y="356869"/>
                </a:moveTo>
                <a:lnTo>
                  <a:pt x="2524302" y="356869"/>
                </a:lnTo>
                <a:lnTo>
                  <a:pt x="2524302" y="344169"/>
                </a:lnTo>
                <a:lnTo>
                  <a:pt x="2537002" y="344169"/>
                </a:lnTo>
                <a:lnTo>
                  <a:pt x="2537002" y="356869"/>
                </a:lnTo>
                <a:close/>
              </a:path>
              <a:path w="4161790" h="356870">
                <a:moveTo>
                  <a:pt x="2511602" y="356869"/>
                </a:moveTo>
                <a:lnTo>
                  <a:pt x="2498902" y="356869"/>
                </a:lnTo>
                <a:lnTo>
                  <a:pt x="2498902" y="344169"/>
                </a:lnTo>
                <a:lnTo>
                  <a:pt x="2511602" y="344169"/>
                </a:lnTo>
                <a:lnTo>
                  <a:pt x="2511602" y="356869"/>
                </a:lnTo>
                <a:close/>
              </a:path>
              <a:path w="4161790" h="356870">
                <a:moveTo>
                  <a:pt x="2486202" y="356869"/>
                </a:moveTo>
                <a:lnTo>
                  <a:pt x="2473502" y="356869"/>
                </a:lnTo>
                <a:lnTo>
                  <a:pt x="2473502" y="344169"/>
                </a:lnTo>
                <a:lnTo>
                  <a:pt x="2486202" y="344169"/>
                </a:lnTo>
                <a:lnTo>
                  <a:pt x="2486202" y="356869"/>
                </a:lnTo>
                <a:close/>
              </a:path>
              <a:path w="4161790" h="356870">
                <a:moveTo>
                  <a:pt x="2460802" y="356869"/>
                </a:moveTo>
                <a:lnTo>
                  <a:pt x="2448102" y="356869"/>
                </a:lnTo>
                <a:lnTo>
                  <a:pt x="2448102" y="344169"/>
                </a:lnTo>
                <a:lnTo>
                  <a:pt x="2460802" y="344169"/>
                </a:lnTo>
                <a:lnTo>
                  <a:pt x="2460802" y="356869"/>
                </a:lnTo>
                <a:close/>
              </a:path>
              <a:path w="4161790" h="356870">
                <a:moveTo>
                  <a:pt x="2435402" y="356869"/>
                </a:moveTo>
                <a:lnTo>
                  <a:pt x="2422702" y="356869"/>
                </a:lnTo>
                <a:lnTo>
                  <a:pt x="2422702" y="344169"/>
                </a:lnTo>
                <a:lnTo>
                  <a:pt x="2435402" y="344169"/>
                </a:lnTo>
                <a:lnTo>
                  <a:pt x="2435402" y="356869"/>
                </a:lnTo>
                <a:close/>
              </a:path>
              <a:path w="4161790" h="356870">
                <a:moveTo>
                  <a:pt x="2410002" y="356869"/>
                </a:moveTo>
                <a:lnTo>
                  <a:pt x="2397302" y="356869"/>
                </a:lnTo>
                <a:lnTo>
                  <a:pt x="2397302" y="344169"/>
                </a:lnTo>
                <a:lnTo>
                  <a:pt x="2410002" y="344169"/>
                </a:lnTo>
                <a:lnTo>
                  <a:pt x="2410002" y="356869"/>
                </a:lnTo>
                <a:close/>
              </a:path>
              <a:path w="4161790" h="356870">
                <a:moveTo>
                  <a:pt x="2384602" y="356869"/>
                </a:moveTo>
                <a:lnTo>
                  <a:pt x="2371902" y="356869"/>
                </a:lnTo>
                <a:lnTo>
                  <a:pt x="2371902" y="344169"/>
                </a:lnTo>
                <a:lnTo>
                  <a:pt x="2384602" y="344169"/>
                </a:lnTo>
                <a:lnTo>
                  <a:pt x="2384602" y="356869"/>
                </a:lnTo>
                <a:close/>
              </a:path>
              <a:path w="4161790" h="356870">
                <a:moveTo>
                  <a:pt x="2359202" y="356869"/>
                </a:moveTo>
                <a:lnTo>
                  <a:pt x="2346502" y="356869"/>
                </a:lnTo>
                <a:lnTo>
                  <a:pt x="2346502" y="344169"/>
                </a:lnTo>
                <a:lnTo>
                  <a:pt x="2359202" y="344169"/>
                </a:lnTo>
                <a:lnTo>
                  <a:pt x="2359202" y="356869"/>
                </a:lnTo>
                <a:close/>
              </a:path>
              <a:path w="4161790" h="356870">
                <a:moveTo>
                  <a:pt x="2333802" y="356869"/>
                </a:moveTo>
                <a:lnTo>
                  <a:pt x="2321102" y="356869"/>
                </a:lnTo>
                <a:lnTo>
                  <a:pt x="2321102" y="344169"/>
                </a:lnTo>
                <a:lnTo>
                  <a:pt x="2333802" y="344169"/>
                </a:lnTo>
                <a:lnTo>
                  <a:pt x="2333802" y="356869"/>
                </a:lnTo>
                <a:close/>
              </a:path>
              <a:path w="4161790" h="356870">
                <a:moveTo>
                  <a:pt x="2308402" y="356869"/>
                </a:moveTo>
                <a:lnTo>
                  <a:pt x="2295702" y="356869"/>
                </a:lnTo>
                <a:lnTo>
                  <a:pt x="2295702" y="344169"/>
                </a:lnTo>
                <a:lnTo>
                  <a:pt x="2308402" y="344169"/>
                </a:lnTo>
                <a:lnTo>
                  <a:pt x="2308402" y="356869"/>
                </a:lnTo>
                <a:close/>
              </a:path>
              <a:path w="4161790" h="356870">
                <a:moveTo>
                  <a:pt x="2283002" y="356869"/>
                </a:moveTo>
                <a:lnTo>
                  <a:pt x="2270302" y="356869"/>
                </a:lnTo>
                <a:lnTo>
                  <a:pt x="2270302" y="344169"/>
                </a:lnTo>
                <a:lnTo>
                  <a:pt x="2283002" y="344169"/>
                </a:lnTo>
                <a:lnTo>
                  <a:pt x="2283002" y="356869"/>
                </a:lnTo>
                <a:close/>
              </a:path>
              <a:path w="4161790" h="356870">
                <a:moveTo>
                  <a:pt x="2257602" y="356869"/>
                </a:moveTo>
                <a:lnTo>
                  <a:pt x="2244902" y="356869"/>
                </a:lnTo>
                <a:lnTo>
                  <a:pt x="2244902" y="344169"/>
                </a:lnTo>
                <a:lnTo>
                  <a:pt x="2257602" y="344169"/>
                </a:lnTo>
                <a:lnTo>
                  <a:pt x="2257602" y="356869"/>
                </a:lnTo>
                <a:close/>
              </a:path>
              <a:path w="4161790" h="356870">
                <a:moveTo>
                  <a:pt x="2232202" y="356869"/>
                </a:moveTo>
                <a:lnTo>
                  <a:pt x="2219502" y="356869"/>
                </a:lnTo>
                <a:lnTo>
                  <a:pt x="2219502" y="344169"/>
                </a:lnTo>
                <a:lnTo>
                  <a:pt x="2232202" y="344169"/>
                </a:lnTo>
                <a:lnTo>
                  <a:pt x="2232202" y="356869"/>
                </a:lnTo>
                <a:close/>
              </a:path>
              <a:path w="4161790" h="356870">
                <a:moveTo>
                  <a:pt x="2206802" y="356869"/>
                </a:moveTo>
                <a:lnTo>
                  <a:pt x="2194102" y="356869"/>
                </a:lnTo>
                <a:lnTo>
                  <a:pt x="2194102" y="344169"/>
                </a:lnTo>
                <a:lnTo>
                  <a:pt x="2206802" y="344169"/>
                </a:lnTo>
                <a:lnTo>
                  <a:pt x="2206802" y="356869"/>
                </a:lnTo>
                <a:close/>
              </a:path>
              <a:path w="4161790" h="356870">
                <a:moveTo>
                  <a:pt x="2181402" y="356869"/>
                </a:moveTo>
                <a:lnTo>
                  <a:pt x="2168702" y="356869"/>
                </a:lnTo>
                <a:lnTo>
                  <a:pt x="2168702" y="344169"/>
                </a:lnTo>
                <a:lnTo>
                  <a:pt x="2181402" y="344169"/>
                </a:lnTo>
                <a:lnTo>
                  <a:pt x="2181402" y="356869"/>
                </a:lnTo>
                <a:close/>
              </a:path>
              <a:path w="4161790" h="356870">
                <a:moveTo>
                  <a:pt x="2156002" y="356869"/>
                </a:moveTo>
                <a:lnTo>
                  <a:pt x="2143302" y="356869"/>
                </a:lnTo>
                <a:lnTo>
                  <a:pt x="2143302" y="344169"/>
                </a:lnTo>
                <a:lnTo>
                  <a:pt x="2156002" y="344169"/>
                </a:lnTo>
                <a:lnTo>
                  <a:pt x="2156002" y="356869"/>
                </a:lnTo>
                <a:close/>
              </a:path>
              <a:path w="4161790" h="356870">
                <a:moveTo>
                  <a:pt x="2130602" y="356869"/>
                </a:moveTo>
                <a:lnTo>
                  <a:pt x="2117902" y="356869"/>
                </a:lnTo>
                <a:lnTo>
                  <a:pt x="2117902" y="344169"/>
                </a:lnTo>
                <a:lnTo>
                  <a:pt x="2130602" y="344169"/>
                </a:lnTo>
                <a:lnTo>
                  <a:pt x="2130602" y="356869"/>
                </a:lnTo>
                <a:close/>
              </a:path>
              <a:path w="4161790" h="356870">
                <a:moveTo>
                  <a:pt x="2105202" y="356869"/>
                </a:moveTo>
                <a:lnTo>
                  <a:pt x="2092502" y="356869"/>
                </a:lnTo>
                <a:lnTo>
                  <a:pt x="2092502" y="344169"/>
                </a:lnTo>
                <a:lnTo>
                  <a:pt x="2105202" y="344169"/>
                </a:lnTo>
                <a:lnTo>
                  <a:pt x="2105202" y="356869"/>
                </a:lnTo>
                <a:close/>
              </a:path>
              <a:path w="4161790" h="356870">
                <a:moveTo>
                  <a:pt x="2079802" y="356869"/>
                </a:moveTo>
                <a:lnTo>
                  <a:pt x="2067102" y="356869"/>
                </a:lnTo>
                <a:lnTo>
                  <a:pt x="2067102" y="344169"/>
                </a:lnTo>
                <a:lnTo>
                  <a:pt x="2079802" y="344169"/>
                </a:lnTo>
                <a:lnTo>
                  <a:pt x="2079802" y="356869"/>
                </a:lnTo>
                <a:close/>
              </a:path>
              <a:path w="4161790" h="356870">
                <a:moveTo>
                  <a:pt x="2054402" y="356869"/>
                </a:moveTo>
                <a:lnTo>
                  <a:pt x="2041702" y="356869"/>
                </a:lnTo>
                <a:lnTo>
                  <a:pt x="2041702" y="344169"/>
                </a:lnTo>
                <a:lnTo>
                  <a:pt x="2054402" y="344169"/>
                </a:lnTo>
                <a:lnTo>
                  <a:pt x="2054402" y="356869"/>
                </a:lnTo>
                <a:close/>
              </a:path>
              <a:path w="4161790" h="356870">
                <a:moveTo>
                  <a:pt x="2029002" y="356869"/>
                </a:moveTo>
                <a:lnTo>
                  <a:pt x="2016302" y="356869"/>
                </a:lnTo>
                <a:lnTo>
                  <a:pt x="2016302" y="344169"/>
                </a:lnTo>
                <a:lnTo>
                  <a:pt x="2029002" y="344169"/>
                </a:lnTo>
                <a:lnTo>
                  <a:pt x="2029002" y="356869"/>
                </a:lnTo>
                <a:close/>
              </a:path>
              <a:path w="4161790" h="356870">
                <a:moveTo>
                  <a:pt x="2003602" y="356869"/>
                </a:moveTo>
                <a:lnTo>
                  <a:pt x="1990902" y="356869"/>
                </a:lnTo>
                <a:lnTo>
                  <a:pt x="1990902" y="344169"/>
                </a:lnTo>
                <a:lnTo>
                  <a:pt x="2003602" y="344169"/>
                </a:lnTo>
                <a:lnTo>
                  <a:pt x="2003602" y="356869"/>
                </a:lnTo>
                <a:close/>
              </a:path>
              <a:path w="4161790" h="356870">
                <a:moveTo>
                  <a:pt x="1978202" y="356869"/>
                </a:moveTo>
                <a:lnTo>
                  <a:pt x="1965502" y="356869"/>
                </a:lnTo>
                <a:lnTo>
                  <a:pt x="1965502" y="344169"/>
                </a:lnTo>
                <a:lnTo>
                  <a:pt x="1978202" y="344169"/>
                </a:lnTo>
                <a:lnTo>
                  <a:pt x="1978202" y="356869"/>
                </a:lnTo>
                <a:close/>
              </a:path>
              <a:path w="4161790" h="356870">
                <a:moveTo>
                  <a:pt x="1952802" y="356869"/>
                </a:moveTo>
                <a:lnTo>
                  <a:pt x="1940102" y="356869"/>
                </a:lnTo>
                <a:lnTo>
                  <a:pt x="1940102" y="344169"/>
                </a:lnTo>
                <a:lnTo>
                  <a:pt x="1952802" y="344169"/>
                </a:lnTo>
                <a:lnTo>
                  <a:pt x="1952802" y="356869"/>
                </a:lnTo>
                <a:close/>
              </a:path>
              <a:path w="4161790" h="356870">
                <a:moveTo>
                  <a:pt x="1927402" y="356869"/>
                </a:moveTo>
                <a:lnTo>
                  <a:pt x="1914702" y="356869"/>
                </a:lnTo>
                <a:lnTo>
                  <a:pt x="1914702" y="344169"/>
                </a:lnTo>
                <a:lnTo>
                  <a:pt x="1927402" y="344169"/>
                </a:lnTo>
                <a:lnTo>
                  <a:pt x="1927402" y="356869"/>
                </a:lnTo>
                <a:close/>
              </a:path>
              <a:path w="4161790" h="356870">
                <a:moveTo>
                  <a:pt x="1902002" y="356869"/>
                </a:moveTo>
                <a:lnTo>
                  <a:pt x="1889302" y="356869"/>
                </a:lnTo>
                <a:lnTo>
                  <a:pt x="1889302" y="344169"/>
                </a:lnTo>
                <a:lnTo>
                  <a:pt x="1902002" y="344169"/>
                </a:lnTo>
                <a:lnTo>
                  <a:pt x="1902002" y="356869"/>
                </a:lnTo>
                <a:close/>
              </a:path>
              <a:path w="4161790" h="356870">
                <a:moveTo>
                  <a:pt x="1876602" y="356869"/>
                </a:moveTo>
                <a:lnTo>
                  <a:pt x="1863902" y="356869"/>
                </a:lnTo>
                <a:lnTo>
                  <a:pt x="1863902" y="344169"/>
                </a:lnTo>
                <a:lnTo>
                  <a:pt x="1876602" y="344169"/>
                </a:lnTo>
                <a:lnTo>
                  <a:pt x="1876602" y="356869"/>
                </a:lnTo>
                <a:close/>
              </a:path>
              <a:path w="4161790" h="356870">
                <a:moveTo>
                  <a:pt x="1851202" y="356869"/>
                </a:moveTo>
                <a:lnTo>
                  <a:pt x="1838502" y="356869"/>
                </a:lnTo>
                <a:lnTo>
                  <a:pt x="1838502" y="344169"/>
                </a:lnTo>
                <a:lnTo>
                  <a:pt x="1851202" y="344169"/>
                </a:lnTo>
                <a:lnTo>
                  <a:pt x="1851202" y="356869"/>
                </a:lnTo>
                <a:close/>
              </a:path>
              <a:path w="4161790" h="356870">
                <a:moveTo>
                  <a:pt x="1825802" y="356869"/>
                </a:moveTo>
                <a:lnTo>
                  <a:pt x="1813102" y="356869"/>
                </a:lnTo>
                <a:lnTo>
                  <a:pt x="1813102" y="344169"/>
                </a:lnTo>
                <a:lnTo>
                  <a:pt x="1825802" y="344169"/>
                </a:lnTo>
                <a:lnTo>
                  <a:pt x="1825802" y="356869"/>
                </a:lnTo>
                <a:close/>
              </a:path>
              <a:path w="4161790" h="356870">
                <a:moveTo>
                  <a:pt x="1800402" y="356869"/>
                </a:moveTo>
                <a:lnTo>
                  <a:pt x="1787702" y="356869"/>
                </a:lnTo>
                <a:lnTo>
                  <a:pt x="1787702" y="344169"/>
                </a:lnTo>
                <a:lnTo>
                  <a:pt x="1800402" y="344169"/>
                </a:lnTo>
                <a:lnTo>
                  <a:pt x="1800402" y="356869"/>
                </a:lnTo>
                <a:close/>
              </a:path>
              <a:path w="4161790" h="356870">
                <a:moveTo>
                  <a:pt x="1775002" y="356869"/>
                </a:moveTo>
                <a:lnTo>
                  <a:pt x="1762302" y="356869"/>
                </a:lnTo>
                <a:lnTo>
                  <a:pt x="1762302" y="344169"/>
                </a:lnTo>
                <a:lnTo>
                  <a:pt x="1775002" y="344169"/>
                </a:lnTo>
                <a:lnTo>
                  <a:pt x="1775002" y="356869"/>
                </a:lnTo>
                <a:close/>
              </a:path>
              <a:path w="4161790" h="356870">
                <a:moveTo>
                  <a:pt x="1749602" y="356869"/>
                </a:moveTo>
                <a:lnTo>
                  <a:pt x="1736902" y="356869"/>
                </a:lnTo>
                <a:lnTo>
                  <a:pt x="1736902" y="344169"/>
                </a:lnTo>
                <a:lnTo>
                  <a:pt x="1749602" y="344169"/>
                </a:lnTo>
                <a:lnTo>
                  <a:pt x="1749602" y="356869"/>
                </a:lnTo>
                <a:close/>
              </a:path>
              <a:path w="4161790" h="356870">
                <a:moveTo>
                  <a:pt x="1724202" y="356869"/>
                </a:moveTo>
                <a:lnTo>
                  <a:pt x="1711502" y="356869"/>
                </a:lnTo>
                <a:lnTo>
                  <a:pt x="1711502" y="344169"/>
                </a:lnTo>
                <a:lnTo>
                  <a:pt x="1724202" y="344169"/>
                </a:lnTo>
                <a:lnTo>
                  <a:pt x="1724202" y="356869"/>
                </a:lnTo>
                <a:close/>
              </a:path>
              <a:path w="4161790" h="356870">
                <a:moveTo>
                  <a:pt x="1698802" y="356869"/>
                </a:moveTo>
                <a:lnTo>
                  <a:pt x="1686102" y="356869"/>
                </a:lnTo>
                <a:lnTo>
                  <a:pt x="1686102" y="344169"/>
                </a:lnTo>
                <a:lnTo>
                  <a:pt x="1698802" y="344169"/>
                </a:lnTo>
                <a:lnTo>
                  <a:pt x="1698802" y="356869"/>
                </a:lnTo>
                <a:close/>
              </a:path>
              <a:path w="4161790" h="356870">
                <a:moveTo>
                  <a:pt x="1673402" y="356869"/>
                </a:moveTo>
                <a:lnTo>
                  <a:pt x="1660702" y="356869"/>
                </a:lnTo>
                <a:lnTo>
                  <a:pt x="1660702" y="344169"/>
                </a:lnTo>
                <a:lnTo>
                  <a:pt x="1673402" y="344169"/>
                </a:lnTo>
                <a:lnTo>
                  <a:pt x="1673402" y="356869"/>
                </a:lnTo>
                <a:close/>
              </a:path>
              <a:path w="4161790" h="356870">
                <a:moveTo>
                  <a:pt x="1648002" y="356869"/>
                </a:moveTo>
                <a:lnTo>
                  <a:pt x="1635302" y="356869"/>
                </a:lnTo>
                <a:lnTo>
                  <a:pt x="1635302" y="344169"/>
                </a:lnTo>
                <a:lnTo>
                  <a:pt x="1648002" y="344169"/>
                </a:lnTo>
                <a:lnTo>
                  <a:pt x="1648002" y="356869"/>
                </a:lnTo>
                <a:close/>
              </a:path>
              <a:path w="4161790" h="356870">
                <a:moveTo>
                  <a:pt x="1622602" y="356869"/>
                </a:moveTo>
                <a:lnTo>
                  <a:pt x="1609902" y="356869"/>
                </a:lnTo>
                <a:lnTo>
                  <a:pt x="1609902" y="344169"/>
                </a:lnTo>
                <a:lnTo>
                  <a:pt x="1622602" y="344169"/>
                </a:lnTo>
                <a:lnTo>
                  <a:pt x="1622602" y="356869"/>
                </a:lnTo>
                <a:close/>
              </a:path>
              <a:path w="4161790" h="356870">
                <a:moveTo>
                  <a:pt x="1597202" y="356869"/>
                </a:moveTo>
                <a:lnTo>
                  <a:pt x="1584502" y="356869"/>
                </a:lnTo>
                <a:lnTo>
                  <a:pt x="1584502" y="344169"/>
                </a:lnTo>
                <a:lnTo>
                  <a:pt x="1597202" y="344169"/>
                </a:lnTo>
                <a:lnTo>
                  <a:pt x="1597202" y="356869"/>
                </a:lnTo>
                <a:close/>
              </a:path>
              <a:path w="4161790" h="356870">
                <a:moveTo>
                  <a:pt x="1571802" y="356869"/>
                </a:moveTo>
                <a:lnTo>
                  <a:pt x="1559102" y="356869"/>
                </a:lnTo>
                <a:lnTo>
                  <a:pt x="1559102" y="344169"/>
                </a:lnTo>
                <a:lnTo>
                  <a:pt x="1571802" y="344169"/>
                </a:lnTo>
                <a:lnTo>
                  <a:pt x="1571802" y="356869"/>
                </a:lnTo>
                <a:close/>
              </a:path>
              <a:path w="4161790" h="356870">
                <a:moveTo>
                  <a:pt x="1546402" y="356869"/>
                </a:moveTo>
                <a:lnTo>
                  <a:pt x="1533702" y="356869"/>
                </a:lnTo>
                <a:lnTo>
                  <a:pt x="1533702" y="344169"/>
                </a:lnTo>
                <a:lnTo>
                  <a:pt x="1546402" y="344169"/>
                </a:lnTo>
                <a:lnTo>
                  <a:pt x="1546402" y="356869"/>
                </a:lnTo>
                <a:close/>
              </a:path>
              <a:path w="4161790" h="356870">
                <a:moveTo>
                  <a:pt x="1521002" y="356869"/>
                </a:moveTo>
                <a:lnTo>
                  <a:pt x="1508302" y="356869"/>
                </a:lnTo>
                <a:lnTo>
                  <a:pt x="1508302" y="344169"/>
                </a:lnTo>
                <a:lnTo>
                  <a:pt x="1521002" y="344169"/>
                </a:lnTo>
                <a:lnTo>
                  <a:pt x="1521002" y="356869"/>
                </a:lnTo>
                <a:close/>
              </a:path>
              <a:path w="4161790" h="356870">
                <a:moveTo>
                  <a:pt x="1495602" y="356869"/>
                </a:moveTo>
                <a:lnTo>
                  <a:pt x="1482902" y="356869"/>
                </a:lnTo>
                <a:lnTo>
                  <a:pt x="1482902" y="344169"/>
                </a:lnTo>
                <a:lnTo>
                  <a:pt x="1495602" y="344169"/>
                </a:lnTo>
                <a:lnTo>
                  <a:pt x="1495602" y="356869"/>
                </a:lnTo>
                <a:close/>
              </a:path>
              <a:path w="4161790" h="356870">
                <a:moveTo>
                  <a:pt x="1470202" y="356869"/>
                </a:moveTo>
                <a:lnTo>
                  <a:pt x="1457502" y="356869"/>
                </a:lnTo>
                <a:lnTo>
                  <a:pt x="1457502" y="344169"/>
                </a:lnTo>
                <a:lnTo>
                  <a:pt x="1470202" y="344169"/>
                </a:lnTo>
                <a:lnTo>
                  <a:pt x="1470202" y="356869"/>
                </a:lnTo>
                <a:close/>
              </a:path>
              <a:path w="4161790" h="356870">
                <a:moveTo>
                  <a:pt x="1444802" y="356869"/>
                </a:moveTo>
                <a:lnTo>
                  <a:pt x="1432102" y="356869"/>
                </a:lnTo>
                <a:lnTo>
                  <a:pt x="1432102" y="344169"/>
                </a:lnTo>
                <a:lnTo>
                  <a:pt x="1444802" y="344169"/>
                </a:lnTo>
                <a:lnTo>
                  <a:pt x="1444802" y="356869"/>
                </a:lnTo>
                <a:close/>
              </a:path>
              <a:path w="4161790" h="356870">
                <a:moveTo>
                  <a:pt x="1419402" y="356869"/>
                </a:moveTo>
                <a:lnTo>
                  <a:pt x="1406702" y="356869"/>
                </a:lnTo>
                <a:lnTo>
                  <a:pt x="1406702" y="344169"/>
                </a:lnTo>
                <a:lnTo>
                  <a:pt x="1419402" y="344169"/>
                </a:lnTo>
                <a:lnTo>
                  <a:pt x="1419402" y="356869"/>
                </a:lnTo>
                <a:close/>
              </a:path>
              <a:path w="4161790" h="356870">
                <a:moveTo>
                  <a:pt x="1394002" y="356869"/>
                </a:moveTo>
                <a:lnTo>
                  <a:pt x="1381302" y="356869"/>
                </a:lnTo>
                <a:lnTo>
                  <a:pt x="1381302" y="344169"/>
                </a:lnTo>
                <a:lnTo>
                  <a:pt x="1394002" y="344169"/>
                </a:lnTo>
                <a:lnTo>
                  <a:pt x="1394002" y="356869"/>
                </a:lnTo>
                <a:close/>
              </a:path>
              <a:path w="4161790" h="356870">
                <a:moveTo>
                  <a:pt x="1368602" y="356869"/>
                </a:moveTo>
                <a:lnTo>
                  <a:pt x="1355902" y="356869"/>
                </a:lnTo>
                <a:lnTo>
                  <a:pt x="1355902" y="344169"/>
                </a:lnTo>
                <a:lnTo>
                  <a:pt x="1368602" y="344169"/>
                </a:lnTo>
                <a:lnTo>
                  <a:pt x="1368602" y="356869"/>
                </a:lnTo>
                <a:close/>
              </a:path>
              <a:path w="4161790" h="356870">
                <a:moveTo>
                  <a:pt x="1343202" y="356869"/>
                </a:moveTo>
                <a:lnTo>
                  <a:pt x="1330502" y="356869"/>
                </a:lnTo>
                <a:lnTo>
                  <a:pt x="1330502" y="344169"/>
                </a:lnTo>
                <a:lnTo>
                  <a:pt x="1343202" y="344169"/>
                </a:lnTo>
                <a:lnTo>
                  <a:pt x="1343202" y="356869"/>
                </a:lnTo>
                <a:close/>
              </a:path>
              <a:path w="4161790" h="356870">
                <a:moveTo>
                  <a:pt x="1317802" y="356869"/>
                </a:moveTo>
                <a:lnTo>
                  <a:pt x="1305102" y="356869"/>
                </a:lnTo>
                <a:lnTo>
                  <a:pt x="1305102" y="344169"/>
                </a:lnTo>
                <a:lnTo>
                  <a:pt x="1317802" y="344169"/>
                </a:lnTo>
                <a:lnTo>
                  <a:pt x="1317802" y="356869"/>
                </a:lnTo>
                <a:close/>
              </a:path>
              <a:path w="4161790" h="356870">
                <a:moveTo>
                  <a:pt x="1292402" y="356869"/>
                </a:moveTo>
                <a:lnTo>
                  <a:pt x="1279702" y="356869"/>
                </a:lnTo>
                <a:lnTo>
                  <a:pt x="1279702" y="344169"/>
                </a:lnTo>
                <a:lnTo>
                  <a:pt x="1292402" y="344169"/>
                </a:lnTo>
                <a:lnTo>
                  <a:pt x="1292402" y="356869"/>
                </a:lnTo>
                <a:close/>
              </a:path>
              <a:path w="4161790" h="356870">
                <a:moveTo>
                  <a:pt x="1267002" y="356869"/>
                </a:moveTo>
                <a:lnTo>
                  <a:pt x="1254302" y="356869"/>
                </a:lnTo>
                <a:lnTo>
                  <a:pt x="1254302" y="344169"/>
                </a:lnTo>
                <a:lnTo>
                  <a:pt x="1267002" y="344169"/>
                </a:lnTo>
                <a:lnTo>
                  <a:pt x="1267002" y="356869"/>
                </a:lnTo>
                <a:close/>
              </a:path>
              <a:path w="4161790" h="356870">
                <a:moveTo>
                  <a:pt x="1241602" y="356869"/>
                </a:moveTo>
                <a:lnTo>
                  <a:pt x="1228902" y="356869"/>
                </a:lnTo>
                <a:lnTo>
                  <a:pt x="1228902" y="344169"/>
                </a:lnTo>
                <a:lnTo>
                  <a:pt x="1241602" y="344169"/>
                </a:lnTo>
                <a:lnTo>
                  <a:pt x="1241602" y="356869"/>
                </a:lnTo>
                <a:close/>
              </a:path>
              <a:path w="4161790" h="356870">
                <a:moveTo>
                  <a:pt x="1216202" y="356869"/>
                </a:moveTo>
                <a:lnTo>
                  <a:pt x="1203502" y="356869"/>
                </a:lnTo>
                <a:lnTo>
                  <a:pt x="1203502" y="344169"/>
                </a:lnTo>
                <a:lnTo>
                  <a:pt x="1216202" y="344169"/>
                </a:lnTo>
                <a:lnTo>
                  <a:pt x="1216202" y="356869"/>
                </a:lnTo>
                <a:close/>
              </a:path>
              <a:path w="4161790" h="356870">
                <a:moveTo>
                  <a:pt x="1190802" y="356869"/>
                </a:moveTo>
                <a:lnTo>
                  <a:pt x="1178102" y="356869"/>
                </a:lnTo>
                <a:lnTo>
                  <a:pt x="1178102" y="344169"/>
                </a:lnTo>
                <a:lnTo>
                  <a:pt x="1190802" y="344169"/>
                </a:lnTo>
                <a:lnTo>
                  <a:pt x="1190802" y="356869"/>
                </a:lnTo>
                <a:close/>
              </a:path>
              <a:path w="4161790" h="356870">
                <a:moveTo>
                  <a:pt x="1165402" y="356869"/>
                </a:moveTo>
                <a:lnTo>
                  <a:pt x="1152702" y="356869"/>
                </a:lnTo>
                <a:lnTo>
                  <a:pt x="1152702" y="344169"/>
                </a:lnTo>
                <a:lnTo>
                  <a:pt x="1165402" y="344169"/>
                </a:lnTo>
                <a:lnTo>
                  <a:pt x="1165402" y="356869"/>
                </a:lnTo>
                <a:close/>
              </a:path>
              <a:path w="4161790" h="356870">
                <a:moveTo>
                  <a:pt x="1140002" y="356869"/>
                </a:moveTo>
                <a:lnTo>
                  <a:pt x="1127302" y="356869"/>
                </a:lnTo>
                <a:lnTo>
                  <a:pt x="1127302" y="344169"/>
                </a:lnTo>
                <a:lnTo>
                  <a:pt x="1140002" y="344169"/>
                </a:lnTo>
                <a:lnTo>
                  <a:pt x="1140002" y="356869"/>
                </a:lnTo>
                <a:close/>
              </a:path>
              <a:path w="4161790" h="356870">
                <a:moveTo>
                  <a:pt x="1114602" y="356869"/>
                </a:moveTo>
                <a:lnTo>
                  <a:pt x="1101902" y="356869"/>
                </a:lnTo>
                <a:lnTo>
                  <a:pt x="1101902" y="344169"/>
                </a:lnTo>
                <a:lnTo>
                  <a:pt x="1114602" y="344169"/>
                </a:lnTo>
                <a:lnTo>
                  <a:pt x="1114602" y="356869"/>
                </a:lnTo>
                <a:close/>
              </a:path>
              <a:path w="4161790" h="356870">
                <a:moveTo>
                  <a:pt x="1089202" y="356869"/>
                </a:moveTo>
                <a:lnTo>
                  <a:pt x="1076502" y="356869"/>
                </a:lnTo>
                <a:lnTo>
                  <a:pt x="1076502" y="344169"/>
                </a:lnTo>
                <a:lnTo>
                  <a:pt x="1089202" y="344169"/>
                </a:lnTo>
                <a:lnTo>
                  <a:pt x="1089202" y="356869"/>
                </a:lnTo>
                <a:close/>
              </a:path>
              <a:path w="4161790" h="356870">
                <a:moveTo>
                  <a:pt x="1063802" y="356869"/>
                </a:moveTo>
                <a:lnTo>
                  <a:pt x="1051102" y="356869"/>
                </a:lnTo>
                <a:lnTo>
                  <a:pt x="1051102" y="344169"/>
                </a:lnTo>
                <a:lnTo>
                  <a:pt x="1063802" y="344169"/>
                </a:lnTo>
                <a:lnTo>
                  <a:pt x="1063802" y="356869"/>
                </a:lnTo>
                <a:close/>
              </a:path>
              <a:path w="4161790" h="356870">
                <a:moveTo>
                  <a:pt x="1038402" y="356869"/>
                </a:moveTo>
                <a:lnTo>
                  <a:pt x="1025702" y="356869"/>
                </a:lnTo>
                <a:lnTo>
                  <a:pt x="1025702" y="344169"/>
                </a:lnTo>
                <a:lnTo>
                  <a:pt x="1038402" y="344169"/>
                </a:lnTo>
                <a:lnTo>
                  <a:pt x="1038402" y="356869"/>
                </a:lnTo>
                <a:close/>
              </a:path>
              <a:path w="4161790" h="356870">
                <a:moveTo>
                  <a:pt x="1013002" y="356869"/>
                </a:moveTo>
                <a:lnTo>
                  <a:pt x="1000302" y="356869"/>
                </a:lnTo>
                <a:lnTo>
                  <a:pt x="1000302" y="344169"/>
                </a:lnTo>
                <a:lnTo>
                  <a:pt x="1013002" y="344169"/>
                </a:lnTo>
                <a:lnTo>
                  <a:pt x="1013002" y="356869"/>
                </a:lnTo>
                <a:close/>
              </a:path>
              <a:path w="4161790" h="356870">
                <a:moveTo>
                  <a:pt x="987602" y="356869"/>
                </a:moveTo>
                <a:lnTo>
                  <a:pt x="974902" y="356869"/>
                </a:lnTo>
                <a:lnTo>
                  <a:pt x="974902" y="344169"/>
                </a:lnTo>
                <a:lnTo>
                  <a:pt x="987602" y="344169"/>
                </a:lnTo>
                <a:lnTo>
                  <a:pt x="987602" y="356869"/>
                </a:lnTo>
                <a:close/>
              </a:path>
              <a:path w="4161790" h="356870">
                <a:moveTo>
                  <a:pt x="962202" y="356869"/>
                </a:moveTo>
                <a:lnTo>
                  <a:pt x="949502" y="356869"/>
                </a:lnTo>
                <a:lnTo>
                  <a:pt x="949502" y="344169"/>
                </a:lnTo>
                <a:lnTo>
                  <a:pt x="962202" y="344169"/>
                </a:lnTo>
                <a:lnTo>
                  <a:pt x="962202" y="356869"/>
                </a:lnTo>
                <a:close/>
              </a:path>
              <a:path w="4161790" h="356870">
                <a:moveTo>
                  <a:pt x="936802" y="356869"/>
                </a:moveTo>
                <a:lnTo>
                  <a:pt x="924102" y="356869"/>
                </a:lnTo>
                <a:lnTo>
                  <a:pt x="924102" y="344169"/>
                </a:lnTo>
                <a:lnTo>
                  <a:pt x="936802" y="344169"/>
                </a:lnTo>
                <a:lnTo>
                  <a:pt x="936802" y="356869"/>
                </a:lnTo>
                <a:close/>
              </a:path>
              <a:path w="4161790" h="356870">
                <a:moveTo>
                  <a:pt x="911402" y="356869"/>
                </a:moveTo>
                <a:lnTo>
                  <a:pt x="898702" y="356869"/>
                </a:lnTo>
                <a:lnTo>
                  <a:pt x="898702" y="344169"/>
                </a:lnTo>
                <a:lnTo>
                  <a:pt x="911402" y="344169"/>
                </a:lnTo>
                <a:lnTo>
                  <a:pt x="911402" y="356869"/>
                </a:lnTo>
                <a:close/>
              </a:path>
              <a:path w="4161790" h="356870">
                <a:moveTo>
                  <a:pt x="886002" y="356869"/>
                </a:moveTo>
                <a:lnTo>
                  <a:pt x="873302" y="356869"/>
                </a:lnTo>
                <a:lnTo>
                  <a:pt x="873302" y="344169"/>
                </a:lnTo>
                <a:lnTo>
                  <a:pt x="886002" y="344169"/>
                </a:lnTo>
                <a:lnTo>
                  <a:pt x="886002" y="356869"/>
                </a:lnTo>
                <a:close/>
              </a:path>
              <a:path w="4161790" h="356870">
                <a:moveTo>
                  <a:pt x="860602" y="356869"/>
                </a:moveTo>
                <a:lnTo>
                  <a:pt x="847902" y="356869"/>
                </a:lnTo>
                <a:lnTo>
                  <a:pt x="847902" y="344169"/>
                </a:lnTo>
                <a:lnTo>
                  <a:pt x="860602" y="344169"/>
                </a:lnTo>
                <a:lnTo>
                  <a:pt x="860602" y="356869"/>
                </a:lnTo>
                <a:close/>
              </a:path>
              <a:path w="4161790" h="356870">
                <a:moveTo>
                  <a:pt x="835202" y="356869"/>
                </a:moveTo>
                <a:lnTo>
                  <a:pt x="822502" y="356869"/>
                </a:lnTo>
                <a:lnTo>
                  <a:pt x="822502" y="344169"/>
                </a:lnTo>
                <a:lnTo>
                  <a:pt x="835202" y="344169"/>
                </a:lnTo>
                <a:lnTo>
                  <a:pt x="835202" y="356869"/>
                </a:lnTo>
                <a:close/>
              </a:path>
              <a:path w="4161790" h="356870">
                <a:moveTo>
                  <a:pt x="809802" y="356869"/>
                </a:moveTo>
                <a:lnTo>
                  <a:pt x="797102" y="356869"/>
                </a:lnTo>
                <a:lnTo>
                  <a:pt x="797102" y="344169"/>
                </a:lnTo>
                <a:lnTo>
                  <a:pt x="809802" y="344169"/>
                </a:lnTo>
                <a:lnTo>
                  <a:pt x="809802" y="356869"/>
                </a:lnTo>
                <a:close/>
              </a:path>
              <a:path w="4161790" h="356870">
                <a:moveTo>
                  <a:pt x="784402" y="356869"/>
                </a:moveTo>
                <a:lnTo>
                  <a:pt x="771702" y="356869"/>
                </a:lnTo>
                <a:lnTo>
                  <a:pt x="771702" y="344169"/>
                </a:lnTo>
                <a:lnTo>
                  <a:pt x="784402" y="344169"/>
                </a:lnTo>
                <a:lnTo>
                  <a:pt x="784402" y="356869"/>
                </a:lnTo>
                <a:close/>
              </a:path>
              <a:path w="4161790" h="356870">
                <a:moveTo>
                  <a:pt x="759002" y="356869"/>
                </a:moveTo>
                <a:lnTo>
                  <a:pt x="746302" y="356869"/>
                </a:lnTo>
                <a:lnTo>
                  <a:pt x="746302" y="344169"/>
                </a:lnTo>
                <a:lnTo>
                  <a:pt x="759002" y="344169"/>
                </a:lnTo>
                <a:lnTo>
                  <a:pt x="759002" y="356869"/>
                </a:lnTo>
                <a:close/>
              </a:path>
              <a:path w="4161790" h="356870">
                <a:moveTo>
                  <a:pt x="733602" y="356869"/>
                </a:moveTo>
                <a:lnTo>
                  <a:pt x="720902" y="356869"/>
                </a:lnTo>
                <a:lnTo>
                  <a:pt x="720902" y="344169"/>
                </a:lnTo>
                <a:lnTo>
                  <a:pt x="733602" y="344169"/>
                </a:lnTo>
                <a:lnTo>
                  <a:pt x="733602" y="356869"/>
                </a:lnTo>
                <a:close/>
              </a:path>
              <a:path w="4161790" h="356870">
                <a:moveTo>
                  <a:pt x="708202" y="356869"/>
                </a:moveTo>
                <a:lnTo>
                  <a:pt x="695502" y="356869"/>
                </a:lnTo>
                <a:lnTo>
                  <a:pt x="695502" y="344169"/>
                </a:lnTo>
                <a:lnTo>
                  <a:pt x="708202" y="344169"/>
                </a:lnTo>
                <a:lnTo>
                  <a:pt x="708202" y="356869"/>
                </a:lnTo>
                <a:close/>
              </a:path>
              <a:path w="4161790" h="356870">
                <a:moveTo>
                  <a:pt x="682802" y="356869"/>
                </a:moveTo>
                <a:lnTo>
                  <a:pt x="670102" y="356869"/>
                </a:lnTo>
                <a:lnTo>
                  <a:pt x="670102" y="344169"/>
                </a:lnTo>
                <a:lnTo>
                  <a:pt x="682802" y="344169"/>
                </a:lnTo>
                <a:lnTo>
                  <a:pt x="682802" y="356869"/>
                </a:lnTo>
                <a:close/>
              </a:path>
              <a:path w="4161790" h="356870">
                <a:moveTo>
                  <a:pt x="657402" y="356869"/>
                </a:moveTo>
                <a:lnTo>
                  <a:pt x="644702" y="356869"/>
                </a:lnTo>
                <a:lnTo>
                  <a:pt x="644702" y="344169"/>
                </a:lnTo>
                <a:lnTo>
                  <a:pt x="657402" y="344169"/>
                </a:lnTo>
                <a:lnTo>
                  <a:pt x="657402" y="356869"/>
                </a:lnTo>
                <a:close/>
              </a:path>
              <a:path w="4161790" h="356870">
                <a:moveTo>
                  <a:pt x="632002" y="356869"/>
                </a:moveTo>
                <a:lnTo>
                  <a:pt x="619302" y="356869"/>
                </a:lnTo>
                <a:lnTo>
                  <a:pt x="619302" y="344169"/>
                </a:lnTo>
                <a:lnTo>
                  <a:pt x="632002" y="344169"/>
                </a:lnTo>
                <a:lnTo>
                  <a:pt x="632002" y="356869"/>
                </a:lnTo>
                <a:close/>
              </a:path>
              <a:path w="4161790" h="356870">
                <a:moveTo>
                  <a:pt x="606602" y="356869"/>
                </a:moveTo>
                <a:lnTo>
                  <a:pt x="593902" y="356869"/>
                </a:lnTo>
                <a:lnTo>
                  <a:pt x="593902" y="344169"/>
                </a:lnTo>
                <a:lnTo>
                  <a:pt x="606602" y="344169"/>
                </a:lnTo>
                <a:lnTo>
                  <a:pt x="606602" y="356869"/>
                </a:lnTo>
                <a:close/>
              </a:path>
              <a:path w="4161790" h="356870">
                <a:moveTo>
                  <a:pt x="581202" y="356869"/>
                </a:moveTo>
                <a:lnTo>
                  <a:pt x="568502" y="356869"/>
                </a:lnTo>
                <a:lnTo>
                  <a:pt x="568502" y="344169"/>
                </a:lnTo>
                <a:lnTo>
                  <a:pt x="581202" y="344169"/>
                </a:lnTo>
                <a:lnTo>
                  <a:pt x="581202" y="356869"/>
                </a:lnTo>
                <a:close/>
              </a:path>
              <a:path w="4161790" h="356870">
                <a:moveTo>
                  <a:pt x="555802" y="356869"/>
                </a:moveTo>
                <a:lnTo>
                  <a:pt x="543102" y="356869"/>
                </a:lnTo>
                <a:lnTo>
                  <a:pt x="543102" y="344169"/>
                </a:lnTo>
                <a:lnTo>
                  <a:pt x="555802" y="344169"/>
                </a:lnTo>
                <a:lnTo>
                  <a:pt x="555802" y="356869"/>
                </a:lnTo>
                <a:close/>
              </a:path>
              <a:path w="4161790" h="356870">
                <a:moveTo>
                  <a:pt x="530402" y="356869"/>
                </a:moveTo>
                <a:lnTo>
                  <a:pt x="517702" y="356869"/>
                </a:lnTo>
                <a:lnTo>
                  <a:pt x="517702" y="344169"/>
                </a:lnTo>
                <a:lnTo>
                  <a:pt x="530402" y="344169"/>
                </a:lnTo>
                <a:lnTo>
                  <a:pt x="530402" y="356869"/>
                </a:lnTo>
                <a:close/>
              </a:path>
              <a:path w="4161790" h="356870">
                <a:moveTo>
                  <a:pt x="505002" y="356869"/>
                </a:moveTo>
                <a:lnTo>
                  <a:pt x="492302" y="356869"/>
                </a:lnTo>
                <a:lnTo>
                  <a:pt x="492302" y="344169"/>
                </a:lnTo>
                <a:lnTo>
                  <a:pt x="505002" y="344169"/>
                </a:lnTo>
                <a:lnTo>
                  <a:pt x="505002" y="356869"/>
                </a:lnTo>
                <a:close/>
              </a:path>
              <a:path w="4161790" h="356870">
                <a:moveTo>
                  <a:pt x="479602" y="356869"/>
                </a:moveTo>
                <a:lnTo>
                  <a:pt x="466902" y="356869"/>
                </a:lnTo>
                <a:lnTo>
                  <a:pt x="466902" y="344169"/>
                </a:lnTo>
                <a:lnTo>
                  <a:pt x="479602" y="344169"/>
                </a:lnTo>
                <a:lnTo>
                  <a:pt x="479602" y="356869"/>
                </a:lnTo>
                <a:close/>
              </a:path>
              <a:path w="4161790" h="356870">
                <a:moveTo>
                  <a:pt x="454202" y="356869"/>
                </a:moveTo>
                <a:lnTo>
                  <a:pt x="441502" y="356869"/>
                </a:lnTo>
                <a:lnTo>
                  <a:pt x="441502" y="344169"/>
                </a:lnTo>
                <a:lnTo>
                  <a:pt x="454202" y="344169"/>
                </a:lnTo>
                <a:lnTo>
                  <a:pt x="454202" y="356869"/>
                </a:lnTo>
                <a:close/>
              </a:path>
              <a:path w="4161790" h="356870">
                <a:moveTo>
                  <a:pt x="428802" y="356869"/>
                </a:moveTo>
                <a:lnTo>
                  <a:pt x="416102" y="356869"/>
                </a:lnTo>
                <a:lnTo>
                  <a:pt x="416102" y="344169"/>
                </a:lnTo>
                <a:lnTo>
                  <a:pt x="428802" y="344169"/>
                </a:lnTo>
                <a:lnTo>
                  <a:pt x="428802" y="356869"/>
                </a:lnTo>
                <a:close/>
              </a:path>
              <a:path w="4161790" h="356870">
                <a:moveTo>
                  <a:pt x="403402" y="356869"/>
                </a:moveTo>
                <a:lnTo>
                  <a:pt x="390702" y="356869"/>
                </a:lnTo>
                <a:lnTo>
                  <a:pt x="390702" y="344169"/>
                </a:lnTo>
                <a:lnTo>
                  <a:pt x="403402" y="344169"/>
                </a:lnTo>
                <a:lnTo>
                  <a:pt x="403402" y="356869"/>
                </a:lnTo>
                <a:close/>
              </a:path>
              <a:path w="4161790" h="356870">
                <a:moveTo>
                  <a:pt x="378002" y="356869"/>
                </a:moveTo>
                <a:lnTo>
                  <a:pt x="365302" y="356869"/>
                </a:lnTo>
                <a:lnTo>
                  <a:pt x="365302" y="344169"/>
                </a:lnTo>
                <a:lnTo>
                  <a:pt x="378002" y="344169"/>
                </a:lnTo>
                <a:lnTo>
                  <a:pt x="378002" y="356869"/>
                </a:lnTo>
                <a:close/>
              </a:path>
              <a:path w="4161790" h="356870">
                <a:moveTo>
                  <a:pt x="352602" y="356869"/>
                </a:moveTo>
                <a:lnTo>
                  <a:pt x="339902" y="356869"/>
                </a:lnTo>
                <a:lnTo>
                  <a:pt x="339902" y="344169"/>
                </a:lnTo>
                <a:lnTo>
                  <a:pt x="352602" y="344169"/>
                </a:lnTo>
                <a:lnTo>
                  <a:pt x="352602" y="356869"/>
                </a:lnTo>
                <a:close/>
              </a:path>
              <a:path w="4161790" h="356870">
                <a:moveTo>
                  <a:pt x="327202" y="356869"/>
                </a:moveTo>
                <a:lnTo>
                  <a:pt x="314502" y="356869"/>
                </a:lnTo>
                <a:lnTo>
                  <a:pt x="314502" y="344169"/>
                </a:lnTo>
                <a:lnTo>
                  <a:pt x="327202" y="344169"/>
                </a:lnTo>
                <a:lnTo>
                  <a:pt x="327202" y="356869"/>
                </a:lnTo>
                <a:close/>
              </a:path>
              <a:path w="4161790" h="356870">
                <a:moveTo>
                  <a:pt x="301802" y="356869"/>
                </a:moveTo>
                <a:lnTo>
                  <a:pt x="289102" y="356869"/>
                </a:lnTo>
                <a:lnTo>
                  <a:pt x="289102" y="344169"/>
                </a:lnTo>
                <a:lnTo>
                  <a:pt x="301802" y="344169"/>
                </a:lnTo>
                <a:lnTo>
                  <a:pt x="301802" y="356869"/>
                </a:lnTo>
                <a:close/>
              </a:path>
              <a:path w="4161790" h="356870">
                <a:moveTo>
                  <a:pt x="276402" y="356869"/>
                </a:moveTo>
                <a:lnTo>
                  <a:pt x="263702" y="356869"/>
                </a:lnTo>
                <a:lnTo>
                  <a:pt x="263702" y="344169"/>
                </a:lnTo>
                <a:lnTo>
                  <a:pt x="276402" y="344169"/>
                </a:lnTo>
                <a:lnTo>
                  <a:pt x="276402" y="356869"/>
                </a:lnTo>
                <a:close/>
              </a:path>
              <a:path w="4161790" h="356870">
                <a:moveTo>
                  <a:pt x="251002" y="356869"/>
                </a:moveTo>
                <a:lnTo>
                  <a:pt x="238302" y="356869"/>
                </a:lnTo>
                <a:lnTo>
                  <a:pt x="238302" y="344169"/>
                </a:lnTo>
                <a:lnTo>
                  <a:pt x="251002" y="344169"/>
                </a:lnTo>
                <a:lnTo>
                  <a:pt x="251002" y="356869"/>
                </a:lnTo>
                <a:close/>
              </a:path>
              <a:path w="4161790" h="356870">
                <a:moveTo>
                  <a:pt x="225602" y="356869"/>
                </a:moveTo>
                <a:lnTo>
                  <a:pt x="212902" y="356869"/>
                </a:lnTo>
                <a:lnTo>
                  <a:pt x="212902" y="344169"/>
                </a:lnTo>
                <a:lnTo>
                  <a:pt x="225602" y="344169"/>
                </a:lnTo>
                <a:lnTo>
                  <a:pt x="225602" y="356869"/>
                </a:lnTo>
                <a:close/>
              </a:path>
              <a:path w="4161790" h="356870">
                <a:moveTo>
                  <a:pt x="200202" y="356869"/>
                </a:moveTo>
                <a:lnTo>
                  <a:pt x="187502" y="356869"/>
                </a:lnTo>
                <a:lnTo>
                  <a:pt x="187502" y="344169"/>
                </a:lnTo>
                <a:lnTo>
                  <a:pt x="200202" y="344169"/>
                </a:lnTo>
                <a:lnTo>
                  <a:pt x="200202" y="356869"/>
                </a:lnTo>
                <a:close/>
              </a:path>
              <a:path w="4161790" h="356870">
                <a:moveTo>
                  <a:pt x="174802" y="356869"/>
                </a:moveTo>
                <a:lnTo>
                  <a:pt x="162102" y="356869"/>
                </a:lnTo>
                <a:lnTo>
                  <a:pt x="162102" y="344169"/>
                </a:lnTo>
                <a:lnTo>
                  <a:pt x="174802" y="344169"/>
                </a:lnTo>
                <a:lnTo>
                  <a:pt x="174802" y="356869"/>
                </a:lnTo>
                <a:close/>
              </a:path>
              <a:path w="4161790" h="356870">
                <a:moveTo>
                  <a:pt x="149402" y="356869"/>
                </a:moveTo>
                <a:lnTo>
                  <a:pt x="136702" y="356869"/>
                </a:lnTo>
                <a:lnTo>
                  <a:pt x="136702" y="344169"/>
                </a:lnTo>
                <a:lnTo>
                  <a:pt x="149402" y="344169"/>
                </a:lnTo>
                <a:lnTo>
                  <a:pt x="149402" y="356869"/>
                </a:lnTo>
                <a:close/>
              </a:path>
              <a:path w="4161790" h="356870">
                <a:moveTo>
                  <a:pt x="124002" y="356869"/>
                </a:moveTo>
                <a:lnTo>
                  <a:pt x="111302" y="356869"/>
                </a:lnTo>
                <a:lnTo>
                  <a:pt x="111302" y="344169"/>
                </a:lnTo>
                <a:lnTo>
                  <a:pt x="124002" y="344169"/>
                </a:lnTo>
                <a:lnTo>
                  <a:pt x="124002" y="356869"/>
                </a:lnTo>
                <a:close/>
              </a:path>
              <a:path w="4161790" h="356870">
                <a:moveTo>
                  <a:pt x="98602" y="356869"/>
                </a:moveTo>
                <a:lnTo>
                  <a:pt x="85902" y="356869"/>
                </a:lnTo>
                <a:lnTo>
                  <a:pt x="85902" y="344169"/>
                </a:lnTo>
                <a:lnTo>
                  <a:pt x="98602" y="344169"/>
                </a:lnTo>
                <a:lnTo>
                  <a:pt x="98602" y="356869"/>
                </a:lnTo>
                <a:close/>
              </a:path>
              <a:path w="4161790" h="356870">
                <a:moveTo>
                  <a:pt x="61904" y="344119"/>
                </a:moveTo>
                <a:lnTo>
                  <a:pt x="61239" y="344119"/>
                </a:lnTo>
                <a:lnTo>
                  <a:pt x="61007" y="344096"/>
                </a:lnTo>
                <a:lnTo>
                  <a:pt x="61904" y="344119"/>
                </a:lnTo>
                <a:close/>
              </a:path>
              <a:path w="4161790" h="356870">
                <a:moveTo>
                  <a:pt x="73202" y="356869"/>
                </a:moveTo>
                <a:lnTo>
                  <a:pt x="63626" y="356869"/>
                </a:lnTo>
                <a:lnTo>
                  <a:pt x="60439" y="356793"/>
                </a:lnTo>
                <a:lnTo>
                  <a:pt x="60020" y="356755"/>
                </a:lnTo>
                <a:lnTo>
                  <a:pt x="60985" y="344098"/>
                </a:lnTo>
                <a:lnTo>
                  <a:pt x="61239" y="344119"/>
                </a:lnTo>
                <a:lnTo>
                  <a:pt x="61904" y="344119"/>
                </a:lnTo>
                <a:lnTo>
                  <a:pt x="63868" y="344169"/>
                </a:lnTo>
                <a:lnTo>
                  <a:pt x="73202" y="344169"/>
                </a:lnTo>
                <a:lnTo>
                  <a:pt x="73202" y="356869"/>
                </a:lnTo>
                <a:close/>
              </a:path>
              <a:path w="4161790" h="356870">
                <a:moveTo>
                  <a:pt x="39417" y="338010"/>
                </a:moveTo>
                <a:lnTo>
                  <a:pt x="39128" y="337870"/>
                </a:lnTo>
                <a:lnTo>
                  <a:pt x="39417" y="338010"/>
                </a:lnTo>
                <a:close/>
              </a:path>
              <a:path w="4161790" h="356870">
                <a:moveTo>
                  <a:pt x="39558" y="338116"/>
                </a:moveTo>
                <a:lnTo>
                  <a:pt x="39373" y="338010"/>
                </a:lnTo>
                <a:lnTo>
                  <a:pt x="39558" y="338116"/>
                </a:lnTo>
                <a:close/>
              </a:path>
              <a:path w="4161790" h="356870">
                <a:moveTo>
                  <a:pt x="39759" y="338175"/>
                </a:moveTo>
                <a:lnTo>
                  <a:pt x="39408" y="338010"/>
                </a:lnTo>
                <a:lnTo>
                  <a:pt x="39759" y="338175"/>
                </a:lnTo>
                <a:close/>
              </a:path>
              <a:path w="4161790" h="356870">
                <a:moveTo>
                  <a:pt x="46431" y="354444"/>
                </a:moveTo>
                <a:lnTo>
                  <a:pt x="44767" y="354012"/>
                </a:lnTo>
                <a:lnTo>
                  <a:pt x="38912" y="351866"/>
                </a:lnTo>
                <a:lnTo>
                  <a:pt x="33337" y="349186"/>
                </a:lnTo>
                <a:lnTo>
                  <a:pt x="32969" y="348957"/>
                </a:lnTo>
                <a:lnTo>
                  <a:pt x="39558" y="338116"/>
                </a:lnTo>
                <a:lnTo>
                  <a:pt x="39759" y="338175"/>
                </a:lnTo>
                <a:lnTo>
                  <a:pt x="43619" y="340042"/>
                </a:lnTo>
                <a:lnTo>
                  <a:pt x="44145" y="340296"/>
                </a:lnTo>
                <a:lnTo>
                  <a:pt x="48346" y="341795"/>
                </a:lnTo>
                <a:lnTo>
                  <a:pt x="48831" y="341972"/>
                </a:lnTo>
                <a:lnTo>
                  <a:pt x="49593" y="342138"/>
                </a:lnTo>
                <a:lnTo>
                  <a:pt x="46431" y="354444"/>
                </a:lnTo>
                <a:close/>
              </a:path>
              <a:path w="4161790" h="356870">
                <a:moveTo>
                  <a:pt x="44145" y="340296"/>
                </a:moveTo>
                <a:lnTo>
                  <a:pt x="43561" y="340042"/>
                </a:lnTo>
                <a:lnTo>
                  <a:pt x="43803" y="340131"/>
                </a:lnTo>
                <a:lnTo>
                  <a:pt x="44145" y="340296"/>
                </a:lnTo>
                <a:close/>
              </a:path>
              <a:path w="4161790" h="356870">
                <a:moveTo>
                  <a:pt x="43803" y="340131"/>
                </a:moveTo>
                <a:lnTo>
                  <a:pt x="43561" y="340042"/>
                </a:lnTo>
                <a:lnTo>
                  <a:pt x="43803" y="340131"/>
                </a:lnTo>
                <a:close/>
              </a:path>
              <a:path w="4161790" h="356870">
                <a:moveTo>
                  <a:pt x="44254" y="340296"/>
                </a:moveTo>
                <a:lnTo>
                  <a:pt x="43803" y="340131"/>
                </a:lnTo>
                <a:lnTo>
                  <a:pt x="44254" y="340296"/>
                </a:lnTo>
                <a:close/>
              </a:path>
              <a:path w="4161790" h="356870">
                <a:moveTo>
                  <a:pt x="48831" y="341972"/>
                </a:moveTo>
                <a:lnTo>
                  <a:pt x="48234" y="341795"/>
                </a:lnTo>
                <a:lnTo>
                  <a:pt x="48592" y="341885"/>
                </a:lnTo>
                <a:lnTo>
                  <a:pt x="48831" y="341972"/>
                </a:lnTo>
                <a:close/>
              </a:path>
              <a:path w="4161790" h="356870">
                <a:moveTo>
                  <a:pt x="48592" y="341885"/>
                </a:moveTo>
                <a:lnTo>
                  <a:pt x="48234" y="341795"/>
                </a:lnTo>
                <a:lnTo>
                  <a:pt x="48592" y="341885"/>
                </a:lnTo>
                <a:close/>
              </a:path>
              <a:path w="4161790" h="356870">
                <a:moveTo>
                  <a:pt x="48939" y="341972"/>
                </a:moveTo>
                <a:lnTo>
                  <a:pt x="48592" y="341885"/>
                </a:lnTo>
                <a:lnTo>
                  <a:pt x="48939" y="341972"/>
                </a:lnTo>
                <a:close/>
              </a:path>
              <a:path w="4161790" h="356870">
                <a:moveTo>
                  <a:pt x="21640" y="340931"/>
                </a:moveTo>
                <a:lnTo>
                  <a:pt x="18656" y="338213"/>
                </a:lnTo>
                <a:lnTo>
                  <a:pt x="14541" y="333692"/>
                </a:lnTo>
                <a:lnTo>
                  <a:pt x="12293" y="330669"/>
                </a:lnTo>
                <a:lnTo>
                  <a:pt x="22466" y="323075"/>
                </a:lnTo>
                <a:lnTo>
                  <a:pt x="24185" y="325374"/>
                </a:lnTo>
                <a:lnTo>
                  <a:pt x="24536" y="325843"/>
                </a:lnTo>
                <a:lnTo>
                  <a:pt x="27458" y="329018"/>
                </a:lnTo>
                <a:lnTo>
                  <a:pt x="27851" y="329450"/>
                </a:lnTo>
                <a:lnTo>
                  <a:pt x="30187" y="331533"/>
                </a:lnTo>
                <a:lnTo>
                  <a:pt x="21640" y="340931"/>
                </a:lnTo>
                <a:close/>
              </a:path>
              <a:path w="4161790" h="356870">
                <a:moveTo>
                  <a:pt x="24536" y="325843"/>
                </a:moveTo>
                <a:lnTo>
                  <a:pt x="24142" y="325374"/>
                </a:lnTo>
                <a:lnTo>
                  <a:pt x="24380" y="325635"/>
                </a:lnTo>
                <a:lnTo>
                  <a:pt x="24536" y="325843"/>
                </a:lnTo>
                <a:close/>
              </a:path>
              <a:path w="4161790" h="356870">
                <a:moveTo>
                  <a:pt x="24380" y="325635"/>
                </a:moveTo>
                <a:lnTo>
                  <a:pt x="24142" y="325374"/>
                </a:lnTo>
                <a:lnTo>
                  <a:pt x="24380" y="325635"/>
                </a:lnTo>
                <a:close/>
              </a:path>
              <a:path w="4161790" h="356870">
                <a:moveTo>
                  <a:pt x="24570" y="325843"/>
                </a:moveTo>
                <a:lnTo>
                  <a:pt x="24380" y="325635"/>
                </a:lnTo>
                <a:lnTo>
                  <a:pt x="24570" y="325843"/>
                </a:lnTo>
                <a:close/>
              </a:path>
              <a:path w="4161790" h="356870">
                <a:moveTo>
                  <a:pt x="27851" y="329450"/>
                </a:moveTo>
                <a:lnTo>
                  <a:pt x="27419" y="329018"/>
                </a:lnTo>
                <a:lnTo>
                  <a:pt x="27643" y="329222"/>
                </a:lnTo>
                <a:lnTo>
                  <a:pt x="27851" y="329450"/>
                </a:lnTo>
                <a:close/>
              </a:path>
              <a:path w="4161790" h="356870">
                <a:moveTo>
                  <a:pt x="27643" y="329222"/>
                </a:moveTo>
                <a:lnTo>
                  <a:pt x="27419" y="329018"/>
                </a:lnTo>
                <a:lnTo>
                  <a:pt x="27643" y="329222"/>
                </a:lnTo>
                <a:close/>
              </a:path>
              <a:path w="4161790" h="356870">
                <a:moveTo>
                  <a:pt x="27894" y="329450"/>
                </a:moveTo>
                <a:lnTo>
                  <a:pt x="27643" y="329222"/>
                </a:lnTo>
                <a:lnTo>
                  <a:pt x="27894" y="329450"/>
                </a:lnTo>
                <a:close/>
              </a:path>
              <a:path w="4161790" h="356870">
                <a:moveTo>
                  <a:pt x="5334" y="318642"/>
                </a:moveTo>
                <a:lnTo>
                  <a:pt x="5003" y="317957"/>
                </a:lnTo>
                <a:lnTo>
                  <a:pt x="2857" y="312102"/>
                </a:lnTo>
                <a:lnTo>
                  <a:pt x="1308" y="306069"/>
                </a:lnTo>
                <a:lnTo>
                  <a:pt x="1092" y="304888"/>
                </a:lnTo>
                <a:lnTo>
                  <a:pt x="13601" y="302653"/>
                </a:lnTo>
                <a:lnTo>
                  <a:pt x="13665" y="303136"/>
                </a:lnTo>
                <a:lnTo>
                  <a:pt x="14921" y="308038"/>
                </a:lnTo>
                <a:lnTo>
                  <a:pt x="15074" y="308635"/>
                </a:lnTo>
                <a:lnTo>
                  <a:pt x="16602" y="312724"/>
                </a:lnTo>
                <a:lnTo>
                  <a:pt x="16747" y="313145"/>
                </a:lnTo>
                <a:lnTo>
                  <a:pt x="5334" y="318642"/>
                </a:lnTo>
                <a:close/>
              </a:path>
              <a:path w="4161790" h="356870">
                <a:moveTo>
                  <a:pt x="13727" y="303379"/>
                </a:moveTo>
                <a:lnTo>
                  <a:pt x="13665" y="303136"/>
                </a:lnTo>
                <a:lnTo>
                  <a:pt x="13727" y="303379"/>
                </a:lnTo>
                <a:close/>
              </a:path>
              <a:path w="4161790" h="356870">
                <a:moveTo>
                  <a:pt x="13785" y="303606"/>
                </a:moveTo>
                <a:lnTo>
                  <a:pt x="13727" y="303379"/>
                </a:lnTo>
                <a:lnTo>
                  <a:pt x="13785" y="303606"/>
                </a:lnTo>
                <a:close/>
              </a:path>
              <a:path w="4161790" h="356870">
                <a:moveTo>
                  <a:pt x="15074" y="308635"/>
                </a:moveTo>
                <a:lnTo>
                  <a:pt x="14897" y="308038"/>
                </a:lnTo>
                <a:lnTo>
                  <a:pt x="14980" y="308269"/>
                </a:lnTo>
                <a:lnTo>
                  <a:pt x="15074" y="308635"/>
                </a:lnTo>
                <a:close/>
              </a:path>
              <a:path w="4161790" h="356870">
                <a:moveTo>
                  <a:pt x="14980" y="308269"/>
                </a:moveTo>
                <a:lnTo>
                  <a:pt x="14897" y="308038"/>
                </a:lnTo>
                <a:lnTo>
                  <a:pt x="14980" y="308269"/>
                </a:lnTo>
                <a:close/>
              </a:path>
              <a:path w="4161790" h="356870">
                <a:moveTo>
                  <a:pt x="15114" y="308635"/>
                </a:moveTo>
                <a:lnTo>
                  <a:pt x="14980" y="308269"/>
                </a:lnTo>
                <a:lnTo>
                  <a:pt x="15114" y="308635"/>
                </a:lnTo>
                <a:close/>
              </a:path>
              <a:path w="4161790" h="356870">
                <a:moveTo>
                  <a:pt x="16747" y="313145"/>
                </a:moveTo>
                <a:lnTo>
                  <a:pt x="16573" y="312724"/>
                </a:lnTo>
                <a:lnTo>
                  <a:pt x="16679" y="312935"/>
                </a:lnTo>
                <a:lnTo>
                  <a:pt x="16747" y="313145"/>
                </a:lnTo>
                <a:close/>
              </a:path>
              <a:path w="4161790" h="356870">
                <a:moveTo>
                  <a:pt x="16679" y="312935"/>
                </a:moveTo>
                <a:lnTo>
                  <a:pt x="16573" y="312724"/>
                </a:lnTo>
                <a:lnTo>
                  <a:pt x="16679" y="31293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79144" y="4641215"/>
            <a:ext cx="4161790" cy="356870"/>
          </a:xfrm>
          <a:custGeom>
            <a:avLst/>
            <a:gdLst/>
            <a:ahLst/>
            <a:cxnLst/>
            <a:rect l="l" t="t" r="r" b="b"/>
            <a:pathLst>
              <a:path w="4161790" h="356870">
                <a:moveTo>
                  <a:pt x="12700" y="293154"/>
                </a:moveTo>
                <a:lnTo>
                  <a:pt x="0" y="293154"/>
                </a:lnTo>
                <a:lnTo>
                  <a:pt x="0" y="280454"/>
                </a:lnTo>
                <a:lnTo>
                  <a:pt x="12700" y="280454"/>
                </a:lnTo>
                <a:lnTo>
                  <a:pt x="12700" y="293154"/>
                </a:lnTo>
                <a:close/>
              </a:path>
              <a:path w="4161790" h="356870">
                <a:moveTo>
                  <a:pt x="12700" y="267754"/>
                </a:moveTo>
                <a:lnTo>
                  <a:pt x="0" y="267754"/>
                </a:lnTo>
                <a:lnTo>
                  <a:pt x="0" y="255054"/>
                </a:lnTo>
                <a:lnTo>
                  <a:pt x="12700" y="255054"/>
                </a:lnTo>
                <a:lnTo>
                  <a:pt x="12700" y="267754"/>
                </a:lnTo>
                <a:close/>
              </a:path>
              <a:path w="4161790" h="356870">
                <a:moveTo>
                  <a:pt x="12700" y="242354"/>
                </a:moveTo>
                <a:lnTo>
                  <a:pt x="0" y="242354"/>
                </a:lnTo>
                <a:lnTo>
                  <a:pt x="0" y="229654"/>
                </a:lnTo>
                <a:lnTo>
                  <a:pt x="12700" y="229654"/>
                </a:lnTo>
                <a:lnTo>
                  <a:pt x="12700" y="242354"/>
                </a:lnTo>
                <a:close/>
              </a:path>
              <a:path w="4161790" h="356870">
                <a:moveTo>
                  <a:pt x="12700" y="216954"/>
                </a:moveTo>
                <a:lnTo>
                  <a:pt x="0" y="216954"/>
                </a:lnTo>
                <a:lnTo>
                  <a:pt x="0" y="204254"/>
                </a:lnTo>
                <a:lnTo>
                  <a:pt x="12700" y="204254"/>
                </a:lnTo>
                <a:lnTo>
                  <a:pt x="12700" y="216954"/>
                </a:lnTo>
                <a:close/>
              </a:path>
              <a:path w="4161790" h="356870">
                <a:moveTo>
                  <a:pt x="12700" y="191554"/>
                </a:moveTo>
                <a:lnTo>
                  <a:pt x="0" y="191554"/>
                </a:lnTo>
                <a:lnTo>
                  <a:pt x="0" y="178854"/>
                </a:lnTo>
                <a:lnTo>
                  <a:pt x="12700" y="178854"/>
                </a:lnTo>
                <a:lnTo>
                  <a:pt x="12700" y="191554"/>
                </a:lnTo>
                <a:close/>
              </a:path>
              <a:path w="4161790" h="356870">
                <a:moveTo>
                  <a:pt x="12700" y="166154"/>
                </a:moveTo>
                <a:lnTo>
                  <a:pt x="0" y="166154"/>
                </a:lnTo>
                <a:lnTo>
                  <a:pt x="0" y="153454"/>
                </a:lnTo>
                <a:lnTo>
                  <a:pt x="12700" y="153454"/>
                </a:lnTo>
                <a:lnTo>
                  <a:pt x="12700" y="166154"/>
                </a:lnTo>
                <a:close/>
              </a:path>
              <a:path w="4161790" h="356870">
                <a:moveTo>
                  <a:pt x="12700" y="140754"/>
                </a:moveTo>
                <a:lnTo>
                  <a:pt x="0" y="140754"/>
                </a:lnTo>
                <a:lnTo>
                  <a:pt x="0" y="128054"/>
                </a:lnTo>
                <a:lnTo>
                  <a:pt x="12700" y="128054"/>
                </a:lnTo>
                <a:lnTo>
                  <a:pt x="12700" y="140754"/>
                </a:lnTo>
                <a:close/>
              </a:path>
              <a:path w="4161790" h="356870">
                <a:moveTo>
                  <a:pt x="12700" y="115354"/>
                </a:moveTo>
                <a:lnTo>
                  <a:pt x="0" y="115354"/>
                </a:lnTo>
                <a:lnTo>
                  <a:pt x="0" y="102654"/>
                </a:lnTo>
                <a:lnTo>
                  <a:pt x="12700" y="102654"/>
                </a:lnTo>
                <a:lnTo>
                  <a:pt x="12700" y="115354"/>
                </a:lnTo>
                <a:close/>
              </a:path>
              <a:path w="4161790" h="356870">
                <a:moveTo>
                  <a:pt x="12700" y="89954"/>
                </a:moveTo>
                <a:lnTo>
                  <a:pt x="0" y="89954"/>
                </a:lnTo>
                <a:lnTo>
                  <a:pt x="0" y="77254"/>
                </a:lnTo>
                <a:lnTo>
                  <a:pt x="12700" y="77254"/>
                </a:lnTo>
                <a:lnTo>
                  <a:pt x="12700" y="89954"/>
                </a:lnTo>
                <a:close/>
              </a:path>
              <a:path w="4161790" h="356870">
                <a:moveTo>
                  <a:pt x="12700" y="64554"/>
                </a:moveTo>
                <a:lnTo>
                  <a:pt x="0" y="64554"/>
                </a:lnTo>
                <a:lnTo>
                  <a:pt x="76" y="60439"/>
                </a:lnTo>
                <a:lnTo>
                  <a:pt x="330" y="57200"/>
                </a:lnTo>
                <a:lnTo>
                  <a:pt x="736" y="54013"/>
                </a:lnTo>
                <a:lnTo>
                  <a:pt x="1308" y="50800"/>
                </a:lnTo>
                <a:lnTo>
                  <a:pt x="1422" y="50355"/>
                </a:lnTo>
                <a:lnTo>
                  <a:pt x="13666" y="53505"/>
                </a:lnTo>
                <a:lnTo>
                  <a:pt x="13682" y="53733"/>
                </a:lnTo>
                <a:lnTo>
                  <a:pt x="13268" y="56095"/>
                </a:lnTo>
                <a:lnTo>
                  <a:pt x="12954" y="58648"/>
                </a:lnTo>
                <a:lnTo>
                  <a:pt x="12767" y="61239"/>
                </a:lnTo>
                <a:lnTo>
                  <a:pt x="12700" y="63715"/>
                </a:lnTo>
                <a:lnTo>
                  <a:pt x="12700" y="64554"/>
                </a:lnTo>
                <a:close/>
              </a:path>
              <a:path w="4161790" h="356870">
                <a:moveTo>
                  <a:pt x="13721" y="53517"/>
                </a:moveTo>
                <a:close/>
              </a:path>
              <a:path w="4161790" h="356870">
                <a:moveTo>
                  <a:pt x="13665" y="53733"/>
                </a:moveTo>
                <a:lnTo>
                  <a:pt x="13711" y="53517"/>
                </a:lnTo>
                <a:lnTo>
                  <a:pt x="13665" y="53733"/>
                </a:lnTo>
                <a:close/>
              </a:path>
              <a:path w="4161790" h="356870">
                <a:moveTo>
                  <a:pt x="13682" y="53733"/>
                </a:moveTo>
                <a:lnTo>
                  <a:pt x="13714" y="53557"/>
                </a:lnTo>
                <a:lnTo>
                  <a:pt x="13682" y="53733"/>
                </a:lnTo>
                <a:close/>
              </a:path>
              <a:path w="4161790" h="356870">
                <a:moveTo>
                  <a:pt x="13294" y="55898"/>
                </a:moveTo>
                <a:close/>
              </a:path>
              <a:path w="4161790" h="356870">
                <a:moveTo>
                  <a:pt x="13268" y="56095"/>
                </a:moveTo>
                <a:lnTo>
                  <a:pt x="13294" y="55898"/>
                </a:lnTo>
                <a:lnTo>
                  <a:pt x="13268" y="56095"/>
                </a:lnTo>
                <a:close/>
              </a:path>
              <a:path w="4161790" h="356870">
                <a:moveTo>
                  <a:pt x="12975" y="58384"/>
                </a:moveTo>
                <a:close/>
              </a:path>
              <a:path w="4161790" h="356870">
                <a:moveTo>
                  <a:pt x="12954" y="58648"/>
                </a:moveTo>
                <a:lnTo>
                  <a:pt x="12975" y="58384"/>
                </a:lnTo>
                <a:lnTo>
                  <a:pt x="12954" y="58648"/>
                </a:lnTo>
                <a:close/>
              </a:path>
              <a:path w="4161790" h="356870">
                <a:moveTo>
                  <a:pt x="12767" y="61239"/>
                </a:moveTo>
                <a:lnTo>
                  <a:pt x="12776" y="60921"/>
                </a:lnTo>
                <a:lnTo>
                  <a:pt x="12767" y="61239"/>
                </a:lnTo>
                <a:close/>
              </a:path>
              <a:path w="4161790" h="356870">
                <a:moveTo>
                  <a:pt x="17284" y="42672"/>
                </a:moveTo>
                <a:lnTo>
                  <a:pt x="5842" y="37160"/>
                </a:lnTo>
                <a:lnTo>
                  <a:pt x="7683" y="33337"/>
                </a:lnTo>
                <a:lnTo>
                  <a:pt x="10883" y="28079"/>
                </a:lnTo>
                <a:lnTo>
                  <a:pt x="12992" y="25247"/>
                </a:lnTo>
                <a:lnTo>
                  <a:pt x="23164" y="32854"/>
                </a:lnTo>
                <a:lnTo>
                  <a:pt x="21612" y="34937"/>
                </a:lnTo>
                <a:lnTo>
                  <a:pt x="21234" y="35445"/>
                </a:lnTo>
                <a:lnTo>
                  <a:pt x="19019" y="39128"/>
                </a:lnTo>
                <a:lnTo>
                  <a:pt x="18694" y="39662"/>
                </a:lnTo>
                <a:lnTo>
                  <a:pt x="17284" y="42672"/>
                </a:lnTo>
                <a:close/>
              </a:path>
              <a:path w="4161790" h="356870">
                <a:moveTo>
                  <a:pt x="21234" y="35445"/>
                </a:moveTo>
                <a:lnTo>
                  <a:pt x="21577" y="34937"/>
                </a:lnTo>
                <a:lnTo>
                  <a:pt x="21416" y="35201"/>
                </a:lnTo>
                <a:lnTo>
                  <a:pt x="21234" y="35445"/>
                </a:lnTo>
                <a:close/>
              </a:path>
              <a:path w="4161790" h="356870">
                <a:moveTo>
                  <a:pt x="21416" y="35201"/>
                </a:moveTo>
                <a:lnTo>
                  <a:pt x="21577" y="34937"/>
                </a:lnTo>
                <a:lnTo>
                  <a:pt x="21416" y="35201"/>
                </a:lnTo>
                <a:close/>
              </a:path>
              <a:path w="4161790" h="356870">
                <a:moveTo>
                  <a:pt x="21267" y="35445"/>
                </a:moveTo>
                <a:lnTo>
                  <a:pt x="21416" y="35201"/>
                </a:lnTo>
                <a:lnTo>
                  <a:pt x="21267" y="35445"/>
                </a:lnTo>
                <a:close/>
              </a:path>
              <a:path w="4161790" h="356870">
                <a:moveTo>
                  <a:pt x="18919" y="39292"/>
                </a:moveTo>
                <a:lnTo>
                  <a:pt x="18999" y="39128"/>
                </a:lnTo>
                <a:lnTo>
                  <a:pt x="18919" y="39292"/>
                </a:lnTo>
                <a:close/>
              </a:path>
              <a:path w="4161790" h="356870">
                <a:moveTo>
                  <a:pt x="18741" y="39662"/>
                </a:moveTo>
                <a:lnTo>
                  <a:pt x="18919" y="39292"/>
                </a:lnTo>
                <a:lnTo>
                  <a:pt x="18741" y="39662"/>
                </a:lnTo>
                <a:close/>
              </a:path>
              <a:path w="4161790" h="356870">
                <a:moveTo>
                  <a:pt x="31033" y="24529"/>
                </a:moveTo>
                <a:lnTo>
                  <a:pt x="22517" y="15151"/>
                </a:lnTo>
                <a:lnTo>
                  <a:pt x="23177" y="14541"/>
                </a:lnTo>
                <a:lnTo>
                  <a:pt x="28079" y="10883"/>
                </a:lnTo>
                <a:lnTo>
                  <a:pt x="33337" y="7683"/>
                </a:lnTo>
                <a:lnTo>
                  <a:pt x="34569" y="7099"/>
                </a:lnTo>
                <a:lnTo>
                  <a:pt x="40081" y="18529"/>
                </a:lnTo>
                <a:lnTo>
                  <a:pt x="39746" y="18694"/>
                </a:lnTo>
                <a:lnTo>
                  <a:pt x="39128" y="18999"/>
                </a:lnTo>
                <a:lnTo>
                  <a:pt x="35499" y="21234"/>
                </a:lnTo>
                <a:lnTo>
                  <a:pt x="34937" y="21577"/>
                </a:lnTo>
                <a:lnTo>
                  <a:pt x="31553" y="24142"/>
                </a:lnTo>
                <a:lnTo>
                  <a:pt x="31033" y="24529"/>
                </a:lnTo>
                <a:close/>
              </a:path>
              <a:path w="4161790" h="356870">
                <a:moveTo>
                  <a:pt x="39305" y="18911"/>
                </a:moveTo>
                <a:lnTo>
                  <a:pt x="39662" y="18694"/>
                </a:lnTo>
                <a:lnTo>
                  <a:pt x="39305" y="18911"/>
                </a:lnTo>
                <a:close/>
              </a:path>
              <a:path w="4161790" h="356870">
                <a:moveTo>
                  <a:pt x="39162" y="18999"/>
                </a:moveTo>
                <a:lnTo>
                  <a:pt x="39305" y="18911"/>
                </a:lnTo>
                <a:lnTo>
                  <a:pt x="39162" y="18999"/>
                </a:lnTo>
                <a:close/>
              </a:path>
              <a:path w="4161790" h="356870">
                <a:moveTo>
                  <a:pt x="34937" y="21577"/>
                </a:moveTo>
                <a:lnTo>
                  <a:pt x="35445" y="21234"/>
                </a:lnTo>
                <a:lnTo>
                  <a:pt x="35205" y="21413"/>
                </a:lnTo>
                <a:lnTo>
                  <a:pt x="34937" y="21577"/>
                </a:lnTo>
                <a:close/>
              </a:path>
              <a:path w="4161790" h="356870">
                <a:moveTo>
                  <a:pt x="35205" y="21413"/>
                </a:moveTo>
                <a:lnTo>
                  <a:pt x="35445" y="21234"/>
                </a:lnTo>
                <a:lnTo>
                  <a:pt x="35205" y="21413"/>
                </a:lnTo>
                <a:close/>
              </a:path>
              <a:path w="4161790" h="356870">
                <a:moveTo>
                  <a:pt x="34986" y="21577"/>
                </a:moveTo>
                <a:lnTo>
                  <a:pt x="35205" y="21413"/>
                </a:lnTo>
                <a:lnTo>
                  <a:pt x="34986" y="21577"/>
                </a:lnTo>
                <a:close/>
              </a:path>
              <a:path w="4161790" h="356870">
                <a:moveTo>
                  <a:pt x="31034" y="24530"/>
                </a:moveTo>
                <a:lnTo>
                  <a:pt x="31495" y="24142"/>
                </a:lnTo>
                <a:lnTo>
                  <a:pt x="31241" y="24375"/>
                </a:lnTo>
                <a:lnTo>
                  <a:pt x="31034" y="24530"/>
                </a:lnTo>
                <a:close/>
              </a:path>
              <a:path w="4161790" h="356870">
                <a:moveTo>
                  <a:pt x="31241" y="24375"/>
                </a:moveTo>
                <a:lnTo>
                  <a:pt x="31495" y="24142"/>
                </a:lnTo>
                <a:lnTo>
                  <a:pt x="31241" y="24375"/>
                </a:lnTo>
                <a:close/>
              </a:path>
              <a:path w="4161790" h="356870">
                <a:moveTo>
                  <a:pt x="31051" y="24549"/>
                </a:moveTo>
                <a:lnTo>
                  <a:pt x="31241" y="24375"/>
                </a:lnTo>
                <a:lnTo>
                  <a:pt x="31051" y="24549"/>
                </a:lnTo>
                <a:close/>
              </a:path>
              <a:path w="4161790" h="356870">
                <a:moveTo>
                  <a:pt x="50736" y="14439"/>
                </a:moveTo>
                <a:lnTo>
                  <a:pt x="61518" y="50"/>
                </a:lnTo>
                <a:lnTo>
                  <a:pt x="61836" y="12750"/>
                </a:lnTo>
                <a:lnTo>
                  <a:pt x="61239" y="12750"/>
                </a:lnTo>
                <a:lnTo>
                  <a:pt x="58351" y="12979"/>
                </a:lnTo>
                <a:lnTo>
                  <a:pt x="55812" y="13309"/>
                </a:lnTo>
                <a:lnTo>
                  <a:pt x="53830" y="13665"/>
                </a:lnTo>
                <a:lnTo>
                  <a:pt x="53263" y="13766"/>
                </a:lnTo>
                <a:lnTo>
                  <a:pt x="50736" y="14439"/>
                </a:lnTo>
                <a:close/>
              </a:path>
              <a:path w="4161790" h="356870">
                <a:moveTo>
                  <a:pt x="60921" y="12776"/>
                </a:moveTo>
                <a:lnTo>
                  <a:pt x="61239" y="12750"/>
                </a:lnTo>
                <a:lnTo>
                  <a:pt x="61836" y="12750"/>
                </a:lnTo>
                <a:lnTo>
                  <a:pt x="60921" y="12776"/>
                </a:lnTo>
                <a:close/>
              </a:path>
              <a:path w="4161790" h="356870">
                <a:moveTo>
                  <a:pt x="58384" y="12975"/>
                </a:moveTo>
                <a:lnTo>
                  <a:pt x="58648" y="12941"/>
                </a:lnTo>
                <a:lnTo>
                  <a:pt x="58815" y="12941"/>
                </a:lnTo>
                <a:lnTo>
                  <a:pt x="58384" y="12975"/>
                </a:lnTo>
                <a:close/>
              </a:path>
              <a:path w="4161790" h="356870">
                <a:moveTo>
                  <a:pt x="58351" y="12979"/>
                </a:moveTo>
                <a:close/>
              </a:path>
              <a:path w="4161790" h="356870">
                <a:moveTo>
                  <a:pt x="55898" y="13294"/>
                </a:moveTo>
                <a:lnTo>
                  <a:pt x="56095" y="13258"/>
                </a:lnTo>
                <a:lnTo>
                  <a:pt x="55898" y="13294"/>
                </a:lnTo>
                <a:close/>
              </a:path>
              <a:path w="4161790" h="356870">
                <a:moveTo>
                  <a:pt x="55812" y="13309"/>
                </a:moveTo>
                <a:close/>
              </a:path>
              <a:path w="4161790" h="356870">
                <a:moveTo>
                  <a:pt x="53514" y="13721"/>
                </a:moveTo>
                <a:lnTo>
                  <a:pt x="53733" y="13665"/>
                </a:lnTo>
                <a:lnTo>
                  <a:pt x="53514" y="13721"/>
                </a:lnTo>
                <a:close/>
              </a:path>
              <a:path w="4161790" h="356870">
                <a:moveTo>
                  <a:pt x="53340" y="13766"/>
                </a:moveTo>
                <a:lnTo>
                  <a:pt x="53514" y="13721"/>
                </a:lnTo>
                <a:lnTo>
                  <a:pt x="53340" y="13766"/>
                </a:lnTo>
                <a:close/>
              </a:path>
              <a:path w="4161790" h="356870">
                <a:moveTo>
                  <a:pt x="87083" y="12700"/>
                </a:moveTo>
                <a:lnTo>
                  <a:pt x="74383" y="12700"/>
                </a:lnTo>
                <a:lnTo>
                  <a:pt x="74383" y="0"/>
                </a:lnTo>
                <a:lnTo>
                  <a:pt x="87083" y="0"/>
                </a:lnTo>
                <a:lnTo>
                  <a:pt x="87083" y="12700"/>
                </a:lnTo>
                <a:close/>
              </a:path>
              <a:path w="4161790" h="356870">
                <a:moveTo>
                  <a:pt x="112483" y="12700"/>
                </a:moveTo>
                <a:lnTo>
                  <a:pt x="99783" y="12700"/>
                </a:lnTo>
                <a:lnTo>
                  <a:pt x="99783" y="0"/>
                </a:lnTo>
                <a:lnTo>
                  <a:pt x="112483" y="0"/>
                </a:lnTo>
                <a:lnTo>
                  <a:pt x="112483" y="12700"/>
                </a:lnTo>
                <a:close/>
              </a:path>
              <a:path w="4161790" h="356870">
                <a:moveTo>
                  <a:pt x="137883" y="12700"/>
                </a:moveTo>
                <a:lnTo>
                  <a:pt x="125183" y="12700"/>
                </a:lnTo>
                <a:lnTo>
                  <a:pt x="125183" y="0"/>
                </a:lnTo>
                <a:lnTo>
                  <a:pt x="137883" y="0"/>
                </a:lnTo>
                <a:lnTo>
                  <a:pt x="137883" y="12700"/>
                </a:lnTo>
                <a:close/>
              </a:path>
              <a:path w="4161790" h="356870">
                <a:moveTo>
                  <a:pt x="163283" y="12700"/>
                </a:moveTo>
                <a:lnTo>
                  <a:pt x="150583" y="12700"/>
                </a:lnTo>
                <a:lnTo>
                  <a:pt x="150583" y="0"/>
                </a:lnTo>
                <a:lnTo>
                  <a:pt x="163283" y="0"/>
                </a:lnTo>
                <a:lnTo>
                  <a:pt x="163283" y="12700"/>
                </a:lnTo>
                <a:close/>
              </a:path>
              <a:path w="4161790" h="356870">
                <a:moveTo>
                  <a:pt x="188683" y="12700"/>
                </a:moveTo>
                <a:lnTo>
                  <a:pt x="175983" y="12700"/>
                </a:lnTo>
                <a:lnTo>
                  <a:pt x="175983" y="0"/>
                </a:lnTo>
                <a:lnTo>
                  <a:pt x="188683" y="0"/>
                </a:lnTo>
                <a:lnTo>
                  <a:pt x="188683" y="12700"/>
                </a:lnTo>
                <a:close/>
              </a:path>
              <a:path w="4161790" h="356870">
                <a:moveTo>
                  <a:pt x="214083" y="12700"/>
                </a:moveTo>
                <a:lnTo>
                  <a:pt x="201383" y="12700"/>
                </a:lnTo>
                <a:lnTo>
                  <a:pt x="201383" y="0"/>
                </a:lnTo>
                <a:lnTo>
                  <a:pt x="214083" y="0"/>
                </a:lnTo>
                <a:lnTo>
                  <a:pt x="214083" y="12700"/>
                </a:lnTo>
                <a:close/>
              </a:path>
              <a:path w="4161790" h="356870">
                <a:moveTo>
                  <a:pt x="239483" y="12700"/>
                </a:moveTo>
                <a:lnTo>
                  <a:pt x="226783" y="12700"/>
                </a:lnTo>
                <a:lnTo>
                  <a:pt x="226783" y="0"/>
                </a:lnTo>
                <a:lnTo>
                  <a:pt x="239483" y="0"/>
                </a:lnTo>
                <a:lnTo>
                  <a:pt x="239483" y="12700"/>
                </a:lnTo>
                <a:close/>
              </a:path>
              <a:path w="4161790" h="356870">
                <a:moveTo>
                  <a:pt x="264883" y="12700"/>
                </a:moveTo>
                <a:lnTo>
                  <a:pt x="252183" y="12700"/>
                </a:lnTo>
                <a:lnTo>
                  <a:pt x="252183" y="0"/>
                </a:lnTo>
                <a:lnTo>
                  <a:pt x="264883" y="0"/>
                </a:lnTo>
                <a:lnTo>
                  <a:pt x="264883" y="12700"/>
                </a:lnTo>
                <a:close/>
              </a:path>
              <a:path w="4161790" h="356870">
                <a:moveTo>
                  <a:pt x="290283" y="12700"/>
                </a:moveTo>
                <a:lnTo>
                  <a:pt x="277583" y="12700"/>
                </a:lnTo>
                <a:lnTo>
                  <a:pt x="277583" y="0"/>
                </a:lnTo>
                <a:lnTo>
                  <a:pt x="290283" y="0"/>
                </a:lnTo>
                <a:lnTo>
                  <a:pt x="290283" y="12700"/>
                </a:lnTo>
                <a:close/>
              </a:path>
              <a:path w="4161790" h="356870">
                <a:moveTo>
                  <a:pt x="315683" y="12700"/>
                </a:moveTo>
                <a:lnTo>
                  <a:pt x="302983" y="12700"/>
                </a:lnTo>
                <a:lnTo>
                  <a:pt x="302983" y="0"/>
                </a:lnTo>
                <a:lnTo>
                  <a:pt x="315683" y="0"/>
                </a:lnTo>
                <a:lnTo>
                  <a:pt x="315683" y="12700"/>
                </a:lnTo>
                <a:close/>
              </a:path>
              <a:path w="4161790" h="356870">
                <a:moveTo>
                  <a:pt x="341083" y="12700"/>
                </a:moveTo>
                <a:lnTo>
                  <a:pt x="328383" y="12700"/>
                </a:lnTo>
                <a:lnTo>
                  <a:pt x="328383" y="0"/>
                </a:lnTo>
                <a:lnTo>
                  <a:pt x="341083" y="0"/>
                </a:lnTo>
                <a:lnTo>
                  <a:pt x="341083" y="12700"/>
                </a:lnTo>
                <a:close/>
              </a:path>
              <a:path w="4161790" h="356870">
                <a:moveTo>
                  <a:pt x="366483" y="12700"/>
                </a:moveTo>
                <a:lnTo>
                  <a:pt x="353783" y="12700"/>
                </a:lnTo>
                <a:lnTo>
                  <a:pt x="353783" y="0"/>
                </a:lnTo>
                <a:lnTo>
                  <a:pt x="366483" y="0"/>
                </a:lnTo>
                <a:lnTo>
                  <a:pt x="366483" y="12700"/>
                </a:lnTo>
                <a:close/>
              </a:path>
              <a:path w="4161790" h="356870">
                <a:moveTo>
                  <a:pt x="391883" y="12700"/>
                </a:moveTo>
                <a:lnTo>
                  <a:pt x="379183" y="12700"/>
                </a:lnTo>
                <a:lnTo>
                  <a:pt x="379183" y="0"/>
                </a:lnTo>
                <a:lnTo>
                  <a:pt x="391883" y="0"/>
                </a:lnTo>
                <a:lnTo>
                  <a:pt x="391883" y="12700"/>
                </a:lnTo>
                <a:close/>
              </a:path>
              <a:path w="4161790" h="356870">
                <a:moveTo>
                  <a:pt x="417283" y="12700"/>
                </a:moveTo>
                <a:lnTo>
                  <a:pt x="404583" y="12700"/>
                </a:lnTo>
                <a:lnTo>
                  <a:pt x="404583" y="0"/>
                </a:lnTo>
                <a:lnTo>
                  <a:pt x="417283" y="0"/>
                </a:lnTo>
                <a:lnTo>
                  <a:pt x="417283" y="12700"/>
                </a:lnTo>
                <a:close/>
              </a:path>
              <a:path w="4161790" h="356870">
                <a:moveTo>
                  <a:pt x="442683" y="12700"/>
                </a:moveTo>
                <a:lnTo>
                  <a:pt x="429983" y="12700"/>
                </a:lnTo>
                <a:lnTo>
                  <a:pt x="429983" y="0"/>
                </a:lnTo>
                <a:lnTo>
                  <a:pt x="442683" y="0"/>
                </a:lnTo>
                <a:lnTo>
                  <a:pt x="442683" y="12700"/>
                </a:lnTo>
                <a:close/>
              </a:path>
              <a:path w="4161790" h="356870">
                <a:moveTo>
                  <a:pt x="468083" y="12700"/>
                </a:moveTo>
                <a:lnTo>
                  <a:pt x="455383" y="12700"/>
                </a:lnTo>
                <a:lnTo>
                  <a:pt x="455383" y="0"/>
                </a:lnTo>
                <a:lnTo>
                  <a:pt x="468083" y="0"/>
                </a:lnTo>
                <a:lnTo>
                  <a:pt x="468083" y="12700"/>
                </a:lnTo>
                <a:close/>
              </a:path>
              <a:path w="4161790" h="356870">
                <a:moveTo>
                  <a:pt x="493483" y="12700"/>
                </a:moveTo>
                <a:lnTo>
                  <a:pt x="480783" y="12700"/>
                </a:lnTo>
                <a:lnTo>
                  <a:pt x="480783" y="0"/>
                </a:lnTo>
                <a:lnTo>
                  <a:pt x="493483" y="0"/>
                </a:lnTo>
                <a:lnTo>
                  <a:pt x="493483" y="12700"/>
                </a:lnTo>
                <a:close/>
              </a:path>
              <a:path w="4161790" h="356870">
                <a:moveTo>
                  <a:pt x="518883" y="12700"/>
                </a:moveTo>
                <a:lnTo>
                  <a:pt x="506183" y="12700"/>
                </a:lnTo>
                <a:lnTo>
                  <a:pt x="506183" y="0"/>
                </a:lnTo>
                <a:lnTo>
                  <a:pt x="518883" y="0"/>
                </a:lnTo>
                <a:lnTo>
                  <a:pt x="518883" y="12700"/>
                </a:lnTo>
                <a:close/>
              </a:path>
              <a:path w="4161790" h="356870">
                <a:moveTo>
                  <a:pt x="544283" y="12700"/>
                </a:moveTo>
                <a:lnTo>
                  <a:pt x="531583" y="12700"/>
                </a:lnTo>
                <a:lnTo>
                  <a:pt x="531583" y="0"/>
                </a:lnTo>
                <a:lnTo>
                  <a:pt x="544283" y="0"/>
                </a:lnTo>
                <a:lnTo>
                  <a:pt x="544283" y="12700"/>
                </a:lnTo>
                <a:close/>
              </a:path>
              <a:path w="4161790" h="356870">
                <a:moveTo>
                  <a:pt x="569683" y="12700"/>
                </a:moveTo>
                <a:lnTo>
                  <a:pt x="556983" y="12700"/>
                </a:lnTo>
                <a:lnTo>
                  <a:pt x="556983" y="0"/>
                </a:lnTo>
                <a:lnTo>
                  <a:pt x="569683" y="0"/>
                </a:lnTo>
                <a:lnTo>
                  <a:pt x="569683" y="12700"/>
                </a:lnTo>
                <a:close/>
              </a:path>
              <a:path w="4161790" h="356870">
                <a:moveTo>
                  <a:pt x="595083" y="12700"/>
                </a:moveTo>
                <a:lnTo>
                  <a:pt x="582383" y="12700"/>
                </a:lnTo>
                <a:lnTo>
                  <a:pt x="582383" y="0"/>
                </a:lnTo>
                <a:lnTo>
                  <a:pt x="595083" y="0"/>
                </a:lnTo>
                <a:lnTo>
                  <a:pt x="595083" y="12700"/>
                </a:lnTo>
                <a:close/>
              </a:path>
              <a:path w="4161790" h="356870">
                <a:moveTo>
                  <a:pt x="620483" y="12700"/>
                </a:moveTo>
                <a:lnTo>
                  <a:pt x="607783" y="12700"/>
                </a:lnTo>
                <a:lnTo>
                  <a:pt x="607783" y="0"/>
                </a:lnTo>
                <a:lnTo>
                  <a:pt x="620483" y="0"/>
                </a:lnTo>
                <a:lnTo>
                  <a:pt x="620483" y="12700"/>
                </a:lnTo>
                <a:close/>
              </a:path>
              <a:path w="4161790" h="356870">
                <a:moveTo>
                  <a:pt x="645883" y="12700"/>
                </a:moveTo>
                <a:lnTo>
                  <a:pt x="633183" y="12700"/>
                </a:lnTo>
                <a:lnTo>
                  <a:pt x="633183" y="0"/>
                </a:lnTo>
                <a:lnTo>
                  <a:pt x="645883" y="0"/>
                </a:lnTo>
                <a:lnTo>
                  <a:pt x="645883" y="12700"/>
                </a:lnTo>
                <a:close/>
              </a:path>
              <a:path w="4161790" h="356870">
                <a:moveTo>
                  <a:pt x="671283" y="12700"/>
                </a:moveTo>
                <a:lnTo>
                  <a:pt x="658583" y="12700"/>
                </a:lnTo>
                <a:lnTo>
                  <a:pt x="658583" y="0"/>
                </a:lnTo>
                <a:lnTo>
                  <a:pt x="671283" y="0"/>
                </a:lnTo>
                <a:lnTo>
                  <a:pt x="671283" y="12700"/>
                </a:lnTo>
                <a:close/>
              </a:path>
              <a:path w="4161790" h="356870">
                <a:moveTo>
                  <a:pt x="696683" y="12700"/>
                </a:moveTo>
                <a:lnTo>
                  <a:pt x="683983" y="12700"/>
                </a:lnTo>
                <a:lnTo>
                  <a:pt x="683983" y="0"/>
                </a:lnTo>
                <a:lnTo>
                  <a:pt x="696683" y="0"/>
                </a:lnTo>
                <a:lnTo>
                  <a:pt x="696683" y="12700"/>
                </a:lnTo>
                <a:close/>
              </a:path>
              <a:path w="4161790" h="356870">
                <a:moveTo>
                  <a:pt x="722083" y="12700"/>
                </a:moveTo>
                <a:lnTo>
                  <a:pt x="709383" y="12700"/>
                </a:lnTo>
                <a:lnTo>
                  <a:pt x="709383" y="0"/>
                </a:lnTo>
                <a:lnTo>
                  <a:pt x="722083" y="0"/>
                </a:lnTo>
                <a:lnTo>
                  <a:pt x="722083" y="12700"/>
                </a:lnTo>
                <a:close/>
              </a:path>
              <a:path w="4161790" h="356870">
                <a:moveTo>
                  <a:pt x="747483" y="12700"/>
                </a:moveTo>
                <a:lnTo>
                  <a:pt x="734783" y="12700"/>
                </a:lnTo>
                <a:lnTo>
                  <a:pt x="734783" y="0"/>
                </a:lnTo>
                <a:lnTo>
                  <a:pt x="747483" y="0"/>
                </a:lnTo>
                <a:lnTo>
                  <a:pt x="747483" y="12700"/>
                </a:lnTo>
                <a:close/>
              </a:path>
              <a:path w="4161790" h="356870">
                <a:moveTo>
                  <a:pt x="772883" y="12700"/>
                </a:moveTo>
                <a:lnTo>
                  <a:pt x="760183" y="12700"/>
                </a:lnTo>
                <a:lnTo>
                  <a:pt x="760183" y="0"/>
                </a:lnTo>
                <a:lnTo>
                  <a:pt x="772883" y="0"/>
                </a:lnTo>
                <a:lnTo>
                  <a:pt x="772883" y="12700"/>
                </a:lnTo>
                <a:close/>
              </a:path>
              <a:path w="4161790" h="356870">
                <a:moveTo>
                  <a:pt x="798283" y="12700"/>
                </a:moveTo>
                <a:lnTo>
                  <a:pt x="785583" y="12700"/>
                </a:lnTo>
                <a:lnTo>
                  <a:pt x="785583" y="0"/>
                </a:lnTo>
                <a:lnTo>
                  <a:pt x="798283" y="0"/>
                </a:lnTo>
                <a:lnTo>
                  <a:pt x="798283" y="12700"/>
                </a:lnTo>
                <a:close/>
              </a:path>
              <a:path w="4161790" h="356870">
                <a:moveTo>
                  <a:pt x="823683" y="12700"/>
                </a:moveTo>
                <a:lnTo>
                  <a:pt x="810983" y="12700"/>
                </a:lnTo>
                <a:lnTo>
                  <a:pt x="810983" y="0"/>
                </a:lnTo>
                <a:lnTo>
                  <a:pt x="823683" y="0"/>
                </a:lnTo>
                <a:lnTo>
                  <a:pt x="823683" y="12700"/>
                </a:lnTo>
                <a:close/>
              </a:path>
              <a:path w="4161790" h="356870">
                <a:moveTo>
                  <a:pt x="849083" y="12700"/>
                </a:moveTo>
                <a:lnTo>
                  <a:pt x="836383" y="12700"/>
                </a:lnTo>
                <a:lnTo>
                  <a:pt x="836383" y="0"/>
                </a:lnTo>
                <a:lnTo>
                  <a:pt x="849083" y="0"/>
                </a:lnTo>
                <a:lnTo>
                  <a:pt x="849083" y="12700"/>
                </a:lnTo>
                <a:close/>
              </a:path>
              <a:path w="4161790" h="356870">
                <a:moveTo>
                  <a:pt x="874483" y="12700"/>
                </a:moveTo>
                <a:lnTo>
                  <a:pt x="861783" y="12700"/>
                </a:lnTo>
                <a:lnTo>
                  <a:pt x="861783" y="0"/>
                </a:lnTo>
                <a:lnTo>
                  <a:pt x="874483" y="0"/>
                </a:lnTo>
                <a:lnTo>
                  <a:pt x="874483" y="12700"/>
                </a:lnTo>
                <a:close/>
              </a:path>
              <a:path w="4161790" h="356870">
                <a:moveTo>
                  <a:pt x="899883" y="12700"/>
                </a:moveTo>
                <a:lnTo>
                  <a:pt x="887183" y="12700"/>
                </a:lnTo>
                <a:lnTo>
                  <a:pt x="887183" y="0"/>
                </a:lnTo>
                <a:lnTo>
                  <a:pt x="899883" y="0"/>
                </a:lnTo>
                <a:lnTo>
                  <a:pt x="899883" y="12700"/>
                </a:lnTo>
                <a:close/>
              </a:path>
              <a:path w="4161790" h="356870">
                <a:moveTo>
                  <a:pt x="925283" y="12700"/>
                </a:moveTo>
                <a:lnTo>
                  <a:pt x="912583" y="12700"/>
                </a:lnTo>
                <a:lnTo>
                  <a:pt x="912583" y="0"/>
                </a:lnTo>
                <a:lnTo>
                  <a:pt x="925283" y="0"/>
                </a:lnTo>
                <a:lnTo>
                  <a:pt x="925283" y="12700"/>
                </a:lnTo>
                <a:close/>
              </a:path>
              <a:path w="4161790" h="356870">
                <a:moveTo>
                  <a:pt x="950683" y="12700"/>
                </a:moveTo>
                <a:lnTo>
                  <a:pt x="937983" y="12700"/>
                </a:lnTo>
                <a:lnTo>
                  <a:pt x="937983" y="0"/>
                </a:lnTo>
                <a:lnTo>
                  <a:pt x="950683" y="0"/>
                </a:lnTo>
                <a:lnTo>
                  <a:pt x="950683" y="12700"/>
                </a:lnTo>
                <a:close/>
              </a:path>
              <a:path w="4161790" h="356870">
                <a:moveTo>
                  <a:pt x="976083" y="12700"/>
                </a:moveTo>
                <a:lnTo>
                  <a:pt x="963383" y="12700"/>
                </a:lnTo>
                <a:lnTo>
                  <a:pt x="963383" y="0"/>
                </a:lnTo>
                <a:lnTo>
                  <a:pt x="976083" y="0"/>
                </a:lnTo>
                <a:lnTo>
                  <a:pt x="976083" y="12700"/>
                </a:lnTo>
                <a:close/>
              </a:path>
              <a:path w="4161790" h="356870">
                <a:moveTo>
                  <a:pt x="1001483" y="12700"/>
                </a:moveTo>
                <a:lnTo>
                  <a:pt x="988783" y="12700"/>
                </a:lnTo>
                <a:lnTo>
                  <a:pt x="988783" y="0"/>
                </a:lnTo>
                <a:lnTo>
                  <a:pt x="1001483" y="0"/>
                </a:lnTo>
                <a:lnTo>
                  <a:pt x="1001483" y="12700"/>
                </a:lnTo>
                <a:close/>
              </a:path>
              <a:path w="4161790" h="356870">
                <a:moveTo>
                  <a:pt x="1026883" y="12700"/>
                </a:moveTo>
                <a:lnTo>
                  <a:pt x="1014183" y="12700"/>
                </a:lnTo>
                <a:lnTo>
                  <a:pt x="1014183" y="0"/>
                </a:lnTo>
                <a:lnTo>
                  <a:pt x="1026883" y="0"/>
                </a:lnTo>
                <a:lnTo>
                  <a:pt x="1026883" y="12700"/>
                </a:lnTo>
                <a:close/>
              </a:path>
              <a:path w="4161790" h="356870">
                <a:moveTo>
                  <a:pt x="1052283" y="12700"/>
                </a:moveTo>
                <a:lnTo>
                  <a:pt x="1039583" y="12700"/>
                </a:lnTo>
                <a:lnTo>
                  <a:pt x="1039583" y="0"/>
                </a:lnTo>
                <a:lnTo>
                  <a:pt x="1052283" y="0"/>
                </a:lnTo>
                <a:lnTo>
                  <a:pt x="1052283" y="12700"/>
                </a:lnTo>
                <a:close/>
              </a:path>
              <a:path w="4161790" h="356870">
                <a:moveTo>
                  <a:pt x="1077683" y="12700"/>
                </a:moveTo>
                <a:lnTo>
                  <a:pt x="1064983" y="12700"/>
                </a:lnTo>
                <a:lnTo>
                  <a:pt x="1064983" y="0"/>
                </a:lnTo>
                <a:lnTo>
                  <a:pt x="1077683" y="0"/>
                </a:lnTo>
                <a:lnTo>
                  <a:pt x="1077683" y="12700"/>
                </a:lnTo>
                <a:close/>
              </a:path>
              <a:path w="4161790" h="356870">
                <a:moveTo>
                  <a:pt x="1103083" y="12700"/>
                </a:moveTo>
                <a:lnTo>
                  <a:pt x="1090383" y="12700"/>
                </a:lnTo>
                <a:lnTo>
                  <a:pt x="1090383" y="0"/>
                </a:lnTo>
                <a:lnTo>
                  <a:pt x="1103083" y="0"/>
                </a:lnTo>
                <a:lnTo>
                  <a:pt x="1103083" y="12700"/>
                </a:lnTo>
                <a:close/>
              </a:path>
              <a:path w="4161790" h="356870">
                <a:moveTo>
                  <a:pt x="1128483" y="12700"/>
                </a:moveTo>
                <a:lnTo>
                  <a:pt x="1115783" y="12700"/>
                </a:lnTo>
                <a:lnTo>
                  <a:pt x="1115783" y="0"/>
                </a:lnTo>
                <a:lnTo>
                  <a:pt x="1128483" y="0"/>
                </a:lnTo>
                <a:lnTo>
                  <a:pt x="1128483" y="12700"/>
                </a:lnTo>
                <a:close/>
              </a:path>
              <a:path w="4161790" h="356870">
                <a:moveTo>
                  <a:pt x="1153883" y="12700"/>
                </a:moveTo>
                <a:lnTo>
                  <a:pt x="1141183" y="12700"/>
                </a:lnTo>
                <a:lnTo>
                  <a:pt x="1141183" y="0"/>
                </a:lnTo>
                <a:lnTo>
                  <a:pt x="1153883" y="0"/>
                </a:lnTo>
                <a:lnTo>
                  <a:pt x="1153883" y="12700"/>
                </a:lnTo>
                <a:close/>
              </a:path>
              <a:path w="4161790" h="356870">
                <a:moveTo>
                  <a:pt x="1179283" y="12700"/>
                </a:moveTo>
                <a:lnTo>
                  <a:pt x="1166583" y="12700"/>
                </a:lnTo>
                <a:lnTo>
                  <a:pt x="1166583" y="0"/>
                </a:lnTo>
                <a:lnTo>
                  <a:pt x="1179283" y="0"/>
                </a:lnTo>
                <a:lnTo>
                  <a:pt x="1179283" y="12700"/>
                </a:lnTo>
                <a:close/>
              </a:path>
              <a:path w="4161790" h="356870">
                <a:moveTo>
                  <a:pt x="1204683" y="12700"/>
                </a:moveTo>
                <a:lnTo>
                  <a:pt x="1191983" y="12700"/>
                </a:lnTo>
                <a:lnTo>
                  <a:pt x="1191983" y="0"/>
                </a:lnTo>
                <a:lnTo>
                  <a:pt x="1204683" y="0"/>
                </a:lnTo>
                <a:lnTo>
                  <a:pt x="1204683" y="12700"/>
                </a:lnTo>
                <a:close/>
              </a:path>
              <a:path w="4161790" h="356870">
                <a:moveTo>
                  <a:pt x="1230083" y="12700"/>
                </a:moveTo>
                <a:lnTo>
                  <a:pt x="1217383" y="12700"/>
                </a:lnTo>
                <a:lnTo>
                  <a:pt x="1217383" y="0"/>
                </a:lnTo>
                <a:lnTo>
                  <a:pt x="1230083" y="0"/>
                </a:lnTo>
                <a:lnTo>
                  <a:pt x="1230083" y="12700"/>
                </a:lnTo>
                <a:close/>
              </a:path>
              <a:path w="4161790" h="356870">
                <a:moveTo>
                  <a:pt x="1255483" y="12700"/>
                </a:moveTo>
                <a:lnTo>
                  <a:pt x="1242783" y="12700"/>
                </a:lnTo>
                <a:lnTo>
                  <a:pt x="1242783" y="0"/>
                </a:lnTo>
                <a:lnTo>
                  <a:pt x="1255483" y="0"/>
                </a:lnTo>
                <a:lnTo>
                  <a:pt x="1255483" y="12700"/>
                </a:lnTo>
                <a:close/>
              </a:path>
              <a:path w="4161790" h="356870">
                <a:moveTo>
                  <a:pt x="1280883" y="12700"/>
                </a:moveTo>
                <a:lnTo>
                  <a:pt x="1268183" y="12700"/>
                </a:lnTo>
                <a:lnTo>
                  <a:pt x="1268183" y="0"/>
                </a:lnTo>
                <a:lnTo>
                  <a:pt x="1280883" y="0"/>
                </a:lnTo>
                <a:lnTo>
                  <a:pt x="1280883" y="12700"/>
                </a:lnTo>
                <a:close/>
              </a:path>
              <a:path w="4161790" h="356870">
                <a:moveTo>
                  <a:pt x="1306283" y="12700"/>
                </a:moveTo>
                <a:lnTo>
                  <a:pt x="1293583" y="12700"/>
                </a:lnTo>
                <a:lnTo>
                  <a:pt x="1293583" y="0"/>
                </a:lnTo>
                <a:lnTo>
                  <a:pt x="1306283" y="0"/>
                </a:lnTo>
                <a:lnTo>
                  <a:pt x="1306283" y="12700"/>
                </a:lnTo>
                <a:close/>
              </a:path>
              <a:path w="4161790" h="356870">
                <a:moveTo>
                  <a:pt x="1331671" y="12700"/>
                </a:moveTo>
                <a:lnTo>
                  <a:pt x="1318971" y="12700"/>
                </a:lnTo>
                <a:lnTo>
                  <a:pt x="1318971" y="0"/>
                </a:lnTo>
                <a:lnTo>
                  <a:pt x="1331671" y="0"/>
                </a:lnTo>
                <a:lnTo>
                  <a:pt x="1331671" y="12700"/>
                </a:lnTo>
                <a:close/>
              </a:path>
              <a:path w="4161790" h="356870">
                <a:moveTo>
                  <a:pt x="1357071" y="12700"/>
                </a:moveTo>
                <a:lnTo>
                  <a:pt x="1344371" y="12700"/>
                </a:lnTo>
                <a:lnTo>
                  <a:pt x="1344371" y="0"/>
                </a:lnTo>
                <a:lnTo>
                  <a:pt x="1357071" y="0"/>
                </a:lnTo>
                <a:lnTo>
                  <a:pt x="1357071" y="12700"/>
                </a:lnTo>
                <a:close/>
              </a:path>
              <a:path w="4161790" h="356870">
                <a:moveTo>
                  <a:pt x="1382471" y="12700"/>
                </a:moveTo>
                <a:lnTo>
                  <a:pt x="1369771" y="12700"/>
                </a:lnTo>
                <a:lnTo>
                  <a:pt x="1369771" y="0"/>
                </a:lnTo>
                <a:lnTo>
                  <a:pt x="1382471" y="0"/>
                </a:lnTo>
                <a:lnTo>
                  <a:pt x="1382471" y="12700"/>
                </a:lnTo>
                <a:close/>
              </a:path>
              <a:path w="4161790" h="356870">
                <a:moveTo>
                  <a:pt x="1407871" y="12700"/>
                </a:moveTo>
                <a:lnTo>
                  <a:pt x="1395171" y="12700"/>
                </a:lnTo>
                <a:lnTo>
                  <a:pt x="1395171" y="0"/>
                </a:lnTo>
                <a:lnTo>
                  <a:pt x="1407871" y="0"/>
                </a:lnTo>
                <a:lnTo>
                  <a:pt x="1407871" y="12700"/>
                </a:lnTo>
                <a:close/>
              </a:path>
              <a:path w="4161790" h="356870">
                <a:moveTo>
                  <a:pt x="1433271" y="12700"/>
                </a:moveTo>
                <a:lnTo>
                  <a:pt x="1420571" y="12700"/>
                </a:lnTo>
                <a:lnTo>
                  <a:pt x="1420571" y="0"/>
                </a:lnTo>
                <a:lnTo>
                  <a:pt x="1433271" y="0"/>
                </a:lnTo>
                <a:lnTo>
                  <a:pt x="1433271" y="12700"/>
                </a:lnTo>
                <a:close/>
              </a:path>
              <a:path w="4161790" h="356870">
                <a:moveTo>
                  <a:pt x="1458671" y="12700"/>
                </a:moveTo>
                <a:lnTo>
                  <a:pt x="1445971" y="12700"/>
                </a:lnTo>
                <a:lnTo>
                  <a:pt x="1445971" y="0"/>
                </a:lnTo>
                <a:lnTo>
                  <a:pt x="1458671" y="0"/>
                </a:lnTo>
                <a:lnTo>
                  <a:pt x="1458671" y="12700"/>
                </a:lnTo>
                <a:close/>
              </a:path>
              <a:path w="4161790" h="356870">
                <a:moveTo>
                  <a:pt x="1484071" y="12700"/>
                </a:moveTo>
                <a:lnTo>
                  <a:pt x="1471371" y="12700"/>
                </a:lnTo>
                <a:lnTo>
                  <a:pt x="1471371" y="0"/>
                </a:lnTo>
                <a:lnTo>
                  <a:pt x="1484071" y="0"/>
                </a:lnTo>
                <a:lnTo>
                  <a:pt x="1484071" y="12700"/>
                </a:lnTo>
                <a:close/>
              </a:path>
              <a:path w="4161790" h="356870">
                <a:moveTo>
                  <a:pt x="1509471" y="12700"/>
                </a:moveTo>
                <a:lnTo>
                  <a:pt x="1496771" y="12700"/>
                </a:lnTo>
                <a:lnTo>
                  <a:pt x="1496771" y="0"/>
                </a:lnTo>
                <a:lnTo>
                  <a:pt x="1509471" y="0"/>
                </a:lnTo>
                <a:lnTo>
                  <a:pt x="1509471" y="12700"/>
                </a:lnTo>
                <a:close/>
              </a:path>
              <a:path w="4161790" h="356870">
                <a:moveTo>
                  <a:pt x="1534871" y="12700"/>
                </a:moveTo>
                <a:lnTo>
                  <a:pt x="1522171" y="12700"/>
                </a:lnTo>
                <a:lnTo>
                  <a:pt x="1522171" y="0"/>
                </a:lnTo>
                <a:lnTo>
                  <a:pt x="1534871" y="0"/>
                </a:lnTo>
                <a:lnTo>
                  <a:pt x="1534871" y="12700"/>
                </a:lnTo>
                <a:close/>
              </a:path>
              <a:path w="4161790" h="356870">
                <a:moveTo>
                  <a:pt x="1560271" y="12700"/>
                </a:moveTo>
                <a:lnTo>
                  <a:pt x="1547571" y="12700"/>
                </a:lnTo>
                <a:lnTo>
                  <a:pt x="1547571" y="0"/>
                </a:lnTo>
                <a:lnTo>
                  <a:pt x="1560271" y="0"/>
                </a:lnTo>
                <a:lnTo>
                  <a:pt x="1560271" y="12700"/>
                </a:lnTo>
                <a:close/>
              </a:path>
              <a:path w="4161790" h="356870">
                <a:moveTo>
                  <a:pt x="1585671" y="12700"/>
                </a:moveTo>
                <a:lnTo>
                  <a:pt x="1572971" y="12700"/>
                </a:lnTo>
                <a:lnTo>
                  <a:pt x="1572971" y="0"/>
                </a:lnTo>
                <a:lnTo>
                  <a:pt x="1585671" y="0"/>
                </a:lnTo>
                <a:lnTo>
                  <a:pt x="1585671" y="12700"/>
                </a:lnTo>
                <a:close/>
              </a:path>
              <a:path w="4161790" h="356870">
                <a:moveTo>
                  <a:pt x="1611071" y="12700"/>
                </a:moveTo>
                <a:lnTo>
                  <a:pt x="1598371" y="12700"/>
                </a:lnTo>
                <a:lnTo>
                  <a:pt x="1598371" y="0"/>
                </a:lnTo>
                <a:lnTo>
                  <a:pt x="1611071" y="0"/>
                </a:lnTo>
                <a:lnTo>
                  <a:pt x="1611071" y="12700"/>
                </a:lnTo>
                <a:close/>
              </a:path>
              <a:path w="4161790" h="356870">
                <a:moveTo>
                  <a:pt x="1636471" y="12700"/>
                </a:moveTo>
                <a:lnTo>
                  <a:pt x="1623771" y="12700"/>
                </a:lnTo>
                <a:lnTo>
                  <a:pt x="1623771" y="0"/>
                </a:lnTo>
                <a:lnTo>
                  <a:pt x="1636471" y="0"/>
                </a:lnTo>
                <a:lnTo>
                  <a:pt x="1636471" y="12700"/>
                </a:lnTo>
                <a:close/>
              </a:path>
              <a:path w="4161790" h="356870">
                <a:moveTo>
                  <a:pt x="1661871" y="12700"/>
                </a:moveTo>
                <a:lnTo>
                  <a:pt x="1649171" y="12700"/>
                </a:lnTo>
                <a:lnTo>
                  <a:pt x="1649171" y="0"/>
                </a:lnTo>
                <a:lnTo>
                  <a:pt x="1661871" y="0"/>
                </a:lnTo>
                <a:lnTo>
                  <a:pt x="1661871" y="12700"/>
                </a:lnTo>
                <a:close/>
              </a:path>
              <a:path w="4161790" h="356870">
                <a:moveTo>
                  <a:pt x="1687271" y="12700"/>
                </a:moveTo>
                <a:lnTo>
                  <a:pt x="1674571" y="12700"/>
                </a:lnTo>
                <a:lnTo>
                  <a:pt x="1674571" y="0"/>
                </a:lnTo>
                <a:lnTo>
                  <a:pt x="1687271" y="0"/>
                </a:lnTo>
                <a:lnTo>
                  <a:pt x="1687271" y="12700"/>
                </a:lnTo>
                <a:close/>
              </a:path>
              <a:path w="4161790" h="356870">
                <a:moveTo>
                  <a:pt x="1712671" y="12700"/>
                </a:moveTo>
                <a:lnTo>
                  <a:pt x="1699971" y="12700"/>
                </a:lnTo>
                <a:lnTo>
                  <a:pt x="1699971" y="0"/>
                </a:lnTo>
                <a:lnTo>
                  <a:pt x="1712671" y="0"/>
                </a:lnTo>
                <a:lnTo>
                  <a:pt x="1712671" y="12700"/>
                </a:lnTo>
                <a:close/>
              </a:path>
              <a:path w="4161790" h="356870">
                <a:moveTo>
                  <a:pt x="1738071" y="12700"/>
                </a:moveTo>
                <a:lnTo>
                  <a:pt x="1725371" y="12700"/>
                </a:lnTo>
                <a:lnTo>
                  <a:pt x="1725371" y="0"/>
                </a:lnTo>
                <a:lnTo>
                  <a:pt x="1738071" y="0"/>
                </a:lnTo>
                <a:lnTo>
                  <a:pt x="1738071" y="12700"/>
                </a:lnTo>
                <a:close/>
              </a:path>
              <a:path w="4161790" h="356870">
                <a:moveTo>
                  <a:pt x="1763471" y="12700"/>
                </a:moveTo>
                <a:lnTo>
                  <a:pt x="1750771" y="12700"/>
                </a:lnTo>
                <a:lnTo>
                  <a:pt x="1750771" y="0"/>
                </a:lnTo>
                <a:lnTo>
                  <a:pt x="1763471" y="0"/>
                </a:lnTo>
                <a:lnTo>
                  <a:pt x="1763471" y="12700"/>
                </a:lnTo>
                <a:close/>
              </a:path>
              <a:path w="4161790" h="356870">
                <a:moveTo>
                  <a:pt x="1788871" y="12700"/>
                </a:moveTo>
                <a:lnTo>
                  <a:pt x="1776171" y="12700"/>
                </a:lnTo>
                <a:lnTo>
                  <a:pt x="1776171" y="0"/>
                </a:lnTo>
                <a:lnTo>
                  <a:pt x="1788871" y="0"/>
                </a:lnTo>
                <a:lnTo>
                  <a:pt x="1788871" y="12700"/>
                </a:lnTo>
                <a:close/>
              </a:path>
              <a:path w="4161790" h="356870">
                <a:moveTo>
                  <a:pt x="1814271" y="12700"/>
                </a:moveTo>
                <a:lnTo>
                  <a:pt x="1801571" y="12700"/>
                </a:lnTo>
                <a:lnTo>
                  <a:pt x="1801571" y="0"/>
                </a:lnTo>
                <a:lnTo>
                  <a:pt x="1814271" y="0"/>
                </a:lnTo>
                <a:lnTo>
                  <a:pt x="1814271" y="12700"/>
                </a:lnTo>
                <a:close/>
              </a:path>
              <a:path w="4161790" h="356870">
                <a:moveTo>
                  <a:pt x="1839671" y="12700"/>
                </a:moveTo>
                <a:lnTo>
                  <a:pt x="1826971" y="12700"/>
                </a:lnTo>
                <a:lnTo>
                  <a:pt x="1826971" y="0"/>
                </a:lnTo>
                <a:lnTo>
                  <a:pt x="1839671" y="0"/>
                </a:lnTo>
                <a:lnTo>
                  <a:pt x="1839671" y="12700"/>
                </a:lnTo>
                <a:close/>
              </a:path>
              <a:path w="4161790" h="356870">
                <a:moveTo>
                  <a:pt x="1865071" y="12700"/>
                </a:moveTo>
                <a:lnTo>
                  <a:pt x="1852371" y="12700"/>
                </a:lnTo>
                <a:lnTo>
                  <a:pt x="1852371" y="0"/>
                </a:lnTo>
                <a:lnTo>
                  <a:pt x="1865071" y="0"/>
                </a:lnTo>
                <a:lnTo>
                  <a:pt x="1865071" y="12700"/>
                </a:lnTo>
                <a:close/>
              </a:path>
              <a:path w="4161790" h="356870">
                <a:moveTo>
                  <a:pt x="1890471" y="12700"/>
                </a:moveTo>
                <a:lnTo>
                  <a:pt x="1877771" y="12700"/>
                </a:lnTo>
                <a:lnTo>
                  <a:pt x="1877771" y="0"/>
                </a:lnTo>
                <a:lnTo>
                  <a:pt x="1890471" y="0"/>
                </a:lnTo>
                <a:lnTo>
                  <a:pt x="1890471" y="12700"/>
                </a:lnTo>
                <a:close/>
              </a:path>
              <a:path w="4161790" h="356870">
                <a:moveTo>
                  <a:pt x="1915871" y="12700"/>
                </a:moveTo>
                <a:lnTo>
                  <a:pt x="1903171" y="12700"/>
                </a:lnTo>
                <a:lnTo>
                  <a:pt x="1903171" y="0"/>
                </a:lnTo>
                <a:lnTo>
                  <a:pt x="1915871" y="0"/>
                </a:lnTo>
                <a:lnTo>
                  <a:pt x="1915871" y="12700"/>
                </a:lnTo>
                <a:close/>
              </a:path>
              <a:path w="4161790" h="356870">
                <a:moveTo>
                  <a:pt x="1941271" y="12700"/>
                </a:moveTo>
                <a:lnTo>
                  <a:pt x="1928571" y="12700"/>
                </a:lnTo>
                <a:lnTo>
                  <a:pt x="1928571" y="0"/>
                </a:lnTo>
                <a:lnTo>
                  <a:pt x="1941271" y="0"/>
                </a:lnTo>
                <a:lnTo>
                  <a:pt x="1941271" y="12700"/>
                </a:lnTo>
                <a:close/>
              </a:path>
              <a:path w="4161790" h="356870">
                <a:moveTo>
                  <a:pt x="1966671" y="12700"/>
                </a:moveTo>
                <a:lnTo>
                  <a:pt x="1953971" y="12700"/>
                </a:lnTo>
                <a:lnTo>
                  <a:pt x="1953971" y="0"/>
                </a:lnTo>
                <a:lnTo>
                  <a:pt x="1966671" y="0"/>
                </a:lnTo>
                <a:lnTo>
                  <a:pt x="1966671" y="12700"/>
                </a:lnTo>
                <a:close/>
              </a:path>
              <a:path w="4161790" h="356870">
                <a:moveTo>
                  <a:pt x="1992071" y="12700"/>
                </a:moveTo>
                <a:lnTo>
                  <a:pt x="1979371" y="12700"/>
                </a:lnTo>
                <a:lnTo>
                  <a:pt x="1979371" y="0"/>
                </a:lnTo>
                <a:lnTo>
                  <a:pt x="1992071" y="0"/>
                </a:lnTo>
                <a:lnTo>
                  <a:pt x="1992071" y="12700"/>
                </a:lnTo>
                <a:close/>
              </a:path>
              <a:path w="4161790" h="356870">
                <a:moveTo>
                  <a:pt x="2017471" y="12700"/>
                </a:moveTo>
                <a:lnTo>
                  <a:pt x="2004771" y="12700"/>
                </a:lnTo>
                <a:lnTo>
                  <a:pt x="2004771" y="0"/>
                </a:lnTo>
                <a:lnTo>
                  <a:pt x="2017471" y="0"/>
                </a:lnTo>
                <a:lnTo>
                  <a:pt x="2017471" y="12700"/>
                </a:lnTo>
                <a:close/>
              </a:path>
              <a:path w="4161790" h="356870">
                <a:moveTo>
                  <a:pt x="2042871" y="12700"/>
                </a:moveTo>
                <a:lnTo>
                  <a:pt x="2030171" y="12700"/>
                </a:lnTo>
                <a:lnTo>
                  <a:pt x="2030171" y="0"/>
                </a:lnTo>
                <a:lnTo>
                  <a:pt x="2042871" y="0"/>
                </a:lnTo>
                <a:lnTo>
                  <a:pt x="2042871" y="12700"/>
                </a:lnTo>
                <a:close/>
              </a:path>
              <a:path w="4161790" h="356870">
                <a:moveTo>
                  <a:pt x="2068271" y="12700"/>
                </a:moveTo>
                <a:lnTo>
                  <a:pt x="2055571" y="12700"/>
                </a:lnTo>
                <a:lnTo>
                  <a:pt x="2055571" y="0"/>
                </a:lnTo>
                <a:lnTo>
                  <a:pt x="2068271" y="0"/>
                </a:lnTo>
                <a:lnTo>
                  <a:pt x="2068271" y="12700"/>
                </a:lnTo>
                <a:close/>
              </a:path>
              <a:path w="4161790" h="356870">
                <a:moveTo>
                  <a:pt x="2093671" y="12700"/>
                </a:moveTo>
                <a:lnTo>
                  <a:pt x="2080971" y="12700"/>
                </a:lnTo>
                <a:lnTo>
                  <a:pt x="2080971" y="0"/>
                </a:lnTo>
                <a:lnTo>
                  <a:pt x="2093671" y="0"/>
                </a:lnTo>
                <a:lnTo>
                  <a:pt x="2093671" y="12700"/>
                </a:lnTo>
                <a:close/>
              </a:path>
              <a:path w="4161790" h="356870">
                <a:moveTo>
                  <a:pt x="2119071" y="12700"/>
                </a:moveTo>
                <a:lnTo>
                  <a:pt x="2106371" y="12700"/>
                </a:lnTo>
                <a:lnTo>
                  <a:pt x="2106371" y="0"/>
                </a:lnTo>
                <a:lnTo>
                  <a:pt x="2119071" y="0"/>
                </a:lnTo>
                <a:lnTo>
                  <a:pt x="2119071" y="12700"/>
                </a:lnTo>
                <a:close/>
              </a:path>
              <a:path w="4161790" h="356870">
                <a:moveTo>
                  <a:pt x="2144471" y="12700"/>
                </a:moveTo>
                <a:lnTo>
                  <a:pt x="2131771" y="12700"/>
                </a:lnTo>
                <a:lnTo>
                  <a:pt x="2131771" y="0"/>
                </a:lnTo>
                <a:lnTo>
                  <a:pt x="2144471" y="0"/>
                </a:lnTo>
                <a:lnTo>
                  <a:pt x="2144471" y="12700"/>
                </a:lnTo>
                <a:close/>
              </a:path>
              <a:path w="4161790" h="356870">
                <a:moveTo>
                  <a:pt x="2169871" y="12700"/>
                </a:moveTo>
                <a:lnTo>
                  <a:pt x="2157171" y="12700"/>
                </a:lnTo>
                <a:lnTo>
                  <a:pt x="2157171" y="0"/>
                </a:lnTo>
                <a:lnTo>
                  <a:pt x="2169871" y="0"/>
                </a:lnTo>
                <a:lnTo>
                  <a:pt x="2169871" y="12700"/>
                </a:lnTo>
                <a:close/>
              </a:path>
              <a:path w="4161790" h="356870">
                <a:moveTo>
                  <a:pt x="2195271" y="12700"/>
                </a:moveTo>
                <a:lnTo>
                  <a:pt x="2182571" y="12700"/>
                </a:lnTo>
                <a:lnTo>
                  <a:pt x="2182571" y="0"/>
                </a:lnTo>
                <a:lnTo>
                  <a:pt x="2195271" y="0"/>
                </a:lnTo>
                <a:lnTo>
                  <a:pt x="2195271" y="12700"/>
                </a:lnTo>
                <a:close/>
              </a:path>
              <a:path w="4161790" h="356870">
                <a:moveTo>
                  <a:pt x="2220671" y="12700"/>
                </a:moveTo>
                <a:lnTo>
                  <a:pt x="2207971" y="12700"/>
                </a:lnTo>
                <a:lnTo>
                  <a:pt x="2207971" y="0"/>
                </a:lnTo>
                <a:lnTo>
                  <a:pt x="2220671" y="0"/>
                </a:lnTo>
                <a:lnTo>
                  <a:pt x="2220671" y="12700"/>
                </a:lnTo>
                <a:close/>
              </a:path>
              <a:path w="4161790" h="356870">
                <a:moveTo>
                  <a:pt x="2246071" y="12700"/>
                </a:moveTo>
                <a:lnTo>
                  <a:pt x="2233371" y="12700"/>
                </a:lnTo>
                <a:lnTo>
                  <a:pt x="2233371" y="0"/>
                </a:lnTo>
                <a:lnTo>
                  <a:pt x="2246071" y="0"/>
                </a:lnTo>
                <a:lnTo>
                  <a:pt x="2246071" y="12700"/>
                </a:lnTo>
                <a:close/>
              </a:path>
              <a:path w="4161790" h="356870">
                <a:moveTo>
                  <a:pt x="2271471" y="12700"/>
                </a:moveTo>
                <a:lnTo>
                  <a:pt x="2258771" y="12700"/>
                </a:lnTo>
                <a:lnTo>
                  <a:pt x="2258771" y="0"/>
                </a:lnTo>
                <a:lnTo>
                  <a:pt x="2271471" y="0"/>
                </a:lnTo>
                <a:lnTo>
                  <a:pt x="2271471" y="12700"/>
                </a:lnTo>
                <a:close/>
              </a:path>
              <a:path w="4161790" h="356870">
                <a:moveTo>
                  <a:pt x="2296871" y="12700"/>
                </a:moveTo>
                <a:lnTo>
                  <a:pt x="2284171" y="12700"/>
                </a:lnTo>
                <a:lnTo>
                  <a:pt x="2284171" y="0"/>
                </a:lnTo>
                <a:lnTo>
                  <a:pt x="2296871" y="0"/>
                </a:lnTo>
                <a:lnTo>
                  <a:pt x="2296871" y="12700"/>
                </a:lnTo>
                <a:close/>
              </a:path>
              <a:path w="4161790" h="356870">
                <a:moveTo>
                  <a:pt x="2322271" y="12700"/>
                </a:moveTo>
                <a:lnTo>
                  <a:pt x="2309571" y="12700"/>
                </a:lnTo>
                <a:lnTo>
                  <a:pt x="2309571" y="0"/>
                </a:lnTo>
                <a:lnTo>
                  <a:pt x="2322271" y="0"/>
                </a:lnTo>
                <a:lnTo>
                  <a:pt x="2322271" y="12700"/>
                </a:lnTo>
                <a:close/>
              </a:path>
              <a:path w="4161790" h="356870">
                <a:moveTo>
                  <a:pt x="2347671" y="12700"/>
                </a:moveTo>
                <a:lnTo>
                  <a:pt x="2334971" y="12700"/>
                </a:lnTo>
                <a:lnTo>
                  <a:pt x="2334971" y="0"/>
                </a:lnTo>
                <a:lnTo>
                  <a:pt x="2347671" y="0"/>
                </a:lnTo>
                <a:lnTo>
                  <a:pt x="2347671" y="12700"/>
                </a:lnTo>
                <a:close/>
              </a:path>
              <a:path w="4161790" h="356870">
                <a:moveTo>
                  <a:pt x="2373071" y="12700"/>
                </a:moveTo>
                <a:lnTo>
                  <a:pt x="2360371" y="12700"/>
                </a:lnTo>
                <a:lnTo>
                  <a:pt x="2360371" y="0"/>
                </a:lnTo>
                <a:lnTo>
                  <a:pt x="2373071" y="0"/>
                </a:lnTo>
                <a:lnTo>
                  <a:pt x="2373071" y="12700"/>
                </a:lnTo>
                <a:close/>
              </a:path>
              <a:path w="4161790" h="356870">
                <a:moveTo>
                  <a:pt x="2398471" y="12700"/>
                </a:moveTo>
                <a:lnTo>
                  <a:pt x="2385771" y="12700"/>
                </a:lnTo>
                <a:lnTo>
                  <a:pt x="2385771" y="0"/>
                </a:lnTo>
                <a:lnTo>
                  <a:pt x="2398471" y="0"/>
                </a:lnTo>
                <a:lnTo>
                  <a:pt x="2398471" y="12700"/>
                </a:lnTo>
                <a:close/>
              </a:path>
              <a:path w="4161790" h="356870">
                <a:moveTo>
                  <a:pt x="2423871" y="12700"/>
                </a:moveTo>
                <a:lnTo>
                  <a:pt x="2411171" y="12700"/>
                </a:lnTo>
                <a:lnTo>
                  <a:pt x="2411171" y="0"/>
                </a:lnTo>
                <a:lnTo>
                  <a:pt x="2423871" y="0"/>
                </a:lnTo>
                <a:lnTo>
                  <a:pt x="2423871" y="12700"/>
                </a:lnTo>
                <a:close/>
              </a:path>
              <a:path w="4161790" h="356870">
                <a:moveTo>
                  <a:pt x="2449271" y="12700"/>
                </a:moveTo>
                <a:lnTo>
                  <a:pt x="2436571" y="12700"/>
                </a:lnTo>
                <a:lnTo>
                  <a:pt x="2436571" y="0"/>
                </a:lnTo>
                <a:lnTo>
                  <a:pt x="2449271" y="0"/>
                </a:lnTo>
                <a:lnTo>
                  <a:pt x="2449271" y="12700"/>
                </a:lnTo>
                <a:close/>
              </a:path>
              <a:path w="4161790" h="356870">
                <a:moveTo>
                  <a:pt x="2474671" y="12700"/>
                </a:moveTo>
                <a:lnTo>
                  <a:pt x="2461971" y="12700"/>
                </a:lnTo>
                <a:lnTo>
                  <a:pt x="2461971" y="0"/>
                </a:lnTo>
                <a:lnTo>
                  <a:pt x="2474671" y="0"/>
                </a:lnTo>
                <a:lnTo>
                  <a:pt x="2474671" y="12700"/>
                </a:lnTo>
                <a:close/>
              </a:path>
              <a:path w="4161790" h="356870">
                <a:moveTo>
                  <a:pt x="2500071" y="12700"/>
                </a:moveTo>
                <a:lnTo>
                  <a:pt x="2487371" y="12700"/>
                </a:lnTo>
                <a:lnTo>
                  <a:pt x="2487371" y="0"/>
                </a:lnTo>
                <a:lnTo>
                  <a:pt x="2500071" y="0"/>
                </a:lnTo>
                <a:lnTo>
                  <a:pt x="2500071" y="12700"/>
                </a:lnTo>
                <a:close/>
              </a:path>
              <a:path w="4161790" h="356870">
                <a:moveTo>
                  <a:pt x="2525471" y="12700"/>
                </a:moveTo>
                <a:lnTo>
                  <a:pt x="2512771" y="12700"/>
                </a:lnTo>
                <a:lnTo>
                  <a:pt x="2512771" y="0"/>
                </a:lnTo>
                <a:lnTo>
                  <a:pt x="2525471" y="0"/>
                </a:lnTo>
                <a:lnTo>
                  <a:pt x="2525471" y="12700"/>
                </a:lnTo>
                <a:close/>
              </a:path>
              <a:path w="4161790" h="356870">
                <a:moveTo>
                  <a:pt x="2550871" y="12700"/>
                </a:moveTo>
                <a:lnTo>
                  <a:pt x="2538171" y="12700"/>
                </a:lnTo>
                <a:lnTo>
                  <a:pt x="2538171" y="0"/>
                </a:lnTo>
                <a:lnTo>
                  <a:pt x="2550871" y="0"/>
                </a:lnTo>
                <a:lnTo>
                  <a:pt x="2550871" y="12700"/>
                </a:lnTo>
                <a:close/>
              </a:path>
              <a:path w="4161790" h="356870">
                <a:moveTo>
                  <a:pt x="2576271" y="12700"/>
                </a:moveTo>
                <a:lnTo>
                  <a:pt x="2563571" y="12700"/>
                </a:lnTo>
                <a:lnTo>
                  <a:pt x="2563571" y="0"/>
                </a:lnTo>
                <a:lnTo>
                  <a:pt x="2576271" y="0"/>
                </a:lnTo>
                <a:lnTo>
                  <a:pt x="2576271" y="12700"/>
                </a:lnTo>
                <a:close/>
              </a:path>
              <a:path w="4161790" h="356870">
                <a:moveTo>
                  <a:pt x="2601671" y="12700"/>
                </a:moveTo>
                <a:lnTo>
                  <a:pt x="2588971" y="12700"/>
                </a:lnTo>
                <a:lnTo>
                  <a:pt x="2588971" y="0"/>
                </a:lnTo>
                <a:lnTo>
                  <a:pt x="2601671" y="0"/>
                </a:lnTo>
                <a:lnTo>
                  <a:pt x="2601671" y="12700"/>
                </a:lnTo>
                <a:close/>
              </a:path>
              <a:path w="4161790" h="356870">
                <a:moveTo>
                  <a:pt x="2627083" y="12700"/>
                </a:moveTo>
                <a:lnTo>
                  <a:pt x="2614383" y="12700"/>
                </a:lnTo>
                <a:lnTo>
                  <a:pt x="2614383" y="0"/>
                </a:lnTo>
                <a:lnTo>
                  <a:pt x="2627083" y="0"/>
                </a:lnTo>
                <a:lnTo>
                  <a:pt x="2627083" y="12700"/>
                </a:lnTo>
                <a:close/>
              </a:path>
              <a:path w="4161790" h="356870">
                <a:moveTo>
                  <a:pt x="2652483" y="12700"/>
                </a:moveTo>
                <a:lnTo>
                  <a:pt x="2639783" y="12700"/>
                </a:lnTo>
                <a:lnTo>
                  <a:pt x="2639783" y="0"/>
                </a:lnTo>
                <a:lnTo>
                  <a:pt x="2652483" y="0"/>
                </a:lnTo>
                <a:lnTo>
                  <a:pt x="2652483" y="12700"/>
                </a:lnTo>
                <a:close/>
              </a:path>
              <a:path w="4161790" h="356870">
                <a:moveTo>
                  <a:pt x="2677883" y="12700"/>
                </a:moveTo>
                <a:lnTo>
                  <a:pt x="2665183" y="12700"/>
                </a:lnTo>
                <a:lnTo>
                  <a:pt x="2665183" y="0"/>
                </a:lnTo>
                <a:lnTo>
                  <a:pt x="2677883" y="0"/>
                </a:lnTo>
                <a:lnTo>
                  <a:pt x="2677883" y="12700"/>
                </a:lnTo>
                <a:close/>
              </a:path>
              <a:path w="4161790" h="356870">
                <a:moveTo>
                  <a:pt x="2703283" y="12700"/>
                </a:moveTo>
                <a:lnTo>
                  <a:pt x="2690583" y="12700"/>
                </a:lnTo>
                <a:lnTo>
                  <a:pt x="2690583" y="0"/>
                </a:lnTo>
                <a:lnTo>
                  <a:pt x="2703283" y="0"/>
                </a:lnTo>
                <a:lnTo>
                  <a:pt x="2703283" y="12700"/>
                </a:lnTo>
                <a:close/>
              </a:path>
              <a:path w="4161790" h="356870">
                <a:moveTo>
                  <a:pt x="2728683" y="12700"/>
                </a:moveTo>
                <a:lnTo>
                  <a:pt x="2715983" y="12700"/>
                </a:lnTo>
                <a:lnTo>
                  <a:pt x="2715983" y="0"/>
                </a:lnTo>
                <a:lnTo>
                  <a:pt x="2728683" y="0"/>
                </a:lnTo>
                <a:lnTo>
                  <a:pt x="2728683" y="12700"/>
                </a:lnTo>
                <a:close/>
              </a:path>
              <a:path w="4161790" h="356870">
                <a:moveTo>
                  <a:pt x="2754083" y="12700"/>
                </a:moveTo>
                <a:lnTo>
                  <a:pt x="2741383" y="12700"/>
                </a:lnTo>
                <a:lnTo>
                  <a:pt x="2741383" y="0"/>
                </a:lnTo>
                <a:lnTo>
                  <a:pt x="2754083" y="0"/>
                </a:lnTo>
                <a:lnTo>
                  <a:pt x="2754083" y="12700"/>
                </a:lnTo>
                <a:close/>
              </a:path>
              <a:path w="4161790" h="356870">
                <a:moveTo>
                  <a:pt x="2779483" y="12700"/>
                </a:moveTo>
                <a:lnTo>
                  <a:pt x="2766783" y="12700"/>
                </a:lnTo>
                <a:lnTo>
                  <a:pt x="2766783" y="0"/>
                </a:lnTo>
                <a:lnTo>
                  <a:pt x="2779483" y="0"/>
                </a:lnTo>
                <a:lnTo>
                  <a:pt x="2779483" y="12700"/>
                </a:lnTo>
                <a:close/>
              </a:path>
              <a:path w="4161790" h="356870">
                <a:moveTo>
                  <a:pt x="2804883" y="12700"/>
                </a:moveTo>
                <a:lnTo>
                  <a:pt x="2792183" y="12700"/>
                </a:lnTo>
                <a:lnTo>
                  <a:pt x="2792183" y="0"/>
                </a:lnTo>
                <a:lnTo>
                  <a:pt x="2804883" y="0"/>
                </a:lnTo>
                <a:lnTo>
                  <a:pt x="2804883" y="12700"/>
                </a:lnTo>
                <a:close/>
              </a:path>
              <a:path w="4161790" h="356870">
                <a:moveTo>
                  <a:pt x="2830283" y="12700"/>
                </a:moveTo>
                <a:lnTo>
                  <a:pt x="2817583" y="12700"/>
                </a:lnTo>
                <a:lnTo>
                  <a:pt x="2817583" y="0"/>
                </a:lnTo>
                <a:lnTo>
                  <a:pt x="2830283" y="0"/>
                </a:lnTo>
                <a:lnTo>
                  <a:pt x="2830283" y="12700"/>
                </a:lnTo>
                <a:close/>
              </a:path>
              <a:path w="4161790" h="356870">
                <a:moveTo>
                  <a:pt x="2855683" y="12700"/>
                </a:moveTo>
                <a:lnTo>
                  <a:pt x="2842983" y="12700"/>
                </a:lnTo>
                <a:lnTo>
                  <a:pt x="2842983" y="0"/>
                </a:lnTo>
                <a:lnTo>
                  <a:pt x="2855683" y="0"/>
                </a:lnTo>
                <a:lnTo>
                  <a:pt x="2855683" y="12700"/>
                </a:lnTo>
                <a:close/>
              </a:path>
              <a:path w="4161790" h="356870">
                <a:moveTo>
                  <a:pt x="2881083" y="12700"/>
                </a:moveTo>
                <a:lnTo>
                  <a:pt x="2868383" y="12700"/>
                </a:lnTo>
                <a:lnTo>
                  <a:pt x="2868383" y="0"/>
                </a:lnTo>
                <a:lnTo>
                  <a:pt x="2881083" y="0"/>
                </a:lnTo>
                <a:lnTo>
                  <a:pt x="2881083" y="12700"/>
                </a:lnTo>
                <a:close/>
              </a:path>
              <a:path w="4161790" h="356870">
                <a:moveTo>
                  <a:pt x="2906483" y="12700"/>
                </a:moveTo>
                <a:lnTo>
                  <a:pt x="2893783" y="12700"/>
                </a:lnTo>
                <a:lnTo>
                  <a:pt x="2893783" y="0"/>
                </a:lnTo>
                <a:lnTo>
                  <a:pt x="2906483" y="0"/>
                </a:lnTo>
                <a:lnTo>
                  <a:pt x="2906483" y="12700"/>
                </a:lnTo>
                <a:close/>
              </a:path>
              <a:path w="4161790" h="356870">
                <a:moveTo>
                  <a:pt x="2931883" y="12700"/>
                </a:moveTo>
                <a:lnTo>
                  <a:pt x="2919183" y="12700"/>
                </a:lnTo>
                <a:lnTo>
                  <a:pt x="2919183" y="0"/>
                </a:lnTo>
                <a:lnTo>
                  <a:pt x="2931883" y="0"/>
                </a:lnTo>
                <a:lnTo>
                  <a:pt x="2931883" y="12700"/>
                </a:lnTo>
                <a:close/>
              </a:path>
              <a:path w="4161790" h="356870">
                <a:moveTo>
                  <a:pt x="2957283" y="12700"/>
                </a:moveTo>
                <a:lnTo>
                  <a:pt x="2944583" y="12700"/>
                </a:lnTo>
                <a:lnTo>
                  <a:pt x="2944583" y="0"/>
                </a:lnTo>
                <a:lnTo>
                  <a:pt x="2957283" y="0"/>
                </a:lnTo>
                <a:lnTo>
                  <a:pt x="2957283" y="12700"/>
                </a:lnTo>
                <a:close/>
              </a:path>
              <a:path w="4161790" h="356870">
                <a:moveTo>
                  <a:pt x="2982683" y="12700"/>
                </a:moveTo>
                <a:lnTo>
                  <a:pt x="2969983" y="12700"/>
                </a:lnTo>
                <a:lnTo>
                  <a:pt x="2969983" y="0"/>
                </a:lnTo>
                <a:lnTo>
                  <a:pt x="2982683" y="0"/>
                </a:lnTo>
                <a:lnTo>
                  <a:pt x="2982683" y="12700"/>
                </a:lnTo>
                <a:close/>
              </a:path>
              <a:path w="4161790" h="356870">
                <a:moveTo>
                  <a:pt x="3008083" y="12700"/>
                </a:moveTo>
                <a:lnTo>
                  <a:pt x="2995383" y="12700"/>
                </a:lnTo>
                <a:lnTo>
                  <a:pt x="2995383" y="0"/>
                </a:lnTo>
                <a:lnTo>
                  <a:pt x="3008083" y="0"/>
                </a:lnTo>
                <a:lnTo>
                  <a:pt x="3008083" y="12700"/>
                </a:lnTo>
                <a:close/>
              </a:path>
              <a:path w="4161790" h="356870">
                <a:moveTo>
                  <a:pt x="3033483" y="12700"/>
                </a:moveTo>
                <a:lnTo>
                  <a:pt x="3020783" y="12700"/>
                </a:lnTo>
                <a:lnTo>
                  <a:pt x="3020783" y="0"/>
                </a:lnTo>
                <a:lnTo>
                  <a:pt x="3033483" y="0"/>
                </a:lnTo>
                <a:lnTo>
                  <a:pt x="3033483" y="12700"/>
                </a:lnTo>
                <a:close/>
              </a:path>
              <a:path w="4161790" h="356870">
                <a:moveTo>
                  <a:pt x="3058883" y="12700"/>
                </a:moveTo>
                <a:lnTo>
                  <a:pt x="3046183" y="12700"/>
                </a:lnTo>
                <a:lnTo>
                  <a:pt x="3046183" y="0"/>
                </a:lnTo>
                <a:lnTo>
                  <a:pt x="3058883" y="0"/>
                </a:lnTo>
                <a:lnTo>
                  <a:pt x="3058883" y="12700"/>
                </a:lnTo>
                <a:close/>
              </a:path>
              <a:path w="4161790" h="356870">
                <a:moveTo>
                  <a:pt x="3084283" y="12700"/>
                </a:moveTo>
                <a:lnTo>
                  <a:pt x="3071583" y="12700"/>
                </a:lnTo>
                <a:lnTo>
                  <a:pt x="3071583" y="0"/>
                </a:lnTo>
                <a:lnTo>
                  <a:pt x="3084283" y="0"/>
                </a:lnTo>
                <a:lnTo>
                  <a:pt x="3084283" y="12700"/>
                </a:lnTo>
                <a:close/>
              </a:path>
              <a:path w="4161790" h="356870">
                <a:moveTo>
                  <a:pt x="3109683" y="12700"/>
                </a:moveTo>
                <a:lnTo>
                  <a:pt x="3096983" y="12700"/>
                </a:lnTo>
                <a:lnTo>
                  <a:pt x="3096983" y="0"/>
                </a:lnTo>
                <a:lnTo>
                  <a:pt x="3109683" y="0"/>
                </a:lnTo>
                <a:lnTo>
                  <a:pt x="3109683" y="12700"/>
                </a:lnTo>
                <a:close/>
              </a:path>
              <a:path w="4161790" h="356870">
                <a:moveTo>
                  <a:pt x="3135083" y="12700"/>
                </a:moveTo>
                <a:lnTo>
                  <a:pt x="3122383" y="12700"/>
                </a:lnTo>
                <a:lnTo>
                  <a:pt x="3122383" y="0"/>
                </a:lnTo>
                <a:lnTo>
                  <a:pt x="3135083" y="0"/>
                </a:lnTo>
                <a:lnTo>
                  <a:pt x="3135083" y="12700"/>
                </a:lnTo>
                <a:close/>
              </a:path>
              <a:path w="4161790" h="356870">
                <a:moveTo>
                  <a:pt x="3160483" y="12700"/>
                </a:moveTo>
                <a:lnTo>
                  <a:pt x="3147783" y="12700"/>
                </a:lnTo>
                <a:lnTo>
                  <a:pt x="3147783" y="0"/>
                </a:lnTo>
                <a:lnTo>
                  <a:pt x="3160483" y="0"/>
                </a:lnTo>
                <a:lnTo>
                  <a:pt x="3160483" y="12700"/>
                </a:lnTo>
                <a:close/>
              </a:path>
              <a:path w="4161790" h="356870">
                <a:moveTo>
                  <a:pt x="3185883" y="12700"/>
                </a:moveTo>
                <a:lnTo>
                  <a:pt x="3173183" y="12700"/>
                </a:lnTo>
                <a:lnTo>
                  <a:pt x="3173183" y="0"/>
                </a:lnTo>
                <a:lnTo>
                  <a:pt x="3185883" y="0"/>
                </a:lnTo>
                <a:lnTo>
                  <a:pt x="3185883" y="12700"/>
                </a:lnTo>
                <a:close/>
              </a:path>
              <a:path w="4161790" h="356870">
                <a:moveTo>
                  <a:pt x="3211283" y="12700"/>
                </a:moveTo>
                <a:lnTo>
                  <a:pt x="3198583" y="12700"/>
                </a:lnTo>
                <a:lnTo>
                  <a:pt x="3198583" y="0"/>
                </a:lnTo>
                <a:lnTo>
                  <a:pt x="3211283" y="0"/>
                </a:lnTo>
                <a:lnTo>
                  <a:pt x="3211283" y="12700"/>
                </a:lnTo>
                <a:close/>
              </a:path>
              <a:path w="4161790" h="356870">
                <a:moveTo>
                  <a:pt x="3236683" y="12700"/>
                </a:moveTo>
                <a:lnTo>
                  <a:pt x="3223983" y="12700"/>
                </a:lnTo>
                <a:lnTo>
                  <a:pt x="3223983" y="0"/>
                </a:lnTo>
                <a:lnTo>
                  <a:pt x="3236683" y="0"/>
                </a:lnTo>
                <a:lnTo>
                  <a:pt x="3236683" y="12700"/>
                </a:lnTo>
                <a:close/>
              </a:path>
              <a:path w="4161790" h="356870">
                <a:moveTo>
                  <a:pt x="3262083" y="12700"/>
                </a:moveTo>
                <a:lnTo>
                  <a:pt x="3249383" y="12700"/>
                </a:lnTo>
                <a:lnTo>
                  <a:pt x="3249383" y="0"/>
                </a:lnTo>
                <a:lnTo>
                  <a:pt x="3262083" y="0"/>
                </a:lnTo>
                <a:lnTo>
                  <a:pt x="3262083" y="12700"/>
                </a:lnTo>
                <a:close/>
              </a:path>
              <a:path w="4161790" h="356870">
                <a:moveTo>
                  <a:pt x="3287483" y="12700"/>
                </a:moveTo>
                <a:lnTo>
                  <a:pt x="3274783" y="12700"/>
                </a:lnTo>
                <a:lnTo>
                  <a:pt x="3274783" y="0"/>
                </a:lnTo>
                <a:lnTo>
                  <a:pt x="3287483" y="0"/>
                </a:lnTo>
                <a:lnTo>
                  <a:pt x="3287483" y="12700"/>
                </a:lnTo>
                <a:close/>
              </a:path>
              <a:path w="4161790" h="356870">
                <a:moveTo>
                  <a:pt x="3312883" y="12700"/>
                </a:moveTo>
                <a:lnTo>
                  <a:pt x="3300183" y="12700"/>
                </a:lnTo>
                <a:lnTo>
                  <a:pt x="3300183" y="0"/>
                </a:lnTo>
                <a:lnTo>
                  <a:pt x="3312883" y="0"/>
                </a:lnTo>
                <a:lnTo>
                  <a:pt x="3312883" y="12700"/>
                </a:lnTo>
                <a:close/>
              </a:path>
              <a:path w="4161790" h="356870">
                <a:moveTo>
                  <a:pt x="3338283" y="12700"/>
                </a:moveTo>
                <a:lnTo>
                  <a:pt x="3325583" y="12700"/>
                </a:lnTo>
                <a:lnTo>
                  <a:pt x="3325583" y="0"/>
                </a:lnTo>
                <a:lnTo>
                  <a:pt x="3338283" y="0"/>
                </a:lnTo>
                <a:lnTo>
                  <a:pt x="3338283" y="12700"/>
                </a:lnTo>
                <a:close/>
              </a:path>
              <a:path w="4161790" h="356870">
                <a:moveTo>
                  <a:pt x="3363683" y="12700"/>
                </a:moveTo>
                <a:lnTo>
                  <a:pt x="3350983" y="12700"/>
                </a:lnTo>
                <a:lnTo>
                  <a:pt x="3350983" y="0"/>
                </a:lnTo>
                <a:lnTo>
                  <a:pt x="3363683" y="0"/>
                </a:lnTo>
                <a:lnTo>
                  <a:pt x="3363683" y="12700"/>
                </a:lnTo>
                <a:close/>
              </a:path>
              <a:path w="4161790" h="356870">
                <a:moveTo>
                  <a:pt x="3389083" y="12700"/>
                </a:moveTo>
                <a:lnTo>
                  <a:pt x="3376383" y="12700"/>
                </a:lnTo>
                <a:lnTo>
                  <a:pt x="3376383" y="0"/>
                </a:lnTo>
                <a:lnTo>
                  <a:pt x="3389083" y="0"/>
                </a:lnTo>
                <a:lnTo>
                  <a:pt x="3389083" y="12700"/>
                </a:lnTo>
                <a:close/>
              </a:path>
              <a:path w="4161790" h="356870">
                <a:moveTo>
                  <a:pt x="3414483" y="12700"/>
                </a:moveTo>
                <a:lnTo>
                  <a:pt x="3401783" y="12700"/>
                </a:lnTo>
                <a:lnTo>
                  <a:pt x="3401783" y="0"/>
                </a:lnTo>
                <a:lnTo>
                  <a:pt x="3414483" y="0"/>
                </a:lnTo>
                <a:lnTo>
                  <a:pt x="3414483" y="12700"/>
                </a:lnTo>
                <a:close/>
              </a:path>
              <a:path w="4161790" h="356870">
                <a:moveTo>
                  <a:pt x="3439883" y="12700"/>
                </a:moveTo>
                <a:lnTo>
                  <a:pt x="3427183" y="12700"/>
                </a:lnTo>
                <a:lnTo>
                  <a:pt x="3427183" y="0"/>
                </a:lnTo>
                <a:lnTo>
                  <a:pt x="3439883" y="0"/>
                </a:lnTo>
                <a:lnTo>
                  <a:pt x="3439883" y="12700"/>
                </a:lnTo>
                <a:close/>
              </a:path>
              <a:path w="4161790" h="356870">
                <a:moveTo>
                  <a:pt x="3465283" y="12700"/>
                </a:moveTo>
                <a:lnTo>
                  <a:pt x="3452583" y="12700"/>
                </a:lnTo>
                <a:lnTo>
                  <a:pt x="3452583" y="0"/>
                </a:lnTo>
                <a:lnTo>
                  <a:pt x="3465283" y="0"/>
                </a:lnTo>
                <a:lnTo>
                  <a:pt x="3465283" y="12700"/>
                </a:lnTo>
                <a:close/>
              </a:path>
              <a:path w="4161790" h="356870">
                <a:moveTo>
                  <a:pt x="3490683" y="12700"/>
                </a:moveTo>
                <a:lnTo>
                  <a:pt x="3477983" y="12700"/>
                </a:lnTo>
                <a:lnTo>
                  <a:pt x="3477983" y="0"/>
                </a:lnTo>
                <a:lnTo>
                  <a:pt x="3490683" y="0"/>
                </a:lnTo>
                <a:lnTo>
                  <a:pt x="3490683" y="12700"/>
                </a:lnTo>
                <a:close/>
              </a:path>
              <a:path w="4161790" h="356870">
                <a:moveTo>
                  <a:pt x="3516083" y="12700"/>
                </a:moveTo>
                <a:lnTo>
                  <a:pt x="3503383" y="12700"/>
                </a:lnTo>
                <a:lnTo>
                  <a:pt x="3503383" y="0"/>
                </a:lnTo>
                <a:lnTo>
                  <a:pt x="3516083" y="0"/>
                </a:lnTo>
                <a:lnTo>
                  <a:pt x="3516083" y="12700"/>
                </a:lnTo>
                <a:close/>
              </a:path>
              <a:path w="4161790" h="356870">
                <a:moveTo>
                  <a:pt x="3541483" y="12700"/>
                </a:moveTo>
                <a:lnTo>
                  <a:pt x="3528783" y="12700"/>
                </a:lnTo>
                <a:lnTo>
                  <a:pt x="3528783" y="0"/>
                </a:lnTo>
                <a:lnTo>
                  <a:pt x="3541483" y="0"/>
                </a:lnTo>
                <a:lnTo>
                  <a:pt x="3541483" y="12700"/>
                </a:lnTo>
                <a:close/>
              </a:path>
              <a:path w="4161790" h="356870">
                <a:moveTo>
                  <a:pt x="3566883" y="12700"/>
                </a:moveTo>
                <a:lnTo>
                  <a:pt x="3554183" y="12700"/>
                </a:lnTo>
                <a:lnTo>
                  <a:pt x="3554183" y="0"/>
                </a:lnTo>
                <a:lnTo>
                  <a:pt x="3566883" y="0"/>
                </a:lnTo>
                <a:lnTo>
                  <a:pt x="3566883" y="12700"/>
                </a:lnTo>
                <a:close/>
              </a:path>
              <a:path w="4161790" h="356870">
                <a:moveTo>
                  <a:pt x="3592283" y="12700"/>
                </a:moveTo>
                <a:lnTo>
                  <a:pt x="3579583" y="12700"/>
                </a:lnTo>
                <a:lnTo>
                  <a:pt x="3579583" y="0"/>
                </a:lnTo>
                <a:lnTo>
                  <a:pt x="3592283" y="0"/>
                </a:lnTo>
                <a:lnTo>
                  <a:pt x="3592283" y="12700"/>
                </a:lnTo>
                <a:close/>
              </a:path>
              <a:path w="4161790" h="356870">
                <a:moveTo>
                  <a:pt x="3617683" y="12700"/>
                </a:moveTo>
                <a:lnTo>
                  <a:pt x="3604983" y="12700"/>
                </a:lnTo>
                <a:lnTo>
                  <a:pt x="3604983" y="0"/>
                </a:lnTo>
                <a:lnTo>
                  <a:pt x="3617683" y="0"/>
                </a:lnTo>
                <a:lnTo>
                  <a:pt x="3617683" y="12700"/>
                </a:lnTo>
                <a:close/>
              </a:path>
              <a:path w="4161790" h="356870">
                <a:moveTo>
                  <a:pt x="3643083" y="12700"/>
                </a:moveTo>
                <a:lnTo>
                  <a:pt x="3630383" y="12700"/>
                </a:lnTo>
                <a:lnTo>
                  <a:pt x="3630383" y="0"/>
                </a:lnTo>
                <a:lnTo>
                  <a:pt x="3643083" y="0"/>
                </a:lnTo>
                <a:lnTo>
                  <a:pt x="3643083" y="12700"/>
                </a:lnTo>
                <a:close/>
              </a:path>
              <a:path w="4161790" h="356870">
                <a:moveTo>
                  <a:pt x="3668483" y="12700"/>
                </a:moveTo>
                <a:lnTo>
                  <a:pt x="3655783" y="12700"/>
                </a:lnTo>
                <a:lnTo>
                  <a:pt x="3655783" y="0"/>
                </a:lnTo>
                <a:lnTo>
                  <a:pt x="3668483" y="0"/>
                </a:lnTo>
                <a:lnTo>
                  <a:pt x="3668483" y="12700"/>
                </a:lnTo>
                <a:close/>
              </a:path>
              <a:path w="4161790" h="356870">
                <a:moveTo>
                  <a:pt x="3693883" y="12700"/>
                </a:moveTo>
                <a:lnTo>
                  <a:pt x="3681183" y="12700"/>
                </a:lnTo>
                <a:lnTo>
                  <a:pt x="3681183" y="0"/>
                </a:lnTo>
                <a:lnTo>
                  <a:pt x="3693883" y="0"/>
                </a:lnTo>
                <a:lnTo>
                  <a:pt x="3693883" y="12700"/>
                </a:lnTo>
                <a:close/>
              </a:path>
              <a:path w="4161790" h="356870">
                <a:moveTo>
                  <a:pt x="3719283" y="12700"/>
                </a:moveTo>
                <a:lnTo>
                  <a:pt x="3706583" y="12700"/>
                </a:lnTo>
                <a:lnTo>
                  <a:pt x="3706583" y="0"/>
                </a:lnTo>
                <a:lnTo>
                  <a:pt x="3719283" y="0"/>
                </a:lnTo>
                <a:lnTo>
                  <a:pt x="3719283" y="12700"/>
                </a:lnTo>
                <a:close/>
              </a:path>
              <a:path w="4161790" h="356870">
                <a:moveTo>
                  <a:pt x="3744683" y="12700"/>
                </a:moveTo>
                <a:lnTo>
                  <a:pt x="3731983" y="12700"/>
                </a:lnTo>
                <a:lnTo>
                  <a:pt x="3731983" y="0"/>
                </a:lnTo>
                <a:lnTo>
                  <a:pt x="3744683" y="0"/>
                </a:lnTo>
                <a:lnTo>
                  <a:pt x="3744683" y="12700"/>
                </a:lnTo>
                <a:close/>
              </a:path>
              <a:path w="4161790" h="356870">
                <a:moveTo>
                  <a:pt x="3770083" y="12700"/>
                </a:moveTo>
                <a:lnTo>
                  <a:pt x="3757383" y="12700"/>
                </a:lnTo>
                <a:lnTo>
                  <a:pt x="3757383" y="0"/>
                </a:lnTo>
                <a:lnTo>
                  <a:pt x="3770083" y="0"/>
                </a:lnTo>
                <a:lnTo>
                  <a:pt x="3770083" y="12700"/>
                </a:lnTo>
                <a:close/>
              </a:path>
              <a:path w="4161790" h="356870">
                <a:moveTo>
                  <a:pt x="3795483" y="12700"/>
                </a:moveTo>
                <a:lnTo>
                  <a:pt x="3782783" y="12700"/>
                </a:lnTo>
                <a:lnTo>
                  <a:pt x="3782783" y="0"/>
                </a:lnTo>
                <a:lnTo>
                  <a:pt x="3795483" y="0"/>
                </a:lnTo>
                <a:lnTo>
                  <a:pt x="3795483" y="12700"/>
                </a:lnTo>
                <a:close/>
              </a:path>
              <a:path w="4161790" h="356870">
                <a:moveTo>
                  <a:pt x="3820883" y="12700"/>
                </a:moveTo>
                <a:lnTo>
                  <a:pt x="3808183" y="12700"/>
                </a:lnTo>
                <a:lnTo>
                  <a:pt x="3808183" y="0"/>
                </a:lnTo>
                <a:lnTo>
                  <a:pt x="3820883" y="0"/>
                </a:lnTo>
                <a:lnTo>
                  <a:pt x="3820883" y="12700"/>
                </a:lnTo>
                <a:close/>
              </a:path>
              <a:path w="4161790" h="356870">
                <a:moveTo>
                  <a:pt x="3846283" y="12700"/>
                </a:moveTo>
                <a:lnTo>
                  <a:pt x="3833583" y="12700"/>
                </a:lnTo>
                <a:lnTo>
                  <a:pt x="3833583" y="0"/>
                </a:lnTo>
                <a:lnTo>
                  <a:pt x="3846283" y="0"/>
                </a:lnTo>
                <a:lnTo>
                  <a:pt x="3846283" y="12700"/>
                </a:lnTo>
                <a:close/>
              </a:path>
              <a:path w="4161790" h="356870">
                <a:moveTo>
                  <a:pt x="3871683" y="12700"/>
                </a:moveTo>
                <a:lnTo>
                  <a:pt x="3858983" y="12700"/>
                </a:lnTo>
                <a:lnTo>
                  <a:pt x="3858983" y="0"/>
                </a:lnTo>
                <a:lnTo>
                  <a:pt x="3871683" y="0"/>
                </a:lnTo>
                <a:lnTo>
                  <a:pt x="3871683" y="12700"/>
                </a:lnTo>
                <a:close/>
              </a:path>
              <a:path w="4161790" h="356870">
                <a:moveTo>
                  <a:pt x="3897083" y="12700"/>
                </a:moveTo>
                <a:lnTo>
                  <a:pt x="3884383" y="12700"/>
                </a:lnTo>
                <a:lnTo>
                  <a:pt x="3884383" y="0"/>
                </a:lnTo>
                <a:lnTo>
                  <a:pt x="3897083" y="0"/>
                </a:lnTo>
                <a:lnTo>
                  <a:pt x="3897083" y="12700"/>
                </a:lnTo>
                <a:close/>
              </a:path>
              <a:path w="4161790" h="356870">
                <a:moveTo>
                  <a:pt x="3922483" y="12700"/>
                </a:moveTo>
                <a:lnTo>
                  <a:pt x="3909783" y="12700"/>
                </a:lnTo>
                <a:lnTo>
                  <a:pt x="3909783" y="0"/>
                </a:lnTo>
                <a:lnTo>
                  <a:pt x="3922483" y="0"/>
                </a:lnTo>
                <a:lnTo>
                  <a:pt x="3922483" y="12700"/>
                </a:lnTo>
                <a:close/>
              </a:path>
              <a:path w="4161790" h="356870">
                <a:moveTo>
                  <a:pt x="3947883" y="12700"/>
                </a:moveTo>
                <a:lnTo>
                  <a:pt x="3935183" y="12700"/>
                </a:lnTo>
                <a:lnTo>
                  <a:pt x="3935183" y="0"/>
                </a:lnTo>
                <a:lnTo>
                  <a:pt x="3947883" y="0"/>
                </a:lnTo>
                <a:lnTo>
                  <a:pt x="3947883" y="12700"/>
                </a:lnTo>
                <a:close/>
              </a:path>
              <a:path w="4161790" h="356870">
                <a:moveTo>
                  <a:pt x="3973283" y="12700"/>
                </a:moveTo>
                <a:lnTo>
                  <a:pt x="3960583" y="12700"/>
                </a:lnTo>
                <a:lnTo>
                  <a:pt x="3960583" y="0"/>
                </a:lnTo>
                <a:lnTo>
                  <a:pt x="3973283" y="0"/>
                </a:lnTo>
                <a:lnTo>
                  <a:pt x="3973283" y="12700"/>
                </a:lnTo>
                <a:close/>
              </a:path>
              <a:path w="4161790" h="356870">
                <a:moveTo>
                  <a:pt x="3998683" y="12700"/>
                </a:moveTo>
                <a:lnTo>
                  <a:pt x="3985983" y="12700"/>
                </a:lnTo>
                <a:lnTo>
                  <a:pt x="3985983" y="0"/>
                </a:lnTo>
                <a:lnTo>
                  <a:pt x="3998683" y="0"/>
                </a:lnTo>
                <a:lnTo>
                  <a:pt x="3998683" y="12700"/>
                </a:lnTo>
                <a:close/>
              </a:path>
              <a:path w="4161790" h="356870">
                <a:moveTo>
                  <a:pt x="4024083" y="12700"/>
                </a:moveTo>
                <a:lnTo>
                  <a:pt x="4011383" y="12700"/>
                </a:lnTo>
                <a:lnTo>
                  <a:pt x="4011383" y="0"/>
                </a:lnTo>
                <a:lnTo>
                  <a:pt x="4024083" y="0"/>
                </a:lnTo>
                <a:lnTo>
                  <a:pt x="4024083" y="12700"/>
                </a:lnTo>
                <a:close/>
              </a:path>
              <a:path w="4161790" h="356870">
                <a:moveTo>
                  <a:pt x="4049483" y="12700"/>
                </a:moveTo>
                <a:lnTo>
                  <a:pt x="4036783" y="12700"/>
                </a:lnTo>
                <a:lnTo>
                  <a:pt x="4036783" y="0"/>
                </a:lnTo>
                <a:lnTo>
                  <a:pt x="4049483" y="0"/>
                </a:lnTo>
                <a:lnTo>
                  <a:pt x="4049483" y="12700"/>
                </a:lnTo>
                <a:close/>
              </a:path>
              <a:path w="4161790" h="356870">
                <a:moveTo>
                  <a:pt x="4074883" y="12700"/>
                </a:moveTo>
                <a:lnTo>
                  <a:pt x="4062183" y="12700"/>
                </a:lnTo>
                <a:lnTo>
                  <a:pt x="4062183" y="0"/>
                </a:lnTo>
                <a:lnTo>
                  <a:pt x="4074883" y="0"/>
                </a:lnTo>
                <a:lnTo>
                  <a:pt x="4074883" y="12700"/>
                </a:lnTo>
                <a:close/>
              </a:path>
              <a:path w="4161790" h="356870">
                <a:moveTo>
                  <a:pt x="4097921" y="12700"/>
                </a:moveTo>
                <a:lnTo>
                  <a:pt x="4087583" y="12700"/>
                </a:lnTo>
                <a:lnTo>
                  <a:pt x="4087583" y="0"/>
                </a:lnTo>
                <a:lnTo>
                  <a:pt x="4098074" y="0"/>
                </a:lnTo>
                <a:lnTo>
                  <a:pt x="4098074" y="6603"/>
                </a:lnTo>
                <a:lnTo>
                  <a:pt x="4097921" y="12700"/>
                </a:lnTo>
                <a:close/>
              </a:path>
              <a:path w="4161790" h="356870">
                <a:moveTo>
                  <a:pt x="4100120" y="12700"/>
                </a:moveTo>
                <a:lnTo>
                  <a:pt x="4098074" y="12700"/>
                </a:lnTo>
                <a:lnTo>
                  <a:pt x="4098074" y="6603"/>
                </a:lnTo>
                <a:lnTo>
                  <a:pt x="4098239" y="0"/>
                </a:lnTo>
                <a:lnTo>
                  <a:pt x="4100436" y="63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00118" y="12750"/>
                </a:moveTo>
                <a:lnTo>
                  <a:pt x="4097921" y="12700"/>
                </a:lnTo>
                <a:lnTo>
                  <a:pt x="4098074" y="6603"/>
                </a:lnTo>
                <a:lnTo>
                  <a:pt x="4098074" y="12700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23561" y="15074"/>
                </a:moveTo>
                <a:lnTo>
                  <a:pt x="4113555" y="15074"/>
                </a:lnTo>
                <a:lnTo>
                  <a:pt x="4112958" y="14897"/>
                </a:lnTo>
                <a:lnTo>
                  <a:pt x="4111218" y="14477"/>
                </a:lnTo>
                <a:lnTo>
                  <a:pt x="4114380" y="2171"/>
                </a:lnTo>
                <a:lnTo>
                  <a:pt x="4117022" y="2857"/>
                </a:lnTo>
                <a:lnTo>
                  <a:pt x="4122877" y="5003"/>
                </a:lnTo>
                <a:lnTo>
                  <a:pt x="4127372" y="7162"/>
                </a:lnTo>
                <a:lnTo>
                  <a:pt x="4123561" y="15074"/>
                </a:lnTo>
                <a:close/>
              </a:path>
              <a:path w="4161790" h="356870">
                <a:moveTo>
                  <a:pt x="4113192" y="14982"/>
                </a:moveTo>
                <a:lnTo>
                  <a:pt x="4112859" y="14897"/>
                </a:lnTo>
                <a:lnTo>
                  <a:pt x="4113192" y="14982"/>
                </a:lnTo>
                <a:close/>
              </a:path>
              <a:path w="4161790" h="356870">
                <a:moveTo>
                  <a:pt x="4113555" y="15074"/>
                </a:moveTo>
                <a:lnTo>
                  <a:pt x="4113192" y="14982"/>
                </a:lnTo>
                <a:lnTo>
                  <a:pt x="4112958" y="14897"/>
                </a:lnTo>
                <a:lnTo>
                  <a:pt x="4113555" y="15074"/>
                </a:lnTo>
                <a:close/>
              </a:path>
              <a:path w="4161790" h="356870">
                <a:moveTo>
                  <a:pt x="4122723" y="16814"/>
                </a:moveTo>
                <a:lnTo>
                  <a:pt x="4118229" y="16814"/>
                </a:lnTo>
                <a:lnTo>
                  <a:pt x="4117644" y="16573"/>
                </a:lnTo>
                <a:lnTo>
                  <a:pt x="4113192" y="14982"/>
                </a:lnTo>
                <a:lnTo>
                  <a:pt x="4113555" y="15074"/>
                </a:lnTo>
                <a:lnTo>
                  <a:pt x="4123561" y="15074"/>
                </a:lnTo>
                <a:lnTo>
                  <a:pt x="4122723" y="16814"/>
                </a:lnTo>
                <a:close/>
              </a:path>
              <a:path w="4161790" h="356870">
                <a:moveTo>
                  <a:pt x="4117888" y="16690"/>
                </a:moveTo>
                <a:lnTo>
                  <a:pt x="4117565" y="16573"/>
                </a:lnTo>
                <a:lnTo>
                  <a:pt x="4117888" y="16690"/>
                </a:lnTo>
                <a:close/>
              </a:path>
              <a:path w="4161790" h="356870">
                <a:moveTo>
                  <a:pt x="4118229" y="16814"/>
                </a:moveTo>
                <a:lnTo>
                  <a:pt x="4117888" y="16690"/>
                </a:lnTo>
                <a:lnTo>
                  <a:pt x="4117644" y="16573"/>
                </a:lnTo>
                <a:lnTo>
                  <a:pt x="4118229" y="16814"/>
                </a:lnTo>
                <a:close/>
              </a:path>
              <a:path w="4161790" h="356870">
                <a:moveTo>
                  <a:pt x="4121861" y="18605"/>
                </a:moveTo>
                <a:lnTo>
                  <a:pt x="4117888" y="16690"/>
                </a:lnTo>
                <a:lnTo>
                  <a:pt x="4118229" y="16814"/>
                </a:lnTo>
                <a:lnTo>
                  <a:pt x="4122723" y="16814"/>
                </a:lnTo>
                <a:lnTo>
                  <a:pt x="4121861" y="18605"/>
                </a:lnTo>
                <a:close/>
              </a:path>
              <a:path w="4161790" h="356870">
                <a:moveTo>
                  <a:pt x="4145604" y="27851"/>
                </a:moveTo>
                <a:lnTo>
                  <a:pt x="4134370" y="27851"/>
                </a:lnTo>
                <a:lnTo>
                  <a:pt x="4133938" y="27419"/>
                </a:lnTo>
                <a:lnTo>
                  <a:pt x="4130852" y="24663"/>
                </a:lnTo>
                <a:lnTo>
                  <a:pt x="4139399" y="15265"/>
                </a:lnTo>
                <a:lnTo>
                  <a:pt x="4143133" y="18656"/>
                </a:lnTo>
                <a:lnTo>
                  <a:pt x="4147248" y="23177"/>
                </a:lnTo>
                <a:lnTo>
                  <a:pt x="4148899" y="25387"/>
                </a:lnTo>
                <a:lnTo>
                  <a:pt x="4145604" y="27851"/>
                </a:lnTo>
                <a:close/>
              </a:path>
              <a:path w="4161790" h="356870">
                <a:moveTo>
                  <a:pt x="4134148" y="27649"/>
                </a:moveTo>
                <a:lnTo>
                  <a:pt x="4133894" y="27419"/>
                </a:lnTo>
                <a:lnTo>
                  <a:pt x="4134148" y="27649"/>
                </a:lnTo>
                <a:close/>
              </a:path>
              <a:path w="4161790" h="356870">
                <a:moveTo>
                  <a:pt x="4134370" y="27851"/>
                </a:moveTo>
                <a:lnTo>
                  <a:pt x="4134148" y="27649"/>
                </a:lnTo>
                <a:lnTo>
                  <a:pt x="4133938" y="27419"/>
                </a:lnTo>
                <a:lnTo>
                  <a:pt x="4134370" y="27851"/>
                </a:lnTo>
                <a:close/>
              </a:path>
              <a:path w="4161790" h="356870">
                <a:moveTo>
                  <a:pt x="4140730" y="31496"/>
                </a:moveTo>
                <a:lnTo>
                  <a:pt x="4137647" y="31496"/>
                </a:lnTo>
                <a:lnTo>
                  <a:pt x="4137253" y="31026"/>
                </a:lnTo>
                <a:lnTo>
                  <a:pt x="4134148" y="27649"/>
                </a:lnTo>
                <a:lnTo>
                  <a:pt x="4134370" y="27851"/>
                </a:lnTo>
                <a:lnTo>
                  <a:pt x="4145604" y="27851"/>
                </a:lnTo>
                <a:lnTo>
                  <a:pt x="4140730" y="31496"/>
                </a:lnTo>
                <a:close/>
              </a:path>
              <a:path w="4161790" h="356870">
                <a:moveTo>
                  <a:pt x="4137410" y="31235"/>
                </a:moveTo>
                <a:lnTo>
                  <a:pt x="4137219" y="31026"/>
                </a:lnTo>
                <a:lnTo>
                  <a:pt x="4137410" y="31235"/>
                </a:lnTo>
                <a:close/>
              </a:path>
              <a:path w="4161790" h="356870">
                <a:moveTo>
                  <a:pt x="4137647" y="31496"/>
                </a:moveTo>
                <a:lnTo>
                  <a:pt x="4137410" y="31235"/>
                </a:lnTo>
                <a:lnTo>
                  <a:pt x="4137253" y="31026"/>
                </a:lnTo>
                <a:lnTo>
                  <a:pt x="4137647" y="31496"/>
                </a:lnTo>
                <a:close/>
              </a:path>
              <a:path w="4161790" h="356870">
                <a:moveTo>
                  <a:pt x="4138726" y="32994"/>
                </a:moveTo>
                <a:lnTo>
                  <a:pt x="4137410" y="31235"/>
                </a:lnTo>
                <a:lnTo>
                  <a:pt x="4137647" y="31496"/>
                </a:lnTo>
                <a:lnTo>
                  <a:pt x="4140730" y="31496"/>
                </a:lnTo>
                <a:lnTo>
                  <a:pt x="4138726" y="32994"/>
                </a:lnTo>
                <a:close/>
              </a:path>
              <a:path w="4161790" h="356870">
                <a:moveTo>
                  <a:pt x="4158704" y="44145"/>
                </a:moveTo>
                <a:lnTo>
                  <a:pt x="4145216" y="44145"/>
                </a:lnTo>
                <a:lnTo>
                  <a:pt x="4144962" y="43561"/>
                </a:lnTo>
                <a:lnTo>
                  <a:pt x="4144581" y="42824"/>
                </a:lnTo>
                <a:lnTo>
                  <a:pt x="4156024" y="37312"/>
                </a:lnTo>
                <a:lnTo>
                  <a:pt x="4156786" y="38912"/>
                </a:lnTo>
                <a:lnTo>
                  <a:pt x="4158704" y="44145"/>
                </a:lnTo>
                <a:close/>
              </a:path>
              <a:path w="4161790" h="356870">
                <a:moveTo>
                  <a:pt x="4145048" y="43795"/>
                </a:moveTo>
                <a:lnTo>
                  <a:pt x="4144935" y="43561"/>
                </a:lnTo>
                <a:lnTo>
                  <a:pt x="4145048" y="43795"/>
                </a:lnTo>
                <a:close/>
              </a:path>
              <a:path w="4161790" h="356870">
                <a:moveTo>
                  <a:pt x="4145216" y="44145"/>
                </a:moveTo>
                <a:lnTo>
                  <a:pt x="4145048" y="43795"/>
                </a:lnTo>
                <a:lnTo>
                  <a:pt x="4144962" y="43561"/>
                </a:lnTo>
                <a:lnTo>
                  <a:pt x="4145216" y="44145"/>
                </a:lnTo>
                <a:close/>
              </a:path>
              <a:path w="4161790" h="356870">
                <a:moveTo>
                  <a:pt x="4159973" y="48831"/>
                </a:moveTo>
                <a:lnTo>
                  <a:pt x="4146892" y="48831"/>
                </a:lnTo>
                <a:lnTo>
                  <a:pt x="4146715" y="48234"/>
                </a:lnTo>
                <a:lnTo>
                  <a:pt x="4145048" y="43795"/>
                </a:lnTo>
                <a:lnTo>
                  <a:pt x="4145216" y="44145"/>
                </a:lnTo>
                <a:lnTo>
                  <a:pt x="4158704" y="44145"/>
                </a:lnTo>
                <a:lnTo>
                  <a:pt x="4158932" y="44767"/>
                </a:lnTo>
                <a:lnTo>
                  <a:pt x="4159973" y="48831"/>
                </a:lnTo>
                <a:close/>
              </a:path>
              <a:path w="4161790" h="356870">
                <a:moveTo>
                  <a:pt x="4146810" y="48606"/>
                </a:moveTo>
                <a:lnTo>
                  <a:pt x="4146674" y="48234"/>
                </a:lnTo>
                <a:lnTo>
                  <a:pt x="4146810" y="48606"/>
                </a:lnTo>
                <a:close/>
              </a:path>
              <a:path w="4161790" h="356870">
                <a:moveTo>
                  <a:pt x="4146892" y="48831"/>
                </a:moveTo>
                <a:lnTo>
                  <a:pt x="4146810" y="48606"/>
                </a:lnTo>
                <a:lnTo>
                  <a:pt x="4146715" y="48234"/>
                </a:lnTo>
                <a:lnTo>
                  <a:pt x="4146892" y="48831"/>
                </a:lnTo>
                <a:close/>
              </a:path>
              <a:path w="4161790" h="356870">
                <a:moveTo>
                  <a:pt x="4148112" y="53682"/>
                </a:moveTo>
                <a:lnTo>
                  <a:pt x="4146810" y="48606"/>
                </a:lnTo>
                <a:lnTo>
                  <a:pt x="4146892" y="48831"/>
                </a:lnTo>
                <a:lnTo>
                  <a:pt x="4159973" y="48831"/>
                </a:lnTo>
                <a:lnTo>
                  <a:pt x="4160405" y="50520"/>
                </a:lnTo>
                <a:lnTo>
                  <a:pt x="4148112" y="53682"/>
                </a:lnTo>
                <a:close/>
              </a:path>
              <a:path w="4161790" h="356870">
                <a:moveTo>
                  <a:pt x="4161790" y="77419"/>
                </a:moveTo>
                <a:lnTo>
                  <a:pt x="4149090" y="77419"/>
                </a:lnTo>
                <a:lnTo>
                  <a:pt x="4149090" y="64719"/>
                </a:lnTo>
                <a:lnTo>
                  <a:pt x="4161790" y="64719"/>
                </a:lnTo>
                <a:lnTo>
                  <a:pt x="4161790" y="77419"/>
                </a:lnTo>
                <a:close/>
              </a:path>
              <a:path w="4161790" h="356870">
                <a:moveTo>
                  <a:pt x="4161790" y="102819"/>
                </a:moveTo>
                <a:lnTo>
                  <a:pt x="4149090" y="102819"/>
                </a:lnTo>
                <a:lnTo>
                  <a:pt x="4149090" y="90119"/>
                </a:lnTo>
                <a:lnTo>
                  <a:pt x="4161790" y="90119"/>
                </a:lnTo>
                <a:lnTo>
                  <a:pt x="4161790" y="102819"/>
                </a:lnTo>
                <a:close/>
              </a:path>
              <a:path w="4161790" h="356870">
                <a:moveTo>
                  <a:pt x="4161790" y="128219"/>
                </a:moveTo>
                <a:lnTo>
                  <a:pt x="4149090" y="128219"/>
                </a:lnTo>
                <a:lnTo>
                  <a:pt x="4149090" y="115519"/>
                </a:lnTo>
                <a:lnTo>
                  <a:pt x="4161790" y="115519"/>
                </a:lnTo>
                <a:lnTo>
                  <a:pt x="4161790" y="128219"/>
                </a:lnTo>
                <a:close/>
              </a:path>
              <a:path w="4161790" h="356870">
                <a:moveTo>
                  <a:pt x="4161790" y="153619"/>
                </a:moveTo>
                <a:lnTo>
                  <a:pt x="4149090" y="153619"/>
                </a:lnTo>
                <a:lnTo>
                  <a:pt x="4149090" y="140919"/>
                </a:lnTo>
                <a:lnTo>
                  <a:pt x="4161790" y="140919"/>
                </a:lnTo>
                <a:lnTo>
                  <a:pt x="4161790" y="153619"/>
                </a:lnTo>
                <a:close/>
              </a:path>
              <a:path w="4161790" h="356870">
                <a:moveTo>
                  <a:pt x="4161790" y="179019"/>
                </a:moveTo>
                <a:lnTo>
                  <a:pt x="4149090" y="179019"/>
                </a:lnTo>
                <a:lnTo>
                  <a:pt x="4149090" y="166319"/>
                </a:lnTo>
                <a:lnTo>
                  <a:pt x="4161790" y="166319"/>
                </a:lnTo>
                <a:lnTo>
                  <a:pt x="4161790" y="179019"/>
                </a:lnTo>
                <a:close/>
              </a:path>
              <a:path w="4161790" h="356870">
                <a:moveTo>
                  <a:pt x="4161790" y="204419"/>
                </a:moveTo>
                <a:lnTo>
                  <a:pt x="4149090" y="204419"/>
                </a:lnTo>
                <a:lnTo>
                  <a:pt x="4149090" y="191719"/>
                </a:lnTo>
                <a:lnTo>
                  <a:pt x="4161790" y="191719"/>
                </a:lnTo>
                <a:lnTo>
                  <a:pt x="4161790" y="204419"/>
                </a:lnTo>
                <a:close/>
              </a:path>
              <a:path w="4161790" h="356870">
                <a:moveTo>
                  <a:pt x="4161790" y="229819"/>
                </a:moveTo>
                <a:lnTo>
                  <a:pt x="4149090" y="229819"/>
                </a:lnTo>
                <a:lnTo>
                  <a:pt x="4149090" y="217119"/>
                </a:lnTo>
                <a:lnTo>
                  <a:pt x="4161790" y="217119"/>
                </a:lnTo>
                <a:lnTo>
                  <a:pt x="4161790" y="229819"/>
                </a:lnTo>
                <a:close/>
              </a:path>
              <a:path w="4161790" h="356870">
                <a:moveTo>
                  <a:pt x="4161790" y="255219"/>
                </a:moveTo>
                <a:lnTo>
                  <a:pt x="4149090" y="255219"/>
                </a:lnTo>
                <a:lnTo>
                  <a:pt x="4149090" y="242519"/>
                </a:lnTo>
                <a:lnTo>
                  <a:pt x="4161790" y="242519"/>
                </a:lnTo>
                <a:lnTo>
                  <a:pt x="4161790" y="255219"/>
                </a:lnTo>
                <a:close/>
              </a:path>
              <a:path w="4161790" h="356870">
                <a:moveTo>
                  <a:pt x="4161790" y="280619"/>
                </a:moveTo>
                <a:lnTo>
                  <a:pt x="4149090" y="280619"/>
                </a:lnTo>
                <a:lnTo>
                  <a:pt x="4149090" y="267919"/>
                </a:lnTo>
                <a:lnTo>
                  <a:pt x="4161790" y="267919"/>
                </a:lnTo>
                <a:lnTo>
                  <a:pt x="4161790" y="280619"/>
                </a:lnTo>
                <a:close/>
              </a:path>
              <a:path w="4161790" h="356870">
                <a:moveTo>
                  <a:pt x="4161548" y="298538"/>
                </a:moveTo>
                <a:lnTo>
                  <a:pt x="4148810" y="298538"/>
                </a:lnTo>
                <a:lnTo>
                  <a:pt x="4148848" y="298221"/>
                </a:lnTo>
                <a:lnTo>
                  <a:pt x="4149039" y="295630"/>
                </a:lnTo>
                <a:lnTo>
                  <a:pt x="4149090" y="293166"/>
                </a:lnTo>
                <a:lnTo>
                  <a:pt x="4161777" y="293484"/>
                </a:lnTo>
                <a:lnTo>
                  <a:pt x="4161713" y="296430"/>
                </a:lnTo>
                <a:lnTo>
                  <a:pt x="4161548" y="298538"/>
                </a:lnTo>
                <a:close/>
              </a:path>
              <a:path w="4161790" h="356870">
                <a:moveTo>
                  <a:pt x="4149013" y="295948"/>
                </a:moveTo>
                <a:lnTo>
                  <a:pt x="4149022" y="295630"/>
                </a:lnTo>
                <a:lnTo>
                  <a:pt x="4149013" y="295948"/>
                </a:lnTo>
                <a:close/>
              </a:path>
              <a:path w="4161790" h="356870">
                <a:moveTo>
                  <a:pt x="4148814" y="298485"/>
                </a:moveTo>
                <a:lnTo>
                  <a:pt x="4148835" y="298221"/>
                </a:lnTo>
                <a:lnTo>
                  <a:pt x="4148814" y="298485"/>
                </a:lnTo>
                <a:close/>
              </a:path>
              <a:path w="4161790" h="356870">
                <a:moveTo>
                  <a:pt x="4161278" y="301091"/>
                </a:moveTo>
                <a:lnTo>
                  <a:pt x="4148480" y="301091"/>
                </a:lnTo>
                <a:lnTo>
                  <a:pt x="4148531" y="300774"/>
                </a:lnTo>
                <a:lnTo>
                  <a:pt x="4148814" y="298485"/>
                </a:lnTo>
                <a:lnTo>
                  <a:pt x="4161548" y="298538"/>
                </a:lnTo>
                <a:lnTo>
                  <a:pt x="4161459" y="299669"/>
                </a:lnTo>
                <a:lnTo>
                  <a:pt x="4161278" y="301091"/>
                </a:lnTo>
                <a:close/>
              </a:path>
              <a:path w="4161790" h="356870">
                <a:moveTo>
                  <a:pt x="4148495" y="300971"/>
                </a:moveTo>
                <a:lnTo>
                  <a:pt x="4148521" y="300774"/>
                </a:lnTo>
                <a:lnTo>
                  <a:pt x="4148495" y="300971"/>
                </a:lnTo>
                <a:close/>
              </a:path>
              <a:path w="4161790" h="356870">
                <a:moveTo>
                  <a:pt x="4160920" y="303606"/>
                </a:moveTo>
                <a:lnTo>
                  <a:pt x="4148023" y="303606"/>
                </a:lnTo>
                <a:lnTo>
                  <a:pt x="4148124" y="303136"/>
                </a:lnTo>
                <a:lnTo>
                  <a:pt x="4148157" y="302856"/>
                </a:lnTo>
                <a:lnTo>
                  <a:pt x="4148495" y="300971"/>
                </a:lnTo>
                <a:lnTo>
                  <a:pt x="4161278" y="301091"/>
                </a:lnTo>
                <a:lnTo>
                  <a:pt x="4161053" y="302856"/>
                </a:lnTo>
                <a:lnTo>
                  <a:pt x="4160920" y="303606"/>
                </a:lnTo>
                <a:close/>
              </a:path>
              <a:path w="4161790" h="356870">
                <a:moveTo>
                  <a:pt x="4148066" y="303364"/>
                </a:moveTo>
                <a:lnTo>
                  <a:pt x="4148107" y="303136"/>
                </a:lnTo>
                <a:lnTo>
                  <a:pt x="4148066" y="303364"/>
                </a:lnTo>
                <a:close/>
              </a:path>
              <a:path w="4161790" h="356870">
                <a:moveTo>
                  <a:pt x="4160113" y="307492"/>
                </a:moveTo>
                <a:lnTo>
                  <a:pt x="4147819" y="304330"/>
                </a:lnTo>
                <a:lnTo>
                  <a:pt x="4148066" y="303364"/>
                </a:lnTo>
                <a:lnTo>
                  <a:pt x="4148023" y="303606"/>
                </a:lnTo>
                <a:lnTo>
                  <a:pt x="4160920" y="303606"/>
                </a:lnTo>
                <a:lnTo>
                  <a:pt x="4160481" y="306070"/>
                </a:lnTo>
                <a:lnTo>
                  <a:pt x="4160113" y="307492"/>
                </a:lnTo>
                <a:close/>
              </a:path>
              <a:path w="4161790" h="356870">
                <a:moveTo>
                  <a:pt x="4149518" y="317741"/>
                </a:moveTo>
                <a:lnTo>
                  <a:pt x="4142790" y="317741"/>
                </a:lnTo>
                <a:lnTo>
                  <a:pt x="4143095" y="317207"/>
                </a:lnTo>
                <a:lnTo>
                  <a:pt x="4144060" y="315112"/>
                </a:lnTo>
                <a:lnTo>
                  <a:pt x="4149518" y="317741"/>
                </a:lnTo>
                <a:close/>
              </a:path>
              <a:path w="4161790" h="356870">
                <a:moveTo>
                  <a:pt x="4142869" y="317578"/>
                </a:moveTo>
                <a:lnTo>
                  <a:pt x="4143048" y="317207"/>
                </a:lnTo>
                <a:lnTo>
                  <a:pt x="4142869" y="317578"/>
                </a:lnTo>
                <a:close/>
              </a:path>
              <a:path w="4161790" h="356870">
                <a:moveTo>
                  <a:pt x="4154875" y="321932"/>
                </a:moveTo>
                <a:lnTo>
                  <a:pt x="4140212" y="321932"/>
                </a:lnTo>
                <a:lnTo>
                  <a:pt x="4140555" y="321424"/>
                </a:lnTo>
                <a:lnTo>
                  <a:pt x="4142869" y="317578"/>
                </a:lnTo>
                <a:lnTo>
                  <a:pt x="4142790" y="317741"/>
                </a:lnTo>
                <a:lnTo>
                  <a:pt x="4149518" y="317741"/>
                </a:lnTo>
                <a:lnTo>
                  <a:pt x="4155503" y="320624"/>
                </a:lnTo>
                <a:lnTo>
                  <a:pt x="4154875" y="321932"/>
                </a:lnTo>
                <a:close/>
              </a:path>
              <a:path w="4161790" h="356870">
                <a:moveTo>
                  <a:pt x="4140375" y="321666"/>
                </a:moveTo>
                <a:lnTo>
                  <a:pt x="4140522" y="321424"/>
                </a:lnTo>
                <a:lnTo>
                  <a:pt x="4140375" y="321666"/>
                </a:lnTo>
                <a:close/>
              </a:path>
              <a:path w="4161790" h="356870">
                <a:moveTo>
                  <a:pt x="4140212" y="321932"/>
                </a:moveTo>
                <a:lnTo>
                  <a:pt x="4140375" y="321666"/>
                </a:lnTo>
                <a:lnTo>
                  <a:pt x="4140555" y="321424"/>
                </a:lnTo>
                <a:lnTo>
                  <a:pt x="4140212" y="321932"/>
                </a:lnTo>
                <a:close/>
              </a:path>
              <a:path w="4161790" h="356870">
                <a:moveTo>
                  <a:pt x="4148188" y="332422"/>
                </a:moveTo>
                <a:lnTo>
                  <a:pt x="4138015" y="324827"/>
                </a:lnTo>
                <a:lnTo>
                  <a:pt x="4140375" y="321666"/>
                </a:lnTo>
                <a:lnTo>
                  <a:pt x="4140212" y="321932"/>
                </a:lnTo>
                <a:lnTo>
                  <a:pt x="4154875" y="321932"/>
                </a:lnTo>
                <a:lnTo>
                  <a:pt x="4154106" y="323532"/>
                </a:lnTo>
                <a:lnTo>
                  <a:pt x="4150906" y="328790"/>
                </a:lnTo>
                <a:lnTo>
                  <a:pt x="4148188" y="332422"/>
                </a:lnTo>
                <a:close/>
              </a:path>
              <a:path w="4161790" h="356870">
                <a:moveTo>
                  <a:pt x="4132709" y="335635"/>
                </a:moveTo>
                <a:lnTo>
                  <a:pt x="4126344" y="335635"/>
                </a:lnTo>
                <a:lnTo>
                  <a:pt x="4126852" y="335292"/>
                </a:lnTo>
                <a:lnTo>
                  <a:pt x="4130433" y="332587"/>
                </a:lnTo>
                <a:lnTo>
                  <a:pt x="4132709" y="335635"/>
                </a:lnTo>
                <a:close/>
              </a:path>
              <a:path w="4161790" h="356870">
                <a:moveTo>
                  <a:pt x="4126587" y="335454"/>
                </a:moveTo>
                <a:lnTo>
                  <a:pt x="4126804" y="335292"/>
                </a:lnTo>
                <a:lnTo>
                  <a:pt x="4126587" y="335454"/>
                </a:lnTo>
                <a:close/>
              </a:path>
              <a:path w="4161790" h="356870">
                <a:moveTo>
                  <a:pt x="4126344" y="335635"/>
                </a:moveTo>
                <a:lnTo>
                  <a:pt x="4126587" y="335454"/>
                </a:lnTo>
                <a:lnTo>
                  <a:pt x="4126852" y="335292"/>
                </a:lnTo>
                <a:lnTo>
                  <a:pt x="4126344" y="335635"/>
                </a:lnTo>
                <a:close/>
              </a:path>
              <a:path w="4161790" h="356870">
                <a:moveTo>
                  <a:pt x="4134605" y="338175"/>
                </a:moveTo>
                <a:lnTo>
                  <a:pt x="4122127" y="338175"/>
                </a:lnTo>
                <a:lnTo>
                  <a:pt x="4122661" y="337870"/>
                </a:lnTo>
                <a:lnTo>
                  <a:pt x="4126587" y="335454"/>
                </a:lnTo>
                <a:lnTo>
                  <a:pt x="4126344" y="335635"/>
                </a:lnTo>
                <a:lnTo>
                  <a:pt x="4132709" y="335635"/>
                </a:lnTo>
                <a:lnTo>
                  <a:pt x="4134605" y="338175"/>
                </a:lnTo>
                <a:close/>
              </a:path>
              <a:path w="4161790" h="356870">
                <a:moveTo>
                  <a:pt x="4122498" y="337949"/>
                </a:moveTo>
                <a:lnTo>
                  <a:pt x="4122627" y="337870"/>
                </a:lnTo>
                <a:lnTo>
                  <a:pt x="4122498" y="337949"/>
                </a:lnTo>
                <a:close/>
              </a:path>
              <a:path w="4161790" h="356870">
                <a:moveTo>
                  <a:pt x="4126306" y="350215"/>
                </a:moveTo>
                <a:lnTo>
                  <a:pt x="4120794" y="338772"/>
                </a:lnTo>
                <a:lnTo>
                  <a:pt x="4122498" y="337949"/>
                </a:lnTo>
                <a:lnTo>
                  <a:pt x="4122127" y="338175"/>
                </a:lnTo>
                <a:lnTo>
                  <a:pt x="4134605" y="338175"/>
                </a:lnTo>
                <a:lnTo>
                  <a:pt x="4138028" y="342760"/>
                </a:lnTo>
                <a:lnTo>
                  <a:pt x="4133710" y="345986"/>
                </a:lnTo>
                <a:lnTo>
                  <a:pt x="4128452" y="349186"/>
                </a:lnTo>
                <a:lnTo>
                  <a:pt x="4126306" y="350215"/>
                </a:lnTo>
                <a:close/>
              </a:path>
              <a:path w="4161790" h="356870">
                <a:moveTo>
                  <a:pt x="4110209" y="343204"/>
                </a:moveTo>
                <a:lnTo>
                  <a:pt x="4108056" y="343204"/>
                </a:lnTo>
                <a:lnTo>
                  <a:pt x="4108526" y="343103"/>
                </a:lnTo>
                <a:lnTo>
                  <a:pt x="4110075" y="342684"/>
                </a:lnTo>
                <a:lnTo>
                  <a:pt x="4110209" y="343204"/>
                </a:lnTo>
                <a:close/>
              </a:path>
              <a:path w="4161790" h="356870">
                <a:moveTo>
                  <a:pt x="4108276" y="343147"/>
                </a:moveTo>
                <a:lnTo>
                  <a:pt x="4108450" y="343103"/>
                </a:lnTo>
                <a:lnTo>
                  <a:pt x="4108276" y="343147"/>
                </a:lnTo>
                <a:close/>
              </a:path>
              <a:path w="4161790" h="356870">
                <a:moveTo>
                  <a:pt x="4110313" y="343611"/>
                </a:moveTo>
                <a:lnTo>
                  <a:pt x="4105694" y="343611"/>
                </a:lnTo>
                <a:lnTo>
                  <a:pt x="4106011" y="343560"/>
                </a:lnTo>
                <a:lnTo>
                  <a:pt x="4108276" y="343147"/>
                </a:lnTo>
                <a:lnTo>
                  <a:pt x="4108056" y="343204"/>
                </a:lnTo>
                <a:lnTo>
                  <a:pt x="4110209" y="343204"/>
                </a:lnTo>
                <a:lnTo>
                  <a:pt x="4110313" y="343611"/>
                </a:lnTo>
                <a:close/>
              </a:path>
              <a:path w="4161790" h="356870">
                <a:moveTo>
                  <a:pt x="4105891" y="343575"/>
                </a:moveTo>
                <a:close/>
              </a:path>
              <a:path w="4161790" h="356870">
                <a:moveTo>
                  <a:pt x="4110395" y="343928"/>
                </a:moveTo>
                <a:lnTo>
                  <a:pt x="4103141" y="343928"/>
                </a:lnTo>
                <a:lnTo>
                  <a:pt x="4103458" y="343890"/>
                </a:lnTo>
                <a:lnTo>
                  <a:pt x="4105891" y="343575"/>
                </a:lnTo>
                <a:lnTo>
                  <a:pt x="4105694" y="343611"/>
                </a:lnTo>
                <a:lnTo>
                  <a:pt x="4110313" y="343611"/>
                </a:lnTo>
                <a:lnTo>
                  <a:pt x="4110395" y="343928"/>
                </a:lnTo>
                <a:close/>
              </a:path>
              <a:path w="4161790" h="356870">
                <a:moveTo>
                  <a:pt x="4103405" y="343894"/>
                </a:moveTo>
                <a:close/>
              </a:path>
              <a:path w="4161790" h="356870">
                <a:moveTo>
                  <a:pt x="4110444" y="344119"/>
                </a:moveTo>
                <a:lnTo>
                  <a:pt x="4100550" y="344119"/>
                </a:lnTo>
                <a:lnTo>
                  <a:pt x="4103405" y="343894"/>
                </a:lnTo>
                <a:lnTo>
                  <a:pt x="4103141" y="343928"/>
                </a:lnTo>
                <a:lnTo>
                  <a:pt x="4110395" y="343928"/>
                </a:lnTo>
                <a:lnTo>
                  <a:pt x="4110444" y="344119"/>
                </a:lnTo>
                <a:close/>
              </a:path>
              <a:path w="4161790" h="356870">
                <a:moveTo>
                  <a:pt x="4099255" y="356844"/>
                </a:moveTo>
                <a:lnTo>
                  <a:pt x="4098937" y="344144"/>
                </a:lnTo>
                <a:lnTo>
                  <a:pt x="4100868" y="344093"/>
                </a:lnTo>
                <a:lnTo>
                  <a:pt x="4100550" y="344119"/>
                </a:lnTo>
                <a:lnTo>
                  <a:pt x="4110444" y="344119"/>
                </a:lnTo>
                <a:lnTo>
                  <a:pt x="4113237" y="354990"/>
                </a:lnTo>
                <a:lnTo>
                  <a:pt x="4110990" y="355561"/>
                </a:lnTo>
                <a:lnTo>
                  <a:pt x="4107776" y="356133"/>
                </a:lnTo>
                <a:lnTo>
                  <a:pt x="4104589" y="356539"/>
                </a:lnTo>
                <a:lnTo>
                  <a:pt x="4101350" y="356793"/>
                </a:lnTo>
                <a:lnTo>
                  <a:pt x="4099255" y="356844"/>
                </a:lnTo>
                <a:close/>
              </a:path>
              <a:path w="4161790" h="356870">
                <a:moveTo>
                  <a:pt x="4086402" y="356870"/>
                </a:moveTo>
                <a:lnTo>
                  <a:pt x="4073702" y="356870"/>
                </a:lnTo>
                <a:lnTo>
                  <a:pt x="4073702" y="344170"/>
                </a:lnTo>
                <a:lnTo>
                  <a:pt x="4086402" y="344170"/>
                </a:lnTo>
                <a:lnTo>
                  <a:pt x="4086402" y="356870"/>
                </a:lnTo>
                <a:close/>
              </a:path>
              <a:path w="4161790" h="356870">
                <a:moveTo>
                  <a:pt x="4061002" y="356870"/>
                </a:moveTo>
                <a:lnTo>
                  <a:pt x="4048302" y="356870"/>
                </a:lnTo>
                <a:lnTo>
                  <a:pt x="4048302" y="344170"/>
                </a:lnTo>
                <a:lnTo>
                  <a:pt x="4061002" y="344170"/>
                </a:lnTo>
                <a:lnTo>
                  <a:pt x="4061002" y="356870"/>
                </a:lnTo>
                <a:close/>
              </a:path>
              <a:path w="4161790" h="356870">
                <a:moveTo>
                  <a:pt x="4035602" y="356870"/>
                </a:moveTo>
                <a:lnTo>
                  <a:pt x="4022902" y="356870"/>
                </a:lnTo>
                <a:lnTo>
                  <a:pt x="4022902" y="344170"/>
                </a:lnTo>
                <a:lnTo>
                  <a:pt x="4035602" y="344170"/>
                </a:lnTo>
                <a:lnTo>
                  <a:pt x="4035602" y="356870"/>
                </a:lnTo>
                <a:close/>
              </a:path>
              <a:path w="4161790" h="356870">
                <a:moveTo>
                  <a:pt x="4010202" y="356870"/>
                </a:moveTo>
                <a:lnTo>
                  <a:pt x="3997502" y="356870"/>
                </a:lnTo>
                <a:lnTo>
                  <a:pt x="3997502" y="344170"/>
                </a:lnTo>
                <a:lnTo>
                  <a:pt x="4010202" y="344170"/>
                </a:lnTo>
                <a:lnTo>
                  <a:pt x="4010202" y="356870"/>
                </a:lnTo>
                <a:close/>
              </a:path>
              <a:path w="4161790" h="356870">
                <a:moveTo>
                  <a:pt x="3984802" y="356870"/>
                </a:moveTo>
                <a:lnTo>
                  <a:pt x="3972102" y="356870"/>
                </a:lnTo>
                <a:lnTo>
                  <a:pt x="3972102" y="344170"/>
                </a:lnTo>
                <a:lnTo>
                  <a:pt x="3984802" y="344170"/>
                </a:lnTo>
                <a:lnTo>
                  <a:pt x="3984802" y="356870"/>
                </a:lnTo>
                <a:close/>
              </a:path>
              <a:path w="4161790" h="356870">
                <a:moveTo>
                  <a:pt x="3959402" y="356870"/>
                </a:moveTo>
                <a:lnTo>
                  <a:pt x="3946702" y="356870"/>
                </a:lnTo>
                <a:lnTo>
                  <a:pt x="3946702" y="344170"/>
                </a:lnTo>
                <a:lnTo>
                  <a:pt x="3959402" y="344170"/>
                </a:lnTo>
                <a:lnTo>
                  <a:pt x="3959402" y="356870"/>
                </a:lnTo>
                <a:close/>
              </a:path>
              <a:path w="4161790" h="356870">
                <a:moveTo>
                  <a:pt x="3934002" y="356870"/>
                </a:moveTo>
                <a:lnTo>
                  <a:pt x="3921302" y="356870"/>
                </a:lnTo>
                <a:lnTo>
                  <a:pt x="3921302" y="344170"/>
                </a:lnTo>
                <a:lnTo>
                  <a:pt x="3934002" y="344170"/>
                </a:lnTo>
                <a:lnTo>
                  <a:pt x="3934002" y="356870"/>
                </a:lnTo>
                <a:close/>
              </a:path>
              <a:path w="4161790" h="356870">
                <a:moveTo>
                  <a:pt x="3908602" y="356870"/>
                </a:moveTo>
                <a:lnTo>
                  <a:pt x="3895902" y="356870"/>
                </a:lnTo>
                <a:lnTo>
                  <a:pt x="3895902" y="344170"/>
                </a:lnTo>
                <a:lnTo>
                  <a:pt x="3908602" y="344170"/>
                </a:lnTo>
                <a:lnTo>
                  <a:pt x="3908602" y="356870"/>
                </a:lnTo>
                <a:close/>
              </a:path>
              <a:path w="4161790" h="356870">
                <a:moveTo>
                  <a:pt x="3883202" y="356870"/>
                </a:moveTo>
                <a:lnTo>
                  <a:pt x="3870502" y="356870"/>
                </a:lnTo>
                <a:lnTo>
                  <a:pt x="3870502" y="344170"/>
                </a:lnTo>
                <a:lnTo>
                  <a:pt x="3883202" y="344170"/>
                </a:lnTo>
                <a:lnTo>
                  <a:pt x="3883202" y="356870"/>
                </a:lnTo>
                <a:close/>
              </a:path>
              <a:path w="4161790" h="356870">
                <a:moveTo>
                  <a:pt x="3857802" y="356870"/>
                </a:moveTo>
                <a:lnTo>
                  <a:pt x="3845102" y="356870"/>
                </a:lnTo>
                <a:lnTo>
                  <a:pt x="3845102" y="344170"/>
                </a:lnTo>
                <a:lnTo>
                  <a:pt x="3857802" y="344170"/>
                </a:lnTo>
                <a:lnTo>
                  <a:pt x="3857802" y="356870"/>
                </a:lnTo>
                <a:close/>
              </a:path>
              <a:path w="4161790" h="356870">
                <a:moveTo>
                  <a:pt x="3832402" y="356870"/>
                </a:moveTo>
                <a:lnTo>
                  <a:pt x="3819702" y="356870"/>
                </a:lnTo>
                <a:lnTo>
                  <a:pt x="3819702" y="344170"/>
                </a:lnTo>
                <a:lnTo>
                  <a:pt x="3832402" y="344170"/>
                </a:lnTo>
                <a:lnTo>
                  <a:pt x="3832402" y="356870"/>
                </a:lnTo>
                <a:close/>
              </a:path>
              <a:path w="4161790" h="356870">
                <a:moveTo>
                  <a:pt x="3807002" y="356870"/>
                </a:moveTo>
                <a:lnTo>
                  <a:pt x="3794302" y="356870"/>
                </a:lnTo>
                <a:lnTo>
                  <a:pt x="3794302" y="344170"/>
                </a:lnTo>
                <a:lnTo>
                  <a:pt x="3807002" y="344170"/>
                </a:lnTo>
                <a:lnTo>
                  <a:pt x="3807002" y="356870"/>
                </a:lnTo>
                <a:close/>
              </a:path>
              <a:path w="4161790" h="356870">
                <a:moveTo>
                  <a:pt x="3781602" y="356870"/>
                </a:moveTo>
                <a:lnTo>
                  <a:pt x="3768902" y="356870"/>
                </a:lnTo>
                <a:lnTo>
                  <a:pt x="3768902" y="344170"/>
                </a:lnTo>
                <a:lnTo>
                  <a:pt x="3781602" y="344170"/>
                </a:lnTo>
                <a:lnTo>
                  <a:pt x="3781602" y="356870"/>
                </a:lnTo>
                <a:close/>
              </a:path>
              <a:path w="4161790" h="356870">
                <a:moveTo>
                  <a:pt x="3756202" y="356870"/>
                </a:moveTo>
                <a:lnTo>
                  <a:pt x="3743502" y="356870"/>
                </a:lnTo>
                <a:lnTo>
                  <a:pt x="3743502" y="344170"/>
                </a:lnTo>
                <a:lnTo>
                  <a:pt x="3756202" y="344170"/>
                </a:lnTo>
                <a:lnTo>
                  <a:pt x="3756202" y="356870"/>
                </a:lnTo>
                <a:close/>
              </a:path>
              <a:path w="4161790" h="356870">
                <a:moveTo>
                  <a:pt x="3730802" y="356870"/>
                </a:moveTo>
                <a:lnTo>
                  <a:pt x="3718102" y="356870"/>
                </a:lnTo>
                <a:lnTo>
                  <a:pt x="3718102" y="344170"/>
                </a:lnTo>
                <a:lnTo>
                  <a:pt x="3730802" y="344170"/>
                </a:lnTo>
                <a:lnTo>
                  <a:pt x="3730802" y="356870"/>
                </a:lnTo>
                <a:close/>
              </a:path>
              <a:path w="4161790" h="356870">
                <a:moveTo>
                  <a:pt x="3705402" y="356870"/>
                </a:moveTo>
                <a:lnTo>
                  <a:pt x="3692702" y="356870"/>
                </a:lnTo>
                <a:lnTo>
                  <a:pt x="3692702" y="344170"/>
                </a:lnTo>
                <a:lnTo>
                  <a:pt x="3705402" y="344170"/>
                </a:lnTo>
                <a:lnTo>
                  <a:pt x="3705402" y="356870"/>
                </a:lnTo>
                <a:close/>
              </a:path>
              <a:path w="4161790" h="356870">
                <a:moveTo>
                  <a:pt x="3680002" y="356870"/>
                </a:moveTo>
                <a:lnTo>
                  <a:pt x="3667302" y="356870"/>
                </a:lnTo>
                <a:lnTo>
                  <a:pt x="3667302" y="344170"/>
                </a:lnTo>
                <a:lnTo>
                  <a:pt x="3680002" y="344170"/>
                </a:lnTo>
                <a:lnTo>
                  <a:pt x="3680002" y="356870"/>
                </a:lnTo>
                <a:close/>
              </a:path>
              <a:path w="4161790" h="356870">
                <a:moveTo>
                  <a:pt x="3654602" y="356870"/>
                </a:moveTo>
                <a:lnTo>
                  <a:pt x="3641902" y="356870"/>
                </a:lnTo>
                <a:lnTo>
                  <a:pt x="3641902" y="344170"/>
                </a:lnTo>
                <a:lnTo>
                  <a:pt x="3654602" y="344170"/>
                </a:lnTo>
                <a:lnTo>
                  <a:pt x="3654602" y="356870"/>
                </a:lnTo>
                <a:close/>
              </a:path>
              <a:path w="4161790" h="356870">
                <a:moveTo>
                  <a:pt x="3629202" y="356870"/>
                </a:moveTo>
                <a:lnTo>
                  <a:pt x="3616502" y="356870"/>
                </a:lnTo>
                <a:lnTo>
                  <a:pt x="3616502" y="344170"/>
                </a:lnTo>
                <a:lnTo>
                  <a:pt x="3629202" y="344170"/>
                </a:lnTo>
                <a:lnTo>
                  <a:pt x="3629202" y="356870"/>
                </a:lnTo>
                <a:close/>
              </a:path>
              <a:path w="4161790" h="356870">
                <a:moveTo>
                  <a:pt x="3603802" y="356870"/>
                </a:moveTo>
                <a:lnTo>
                  <a:pt x="3591102" y="356870"/>
                </a:lnTo>
                <a:lnTo>
                  <a:pt x="3591102" y="344170"/>
                </a:lnTo>
                <a:lnTo>
                  <a:pt x="3603802" y="344170"/>
                </a:lnTo>
                <a:lnTo>
                  <a:pt x="3603802" y="356870"/>
                </a:lnTo>
                <a:close/>
              </a:path>
              <a:path w="4161790" h="356870">
                <a:moveTo>
                  <a:pt x="3578402" y="356870"/>
                </a:moveTo>
                <a:lnTo>
                  <a:pt x="3565702" y="356870"/>
                </a:lnTo>
                <a:lnTo>
                  <a:pt x="3565702" y="344170"/>
                </a:lnTo>
                <a:lnTo>
                  <a:pt x="3578402" y="344170"/>
                </a:lnTo>
                <a:lnTo>
                  <a:pt x="3578402" y="356870"/>
                </a:lnTo>
                <a:close/>
              </a:path>
              <a:path w="4161790" h="356870">
                <a:moveTo>
                  <a:pt x="3553002" y="356870"/>
                </a:moveTo>
                <a:lnTo>
                  <a:pt x="3540302" y="356870"/>
                </a:lnTo>
                <a:lnTo>
                  <a:pt x="3540302" y="344170"/>
                </a:lnTo>
                <a:lnTo>
                  <a:pt x="3553002" y="344170"/>
                </a:lnTo>
                <a:lnTo>
                  <a:pt x="3553002" y="356870"/>
                </a:lnTo>
                <a:close/>
              </a:path>
              <a:path w="4161790" h="356870">
                <a:moveTo>
                  <a:pt x="3527602" y="356870"/>
                </a:moveTo>
                <a:lnTo>
                  <a:pt x="3514902" y="356870"/>
                </a:lnTo>
                <a:lnTo>
                  <a:pt x="3514902" y="344170"/>
                </a:lnTo>
                <a:lnTo>
                  <a:pt x="3527602" y="344170"/>
                </a:lnTo>
                <a:lnTo>
                  <a:pt x="3527602" y="356870"/>
                </a:lnTo>
                <a:close/>
              </a:path>
              <a:path w="4161790" h="356870">
                <a:moveTo>
                  <a:pt x="3502202" y="356870"/>
                </a:moveTo>
                <a:lnTo>
                  <a:pt x="3489502" y="356870"/>
                </a:lnTo>
                <a:lnTo>
                  <a:pt x="3489502" y="344170"/>
                </a:lnTo>
                <a:lnTo>
                  <a:pt x="3502202" y="344170"/>
                </a:lnTo>
                <a:lnTo>
                  <a:pt x="3502202" y="356870"/>
                </a:lnTo>
                <a:close/>
              </a:path>
              <a:path w="4161790" h="356870">
                <a:moveTo>
                  <a:pt x="3476802" y="356870"/>
                </a:moveTo>
                <a:lnTo>
                  <a:pt x="3464102" y="356870"/>
                </a:lnTo>
                <a:lnTo>
                  <a:pt x="3464102" y="344170"/>
                </a:lnTo>
                <a:lnTo>
                  <a:pt x="3476802" y="344170"/>
                </a:lnTo>
                <a:lnTo>
                  <a:pt x="3476802" y="356870"/>
                </a:lnTo>
                <a:close/>
              </a:path>
              <a:path w="4161790" h="356870">
                <a:moveTo>
                  <a:pt x="3451402" y="356870"/>
                </a:moveTo>
                <a:lnTo>
                  <a:pt x="3438702" y="356870"/>
                </a:lnTo>
                <a:lnTo>
                  <a:pt x="3438702" y="344170"/>
                </a:lnTo>
                <a:lnTo>
                  <a:pt x="3451402" y="344170"/>
                </a:lnTo>
                <a:lnTo>
                  <a:pt x="3451402" y="356870"/>
                </a:lnTo>
                <a:close/>
              </a:path>
              <a:path w="4161790" h="356870">
                <a:moveTo>
                  <a:pt x="3426002" y="356870"/>
                </a:moveTo>
                <a:lnTo>
                  <a:pt x="3413302" y="356870"/>
                </a:lnTo>
                <a:lnTo>
                  <a:pt x="3413302" y="344170"/>
                </a:lnTo>
                <a:lnTo>
                  <a:pt x="3426002" y="344170"/>
                </a:lnTo>
                <a:lnTo>
                  <a:pt x="3426002" y="356870"/>
                </a:lnTo>
                <a:close/>
              </a:path>
              <a:path w="4161790" h="356870">
                <a:moveTo>
                  <a:pt x="3400602" y="356870"/>
                </a:moveTo>
                <a:lnTo>
                  <a:pt x="3387902" y="356870"/>
                </a:lnTo>
                <a:lnTo>
                  <a:pt x="3387902" y="344170"/>
                </a:lnTo>
                <a:lnTo>
                  <a:pt x="3400602" y="344170"/>
                </a:lnTo>
                <a:lnTo>
                  <a:pt x="3400602" y="356870"/>
                </a:lnTo>
                <a:close/>
              </a:path>
              <a:path w="4161790" h="356870">
                <a:moveTo>
                  <a:pt x="3375202" y="356870"/>
                </a:moveTo>
                <a:lnTo>
                  <a:pt x="3362502" y="356870"/>
                </a:lnTo>
                <a:lnTo>
                  <a:pt x="3362502" y="344170"/>
                </a:lnTo>
                <a:lnTo>
                  <a:pt x="3375202" y="344170"/>
                </a:lnTo>
                <a:lnTo>
                  <a:pt x="3375202" y="356870"/>
                </a:lnTo>
                <a:close/>
              </a:path>
              <a:path w="4161790" h="356870">
                <a:moveTo>
                  <a:pt x="3349802" y="356870"/>
                </a:moveTo>
                <a:lnTo>
                  <a:pt x="3337102" y="356870"/>
                </a:lnTo>
                <a:lnTo>
                  <a:pt x="3337102" y="344170"/>
                </a:lnTo>
                <a:lnTo>
                  <a:pt x="3349802" y="344170"/>
                </a:lnTo>
                <a:lnTo>
                  <a:pt x="3349802" y="356870"/>
                </a:lnTo>
                <a:close/>
              </a:path>
              <a:path w="4161790" h="356870">
                <a:moveTo>
                  <a:pt x="3324402" y="356870"/>
                </a:moveTo>
                <a:lnTo>
                  <a:pt x="3311702" y="356870"/>
                </a:lnTo>
                <a:lnTo>
                  <a:pt x="3311702" y="344170"/>
                </a:lnTo>
                <a:lnTo>
                  <a:pt x="3324402" y="344170"/>
                </a:lnTo>
                <a:lnTo>
                  <a:pt x="3324402" y="356870"/>
                </a:lnTo>
                <a:close/>
              </a:path>
              <a:path w="4161790" h="356870">
                <a:moveTo>
                  <a:pt x="3299002" y="356870"/>
                </a:moveTo>
                <a:lnTo>
                  <a:pt x="3286302" y="356870"/>
                </a:lnTo>
                <a:lnTo>
                  <a:pt x="3286302" y="344170"/>
                </a:lnTo>
                <a:lnTo>
                  <a:pt x="3299002" y="344170"/>
                </a:lnTo>
                <a:lnTo>
                  <a:pt x="3299002" y="356870"/>
                </a:lnTo>
                <a:close/>
              </a:path>
              <a:path w="4161790" h="356870">
                <a:moveTo>
                  <a:pt x="3273602" y="356870"/>
                </a:moveTo>
                <a:lnTo>
                  <a:pt x="3260902" y="356870"/>
                </a:lnTo>
                <a:lnTo>
                  <a:pt x="3260902" y="344170"/>
                </a:lnTo>
                <a:lnTo>
                  <a:pt x="3273602" y="344170"/>
                </a:lnTo>
                <a:lnTo>
                  <a:pt x="3273602" y="356870"/>
                </a:lnTo>
                <a:close/>
              </a:path>
              <a:path w="4161790" h="356870">
                <a:moveTo>
                  <a:pt x="3248202" y="356870"/>
                </a:moveTo>
                <a:lnTo>
                  <a:pt x="3235502" y="356870"/>
                </a:lnTo>
                <a:lnTo>
                  <a:pt x="3235502" y="344170"/>
                </a:lnTo>
                <a:lnTo>
                  <a:pt x="3248202" y="344170"/>
                </a:lnTo>
                <a:lnTo>
                  <a:pt x="3248202" y="356870"/>
                </a:lnTo>
                <a:close/>
              </a:path>
              <a:path w="4161790" h="356870">
                <a:moveTo>
                  <a:pt x="3222802" y="356870"/>
                </a:moveTo>
                <a:lnTo>
                  <a:pt x="3210102" y="356870"/>
                </a:lnTo>
                <a:lnTo>
                  <a:pt x="3210102" y="344170"/>
                </a:lnTo>
                <a:lnTo>
                  <a:pt x="3222802" y="344170"/>
                </a:lnTo>
                <a:lnTo>
                  <a:pt x="3222802" y="356870"/>
                </a:lnTo>
                <a:close/>
              </a:path>
              <a:path w="4161790" h="356870">
                <a:moveTo>
                  <a:pt x="3197402" y="356870"/>
                </a:moveTo>
                <a:lnTo>
                  <a:pt x="3184702" y="356870"/>
                </a:lnTo>
                <a:lnTo>
                  <a:pt x="3184702" y="344170"/>
                </a:lnTo>
                <a:lnTo>
                  <a:pt x="3197402" y="344170"/>
                </a:lnTo>
                <a:lnTo>
                  <a:pt x="3197402" y="356870"/>
                </a:lnTo>
                <a:close/>
              </a:path>
              <a:path w="4161790" h="356870">
                <a:moveTo>
                  <a:pt x="3172002" y="356870"/>
                </a:moveTo>
                <a:lnTo>
                  <a:pt x="3159302" y="356870"/>
                </a:lnTo>
                <a:lnTo>
                  <a:pt x="3159302" y="344170"/>
                </a:lnTo>
                <a:lnTo>
                  <a:pt x="3172002" y="344170"/>
                </a:lnTo>
                <a:lnTo>
                  <a:pt x="3172002" y="356870"/>
                </a:lnTo>
                <a:close/>
              </a:path>
              <a:path w="4161790" h="356870">
                <a:moveTo>
                  <a:pt x="3146602" y="356870"/>
                </a:moveTo>
                <a:lnTo>
                  <a:pt x="3133902" y="356870"/>
                </a:lnTo>
                <a:lnTo>
                  <a:pt x="3133902" y="344170"/>
                </a:lnTo>
                <a:lnTo>
                  <a:pt x="3146602" y="344170"/>
                </a:lnTo>
                <a:lnTo>
                  <a:pt x="3146602" y="356870"/>
                </a:lnTo>
                <a:close/>
              </a:path>
              <a:path w="4161790" h="356870">
                <a:moveTo>
                  <a:pt x="3121202" y="356870"/>
                </a:moveTo>
                <a:lnTo>
                  <a:pt x="3108502" y="356870"/>
                </a:lnTo>
                <a:lnTo>
                  <a:pt x="3108502" y="344170"/>
                </a:lnTo>
                <a:lnTo>
                  <a:pt x="3121202" y="344170"/>
                </a:lnTo>
                <a:lnTo>
                  <a:pt x="3121202" y="356870"/>
                </a:lnTo>
                <a:close/>
              </a:path>
              <a:path w="4161790" h="356870">
                <a:moveTo>
                  <a:pt x="3095802" y="356870"/>
                </a:moveTo>
                <a:lnTo>
                  <a:pt x="3083102" y="356870"/>
                </a:lnTo>
                <a:lnTo>
                  <a:pt x="3083102" y="344170"/>
                </a:lnTo>
                <a:lnTo>
                  <a:pt x="3095802" y="344170"/>
                </a:lnTo>
                <a:lnTo>
                  <a:pt x="3095802" y="356870"/>
                </a:lnTo>
                <a:close/>
              </a:path>
              <a:path w="4161790" h="356870">
                <a:moveTo>
                  <a:pt x="3070402" y="356870"/>
                </a:moveTo>
                <a:lnTo>
                  <a:pt x="3057702" y="356870"/>
                </a:lnTo>
                <a:lnTo>
                  <a:pt x="3057702" y="344170"/>
                </a:lnTo>
                <a:lnTo>
                  <a:pt x="3070402" y="344170"/>
                </a:lnTo>
                <a:lnTo>
                  <a:pt x="3070402" y="356870"/>
                </a:lnTo>
                <a:close/>
              </a:path>
              <a:path w="4161790" h="356870">
                <a:moveTo>
                  <a:pt x="3045002" y="356870"/>
                </a:moveTo>
                <a:lnTo>
                  <a:pt x="3032302" y="356870"/>
                </a:lnTo>
                <a:lnTo>
                  <a:pt x="3032302" y="344170"/>
                </a:lnTo>
                <a:lnTo>
                  <a:pt x="3045002" y="344170"/>
                </a:lnTo>
                <a:lnTo>
                  <a:pt x="3045002" y="356870"/>
                </a:lnTo>
                <a:close/>
              </a:path>
              <a:path w="4161790" h="356870">
                <a:moveTo>
                  <a:pt x="3019602" y="356870"/>
                </a:moveTo>
                <a:lnTo>
                  <a:pt x="3006902" y="356870"/>
                </a:lnTo>
                <a:lnTo>
                  <a:pt x="3006902" y="344170"/>
                </a:lnTo>
                <a:lnTo>
                  <a:pt x="3019602" y="344170"/>
                </a:lnTo>
                <a:lnTo>
                  <a:pt x="3019602" y="356870"/>
                </a:lnTo>
                <a:close/>
              </a:path>
              <a:path w="4161790" h="356870">
                <a:moveTo>
                  <a:pt x="2994202" y="356870"/>
                </a:moveTo>
                <a:lnTo>
                  <a:pt x="2981502" y="356870"/>
                </a:lnTo>
                <a:lnTo>
                  <a:pt x="2981502" y="344170"/>
                </a:lnTo>
                <a:lnTo>
                  <a:pt x="2994202" y="344170"/>
                </a:lnTo>
                <a:lnTo>
                  <a:pt x="2994202" y="356870"/>
                </a:lnTo>
                <a:close/>
              </a:path>
              <a:path w="4161790" h="356870">
                <a:moveTo>
                  <a:pt x="2968802" y="356870"/>
                </a:moveTo>
                <a:lnTo>
                  <a:pt x="2956102" y="356870"/>
                </a:lnTo>
                <a:lnTo>
                  <a:pt x="2956102" y="344170"/>
                </a:lnTo>
                <a:lnTo>
                  <a:pt x="2968802" y="344170"/>
                </a:lnTo>
                <a:lnTo>
                  <a:pt x="2968802" y="356870"/>
                </a:lnTo>
                <a:close/>
              </a:path>
              <a:path w="4161790" h="356870">
                <a:moveTo>
                  <a:pt x="2943402" y="356870"/>
                </a:moveTo>
                <a:lnTo>
                  <a:pt x="2930702" y="356870"/>
                </a:lnTo>
                <a:lnTo>
                  <a:pt x="2930702" y="344170"/>
                </a:lnTo>
                <a:lnTo>
                  <a:pt x="2943402" y="344170"/>
                </a:lnTo>
                <a:lnTo>
                  <a:pt x="2943402" y="356870"/>
                </a:lnTo>
                <a:close/>
              </a:path>
              <a:path w="4161790" h="356870">
                <a:moveTo>
                  <a:pt x="2918002" y="356870"/>
                </a:moveTo>
                <a:lnTo>
                  <a:pt x="2905302" y="356870"/>
                </a:lnTo>
                <a:lnTo>
                  <a:pt x="2905302" y="344170"/>
                </a:lnTo>
                <a:lnTo>
                  <a:pt x="2918002" y="344170"/>
                </a:lnTo>
                <a:lnTo>
                  <a:pt x="2918002" y="356870"/>
                </a:lnTo>
                <a:close/>
              </a:path>
              <a:path w="4161790" h="356870">
                <a:moveTo>
                  <a:pt x="2892602" y="356870"/>
                </a:moveTo>
                <a:lnTo>
                  <a:pt x="2879902" y="356870"/>
                </a:lnTo>
                <a:lnTo>
                  <a:pt x="2879902" y="344170"/>
                </a:lnTo>
                <a:lnTo>
                  <a:pt x="2892602" y="344170"/>
                </a:lnTo>
                <a:lnTo>
                  <a:pt x="2892602" y="356870"/>
                </a:lnTo>
                <a:close/>
              </a:path>
              <a:path w="4161790" h="356870">
                <a:moveTo>
                  <a:pt x="2867202" y="356870"/>
                </a:moveTo>
                <a:lnTo>
                  <a:pt x="2854502" y="356870"/>
                </a:lnTo>
                <a:lnTo>
                  <a:pt x="2854502" y="344170"/>
                </a:lnTo>
                <a:lnTo>
                  <a:pt x="2867202" y="344170"/>
                </a:lnTo>
                <a:lnTo>
                  <a:pt x="2867202" y="356870"/>
                </a:lnTo>
                <a:close/>
              </a:path>
              <a:path w="4161790" h="356870">
                <a:moveTo>
                  <a:pt x="2841802" y="356870"/>
                </a:moveTo>
                <a:lnTo>
                  <a:pt x="2829102" y="356870"/>
                </a:lnTo>
                <a:lnTo>
                  <a:pt x="2829102" y="344170"/>
                </a:lnTo>
                <a:lnTo>
                  <a:pt x="2841802" y="344170"/>
                </a:lnTo>
                <a:lnTo>
                  <a:pt x="2841802" y="356870"/>
                </a:lnTo>
                <a:close/>
              </a:path>
              <a:path w="4161790" h="356870">
                <a:moveTo>
                  <a:pt x="2816402" y="356870"/>
                </a:moveTo>
                <a:lnTo>
                  <a:pt x="2803702" y="356870"/>
                </a:lnTo>
                <a:lnTo>
                  <a:pt x="2803702" y="344170"/>
                </a:lnTo>
                <a:lnTo>
                  <a:pt x="2816402" y="344170"/>
                </a:lnTo>
                <a:lnTo>
                  <a:pt x="2816402" y="356870"/>
                </a:lnTo>
                <a:close/>
              </a:path>
              <a:path w="4161790" h="356870">
                <a:moveTo>
                  <a:pt x="2791002" y="356870"/>
                </a:moveTo>
                <a:lnTo>
                  <a:pt x="2778302" y="356870"/>
                </a:lnTo>
                <a:lnTo>
                  <a:pt x="2778302" y="344170"/>
                </a:lnTo>
                <a:lnTo>
                  <a:pt x="2791002" y="344170"/>
                </a:lnTo>
                <a:lnTo>
                  <a:pt x="2791002" y="356870"/>
                </a:lnTo>
                <a:close/>
              </a:path>
              <a:path w="4161790" h="356870">
                <a:moveTo>
                  <a:pt x="2765602" y="356870"/>
                </a:moveTo>
                <a:lnTo>
                  <a:pt x="2752902" y="356870"/>
                </a:lnTo>
                <a:lnTo>
                  <a:pt x="2752902" y="344170"/>
                </a:lnTo>
                <a:lnTo>
                  <a:pt x="2765602" y="344170"/>
                </a:lnTo>
                <a:lnTo>
                  <a:pt x="2765602" y="356870"/>
                </a:lnTo>
                <a:close/>
              </a:path>
              <a:path w="4161790" h="356870">
                <a:moveTo>
                  <a:pt x="2740202" y="356870"/>
                </a:moveTo>
                <a:lnTo>
                  <a:pt x="2727502" y="356870"/>
                </a:lnTo>
                <a:lnTo>
                  <a:pt x="2727502" y="344170"/>
                </a:lnTo>
                <a:lnTo>
                  <a:pt x="2740202" y="344170"/>
                </a:lnTo>
                <a:lnTo>
                  <a:pt x="2740202" y="356870"/>
                </a:lnTo>
                <a:close/>
              </a:path>
              <a:path w="4161790" h="356870">
                <a:moveTo>
                  <a:pt x="2714802" y="356870"/>
                </a:moveTo>
                <a:lnTo>
                  <a:pt x="2702102" y="356870"/>
                </a:lnTo>
                <a:lnTo>
                  <a:pt x="2702102" y="344170"/>
                </a:lnTo>
                <a:lnTo>
                  <a:pt x="2714802" y="344170"/>
                </a:lnTo>
                <a:lnTo>
                  <a:pt x="2714802" y="356870"/>
                </a:lnTo>
                <a:close/>
              </a:path>
              <a:path w="4161790" h="356870">
                <a:moveTo>
                  <a:pt x="2689402" y="356870"/>
                </a:moveTo>
                <a:lnTo>
                  <a:pt x="2676702" y="356870"/>
                </a:lnTo>
                <a:lnTo>
                  <a:pt x="2676702" y="344170"/>
                </a:lnTo>
                <a:lnTo>
                  <a:pt x="2689402" y="344170"/>
                </a:lnTo>
                <a:lnTo>
                  <a:pt x="2689402" y="356870"/>
                </a:lnTo>
                <a:close/>
              </a:path>
              <a:path w="4161790" h="356870">
                <a:moveTo>
                  <a:pt x="2664002" y="356870"/>
                </a:moveTo>
                <a:lnTo>
                  <a:pt x="2651302" y="356870"/>
                </a:lnTo>
                <a:lnTo>
                  <a:pt x="2651302" y="344170"/>
                </a:lnTo>
                <a:lnTo>
                  <a:pt x="2664002" y="344170"/>
                </a:lnTo>
                <a:lnTo>
                  <a:pt x="2664002" y="356870"/>
                </a:lnTo>
                <a:close/>
              </a:path>
              <a:path w="4161790" h="356870">
                <a:moveTo>
                  <a:pt x="2638602" y="356870"/>
                </a:moveTo>
                <a:lnTo>
                  <a:pt x="2625902" y="356870"/>
                </a:lnTo>
                <a:lnTo>
                  <a:pt x="2625902" y="344170"/>
                </a:lnTo>
                <a:lnTo>
                  <a:pt x="2638602" y="344170"/>
                </a:lnTo>
                <a:lnTo>
                  <a:pt x="2638602" y="356870"/>
                </a:lnTo>
                <a:close/>
              </a:path>
              <a:path w="4161790" h="356870">
                <a:moveTo>
                  <a:pt x="2613202" y="356870"/>
                </a:moveTo>
                <a:lnTo>
                  <a:pt x="2600502" y="356870"/>
                </a:lnTo>
                <a:lnTo>
                  <a:pt x="2600502" y="344170"/>
                </a:lnTo>
                <a:lnTo>
                  <a:pt x="2613202" y="344170"/>
                </a:lnTo>
                <a:lnTo>
                  <a:pt x="2613202" y="356870"/>
                </a:lnTo>
                <a:close/>
              </a:path>
              <a:path w="4161790" h="356870">
                <a:moveTo>
                  <a:pt x="2587802" y="356870"/>
                </a:moveTo>
                <a:lnTo>
                  <a:pt x="2575102" y="356870"/>
                </a:lnTo>
                <a:lnTo>
                  <a:pt x="2575102" y="344170"/>
                </a:lnTo>
                <a:lnTo>
                  <a:pt x="2587802" y="344170"/>
                </a:lnTo>
                <a:lnTo>
                  <a:pt x="2587802" y="356870"/>
                </a:lnTo>
                <a:close/>
              </a:path>
              <a:path w="4161790" h="356870">
                <a:moveTo>
                  <a:pt x="2562402" y="356870"/>
                </a:moveTo>
                <a:lnTo>
                  <a:pt x="2549702" y="356870"/>
                </a:lnTo>
                <a:lnTo>
                  <a:pt x="2549702" y="344170"/>
                </a:lnTo>
                <a:lnTo>
                  <a:pt x="2562402" y="344170"/>
                </a:lnTo>
                <a:lnTo>
                  <a:pt x="2562402" y="356870"/>
                </a:lnTo>
                <a:close/>
              </a:path>
              <a:path w="4161790" h="356870">
                <a:moveTo>
                  <a:pt x="2537002" y="356870"/>
                </a:moveTo>
                <a:lnTo>
                  <a:pt x="2524302" y="356870"/>
                </a:lnTo>
                <a:lnTo>
                  <a:pt x="2524302" y="344170"/>
                </a:lnTo>
                <a:lnTo>
                  <a:pt x="2537002" y="344170"/>
                </a:lnTo>
                <a:lnTo>
                  <a:pt x="2537002" y="356870"/>
                </a:lnTo>
                <a:close/>
              </a:path>
              <a:path w="4161790" h="356870">
                <a:moveTo>
                  <a:pt x="2511602" y="356870"/>
                </a:moveTo>
                <a:lnTo>
                  <a:pt x="2498902" y="356870"/>
                </a:lnTo>
                <a:lnTo>
                  <a:pt x="2498902" y="344170"/>
                </a:lnTo>
                <a:lnTo>
                  <a:pt x="2511602" y="344170"/>
                </a:lnTo>
                <a:lnTo>
                  <a:pt x="2511602" y="356870"/>
                </a:lnTo>
                <a:close/>
              </a:path>
              <a:path w="4161790" h="356870">
                <a:moveTo>
                  <a:pt x="2486202" y="356870"/>
                </a:moveTo>
                <a:lnTo>
                  <a:pt x="2473502" y="356870"/>
                </a:lnTo>
                <a:lnTo>
                  <a:pt x="2473502" y="344170"/>
                </a:lnTo>
                <a:lnTo>
                  <a:pt x="2486202" y="344170"/>
                </a:lnTo>
                <a:lnTo>
                  <a:pt x="2486202" y="356870"/>
                </a:lnTo>
                <a:close/>
              </a:path>
              <a:path w="4161790" h="356870">
                <a:moveTo>
                  <a:pt x="2460802" y="356870"/>
                </a:moveTo>
                <a:lnTo>
                  <a:pt x="2448102" y="356870"/>
                </a:lnTo>
                <a:lnTo>
                  <a:pt x="2448102" y="344170"/>
                </a:lnTo>
                <a:lnTo>
                  <a:pt x="2460802" y="344170"/>
                </a:lnTo>
                <a:lnTo>
                  <a:pt x="2460802" y="356870"/>
                </a:lnTo>
                <a:close/>
              </a:path>
              <a:path w="4161790" h="356870">
                <a:moveTo>
                  <a:pt x="2435402" y="356870"/>
                </a:moveTo>
                <a:lnTo>
                  <a:pt x="2422702" y="356870"/>
                </a:lnTo>
                <a:lnTo>
                  <a:pt x="2422702" y="344170"/>
                </a:lnTo>
                <a:lnTo>
                  <a:pt x="2435402" y="344170"/>
                </a:lnTo>
                <a:lnTo>
                  <a:pt x="2435402" y="356870"/>
                </a:lnTo>
                <a:close/>
              </a:path>
              <a:path w="4161790" h="356870">
                <a:moveTo>
                  <a:pt x="2410002" y="356870"/>
                </a:moveTo>
                <a:lnTo>
                  <a:pt x="2397302" y="356870"/>
                </a:lnTo>
                <a:lnTo>
                  <a:pt x="2397302" y="344170"/>
                </a:lnTo>
                <a:lnTo>
                  <a:pt x="2410002" y="344170"/>
                </a:lnTo>
                <a:lnTo>
                  <a:pt x="2410002" y="356870"/>
                </a:lnTo>
                <a:close/>
              </a:path>
              <a:path w="4161790" h="356870">
                <a:moveTo>
                  <a:pt x="2384602" y="356870"/>
                </a:moveTo>
                <a:lnTo>
                  <a:pt x="2371902" y="356870"/>
                </a:lnTo>
                <a:lnTo>
                  <a:pt x="2371902" y="344170"/>
                </a:lnTo>
                <a:lnTo>
                  <a:pt x="2384602" y="344170"/>
                </a:lnTo>
                <a:lnTo>
                  <a:pt x="2384602" y="356870"/>
                </a:lnTo>
                <a:close/>
              </a:path>
              <a:path w="4161790" h="356870">
                <a:moveTo>
                  <a:pt x="2359202" y="356870"/>
                </a:moveTo>
                <a:lnTo>
                  <a:pt x="2346502" y="356870"/>
                </a:lnTo>
                <a:lnTo>
                  <a:pt x="2346502" y="344170"/>
                </a:lnTo>
                <a:lnTo>
                  <a:pt x="2359202" y="344170"/>
                </a:lnTo>
                <a:lnTo>
                  <a:pt x="2359202" y="356870"/>
                </a:lnTo>
                <a:close/>
              </a:path>
              <a:path w="4161790" h="356870">
                <a:moveTo>
                  <a:pt x="2333802" y="356870"/>
                </a:moveTo>
                <a:lnTo>
                  <a:pt x="2321102" y="356870"/>
                </a:lnTo>
                <a:lnTo>
                  <a:pt x="2321102" y="344170"/>
                </a:lnTo>
                <a:lnTo>
                  <a:pt x="2333802" y="344170"/>
                </a:lnTo>
                <a:lnTo>
                  <a:pt x="2333802" y="356870"/>
                </a:lnTo>
                <a:close/>
              </a:path>
              <a:path w="4161790" h="356870">
                <a:moveTo>
                  <a:pt x="2308402" y="356870"/>
                </a:moveTo>
                <a:lnTo>
                  <a:pt x="2295702" y="356870"/>
                </a:lnTo>
                <a:lnTo>
                  <a:pt x="2295702" y="344170"/>
                </a:lnTo>
                <a:lnTo>
                  <a:pt x="2308402" y="344170"/>
                </a:lnTo>
                <a:lnTo>
                  <a:pt x="2308402" y="356870"/>
                </a:lnTo>
                <a:close/>
              </a:path>
              <a:path w="4161790" h="356870">
                <a:moveTo>
                  <a:pt x="2283002" y="356870"/>
                </a:moveTo>
                <a:lnTo>
                  <a:pt x="2270302" y="356870"/>
                </a:lnTo>
                <a:lnTo>
                  <a:pt x="2270302" y="344170"/>
                </a:lnTo>
                <a:lnTo>
                  <a:pt x="2283002" y="344170"/>
                </a:lnTo>
                <a:lnTo>
                  <a:pt x="2283002" y="356870"/>
                </a:lnTo>
                <a:close/>
              </a:path>
              <a:path w="4161790" h="356870">
                <a:moveTo>
                  <a:pt x="2257602" y="356870"/>
                </a:moveTo>
                <a:lnTo>
                  <a:pt x="2244902" y="356870"/>
                </a:lnTo>
                <a:lnTo>
                  <a:pt x="2244902" y="344170"/>
                </a:lnTo>
                <a:lnTo>
                  <a:pt x="2257602" y="344170"/>
                </a:lnTo>
                <a:lnTo>
                  <a:pt x="2257602" y="356870"/>
                </a:lnTo>
                <a:close/>
              </a:path>
              <a:path w="4161790" h="356870">
                <a:moveTo>
                  <a:pt x="2232202" y="356870"/>
                </a:moveTo>
                <a:lnTo>
                  <a:pt x="2219502" y="356870"/>
                </a:lnTo>
                <a:lnTo>
                  <a:pt x="2219502" y="344170"/>
                </a:lnTo>
                <a:lnTo>
                  <a:pt x="2232202" y="344170"/>
                </a:lnTo>
                <a:lnTo>
                  <a:pt x="2232202" y="356870"/>
                </a:lnTo>
                <a:close/>
              </a:path>
              <a:path w="4161790" h="356870">
                <a:moveTo>
                  <a:pt x="2206802" y="356870"/>
                </a:moveTo>
                <a:lnTo>
                  <a:pt x="2194102" y="356870"/>
                </a:lnTo>
                <a:lnTo>
                  <a:pt x="2194102" y="344170"/>
                </a:lnTo>
                <a:lnTo>
                  <a:pt x="2206802" y="344170"/>
                </a:lnTo>
                <a:lnTo>
                  <a:pt x="2206802" y="356870"/>
                </a:lnTo>
                <a:close/>
              </a:path>
              <a:path w="4161790" h="356870">
                <a:moveTo>
                  <a:pt x="2181402" y="356870"/>
                </a:moveTo>
                <a:lnTo>
                  <a:pt x="2168702" y="356870"/>
                </a:lnTo>
                <a:lnTo>
                  <a:pt x="2168702" y="344170"/>
                </a:lnTo>
                <a:lnTo>
                  <a:pt x="2181402" y="344170"/>
                </a:lnTo>
                <a:lnTo>
                  <a:pt x="2181402" y="356870"/>
                </a:lnTo>
                <a:close/>
              </a:path>
              <a:path w="4161790" h="356870">
                <a:moveTo>
                  <a:pt x="2156002" y="356870"/>
                </a:moveTo>
                <a:lnTo>
                  <a:pt x="2143302" y="356870"/>
                </a:lnTo>
                <a:lnTo>
                  <a:pt x="2143302" y="344170"/>
                </a:lnTo>
                <a:lnTo>
                  <a:pt x="2156002" y="344170"/>
                </a:lnTo>
                <a:lnTo>
                  <a:pt x="2156002" y="356870"/>
                </a:lnTo>
                <a:close/>
              </a:path>
              <a:path w="4161790" h="356870">
                <a:moveTo>
                  <a:pt x="2130602" y="356870"/>
                </a:moveTo>
                <a:lnTo>
                  <a:pt x="2117902" y="356870"/>
                </a:lnTo>
                <a:lnTo>
                  <a:pt x="2117902" y="344170"/>
                </a:lnTo>
                <a:lnTo>
                  <a:pt x="2130602" y="344170"/>
                </a:lnTo>
                <a:lnTo>
                  <a:pt x="2130602" y="356870"/>
                </a:lnTo>
                <a:close/>
              </a:path>
              <a:path w="4161790" h="356870">
                <a:moveTo>
                  <a:pt x="2105202" y="356870"/>
                </a:moveTo>
                <a:lnTo>
                  <a:pt x="2092502" y="356870"/>
                </a:lnTo>
                <a:lnTo>
                  <a:pt x="2092502" y="344170"/>
                </a:lnTo>
                <a:lnTo>
                  <a:pt x="2105202" y="344170"/>
                </a:lnTo>
                <a:lnTo>
                  <a:pt x="2105202" y="356870"/>
                </a:lnTo>
                <a:close/>
              </a:path>
              <a:path w="4161790" h="356870">
                <a:moveTo>
                  <a:pt x="2079802" y="356870"/>
                </a:moveTo>
                <a:lnTo>
                  <a:pt x="2067102" y="356870"/>
                </a:lnTo>
                <a:lnTo>
                  <a:pt x="2067102" y="344170"/>
                </a:lnTo>
                <a:lnTo>
                  <a:pt x="2079802" y="344170"/>
                </a:lnTo>
                <a:lnTo>
                  <a:pt x="2079802" y="356870"/>
                </a:lnTo>
                <a:close/>
              </a:path>
              <a:path w="4161790" h="356870">
                <a:moveTo>
                  <a:pt x="2054402" y="356870"/>
                </a:moveTo>
                <a:lnTo>
                  <a:pt x="2041702" y="356870"/>
                </a:lnTo>
                <a:lnTo>
                  <a:pt x="2041702" y="344170"/>
                </a:lnTo>
                <a:lnTo>
                  <a:pt x="2054402" y="344170"/>
                </a:lnTo>
                <a:lnTo>
                  <a:pt x="2054402" y="356870"/>
                </a:lnTo>
                <a:close/>
              </a:path>
              <a:path w="4161790" h="356870">
                <a:moveTo>
                  <a:pt x="2029002" y="356870"/>
                </a:moveTo>
                <a:lnTo>
                  <a:pt x="2016302" y="356870"/>
                </a:lnTo>
                <a:lnTo>
                  <a:pt x="2016302" y="344170"/>
                </a:lnTo>
                <a:lnTo>
                  <a:pt x="2029002" y="344170"/>
                </a:lnTo>
                <a:lnTo>
                  <a:pt x="2029002" y="356870"/>
                </a:lnTo>
                <a:close/>
              </a:path>
              <a:path w="4161790" h="356870">
                <a:moveTo>
                  <a:pt x="2003602" y="356870"/>
                </a:moveTo>
                <a:lnTo>
                  <a:pt x="1990902" y="356870"/>
                </a:lnTo>
                <a:lnTo>
                  <a:pt x="1990902" y="344170"/>
                </a:lnTo>
                <a:lnTo>
                  <a:pt x="2003602" y="344170"/>
                </a:lnTo>
                <a:lnTo>
                  <a:pt x="2003602" y="356870"/>
                </a:lnTo>
                <a:close/>
              </a:path>
              <a:path w="4161790" h="356870">
                <a:moveTo>
                  <a:pt x="1978202" y="356870"/>
                </a:moveTo>
                <a:lnTo>
                  <a:pt x="1965502" y="356870"/>
                </a:lnTo>
                <a:lnTo>
                  <a:pt x="1965502" y="344170"/>
                </a:lnTo>
                <a:lnTo>
                  <a:pt x="1978202" y="344170"/>
                </a:lnTo>
                <a:lnTo>
                  <a:pt x="1978202" y="356870"/>
                </a:lnTo>
                <a:close/>
              </a:path>
              <a:path w="4161790" h="356870">
                <a:moveTo>
                  <a:pt x="1952802" y="356870"/>
                </a:moveTo>
                <a:lnTo>
                  <a:pt x="1940102" y="356870"/>
                </a:lnTo>
                <a:lnTo>
                  <a:pt x="1940102" y="344170"/>
                </a:lnTo>
                <a:lnTo>
                  <a:pt x="1952802" y="344170"/>
                </a:lnTo>
                <a:lnTo>
                  <a:pt x="1952802" y="356870"/>
                </a:lnTo>
                <a:close/>
              </a:path>
              <a:path w="4161790" h="356870">
                <a:moveTo>
                  <a:pt x="1927402" y="356870"/>
                </a:moveTo>
                <a:lnTo>
                  <a:pt x="1914702" y="356870"/>
                </a:lnTo>
                <a:lnTo>
                  <a:pt x="1914702" y="344170"/>
                </a:lnTo>
                <a:lnTo>
                  <a:pt x="1927402" y="344170"/>
                </a:lnTo>
                <a:lnTo>
                  <a:pt x="1927402" y="356870"/>
                </a:lnTo>
                <a:close/>
              </a:path>
              <a:path w="4161790" h="356870">
                <a:moveTo>
                  <a:pt x="1902002" y="356870"/>
                </a:moveTo>
                <a:lnTo>
                  <a:pt x="1889302" y="356870"/>
                </a:lnTo>
                <a:lnTo>
                  <a:pt x="1889302" y="344170"/>
                </a:lnTo>
                <a:lnTo>
                  <a:pt x="1902002" y="344170"/>
                </a:lnTo>
                <a:lnTo>
                  <a:pt x="1902002" y="356870"/>
                </a:lnTo>
                <a:close/>
              </a:path>
              <a:path w="4161790" h="356870">
                <a:moveTo>
                  <a:pt x="1876602" y="356870"/>
                </a:moveTo>
                <a:lnTo>
                  <a:pt x="1863902" y="356870"/>
                </a:lnTo>
                <a:lnTo>
                  <a:pt x="1863902" y="344170"/>
                </a:lnTo>
                <a:lnTo>
                  <a:pt x="1876602" y="344170"/>
                </a:lnTo>
                <a:lnTo>
                  <a:pt x="1876602" y="356870"/>
                </a:lnTo>
                <a:close/>
              </a:path>
              <a:path w="4161790" h="356870">
                <a:moveTo>
                  <a:pt x="1851202" y="356870"/>
                </a:moveTo>
                <a:lnTo>
                  <a:pt x="1838502" y="356870"/>
                </a:lnTo>
                <a:lnTo>
                  <a:pt x="1838502" y="344170"/>
                </a:lnTo>
                <a:lnTo>
                  <a:pt x="1851202" y="344170"/>
                </a:lnTo>
                <a:lnTo>
                  <a:pt x="1851202" y="356870"/>
                </a:lnTo>
                <a:close/>
              </a:path>
              <a:path w="4161790" h="356870">
                <a:moveTo>
                  <a:pt x="1825802" y="356870"/>
                </a:moveTo>
                <a:lnTo>
                  <a:pt x="1813102" y="356870"/>
                </a:lnTo>
                <a:lnTo>
                  <a:pt x="1813102" y="344170"/>
                </a:lnTo>
                <a:lnTo>
                  <a:pt x="1825802" y="344170"/>
                </a:lnTo>
                <a:lnTo>
                  <a:pt x="1825802" y="356870"/>
                </a:lnTo>
                <a:close/>
              </a:path>
              <a:path w="4161790" h="356870">
                <a:moveTo>
                  <a:pt x="1800402" y="356870"/>
                </a:moveTo>
                <a:lnTo>
                  <a:pt x="1787702" y="356870"/>
                </a:lnTo>
                <a:lnTo>
                  <a:pt x="1787702" y="344170"/>
                </a:lnTo>
                <a:lnTo>
                  <a:pt x="1800402" y="344170"/>
                </a:lnTo>
                <a:lnTo>
                  <a:pt x="1800402" y="356870"/>
                </a:lnTo>
                <a:close/>
              </a:path>
              <a:path w="4161790" h="356870">
                <a:moveTo>
                  <a:pt x="1775002" y="356870"/>
                </a:moveTo>
                <a:lnTo>
                  <a:pt x="1762302" y="356870"/>
                </a:lnTo>
                <a:lnTo>
                  <a:pt x="1762302" y="344170"/>
                </a:lnTo>
                <a:lnTo>
                  <a:pt x="1775002" y="344170"/>
                </a:lnTo>
                <a:lnTo>
                  <a:pt x="1775002" y="356870"/>
                </a:lnTo>
                <a:close/>
              </a:path>
              <a:path w="4161790" h="356870">
                <a:moveTo>
                  <a:pt x="1749602" y="356870"/>
                </a:moveTo>
                <a:lnTo>
                  <a:pt x="1736902" y="356870"/>
                </a:lnTo>
                <a:lnTo>
                  <a:pt x="1736902" y="344170"/>
                </a:lnTo>
                <a:lnTo>
                  <a:pt x="1749602" y="344170"/>
                </a:lnTo>
                <a:lnTo>
                  <a:pt x="1749602" y="356870"/>
                </a:lnTo>
                <a:close/>
              </a:path>
              <a:path w="4161790" h="356870">
                <a:moveTo>
                  <a:pt x="1724202" y="356870"/>
                </a:moveTo>
                <a:lnTo>
                  <a:pt x="1711502" y="356870"/>
                </a:lnTo>
                <a:lnTo>
                  <a:pt x="1711502" y="344170"/>
                </a:lnTo>
                <a:lnTo>
                  <a:pt x="1724202" y="344170"/>
                </a:lnTo>
                <a:lnTo>
                  <a:pt x="1724202" y="356870"/>
                </a:lnTo>
                <a:close/>
              </a:path>
              <a:path w="4161790" h="356870">
                <a:moveTo>
                  <a:pt x="1698802" y="356870"/>
                </a:moveTo>
                <a:lnTo>
                  <a:pt x="1686102" y="356870"/>
                </a:lnTo>
                <a:lnTo>
                  <a:pt x="1686102" y="344170"/>
                </a:lnTo>
                <a:lnTo>
                  <a:pt x="1698802" y="344170"/>
                </a:lnTo>
                <a:lnTo>
                  <a:pt x="1698802" y="356870"/>
                </a:lnTo>
                <a:close/>
              </a:path>
              <a:path w="4161790" h="356870">
                <a:moveTo>
                  <a:pt x="1673402" y="356870"/>
                </a:moveTo>
                <a:lnTo>
                  <a:pt x="1660702" y="356870"/>
                </a:lnTo>
                <a:lnTo>
                  <a:pt x="1660702" y="344170"/>
                </a:lnTo>
                <a:lnTo>
                  <a:pt x="1673402" y="344170"/>
                </a:lnTo>
                <a:lnTo>
                  <a:pt x="1673402" y="356870"/>
                </a:lnTo>
                <a:close/>
              </a:path>
              <a:path w="4161790" h="356870">
                <a:moveTo>
                  <a:pt x="1648002" y="356870"/>
                </a:moveTo>
                <a:lnTo>
                  <a:pt x="1635302" y="356870"/>
                </a:lnTo>
                <a:lnTo>
                  <a:pt x="1635302" y="344170"/>
                </a:lnTo>
                <a:lnTo>
                  <a:pt x="1648002" y="344170"/>
                </a:lnTo>
                <a:lnTo>
                  <a:pt x="1648002" y="356870"/>
                </a:lnTo>
                <a:close/>
              </a:path>
              <a:path w="4161790" h="356870">
                <a:moveTo>
                  <a:pt x="1622602" y="356870"/>
                </a:moveTo>
                <a:lnTo>
                  <a:pt x="1609902" y="356870"/>
                </a:lnTo>
                <a:lnTo>
                  <a:pt x="1609902" y="344170"/>
                </a:lnTo>
                <a:lnTo>
                  <a:pt x="1622602" y="344170"/>
                </a:lnTo>
                <a:lnTo>
                  <a:pt x="1622602" y="356870"/>
                </a:lnTo>
                <a:close/>
              </a:path>
              <a:path w="4161790" h="356870">
                <a:moveTo>
                  <a:pt x="1597202" y="356870"/>
                </a:moveTo>
                <a:lnTo>
                  <a:pt x="1584502" y="356870"/>
                </a:lnTo>
                <a:lnTo>
                  <a:pt x="1584502" y="344170"/>
                </a:lnTo>
                <a:lnTo>
                  <a:pt x="1597202" y="344170"/>
                </a:lnTo>
                <a:lnTo>
                  <a:pt x="1597202" y="356870"/>
                </a:lnTo>
                <a:close/>
              </a:path>
              <a:path w="4161790" h="356870">
                <a:moveTo>
                  <a:pt x="1571802" y="356870"/>
                </a:moveTo>
                <a:lnTo>
                  <a:pt x="1559102" y="356870"/>
                </a:lnTo>
                <a:lnTo>
                  <a:pt x="1559102" y="344170"/>
                </a:lnTo>
                <a:lnTo>
                  <a:pt x="1571802" y="344170"/>
                </a:lnTo>
                <a:lnTo>
                  <a:pt x="1571802" y="356870"/>
                </a:lnTo>
                <a:close/>
              </a:path>
              <a:path w="4161790" h="356870">
                <a:moveTo>
                  <a:pt x="1546402" y="356870"/>
                </a:moveTo>
                <a:lnTo>
                  <a:pt x="1533702" y="356870"/>
                </a:lnTo>
                <a:lnTo>
                  <a:pt x="1533702" y="344170"/>
                </a:lnTo>
                <a:lnTo>
                  <a:pt x="1546402" y="344170"/>
                </a:lnTo>
                <a:lnTo>
                  <a:pt x="1546402" y="356870"/>
                </a:lnTo>
                <a:close/>
              </a:path>
              <a:path w="4161790" h="356870">
                <a:moveTo>
                  <a:pt x="1521002" y="356870"/>
                </a:moveTo>
                <a:lnTo>
                  <a:pt x="1508302" y="356870"/>
                </a:lnTo>
                <a:lnTo>
                  <a:pt x="1508302" y="344170"/>
                </a:lnTo>
                <a:lnTo>
                  <a:pt x="1521002" y="344170"/>
                </a:lnTo>
                <a:lnTo>
                  <a:pt x="1521002" y="356870"/>
                </a:lnTo>
                <a:close/>
              </a:path>
              <a:path w="4161790" h="356870">
                <a:moveTo>
                  <a:pt x="1495602" y="356870"/>
                </a:moveTo>
                <a:lnTo>
                  <a:pt x="1482902" y="356870"/>
                </a:lnTo>
                <a:lnTo>
                  <a:pt x="1482902" y="344170"/>
                </a:lnTo>
                <a:lnTo>
                  <a:pt x="1495602" y="344170"/>
                </a:lnTo>
                <a:lnTo>
                  <a:pt x="1495602" y="356870"/>
                </a:lnTo>
                <a:close/>
              </a:path>
              <a:path w="4161790" h="356870">
                <a:moveTo>
                  <a:pt x="1470202" y="356870"/>
                </a:moveTo>
                <a:lnTo>
                  <a:pt x="1457502" y="356870"/>
                </a:lnTo>
                <a:lnTo>
                  <a:pt x="1457502" y="344170"/>
                </a:lnTo>
                <a:lnTo>
                  <a:pt x="1470202" y="344170"/>
                </a:lnTo>
                <a:lnTo>
                  <a:pt x="1470202" y="356870"/>
                </a:lnTo>
                <a:close/>
              </a:path>
              <a:path w="4161790" h="356870">
                <a:moveTo>
                  <a:pt x="1444802" y="356870"/>
                </a:moveTo>
                <a:lnTo>
                  <a:pt x="1432102" y="356870"/>
                </a:lnTo>
                <a:lnTo>
                  <a:pt x="1432102" y="344170"/>
                </a:lnTo>
                <a:lnTo>
                  <a:pt x="1444802" y="344170"/>
                </a:lnTo>
                <a:lnTo>
                  <a:pt x="1444802" y="356870"/>
                </a:lnTo>
                <a:close/>
              </a:path>
              <a:path w="4161790" h="356870">
                <a:moveTo>
                  <a:pt x="1419402" y="356870"/>
                </a:moveTo>
                <a:lnTo>
                  <a:pt x="1406702" y="356870"/>
                </a:lnTo>
                <a:lnTo>
                  <a:pt x="1406702" y="344170"/>
                </a:lnTo>
                <a:lnTo>
                  <a:pt x="1419402" y="344170"/>
                </a:lnTo>
                <a:lnTo>
                  <a:pt x="1419402" y="356870"/>
                </a:lnTo>
                <a:close/>
              </a:path>
              <a:path w="4161790" h="356870">
                <a:moveTo>
                  <a:pt x="1394002" y="356870"/>
                </a:moveTo>
                <a:lnTo>
                  <a:pt x="1381302" y="356870"/>
                </a:lnTo>
                <a:lnTo>
                  <a:pt x="1381302" y="344170"/>
                </a:lnTo>
                <a:lnTo>
                  <a:pt x="1394002" y="344170"/>
                </a:lnTo>
                <a:lnTo>
                  <a:pt x="1394002" y="356870"/>
                </a:lnTo>
                <a:close/>
              </a:path>
              <a:path w="4161790" h="356870">
                <a:moveTo>
                  <a:pt x="1368602" y="356870"/>
                </a:moveTo>
                <a:lnTo>
                  <a:pt x="1355902" y="356870"/>
                </a:lnTo>
                <a:lnTo>
                  <a:pt x="1355902" y="344170"/>
                </a:lnTo>
                <a:lnTo>
                  <a:pt x="1368602" y="344170"/>
                </a:lnTo>
                <a:lnTo>
                  <a:pt x="1368602" y="356870"/>
                </a:lnTo>
                <a:close/>
              </a:path>
              <a:path w="4161790" h="356870">
                <a:moveTo>
                  <a:pt x="1343202" y="356870"/>
                </a:moveTo>
                <a:lnTo>
                  <a:pt x="1330502" y="356870"/>
                </a:lnTo>
                <a:lnTo>
                  <a:pt x="1330502" y="344170"/>
                </a:lnTo>
                <a:lnTo>
                  <a:pt x="1343202" y="344170"/>
                </a:lnTo>
                <a:lnTo>
                  <a:pt x="1343202" y="356870"/>
                </a:lnTo>
                <a:close/>
              </a:path>
              <a:path w="4161790" h="356870">
                <a:moveTo>
                  <a:pt x="1317802" y="356870"/>
                </a:moveTo>
                <a:lnTo>
                  <a:pt x="1305102" y="356870"/>
                </a:lnTo>
                <a:lnTo>
                  <a:pt x="1305102" y="344170"/>
                </a:lnTo>
                <a:lnTo>
                  <a:pt x="1317802" y="344170"/>
                </a:lnTo>
                <a:lnTo>
                  <a:pt x="1317802" y="356870"/>
                </a:lnTo>
                <a:close/>
              </a:path>
              <a:path w="4161790" h="356870">
                <a:moveTo>
                  <a:pt x="1292402" y="356870"/>
                </a:moveTo>
                <a:lnTo>
                  <a:pt x="1279702" y="356870"/>
                </a:lnTo>
                <a:lnTo>
                  <a:pt x="1279702" y="344170"/>
                </a:lnTo>
                <a:lnTo>
                  <a:pt x="1292402" y="344170"/>
                </a:lnTo>
                <a:lnTo>
                  <a:pt x="1292402" y="356870"/>
                </a:lnTo>
                <a:close/>
              </a:path>
              <a:path w="4161790" h="356870">
                <a:moveTo>
                  <a:pt x="1267002" y="356870"/>
                </a:moveTo>
                <a:lnTo>
                  <a:pt x="1254302" y="356870"/>
                </a:lnTo>
                <a:lnTo>
                  <a:pt x="1254302" y="344170"/>
                </a:lnTo>
                <a:lnTo>
                  <a:pt x="1267002" y="344170"/>
                </a:lnTo>
                <a:lnTo>
                  <a:pt x="1267002" y="356870"/>
                </a:lnTo>
                <a:close/>
              </a:path>
              <a:path w="4161790" h="356870">
                <a:moveTo>
                  <a:pt x="1241602" y="356870"/>
                </a:moveTo>
                <a:lnTo>
                  <a:pt x="1228902" y="356870"/>
                </a:lnTo>
                <a:lnTo>
                  <a:pt x="1228902" y="344170"/>
                </a:lnTo>
                <a:lnTo>
                  <a:pt x="1241602" y="344170"/>
                </a:lnTo>
                <a:lnTo>
                  <a:pt x="1241602" y="356870"/>
                </a:lnTo>
                <a:close/>
              </a:path>
              <a:path w="4161790" h="356870">
                <a:moveTo>
                  <a:pt x="1216202" y="356870"/>
                </a:moveTo>
                <a:lnTo>
                  <a:pt x="1203502" y="356870"/>
                </a:lnTo>
                <a:lnTo>
                  <a:pt x="1203502" y="344170"/>
                </a:lnTo>
                <a:lnTo>
                  <a:pt x="1216202" y="344170"/>
                </a:lnTo>
                <a:lnTo>
                  <a:pt x="1216202" y="356870"/>
                </a:lnTo>
                <a:close/>
              </a:path>
              <a:path w="4161790" h="356870">
                <a:moveTo>
                  <a:pt x="1190802" y="356870"/>
                </a:moveTo>
                <a:lnTo>
                  <a:pt x="1178102" y="356870"/>
                </a:lnTo>
                <a:lnTo>
                  <a:pt x="1178102" y="344170"/>
                </a:lnTo>
                <a:lnTo>
                  <a:pt x="1190802" y="344170"/>
                </a:lnTo>
                <a:lnTo>
                  <a:pt x="1190802" y="356870"/>
                </a:lnTo>
                <a:close/>
              </a:path>
              <a:path w="4161790" h="356870">
                <a:moveTo>
                  <a:pt x="1165402" y="356870"/>
                </a:moveTo>
                <a:lnTo>
                  <a:pt x="1152702" y="356870"/>
                </a:lnTo>
                <a:lnTo>
                  <a:pt x="1152702" y="344170"/>
                </a:lnTo>
                <a:lnTo>
                  <a:pt x="1165402" y="344170"/>
                </a:lnTo>
                <a:lnTo>
                  <a:pt x="1165402" y="356870"/>
                </a:lnTo>
                <a:close/>
              </a:path>
              <a:path w="4161790" h="356870">
                <a:moveTo>
                  <a:pt x="1140002" y="356870"/>
                </a:moveTo>
                <a:lnTo>
                  <a:pt x="1127302" y="356870"/>
                </a:lnTo>
                <a:lnTo>
                  <a:pt x="1127302" y="344170"/>
                </a:lnTo>
                <a:lnTo>
                  <a:pt x="1140002" y="344170"/>
                </a:lnTo>
                <a:lnTo>
                  <a:pt x="1140002" y="356870"/>
                </a:lnTo>
                <a:close/>
              </a:path>
              <a:path w="4161790" h="356870">
                <a:moveTo>
                  <a:pt x="1114602" y="356870"/>
                </a:moveTo>
                <a:lnTo>
                  <a:pt x="1101902" y="356870"/>
                </a:lnTo>
                <a:lnTo>
                  <a:pt x="1101902" y="344170"/>
                </a:lnTo>
                <a:lnTo>
                  <a:pt x="1114602" y="344170"/>
                </a:lnTo>
                <a:lnTo>
                  <a:pt x="1114602" y="356870"/>
                </a:lnTo>
                <a:close/>
              </a:path>
              <a:path w="4161790" h="356870">
                <a:moveTo>
                  <a:pt x="1089202" y="356870"/>
                </a:moveTo>
                <a:lnTo>
                  <a:pt x="1076502" y="356870"/>
                </a:lnTo>
                <a:lnTo>
                  <a:pt x="1076502" y="344170"/>
                </a:lnTo>
                <a:lnTo>
                  <a:pt x="1089202" y="344170"/>
                </a:lnTo>
                <a:lnTo>
                  <a:pt x="1089202" y="356870"/>
                </a:lnTo>
                <a:close/>
              </a:path>
              <a:path w="4161790" h="356870">
                <a:moveTo>
                  <a:pt x="1063802" y="356870"/>
                </a:moveTo>
                <a:lnTo>
                  <a:pt x="1051102" y="356870"/>
                </a:lnTo>
                <a:lnTo>
                  <a:pt x="1051102" y="344170"/>
                </a:lnTo>
                <a:lnTo>
                  <a:pt x="1063802" y="344170"/>
                </a:lnTo>
                <a:lnTo>
                  <a:pt x="1063802" y="356870"/>
                </a:lnTo>
                <a:close/>
              </a:path>
              <a:path w="4161790" h="356870">
                <a:moveTo>
                  <a:pt x="1038402" y="356870"/>
                </a:moveTo>
                <a:lnTo>
                  <a:pt x="1025702" y="356870"/>
                </a:lnTo>
                <a:lnTo>
                  <a:pt x="1025702" y="344170"/>
                </a:lnTo>
                <a:lnTo>
                  <a:pt x="1038402" y="344170"/>
                </a:lnTo>
                <a:lnTo>
                  <a:pt x="1038402" y="356870"/>
                </a:lnTo>
                <a:close/>
              </a:path>
              <a:path w="4161790" h="356870">
                <a:moveTo>
                  <a:pt x="1013002" y="356870"/>
                </a:moveTo>
                <a:lnTo>
                  <a:pt x="1000302" y="356870"/>
                </a:lnTo>
                <a:lnTo>
                  <a:pt x="1000302" y="344170"/>
                </a:lnTo>
                <a:lnTo>
                  <a:pt x="1013002" y="344170"/>
                </a:lnTo>
                <a:lnTo>
                  <a:pt x="1013002" y="356870"/>
                </a:lnTo>
                <a:close/>
              </a:path>
              <a:path w="4161790" h="356870">
                <a:moveTo>
                  <a:pt x="987602" y="356870"/>
                </a:moveTo>
                <a:lnTo>
                  <a:pt x="974902" y="356870"/>
                </a:lnTo>
                <a:lnTo>
                  <a:pt x="974902" y="344170"/>
                </a:lnTo>
                <a:lnTo>
                  <a:pt x="987602" y="344170"/>
                </a:lnTo>
                <a:lnTo>
                  <a:pt x="987602" y="356870"/>
                </a:lnTo>
                <a:close/>
              </a:path>
              <a:path w="4161790" h="356870">
                <a:moveTo>
                  <a:pt x="962202" y="356870"/>
                </a:moveTo>
                <a:lnTo>
                  <a:pt x="949502" y="356870"/>
                </a:lnTo>
                <a:lnTo>
                  <a:pt x="949502" y="344170"/>
                </a:lnTo>
                <a:lnTo>
                  <a:pt x="962202" y="344170"/>
                </a:lnTo>
                <a:lnTo>
                  <a:pt x="962202" y="356870"/>
                </a:lnTo>
                <a:close/>
              </a:path>
              <a:path w="4161790" h="356870">
                <a:moveTo>
                  <a:pt x="936802" y="356870"/>
                </a:moveTo>
                <a:lnTo>
                  <a:pt x="924102" y="356870"/>
                </a:lnTo>
                <a:lnTo>
                  <a:pt x="924102" y="344170"/>
                </a:lnTo>
                <a:lnTo>
                  <a:pt x="936802" y="344170"/>
                </a:lnTo>
                <a:lnTo>
                  <a:pt x="936802" y="356870"/>
                </a:lnTo>
                <a:close/>
              </a:path>
              <a:path w="4161790" h="356870">
                <a:moveTo>
                  <a:pt x="911402" y="356870"/>
                </a:moveTo>
                <a:lnTo>
                  <a:pt x="898702" y="356870"/>
                </a:lnTo>
                <a:lnTo>
                  <a:pt x="898702" y="344170"/>
                </a:lnTo>
                <a:lnTo>
                  <a:pt x="911402" y="344170"/>
                </a:lnTo>
                <a:lnTo>
                  <a:pt x="911402" y="356870"/>
                </a:lnTo>
                <a:close/>
              </a:path>
              <a:path w="4161790" h="356870">
                <a:moveTo>
                  <a:pt x="886002" y="356870"/>
                </a:moveTo>
                <a:lnTo>
                  <a:pt x="873302" y="356870"/>
                </a:lnTo>
                <a:lnTo>
                  <a:pt x="873302" y="344170"/>
                </a:lnTo>
                <a:lnTo>
                  <a:pt x="886002" y="344170"/>
                </a:lnTo>
                <a:lnTo>
                  <a:pt x="886002" y="356870"/>
                </a:lnTo>
                <a:close/>
              </a:path>
              <a:path w="4161790" h="356870">
                <a:moveTo>
                  <a:pt x="860602" y="356870"/>
                </a:moveTo>
                <a:lnTo>
                  <a:pt x="847902" y="356870"/>
                </a:lnTo>
                <a:lnTo>
                  <a:pt x="847902" y="344170"/>
                </a:lnTo>
                <a:lnTo>
                  <a:pt x="860602" y="344170"/>
                </a:lnTo>
                <a:lnTo>
                  <a:pt x="860602" y="356870"/>
                </a:lnTo>
                <a:close/>
              </a:path>
              <a:path w="4161790" h="356870">
                <a:moveTo>
                  <a:pt x="835202" y="356870"/>
                </a:moveTo>
                <a:lnTo>
                  <a:pt x="822502" y="356870"/>
                </a:lnTo>
                <a:lnTo>
                  <a:pt x="822502" y="344170"/>
                </a:lnTo>
                <a:lnTo>
                  <a:pt x="835202" y="344170"/>
                </a:lnTo>
                <a:lnTo>
                  <a:pt x="835202" y="356870"/>
                </a:lnTo>
                <a:close/>
              </a:path>
              <a:path w="4161790" h="356870">
                <a:moveTo>
                  <a:pt x="809802" y="356870"/>
                </a:moveTo>
                <a:lnTo>
                  <a:pt x="797102" y="356870"/>
                </a:lnTo>
                <a:lnTo>
                  <a:pt x="797102" y="344170"/>
                </a:lnTo>
                <a:lnTo>
                  <a:pt x="809802" y="344170"/>
                </a:lnTo>
                <a:lnTo>
                  <a:pt x="809802" y="356870"/>
                </a:lnTo>
                <a:close/>
              </a:path>
              <a:path w="4161790" h="356870">
                <a:moveTo>
                  <a:pt x="784402" y="356870"/>
                </a:moveTo>
                <a:lnTo>
                  <a:pt x="771702" y="356870"/>
                </a:lnTo>
                <a:lnTo>
                  <a:pt x="771702" y="344170"/>
                </a:lnTo>
                <a:lnTo>
                  <a:pt x="784402" y="344170"/>
                </a:lnTo>
                <a:lnTo>
                  <a:pt x="784402" y="356870"/>
                </a:lnTo>
                <a:close/>
              </a:path>
              <a:path w="4161790" h="356870">
                <a:moveTo>
                  <a:pt x="759002" y="356870"/>
                </a:moveTo>
                <a:lnTo>
                  <a:pt x="746302" y="356870"/>
                </a:lnTo>
                <a:lnTo>
                  <a:pt x="746302" y="344170"/>
                </a:lnTo>
                <a:lnTo>
                  <a:pt x="759002" y="344170"/>
                </a:lnTo>
                <a:lnTo>
                  <a:pt x="759002" y="356870"/>
                </a:lnTo>
                <a:close/>
              </a:path>
              <a:path w="4161790" h="356870">
                <a:moveTo>
                  <a:pt x="733602" y="356870"/>
                </a:moveTo>
                <a:lnTo>
                  <a:pt x="720902" y="356870"/>
                </a:lnTo>
                <a:lnTo>
                  <a:pt x="720902" y="344170"/>
                </a:lnTo>
                <a:lnTo>
                  <a:pt x="733602" y="344170"/>
                </a:lnTo>
                <a:lnTo>
                  <a:pt x="733602" y="356870"/>
                </a:lnTo>
                <a:close/>
              </a:path>
              <a:path w="4161790" h="356870">
                <a:moveTo>
                  <a:pt x="708202" y="356870"/>
                </a:moveTo>
                <a:lnTo>
                  <a:pt x="695502" y="356870"/>
                </a:lnTo>
                <a:lnTo>
                  <a:pt x="695502" y="344170"/>
                </a:lnTo>
                <a:lnTo>
                  <a:pt x="708202" y="344170"/>
                </a:lnTo>
                <a:lnTo>
                  <a:pt x="708202" y="356870"/>
                </a:lnTo>
                <a:close/>
              </a:path>
              <a:path w="4161790" h="356870">
                <a:moveTo>
                  <a:pt x="682802" y="356870"/>
                </a:moveTo>
                <a:lnTo>
                  <a:pt x="670102" y="356870"/>
                </a:lnTo>
                <a:lnTo>
                  <a:pt x="670102" y="344170"/>
                </a:lnTo>
                <a:lnTo>
                  <a:pt x="682802" y="344170"/>
                </a:lnTo>
                <a:lnTo>
                  <a:pt x="682802" y="356870"/>
                </a:lnTo>
                <a:close/>
              </a:path>
              <a:path w="4161790" h="356870">
                <a:moveTo>
                  <a:pt x="657402" y="356870"/>
                </a:moveTo>
                <a:lnTo>
                  <a:pt x="644702" y="356870"/>
                </a:lnTo>
                <a:lnTo>
                  <a:pt x="644702" y="344170"/>
                </a:lnTo>
                <a:lnTo>
                  <a:pt x="657402" y="344170"/>
                </a:lnTo>
                <a:lnTo>
                  <a:pt x="657402" y="356870"/>
                </a:lnTo>
                <a:close/>
              </a:path>
              <a:path w="4161790" h="356870">
                <a:moveTo>
                  <a:pt x="632002" y="356870"/>
                </a:moveTo>
                <a:lnTo>
                  <a:pt x="619302" y="356870"/>
                </a:lnTo>
                <a:lnTo>
                  <a:pt x="619302" y="344170"/>
                </a:lnTo>
                <a:lnTo>
                  <a:pt x="632002" y="344170"/>
                </a:lnTo>
                <a:lnTo>
                  <a:pt x="632002" y="356870"/>
                </a:lnTo>
                <a:close/>
              </a:path>
              <a:path w="4161790" h="356870">
                <a:moveTo>
                  <a:pt x="606602" y="356870"/>
                </a:moveTo>
                <a:lnTo>
                  <a:pt x="593902" y="356870"/>
                </a:lnTo>
                <a:lnTo>
                  <a:pt x="593902" y="344170"/>
                </a:lnTo>
                <a:lnTo>
                  <a:pt x="606602" y="344170"/>
                </a:lnTo>
                <a:lnTo>
                  <a:pt x="606602" y="356870"/>
                </a:lnTo>
                <a:close/>
              </a:path>
              <a:path w="4161790" h="356870">
                <a:moveTo>
                  <a:pt x="581202" y="356870"/>
                </a:moveTo>
                <a:lnTo>
                  <a:pt x="568502" y="356870"/>
                </a:lnTo>
                <a:lnTo>
                  <a:pt x="568502" y="344170"/>
                </a:lnTo>
                <a:lnTo>
                  <a:pt x="581202" y="344170"/>
                </a:lnTo>
                <a:lnTo>
                  <a:pt x="581202" y="356870"/>
                </a:lnTo>
                <a:close/>
              </a:path>
              <a:path w="4161790" h="356870">
                <a:moveTo>
                  <a:pt x="555802" y="356870"/>
                </a:moveTo>
                <a:lnTo>
                  <a:pt x="543102" y="356870"/>
                </a:lnTo>
                <a:lnTo>
                  <a:pt x="543102" y="344170"/>
                </a:lnTo>
                <a:lnTo>
                  <a:pt x="555802" y="344170"/>
                </a:lnTo>
                <a:lnTo>
                  <a:pt x="555802" y="356870"/>
                </a:lnTo>
                <a:close/>
              </a:path>
              <a:path w="4161790" h="356870">
                <a:moveTo>
                  <a:pt x="530402" y="356870"/>
                </a:moveTo>
                <a:lnTo>
                  <a:pt x="517702" y="356870"/>
                </a:lnTo>
                <a:lnTo>
                  <a:pt x="517702" y="344170"/>
                </a:lnTo>
                <a:lnTo>
                  <a:pt x="530402" y="344170"/>
                </a:lnTo>
                <a:lnTo>
                  <a:pt x="530402" y="356870"/>
                </a:lnTo>
                <a:close/>
              </a:path>
              <a:path w="4161790" h="356870">
                <a:moveTo>
                  <a:pt x="505002" y="356870"/>
                </a:moveTo>
                <a:lnTo>
                  <a:pt x="492302" y="356870"/>
                </a:lnTo>
                <a:lnTo>
                  <a:pt x="492302" y="344170"/>
                </a:lnTo>
                <a:lnTo>
                  <a:pt x="505002" y="344170"/>
                </a:lnTo>
                <a:lnTo>
                  <a:pt x="505002" y="356870"/>
                </a:lnTo>
                <a:close/>
              </a:path>
              <a:path w="4161790" h="356870">
                <a:moveTo>
                  <a:pt x="479602" y="356870"/>
                </a:moveTo>
                <a:lnTo>
                  <a:pt x="466902" y="356870"/>
                </a:lnTo>
                <a:lnTo>
                  <a:pt x="466902" y="344170"/>
                </a:lnTo>
                <a:lnTo>
                  <a:pt x="479602" y="344170"/>
                </a:lnTo>
                <a:lnTo>
                  <a:pt x="479602" y="356870"/>
                </a:lnTo>
                <a:close/>
              </a:path>
              <a:path w="4161790" h="356870">
                <a:moveTo>
                  <a:pt x="454202" y="356870"/>
                </a:moveTo>
                <a:lnTo>
                  <a:pt x="441502" y="356870"/>
                </a:lnTo>
                <a:lnTo>
                  <a:pt x="441502" y="344170"/>
                </a:lnTo>
                <a:lnTo>
                  <a:pt x="454202" y="344170"/>
                </a:lnTo>
                <a:lnTo>
                  <a:pt x="454202" y="356870"/>
                </a:lnTo>
                <a:close/>
              </a:path>
              <a:path w="4161790" h="356870">
                <a:moveTo>
                  <a:pt x="428802" y="356870"/>
                </a:moveTo>
                <a:lnTo>
                  <a:pt x="416102" y="356870"/>
                </a:lnTo>
                <a:lnTo>
                  <a:pt x="416102" y="344170"/>
                </a:lnTo>
                <a:lnTo>
                  <a:pt x="428802" y="344170"/>
                </a:lnTo>
                <a:lnTo>
                  <a:pt x="428802" y="356870"/>
                </a:lnTo>
                <a:close/>
              </a:path>
              <a:path w="4161790" h="356870">
                <a:moveTo>
                  <a:pt x="403402" y="356870"/>
                </a:moveTo>
                <a:lnTo>
                  <a:pt x="390702" y="356870"/>
                </a:lnTo>
                <a:lnTo>
                  <a:pt x="390702" y="344170"/>
                </a:lnTo>
                <a:lnTo>
                  <a:pt x="403402" y="344170"/>
                </a:lnTo>
                <a:lnTo>
                  <a:pt x="403402" y="356870"/>
                </a:lnTo>
                <a:close/>
              </a:path>
              <a:path w="4161790" h="356870">
                <a:moveTo>
                  <a:pt x="378002" y="356870"/>
                </a:moveTo>
                <a:lnTo>
                  <a:pt x="365302" y="356870"/>
                </a:lnTo>
                <a:lnTo>
                  <a:pt x="365302" y="344170"/>
                </a:lnTo>
                <a:lnTo>
                  <a:pt x="378002" y="344170"/>
                </a:lnTo>
                <a:lnTo>
                  <a:pt x="378002" y="356870"/>
                </a:lnTo>
                <a:close/>
              </a:path>
              <a:path w="4161790" h="356870">
                <a:moveTo>
                  <a:pt x="352602" y="356870"/>
                </a:moveTo>
                <a:lnTo>
                  <a:pt x="339902" y="356870"/>
                </a:lnTo>
                <a:lnTo>
                  <a:pt x="339902" y="344170"/>
                </a:lnTo>
                <a:lnTo>
                  <a:pt x="352602" y="344170"/>
                </a:lnTo>
                <a:lnTo>
                  <a:pt x="352602" y="356870"/>
                </a:lnTo>
                <a:close/>
              </a:path>
              <a:path w="4161790" h="356870">
                <a:moveTo>
                  <a:pt x="327202" y="356870"/>
                </a:moveTo>
                <a:lnTo>
                  <a:pt x="314502" y="356870"/>
                </a:lnTo>
                <a:lnTo>
                  <a:pt x="314502" y="344170"/>
                </a:lnTo>
                <a:lnTo>
                  <a:pt x="327202" y="344170"/>
                </a:lnTo>
                <a:lnTo>
                  <a:pt x="327202" y="356870"/>
                </a:lnTo>
                <a:close/>
              </a:path>
              <a:path w="4161790" h="356870">
                <a:moveTo>
                  <a:pt x="301802" y="356870"/>
                </a:moveTo>
                <a:lnTo>
                  <a:pt x="289102" y="356870"/>
                </a:lnTo>
                <a:lnTo>
                  <a:pt x="289102" y="344170"/>
                </a:lnTo>
                <a:lnTo>
                  <a:pt x="301802" y="344170"/>
                </a:lnTo>
                <a:lnTo>
                  <a:pt x="301802" y="356870"/>
                </a:lnTo>
                <a:close/>
              </a:path>
              <a:path w="4161790" h="356870">
                <a:moveTo>
                  <a:pt x="276402" y="356870"/>
                </a:moveTo>
                <a:lnTo>
                  <a:pt x="263702" y="356870"/>
                </a:lnTo>
                <a:lnTo>
                  <a:pt x="263702" y="344170"/>
                </a:lnTo>
                <a:lnTo>
                  <a:pt x="276402" y="344170"/>
                </a:lnTo>
                <a:lnTo>
                  <a:pt x="276402" y="356870"/>
                </a:lnTo>
                <a:close/>
              </a:path>
              <a:path w="4161790" h="356870">
                <a:moveTo>
                  <a:pt x="251002" y="356870"/>
                </a:moveTo>
                <a:lnTo>
                  <a:pt x="238302" y="356870"/>
                </a:lnTo>
                <a:lnTo>
                  <a:pt x="238302" y="344170"/>
                </a:lnTo>
                <a:lnTo>
                  <a:pt x="251002" y="344170"/>
                </a:lnTo>
                <a:lnTo>
                  <a:pt x="251002" y="356870"/>
                </a:lnTo>
                <a:close/>
              </a:path>
              <a:path w="4161790" h="356870">
                <a:moveTo>
                  <a:pt x="225602" y="356870"/>
                </a:moveTo>
                <a:lnTo>
                  <a:pt x="212902" y="356870"/>
                </a:lnTo>
                <a:lnTo>
                  <a:pt x="212902" y="344170"/>
                </a:lnTo>
                <a:lnTo>
                  <a:pt x="225602" y="344170"/>
                </a:lnTo>
                <a:lnTo>
                  <a:pt x="225602" y="356870"/>
                </a:lnTo>
                <a:close/>
              </a:path>
              <a:path w="4161790" h="356870">
                <a:moveTo>
                  <a:pt x="200202" y="356870"/>
                </a:moveTo>
                <a:lnTo>
                  <a:pt x="187502" y="356870"/>
                </a:lnTo>
                <a:lnTo>
                  <a:pt x="187502" y="344170"/>
                </a:lnTo>
                <a:lnTo>
                  <a:pt x="200202" y="344170"/>
                </a:lnTo>
                <a:lnTo>
                  <a:pt x="200202" y="356870"/>
                </a:lnTo>
                <a:close/>
              </a:path>
              <a:path w="4161790" h="356870">
                <a:moveTo>
                  <a:pt x="174802" y="356870"/>
                </a:moveTo>
                <a:lnTo>
                  <a:pt x="162102" y="356870"/>
                </a:lnTo>
                <a:lnTo>
                  <a:pt x="162102" y="344170"/>
                </a:lnTo>
                <a:lnTo>
                  <a:pt x="174802" y="344170"/>
                </a:lnTo>
                <a:lnTo>
                  <a:pt x="174802" y="356870"/>
                </a:lnTo>
                <a:close/>
              </a:path>
              <a:path w="4161790" h="356870">
                <a:moveTo>
                  <a:pt x="149402" y="356870"/>
                </a:moveTo>
                <a:lnTo>
                  <a:pt x="136702" y="356870"/>
                </a:lnTo>
                <a:lnTo>
                  <a:pt x="136702" y="344170"/>
                </a:lnTo>
                <a:lnTo>
                  <a:pt x="149402" y="344170"/>
                </a:lnTo>
                <a:lnTo>
                  <a:pt x="149402" y="356870"/>
                </a:lnTo>
                <a:close/>
              </a:path>
              <a:path w="4161790" h="356870">
                <a:moveTo>
                  <a:pt x="124002" y="356870"/>
                </a:moveTo>
                <a:lnTo>
                  <a:pt x="111302" y="356870"/>
                </a:lnTo>
                <a:lnTo>
                  <a:pt x="111302" y="344170"/>
                </a:lnTo>
                <a:lnTo>
                  <a:pt x="124002" y="344170"/>
                </a:lnTo>
                <a:lnTo>
                  <a:pt x="124002" y="356870"/>
                </a:lnTo>
                <a:close/>
              </a:path>
              <a:path w="4161790" h="356870">
                <a:moveTo>
                  <a:pt x="98602" y="356870"/>
                </a:moveTo>
                <a:lnTo>
                  <a:pt x="85902" y="356870"/>
                </a:lnTo>
                <a:lnTo>
                  <a:pt x="85902" y="344170"/>
                </a:lnTo>
                <a:lnTo>
                  <a:pt x="98602" y="344170"/>
                </a:lnTo>
                <a:lnTo>
                  <a:pt x="98602" y="356870"/>
                </a:lnTo>
                <a:close/>
              </a:path>
              <a:path w="4161790" h="356870">
                <a:moveTo>
                  <a:pt x="61904" y="344119"/>
                </a:moveTo>
                <a:lnTo>
                  <a:pt x="61239" y="344119"/>
                </a:lnTo>
                <a:lnTo>
                  <a:pt x="61007" y="344096"/>
                </a:lnTo>
                <a:lnTo>
                  <a:pt x="61904" y="344119"/>
                </a:lnTo>
                <a:close/>
              </a:path>
              <a:path w="4161790" h="356870">
                <a:moveTo>
                  <a:pt x="73202" y="356870"/>
                </a:moveTo>
                <a:lnTo>
                  <a:pt x="63626" y="356870"/>
                </a:lnTo>
                <a:lnTo>
                  <a:pt x="60439" y="356793"/>
                </a:lnTo>
                <a:lnTo>
                  <a:pt x="60020" y="356755"/>
                </a:lnTo>
                <a:lnTo>
                  <a:pt x="60985" y="344098"/>
                </a:lnTo>
                <a:lnTo>
                  <a:pt x="61239" y="344119"/>
                </a:lnTo>
                <a:lnTo>
                  <a:pt x="61904" y="344119"/>
                </a:lnTo>
                <a:lnTo>
                  <a:pt x="63868" y="344170"/>
                </a:lnTo>
                <a:lnTo>
                  <a:pt x="73202" y="344170"/>
                </a:lnTo>
                <a:lnTo>
                  <a:pt x="73202" y="356870"/>
                </a:lnTo>
                <a:close/>
              </a:path>
              <a:path w="4161790" h="356870">
                <a:moveTo>
                  <a:pt x="39417" y="338010"/>
                </a:moveTo>
                <a:lnTo>
                  <a:pt x="39128" y="337870"/>
                </a:lnTo>
                <a:lnTo>
                  <a:pt x="39417" y="338010"/>
                </a:lnTo>
                <a:close/>
              </a:path>
              <a:path w="4161790" h="356870">
                <a:moveTo>
                  <a:pt x="39558" y="338116"/>
                </a:moveTo>
                <a:lnTo>
                  <a:pt x="39373" y="338010"/>
                </a:lnTo>
                <a:lnTo>
                  <a:pt x="39558" y="338116"/>
                </a:lnTo>
                <a:close/>
              </a:path>
              <a:path w="4161790" h="356870">
                <a:moveTo>
                  <a:pt x="39759" y="338175"/>
                </a:moveTo>
                <a:lnTo>
                  <a:pt x="39408" y="338010"/>
                </a:lnTo>
                <a:lnTo>
                  <a:pt x="39759" y="338175"/>
                </a:lnTo>
                <a:close/>
              </a:path>
              <a:path w="4161790" h="356870">
                <a:moveTo>
                  <a:pt x="46431" y="354444"/>
                </a:moveTo>
                <a:lnTo>
                  <a:pt x="44767" y="354012"/>
                </a:lnTo>
                <a:lnTo>
                  <a:pt x="38912" y="351866"/>
                </a:lnTo>
                <a:lnTo>
                  <a:pt x="33337" y="349186"/>
                </a:lnTo>
                <a:lnTo>
                  <a:pt x="32969" y="348957"/>
                </a:lnTo>
                <a:lnTo>
                  <a:pt x="39558" y="338116"/>
                </a:lnTo>
                <a:lnTo>
                  <a:pt x="39759" y="338175"/>
                </a:lnTo>
                <a:lnTo>
                  <a:pt x="43619" y="340042"/>
                </a:lnTo>
                <a:lnTo>
                  <a:pt x="44145" y="340296"/>
                </a:lnTo>
                <a:lnTo>
                  <a:pt x="48346" y="341795"/>
                </a:lnTo>
                <a:lnTo>
                  <a:pt x="48831" y="341972"/>
                </a:lnTo>
                <a:lnTo>
                  <a:pt x="49593" y="342138"/>
                </a:lnTo>
                <a:lnTo>
                  <a:pt x="46431" y="354444"/>
                </a:lnTo>
                <a:close/>
              </a:path>
              <a:path w="4161790" h="356870">
                <a:moveTo>
                  <a:pt x="44145" y="340296"/>
                </a:moveTo>
                <a:lnTo>
                  <a:pt x="43561" y="340042"/>
                </a:lnTo>
                <a:lnTo>
                  <a:pt x="43803" y="340131"/>
                </a:lnTo>
                <a:lnTo>
                  <a:pt x="44145" y="340296"/>
                </a:lnTo>
                <a:close/>
              </a:path>
              <a:path w="4161790" h="356870">
                <a:moveTo>
                  <a:pt x="43803" y="340131"/>
                </a:moveTo>
                <a:lnTo>
                  <a:pt x="43561" y="340042"/>
                </a:lnTo>
                <a:lnTo>
                  <a:pt x="43803" y="340131"/>
                </a:lnTo>
                <a:close/>
              </a:path>
              <a:path w="4161790" h="356870">
                <a:moveTo>
                  <a:pt x="44254" y="340296"/>
                </a:moveTo>
                <a:lnTo>
                  <a:pt x="43803" y="340131"/>
                </a:lnTo>
                <a:lnTo>
                  <a:pt x="44254" y="340296"/>
                </a:lnTo>
                <a:close/>
              </a:path>
              <a:path w="4161790" h="356870">
                <a:moveTo>
                  <a:pt x="48831" y="341972"/>
                </a:moveTo>
                <a:lnTo>
                  <a:pt x="48234" y="341795"/>
                </a:lnTo>
                <a:lnTo>
                  <a:pt x="48592" y="341885"/>
                </a:lnTo>
                <a:lnTo>
                  <a:pt x="48831" y="341972"/>
                </a:lnTo>
                <a:close/>
              </a:path>
              <a:path w="4161790" h="356870">
                <a:moveTo>
                  <a:pt x="48592" y="341885"/>
                </a:moveTo>
                <a:lnTo>
                  <a:pt x="48234" y="341795"/>
                </a:lnTo>
                <a:lnTo>
                  <a:pt x="48592" y="341885"/>
                </a:lnTo>
                <a:close/>
              </a:path>
              <a:path w="4161790" h="356870">
                <a:moveTo>
                  <a:pt x="48939" y="341972"/>
                </a:moveTo>
                <a:lnTo>
                  <a:pt x="48592" y="341885"/>
                </a:lnTo>
                <a:lnTo>
                  <a:pt x="48939" y="341972"/>
                </a:lnTo>
                <a:close/>
              </a:path>
              <a:path w="4161790" h="356870">
                <a:moveTo>
                  <a:pt x="21640" y="340931"/>
                </a:moveTo>
                <a:lnTo>
                  <a:pt x="18656" y="338213"/>
                </a:lnTo>
                <a:lnTo>
                  <a:pt x="14541" y="333692"/>
                </a:lnTo>
                <a:lnTo>
                  <a:pt x="12293" y="330669"/>
                </a:lnTo>
                <a:lnTo>
                  <a:pt x="22466" y="323075"/>
                </a:lnTo>
                <a:lnTo>
                  <a:pt x="24185" y="325374"/>
                </a:lnTo>
                <a:lnTo>
                  <a:pt x="24536" y="325843"/>
                </a:lnTo>
                <a:lnTo>
                  <a:pt x="27458" y="329018"/>
                </a:lnTo>
                <a:lnTo>
                  <a:pt x="27851" y="329450"/>
                </a:lnTo>
                <a:lnTo>
                  <a:pt x="30187" y="331533"/>
                </a:lnTo>
                <a:lnTo>
                  <a:pt x="21640" y="340931"/>
                </a:lnTo>
                <a:close/>
              </a:path>
              <a:path w="4161790" h="356870">
                <a:moveTo>
                  <a:pt x="24536" y="325843"/>
                </a:moveTo>
                <a:lnTo>
                  <a:pt x="24142" y="325374"/>
                </a:lnTo>
                <a:lnTo>
                  <a:pt x="24380" y="325635"/>
                </a:lnTo>
                <a:lnTo>
                  <a:pt x="24536" y="325843"/>
                </a:lnTo>
                <a:close/>
              </a:path>
              <a:path w="4161790" h="356870">
                <a:moveTo>
                  <a:pt x="24380" y="325635"/>
                </a:moveTo>
                <a:lnTo>
                  <a:pt x="24142" y="325374"/>
                </a:lnTo>
                <a:lnTo>
                  <a:pt x="24380" y="325635"/>
                </a:lnTo>
                <a:close/>
              </a:path>
              <a:path w="4161790" h="356870">
                <a:moveTo>
                  <a:pt x="24570" y="325843"/>
                </a:moveTo>
                <a:lnTo>
                  <a:pt x="24380" y="325635"/>
                </a:lnTo>
                <a:lnTo>
                  <a:pt x="24570" y="325843"/>
                </a:lnTo>
                <a:close/>
              </a:path>
              <a:path w="4161790" h="356870">
                <a:moveTo>
                  <a:pt x="27851" y="329450"/>
                </a:moveTo>
                <a:lnTo>
                  <a:pt x="27419" y="329018"/>
                </a:lnTo>
                <a:lnTo>
                  <a:pt x="27643" y="329222"/>
                </a:lnTo>
                <a:lnTo>
                  <a:pt x="27851" y="329450"/>
                </a:lnTo>
                <a:close/>
              </a:path>
              <a:path w="4161790" h="356870">
                <a:moveTo>
                  <a:pt x="27643" y="329222"/>
                </a:moveTo>
                <a:lnTo>
                  <a:pt x="27419" y="329018"/>
                </a:lnTo>
                <a:lnTo>
                  <a:pt x="27643" y="329222"/>
                </a:lnTo>
                <a:close/>
              </a:path>
              <a:path w="4161790" h="356870">
                <a:moveTo>
                  <a:pt x="27894" y="329450"/>
                </a:moveTo>
                <a:lnTo>
                  <a:pt x="27643" y="329222"/>
                </a:lnTo>
                <a:lnTo>
                  <a:pt x="27894" y="329450"/>
                </a:lnTo>
                <a:close/>
              </a:path>
              <a:path w="4161790" h="356870">
                <a:moveTo>
                  <a:pt x="5334" y="318643"/>
                </a:moveTo>
                <a:lnTo>
                  <a:pt x="5003" y="317957"/>
                </a:lnTo>
                <a:lnTo>
                  <a:pt x="2857" y="312102"/>
                </a:lnTo>
                <a:lnTo>
                  <a:pt x="1308" y="306070"/>
                </a:lnTo>
                <a:lnTo>
                  <a:pt x="1092" y="304888"/>
                </a:lnTo>
                <a:lnTo>
                  <a:pt x="13601" y="302653"/>
                </a:lnTo>
                <a:lnTo>
                  <a:pt x="13665" y="303136"/>
                </a:lnTo>
                <a:lnTo>
                  <a:pt x="14921" y="308038"/>
                </a:lnTo>
                <a:lnTo>
                  <a:pt x="15074" y="308635"/>
                </a:lnTo>
                <a:lnTo>
                  <a:pt x="16602" y="312724"/>
                </a:lnTo>
                <a:lnTo>
                  <a:pt x="16747" y="313145"/>
                </a:lnTo>
                <a:lnTo>
                  <a:pt x="5334" y="318643"/>
                </a:lnTo>
                <a:close/>
              </a:path>
              <a:path w="4161790" h="356870">
                <a:moveTo>
                  <a:pt x="13727" y="303379"/>
                </a:moveTo>
                <a:lnTo>
                  <a:pt x="13665" y="303136"/>
                </a:lnTo>
                <a:lnTo>
                  <a:pt x="13727" y="303379"/>
                </a:lnTo>
                <a:close/>
              </a:path>
              <a:path w="4161790" h="356870">
                <a:moveTo>
                  <a:pt x="13785" y="303606"/>
                </a:moveTo>
                <a:lnTo>
                  <a:pt x="13727" y="303379"/>
                </a:lnTo>
                <a:lnTo>
                  <a:pt x="13785" y="303606"/>
                </a:lnTo>
                <a:close/>
              </a:path>
              <a:path w="4161790" h="356870">
                <a:moveTo>
                  <a:pt x="15074" y="308635"/>
                </a:moveTo>
                <a:lnTo>
                  <a:pt x="14897" y="308038"/>
                </a:lnTo>
                <a:lnTo>
                  <a:pt x="14980" y="308269"/>
                </a:lnTo>
                <a:lnTo>
                  <a:pt x="15074" y="308635"/>
                </a:lnTo>
                <a:close/>
              </a:path>
              <a:path w="4161790" h="356870">
                <a:moveTo>
                  <a:pt x="14980" y="308269"/>
                </a:moveTo>
                <a:lnTo>
                  <a:pt x="14897" y="308038"/>
                </a:lnTo>
                <a:lnTo>
                  <a:pt x="14980" y="308269"/>
                </a:lnTo>
                <a:close/>
              </a:path>
              <a:path w="4161790" h="356870">
                <a:moveTo>
                  <a:pt x="15114" y="308635"/>
                </a:moveTo>
                <a:lnTo>
                  <a:pt x="14980" y="308269"/>
                </a:lnTo>
                <a:lnTo>
                  <a:pt x="15114" y="308635"/>
                </a:lnTo>
                <a:close/>
              </a:path>
              <a:path w="4161790" h="356870">
                <a:moveTo>
                  <a:pt x="16747" y="313145"/>
                </a:moveTo>
                <a:lnTo>
                  <a:pt x="16573" y="312724"/>
                </a:lnTo>
                <a:lnTo>
                  <a:pt x="16679" y="312935"/>
                </a:lnTo>
                <a:lnTo>
                  <a:pt x="16747" y="313145"/>
                </a:lnTo>
                <a:close/>
              </a:path>
              <a:path w="4161790" h="356870">
                <a:moveTo>
                  <a:pt x="16679" y="312935"/>
                </a:moveTo>
                <a:lnTo>
                  <a:pt x="16573" y="312724"/>
                </a:lnTo>
                <a:lnTo>
                  <a:pt x="16679" y="31293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79144" y="5144134"/>
            <a:ext cx="4161790" cy="356870"/>
          </a:xfrm>
          <a:custGeom>
            <a:avLst/>
            <a:gdLst/>
            <a:ahLst/>
            <a:cxnLst/>
            <a:rect l="l" t="t" r="r" b="b"/>
            <a:pathLst>
              <a:path w="4161790" h="356870">
                <a:moveTo>
                  <a:pt x="12700" y="293154"/>
                </a:moveTo>
                <a:lnTo>
                  <a:pt x="0" y="293154"/>
                </a:lnTo>
                <a:lnTo>
                  <a:pt x="0" y="280454"/>
                </a:lnTo>
                <a:lnTo>
                  <a:pt x="12700" y="280454"/>
                </a:lnTo>
                <a:lnTo>
                  <a:pt x="12700" y="293154"/>
                </a:lnTo>
                <a:close/>
              </a:path>
              <a:path w="4161790" h="356870">
                <a:moveTo>
                  <a:pt x="12700" y="267754"/>
                </a:moveTo>
                <a:lnTo>
                  <a:pt x="0" y="267754"/>
                </a:lnTo>
                <a:lnTo>
                  <a:pt x="0" y="255054"/>
                </a:lnTo>
                <a:lnTo>
                  <a:pt x="12700" y="255054"/>
                </a:lnTo>
                <a:lnTo>
                  <a:pt x="12700" y="267754"/>
                </a:lnTo>
                <a:close/>
              </a:path>
              <a:path w="4161790" h="356870">
                <a:moveTo>
                  <a:pt x="12700" y="242354"/>
                </a:moveTo>
                <a:lnTo>
                  <a:pt x="0" y="242354"/>
                </a:lnTo>
                <a:lnTo>
                  <a:pt x="0" y="229654"/>
                </a:lnTo>
                <a:lnTo>
                  <a:pt x="12700" y="229654"/>
                </a:lnTo>
                <a:lnTo>
                  <a:pt x="12700" y="242354"/>
                </a:lnTo>
                <a:close/>
              </a:path>
              <a:path w="4161790" h="356870">
                <a:moveTo>
                  <a:pt x="12700" y="216954"/>
                </a:moveTo>
                <a:lnTo>
                  <a:pt x="0" y="216954"/>
                </a:lnTo>
                <a:lnTo>
                  <a:pt x="0" y="204254"/>
                </a:lnTo>
                <a:lnTo>
                  <a:pt x="12700" y="204254"/>
                </a:lnTo>
                <a:lnTo>
                  <a:pt x="12700" y="216954"/>
                </a:lnTo>
                <a:close/>
              </a:path>
              <a:path w="4161790" h="356870">
                <a:moveTo>
                  <a:pt x="12700" y="191554"/>
                </a:moveTo>
                <a:lnTo>
                  <a:pt x="0" y="191554"/>
                </a:lnTo>
                <a:lnTo>
                  <a:pt x="0" y="178854"/>
                </a:lnTo>
                <a:lnTo>
                  <a:pt x="12700" y="178854"/>
                </a:lnTo>
                <a:lnTo>
                  <a:pt x="12700" y="191554"/>
                </a:lnTo>
                <a:close/>
              </a:path>
              <a:path w="4161790" h="356870">
                <a:moveTo>
                  <a:pt x="12700" y="166154"/>
                </a:moveTo>
                <a:lnTo>
                  <a:pt x="0" y="166154"/>
                </a:lnTo>
                <a:lnTo>
                  <a:pt x="0" y="153454"/>
                </a:lnTo>
                <a:lnTo>
                  <a:pt x="12700" y="153454"/>
                </a:lnTo>
                <a:lnTo>
                  <a:pt x="12700" y="166154"/>
                </a:lnTo>
                <a:close/>
              </a:path>
              <a:path w="4161790" h="356870">
                <a:moveTo>
                  <a:pt x="12700" y="140754"/>
                </a:moveTo>
                <a:lnTo>
                  <a:pt x="0" y="140754"/>
                </a:lnTo>
                <a:lnTo>
                  <a:pt x="0" y="128054"/>
                </a:lnTo>
                <a:lnTo>
                  <a:pt x="12700" y="128054"/>
                </a:lnTo>
                <a:lnTo>
                  <a:pt x="12700" y="140754"/>
                </a:lnTo>
                <a:close/>
              </a:path>
              <a:path w="4161790" h="356870">
                <a:moveTo>
                  <a:pt x="12700" y="115354"/>
                </a:moveTo>
                <a:lnTo>
                  <a:pt x="0" y="115354"/>
                </a:lnTo>
                <a:lnTo>
                  <a:pt x="0" y="102654"/>
                </a:lnTo>
                <a:lnTo>
                  <a:pt x="12700" y="102654"/>
                </a:lnTo>
                <a:lnTo>
                  <a:pt x="12700" y="115354"/>
                </a:lnTo>
                <a:close/>
              </a:path>
              <a:path w="4161790" h="356870">
                <a:moveTo>
                  <a:pt x="12700" y="89954"/>
                </a:moveTo>
                <a:lnTo>
                  <a:pt x="0" y="89954"/>
                </a:lnTo>
                <a:lnTo>
                  <a:pt x="0" y="77254"/>
                </a:lnTo>
                <a:lnTo>
                  <a:pt x="12700" y="77254"/>
                </a:lnTo>
                <a:lnTo>
                  <a:pt x="12700" y="89954"/>
                </a:lnTo>
                <a:close/>
              </a:path>
              <a:path w="4161790" h="356870">
                <a:moveTo>
                  <a:pt x="12700" y="64554"/>
                </a:moveTo>
                <a:lnTo>
                  <a:pt x="0" y="64554"/>
                </a:lnTo>
                <a:lnTo>
                  <a:pt x="76" y="60439"/>
                </a:lnTo>
                <a:lnTo>
                  <a:pt x="330" y="57200"/>
                </a:lnTo>
                <a:lnTo>
                  <a:pt x="736" y="54013"/>
                </a:lnTo>
                <a:lnTo>
                  <a:pt x="1308" y="50800"/>
                </a:lnTo>
                <a:lnTo>
                  <a:pt x="1422" y="50355"/>
                </a:lnTo>
                <a:lnTo>
                  <a:pt x="13666" y="53505"/>
                </a:lnTo>
                <a:lnTo>
                  <a:pt x="13682" y="53733"/>
                </a:lnTo>
                <a:lnTo>
                  <a:pt x="13268" y="56095"/>
                </a:lnTo>
                <a:lnTo>
                  <a:pt x="12954" y="58648"/>
                </a:lnTo>
                <a:lnTo>
                  <a:pt x="12767" y="61239"/>
                </a:lnTo>
                <a:lnTo>
                  <a:pt x="12700" y="63715"/>
                </a:lnTo>
                <a:lnTo>
                  <a:pt x="12700" y="64554"/>
                </a:lnTo>
                <a:close/>
              </a:path>
              <a:path w="4161790" h="356870">
                <a:moveTo>
                  <a:pt x="13721" y="53517"/>
                </a:moveTo>
                <a:close/>
              </a:path>
              <a:path w="4161790" h="356870">
                <a:moveTo>
                  <a:pt x="13665" y="53733"/>
                </a:moveTo>
                <a:lnTo>
                  <a:pt x="13711" y="53517"/>
                </a:lnTo>
                <a:lnTo>
                  <a:pt x="13665" y="53733"/>
                </a:lnTo>
                <a:close/>
              </a:path>
              <a:path w="4161790" h="356870">
                <a:moveTo>
                  <a:pt x="13682" y="53733"/>
                </a:moveTo>
                <a:lnTo>
                  <a:pt x="13714" y="53557"/>
                </a:lnTo>
                <a:lnTo>
                  <a:pt x="13682" y="53733"/>
                </a:lnTo>
                <a:close/>
              </a:path>
              <a:path w="4161790" h="356870">
                <a:moveTo>
                  <a:pt x="13294" y="55898"/>
                </a:moveTo>
                <a:close/>
              </a:path>
              <a:path w="4161790" h="356870">
                <a:moveTo>
                  <a:pt x="13268" y="56095"/>
                </a:moveTo>
                <a:lnTo>
                  <a:pt x="13294" y="55898"/>
                </a:lnTo>
                <a:lnTo>
                  <a:pt x="13268" y="56095"/>
                </a:lnTo>
                <a:close/>
              </a:path>
              <a:path w="4161790" h="356870">
                <a:moveTo>
                  <a:pt x="12975" y="58384"/>
                </a:moveTo>
                <a:close/>
              </a:path>
              <a:path w="4161790" h="356870">
                <a:moveTo>
                  <a:pt x="12954" y="58648"/>
                </a:moveTo>
                <a:lnTo>
                  <a:pt x="12975" y="58384"/>
                </a:lnTo>
                <a:lnTo>
                  <a:pt x="12954" y="58648"/>
                </a:lnTo>
                <a:close/>
              </a:path>
              <a:path w="4161790" h="356870">
                <a:moveTo>
                  <a:pt x="12767" y="61239"/>
                </a:moveTo>
                <a:lnTo>
                  <a:pt x="12776" y="60921"/>
                </a:lnTo>
                <a:lnTo>
                  <a:pt x="12767" y="61239"/>
                </a:lnTo>
                <a:close/>
              </a:path>
              <a:path w="4161790" h="356870">
                <a:moveTo>
                  <a:pt x="17284" y="42672"/>
                </a:moveTo>
                <a:lnTo>
                  <a:pt x="5842" y="37160"/>
                </a:lnTo>
                <a:lnTo>
                  <a:pt x="7683" y="33337"/>
                </a:lnTo>
                <a:lnTo>
                  <a:pt x="10883" y="28079"/>
                </a:lnTo>
                <a:lnTo>
                  <a:pt x="12992" y="25247"/>
                </a:lnTo>
                <a:lnTo>
                  <a:pt x="23164" y="32854"/>
                </a:lnTo>
                <a:lnTo>
                  <a:pt x="21612" y="34937"/>
                </a:lnTo>
                <a:lnTo>
                  <a:pt x="21234" y="35445"/>
                </a:lnTo>
                <a:lnTo>
                  <a:pt x="19019" y="39128"/>
                </a:lnTo>
                <a:lnTo>
                  <a:pt x="18694" y="39662"/>
                </a:lnTo>
                <a:lnTo>
                  <a:pt x="17284" y="42672"/>
                </a:lnTo>
                <a:close/>
              </a:path>
              <a:path w="4161790" h="356870">
                <a:moveTo>
                  <a:pt x="21234" y="35445"/>
                </a:moveTo>
                <a:lnTo>
                  <a:pt x="21577" y="34937"/>
                </a:lnTo>
                <a:lnTo>
                  <a:pt x="21416" y="35201"/>
                </a:lnTo>
                <a:lnTo>
                  <a:pt x="21234" y="35445"/>
                </a:lnTo>
                <a:close/>
              </a:path>
              <a:path w="4161790" h="356870">
                <a:moveTo>
                  <a:pt x="21416" y="35201"/>
                </a:moveTo>
                <a:lnTo>
                  <a:pt x="21577" y="34937"/>
                </a:lnTo>
                <a:lnTo>
                  <a:pt x="21416" y="35201"/>
                </a:lnTo>
                <a:close/>
              </a:path>
              <a:path w="4161790" h="356870">
                <a:moveTo>
                  <a:pt x="21267" y="35445"/>
                </a:moveTo>
                <a:lnTo>
                  <a:pt x="21416" y="35201"/>
                </a:lnTo>
                <a:lnTo>
                  <a:pt x="21267" y="35445"/>
                </a:lnTo>
                <a:close/>
              </a:path>
              <a:path w="4161790" h="356870">
                <a:moveTo>
                  <a:pt x="18919" y="39292"/>
                </a:moveTo>
                <a:lnTo>
                  <a:pt x="18999" y="39128"/>
                </a:lnTo>
                <a:lnTo>
                  <a:pt x="18919" y="39292"/>
                </a:lnTo>
                <a:close/>
              </a:path>
              <a:path w="4161790" h="356870">
                <a:moveTo>
                  <a:pt x="18741" y="39662"/>
                </a:moveTo>
                <a:lnTo>
                  <a:pt x="18919" y="39292"/>
                </a:lnTo>
                <a:lnTo>
                  <a:pt x="18741" y="39662"/>
                </a:lnTo>
                <a:close/>
              </a:path>
              <a:path w="4161790" h="356870">
                <a:moveTo>
                  <a:pt x="31033" y="24529"/>
                </a:moveTo>
                <a:lnTo>
                  <a:pt x="22517" y="15151"/>
                </a:lnTo>
                <a:lnTo>
                  <a:pt x="23177" y="14541"/>
                </a:lnTo>
                <a:lnTo>
                  <a:pt x="28079" y="10883"/>
                </a:lnTo>
                <a:lnTo>
                  <a:pt x="33337" y="7683"/>
                </a:lnTo>
                <a:lnTo>
                  <a:pt x="34569" y="7099"/>
                </a:lnTo>
                <a:lnTo>
                  <a:pt x="40081" y="18529"/>
                </a:lnTo>
                <a:lnTo>
                  <a:pt x="39746" y="18694"/>
                </a:lnTo>
                <a:lnTo>
                  <a:pt x="39128" y="18999"/>
                </a:lnTo>
                <a:lnTo>
                  <a:pt x="35499" y="21234"/>
                </a:lnTo>
                <a:lnTo>
                  <a:pt x="34937" y="21577"/>
                </a:lnTo>
                <a:lnTo>
                  <a:pt x="31553" y="24142"/>
                </a:lnTo>
                <a:lnTo>
                  <a:pt x="31033" y="24529"/>
                </a:lnTo>
                <a:close/>
              </a:path>
              <a:path w="4161790" h="356870">
                <a:moveTo>
                  <a:pt x="39305" y="18911"/>
                </a:moveTo>
                <a:lnTo>
                  <a:pt x="39662" y="18694"/>
                </a:lnTo>
                <a:lnTo>
                  <a:pt x="39305" y="18911"/>
                </a:lnTo>
                <a:close/>
              </a:path>
              <a:path w="4161790" h="356870">
                <a:moveTo>
                  <a:pt x="39162" y="18999"/>
                </a:moveTo>
                <a:lnTo>
                  <a:pt x="39305" y="18911"/>
                </a:lnTo>
                <a:lnTo>
                  <a:pt x="39162" y="18999"/>
                </a:lnTo>
                <a:close/>
              </a:path>
              <a:path w="4161790" h="356870">
                <a:moveTo>
                  <a:pt x="34937" y="21577"/>
                </a:moveTo>
                <a:lnTo>
                  <a:pt x="35445" y="21234"/>
                </a:lnTo>
                <a:lnTo>
                  <a:pt x="35205" y="21413"/>
                </a:lnTo>
                <a:lnTo>
                  <a:pt x="34937" y="21577"/>
                </a:lnTo>
                <a:close/>
              </a:path>
              <a:path w="4161790" h="356870">
                <a:moveTo>
                  <a:pt x="35205" y="21413"/>
                </a:moveTo>
                <a:lnTo>
                  <a:pt x="35445" y="21234"/>
                </a:lnTo>
                <a:lnTo>
                  <a:pt x="35205" y="21413"/>
                </a:lnTo>
                <a:close/>
              </a:path>
              <a:path w="4161790" h="356870">
                <a:moveTo>
                  <a:pt x="34986" y="21577"/>
                </a:moveTo>
                <a:lnTo>
                  <a:pt x="35205" y="21413"/>
                </a:lnTo>
                <a:lnTo>
                  <a:pt x="34986" y="21577"/>
                </a:lnTo>
                <a:close/>
              </a:path>
              <a:path w="4161790" h="356870">
                <a:moveTo>
                  <a:pt x="31034" y="24530"/>
                </a:moveTo>
                <a:lnTo>
                  <a:pt x="31495" y="24142"/>
                </a:lnTo>
                <a:lnTo>
                  <a:pt x="31241" y="24375"/>
                </a:lnTo>
                <a:lnTo>
                  <a:pt x="31034" y="24530"/>
                </a:lnTo>
                <a:close/>
              </a:path>
              <a:path w="4161790" h="356870">
                <a:moveTo>
                  <a:pt x="31241" y="24375"/>
                </a:moveTo>
                <a:lnTo>
                  <a:pt x="31495" y="24142"/>
                </a:lnTo>
                <a:lnTo>
                  <a:pt x="31241" y="24375"/>
                </a:lnTo>
                <a:close/>
              </a:path>
              <a:path w="4161790" h="356870">
                <a:moveTo>
                  <a:pt x="31051" y="24549"/>
                </a:moveTo>
                <a:lnTo>
                  <a:pt x="31241" y="24375"/>
                </a:lnTo>
                <a:lnTo>
                  <a:pt x="31051" y="24549"/>
                </a:lnTo>
                <a:close/>
              </a:path>
              <a:path w="4161790" h="356870">
                <a:moveTo>
                  <a:pt x="50736" y="14439"/>
                </a:moveTo>
                <a:lnTo>
                  <a:pt x="61518" y="50"/>
                </a:lnTo>
                <a:lnTo>
                  <a:pt x="61836" y="12750"/>
                </a:lnTo>
                <a:lnTo>
                  <a:pt x="61239" y="12750"/>
                </a:lnTo>
                <a:lnTo>
                  <a:pt x="58351" y="12979"/>
                </a:lnTo>
                <a:lnTo>
                  <a:pt x="55812" y="13309"/>
                </a:lnTo>
                <a:lnTo>
                  <a:pt x="53830" y="13665"/>
                </a:lnTo>
                <a:lnTo>
                  <a:pt x="53263" y="13766"/>
                </a:lnTo>
                <a:lnTo>
                  <a:pt x="50736" y="14439"/>
                </a:lnTo>
                <a:close/>
              </a:path>
              <a:path w="4161790" h="356870">
                <a:moveTo>
                  <a:pt x="60921" y="12776"/>
                </a:moveTo>
                <a:lnTo>
                  <a:pt x="61239" y="12750"/>
                </a:lnTo>
                <a:lnTo>
                  <a:pt x="61836" y="12750"/>
                </a:lnTo>
                <a:lnTo>
                  <a:pt x="60921" y="12776"/>
                </a:lnTo>
                <a:close/>
              </a:path>
              <a:path w="4161790" h="356870">
                <a:moveTo>
                  <a:pt x="58384" y="12975"/>
                </a:moveTo>
                <a:lnTo>
                  <a:pt x="58648" y="12941"/>
                </a:lnTo>
                <a:lnTo>
                  <a:pt x="58815" y="12941"/>
                </a:lnTo>
                <a:lnTo>
                  <a:pt x="58384" y="12975"/>
                </a:lnTo>
                <a:close/>
              </a:path>
              <a:path w="4161790" h="356870">
                <a:moveTo>
                  <a:pt x="58351" y="12979"/>
                </a:moveTo>
                <a:close/>
              </a:path>
              <a:path w="4161790" h="356870">
                <a:moveTo>
                  <a:pt x="55898" y="13294"/>
                </a:moveTo>
                <a:lnTo>
                  <a:pt x="56095" y="13258"/>
                </a:lnTo>
                <a:lnTo>
                  <a:pt x="55898" y="13294"/>
                </a:lnTo>
                <a:close/>
              </a:path>
              <a:path w="4161790" h="356870">
                <a:moveTo>
                  <a:pt x="55812" y="13309"/>
                </a:moveTo>
                <a:close/>
              </a:path>
              <a:path w="4161790" h="356870">
                <a:moveTo>
                  <a:pt x="53514" y="13721"/>
                </a:moveTo>
                <a:lnTo>
                  <a:pt x="53733" y="13665"/>
                </a:lnTo>
                <a:lnTo>
                  <a:pt x="53514" y="13721"/>
                </a:lnTo>
                <a:close/>
              </a:path>
              <a:path w="4161790" h="356870">
                <a:moveTo>
                  <a:pt x="53340" y="13766"/>
                </a:moveTo>
                <a:lnTo>
                  <a:pt x="53514" y="13721"/>
                </a:lnTo>
                <a:lnTo>
                  <a:pt x="53340" y="13766"/>
                </a:lnTo>
                <a:close/>
              </a:path>
              <a:path w="4161790" h="356870">
                <a:moveTo>
                  <a:pt x="87083" y="12700"/>
                </a:moveTo>
                <a:lnTo>
                  <a:pt x="74383" y="12700"/>
                </a:lnTo>
                <a:lnTo>
                  <a:pt x="74383" y="0"/>
                </a:lnTo>
                <a:lnTo>
                  <a:pt x="87083" y="0"/>
                </a:lnTo>
                <a:lnTo>
                  <a:pt x="87083" y="12700"/>
                </a:lnTo>
                <a:close/>
              </a:path>
              <a:path w="4161790" h="356870">
                <a:moveTo>
                  <a:pt x="112483" y="12700"/>
                </a:moveTo>
                <a:lnTo>
                  <a:pt x="99783" y="12700"/>
                </a:lnTo>
                <a:lnTo>
                  <a:pt x="99783" y="0"/>
                </a:lnTo>
                <a:lnTo>
                  <a:pt x="112483" y="0"/>
                </a:lnTo>
                <a:lnTo>
                  <a:pt x="112483" y="12700"/>
                </a:lnTo>
                <a:close/>
              </a:path>
              <a:path w="4161790" h="356870">
                <a:moveTo>
                  <a:pt x="137883" y="12700"/>
                </a:moveTo>
                <a:lnTo>
                  <a:pt x="125183" y="12700"/>
                </a:lnTo>
                <a:lnTo>
                  <a:pt x="125183" y="0"/>
                </a:lnTo>
                <a:lnTo>
                  <a:pt x="137883" y="0"/>
                </a:lnTo>
                <a:lnTo>
                  <a:pt x="137883" y="12700"/>
                </a:lnTo>
                <a:close/>
              </a:path>
              <a:path w="4161790" h="356870">
                <a:moveTo>
                  <a:pt x="163283" y="12700"/>
                </a:moveTo>
                <a:lnTo>
                  <a:pt x="150583" y="12700"/>
                </a:lnTo>
                <a:lnTo>
                  <a:pt x="150583" y="0"/>
                </a:lnTo>
                <a:lnTo>
                  <a:pt x="163283" y="0"/>
                </a:lnTo>
                <a:lnTo>
                  <a:pt x="163283" y="12700"/>
                </a:lnTo>
                <a:close/>
              </a:path>
              <a:path w="4161790" h="356870">
                <a:moveTo>
                  <a:pt x="188683" y="12700"/>
                </a:moveTo>
                <a:lnTo>
                  <a:pt x="175983" y="12700"/>
                </a:lnTo>
                <a:lnTo>
                  <a:pt x="175983" y="0"/>
                </a:lnTo>
                <a:lnTo>
                  <a:pt x="188683" y="0"/>
                </a:lnTo>
                <a:lnTo>
                  <a:pt x="188683" y="12700"/>
                </a:lnTo>
                <a:close/>
              </a:path>
              <a:path w="4161790" h="356870">
                <a:moveTo>
                  <a:pt x="214083" y="12700"/>
                </a:moveTo>
                <a:lnTo>
                  <a:pt x="201383" y="12700"/>
                </a:lnTo>
                <a:lnTo>
                  <a:pt x="201383" y="0"/>
                </a:lnTo>
                <a:lnTo>
                  <a:pt x="214083" y="0"/>
                </a:lnTo>
                <a:lnTo>
                  <a:pt x="214083" y="12700"/>
                </a:lnTo>
                <a:close/>
              </a:path>
              <a:path w="4161790" h="356870">
                <a:moveTo>
                  <a:pt x="239483" y="12700"/>
                </a:moveTo>
                <a:lnTo>
                  <a:pt x="226783" y="12700"/>
                </a:lnTo>
                <a:lnTo>
                  <a:pt x="226783" y="0"/>
                </a:lnTo>
                <a:lnTo>
                  <a:pt x="239483" y="0"/>
                </a:lnTo>
                <a:lnTo>
                  <a:pt x="239483" y="12700"/>
                </a:lnTo>
                <a:close/>
              </a:path>
              <a:path w="4161790" h="356870">
                <a:moveTo>
                  <a:pt x="264883" y="12700"/>
                </a:moveTo>
                <a:lnTo>
                  <a:pt x="252183" y="12700"/>
                </a:lnTo>
                <a:lnTo>
                  <a:pt x="252183" y="0"/>
                </a:lnTo>
                <a:lnTo>
                  <a:pt x="264883" y="0"/>
                </a:lnTo>
                <a:lnTo>
                  <a:pt x="264883" y="12700"/>
                </a:lnTo>
                <a:close/>
              </a:path>
              <a:path w="4161790" h="356870">
                <a:moveTo>
                  <a:pt x="290283" y="12700"/>
                </a:moveTo>
                <a:lnTo>
                  <a:pt x="277583" y="12700"/>
                </a:lnTo>
                <a:lnTo>
                  <a:pt x="277583" y="0"/>
                </a:lnTo>
                <a:lnTo>
                  <a:pt x="290283" y="0"/>
                </a:lnTo>
                <a:lnTo>
                  <a:pt x="290283" y="12700"/>
                </a:lnTo>
                <a:close/>
              </a:path>
              <a:path w="4161790" h="356870">
                <a:moveTo>
                  <a:pt x="315683" y="12700"/>
                </a:moveTo>
                <a:lnTo>
                  <a:pt x="302983" y="12700"/>
                </a:lnTo>
                <a:lnTo>
                  <a:pt x="302983" y="0"/>
                </a:lnTo>
                <a:lnTo>
                  <a:pt x="315683" y="0"/>
                </a:lnTo>
                <a:lnTo>
                  <a:pt x="315683" y="12700"/>
                </a:lnTo>
                <a:close/>
              </a:path>
              <a:path w="4161790" h="356870">
                <a:moveTo>
                  <a:pt x="341083" y="12700"/>
                </a:moveTo>
                <a:lnTo>
                  <a:pt x="328383" y="12700"/>
                </a:lnTo>
                <a:lnTo>
                  <a:pt x="328383" y="0"/>
                </a:lnTo>
                <a:lnTo>
                  <a:pt x="341083" y="0"/>
                </a:lnTo>
                <a:lnTo>
                  <a:pt x="341083" y="12700"/>
                </a:lnTo>
                <a:close/>
              </a:path>
              <a:path w="4161790" h="356870">
                <a:moveTo>
                  <a:pt x="366483" y="12700"/>
                </a:moveTo>
                <a:lnTo>
                  <a:pt x="353783" y="12700"/>
                </a:lnTo>
                <a:lnTo>
                  <a:pt x="353783" y="0"/>
                </a:lnTo>
                <a:lnTo>
                  <a:pt x="366483" y="0"/>
                </a:lnTo>
                <a:lnTo>
                  <a:pt x="366483" y="12700"/>
                </a:lnTo>
                <a:close/>
              </a:path>
              <a:path w="4161790" h="356870">
                <a:moveTo>
                  <a:pt x="391883" y="12700"/>
                </a:moveTo>
                <a:lnTo>
                  <a:pt x="379183" y="12700"/>
                </a:lnTo>
                <a:lnTo>
                  <a:pt x="379183" y="0"/>
                </a:lnTo>
                <a:lnTo>
                  <a:pt x="391883" y="0"/>
                </a:lnTo>
                <a:lnTo>
                  <a:pt x="391883" y="12700"/>
                </a:lnTo>
                <a:close/>
              </a:path>
              <a:path w="4161790" h="356870">
                <a:moveTo>
                  <a:pt x="417283" y="12700"/>
                </a:moveTo>
                <a:lnTo>
                  <a:pt x="404583" y="12700"/>
                </a:lnTo>
                <a:lnTo>
                  <a:pt x="404583" y="0"/>
                </a:lnTo>
                <a:lnTo>
                  <a:pt x="417283" y="0"/>
                </a:lnTo>
                <a:lnTo>
                  <a:pt x="417283" y="12700"/>
                </a:lnTo>
                <a:close/>
              </a:path>
              <a:path w="4161790" h="356870">
                <a:moveTo>
                  <a:pt x="442683" y="12700"/>
                </a:moveTo>
                <a:lnTo>
                  <a:pt x="429983" y="12700"/>
                </a:lnTo>
                <a:lnTo>
                  <a:pt x="429983" y="0"/>
                </a:lnTo>
                <a:lnTo>
                  <a:pt x="442683" y="0"/>
                </a:lnTo>
                <a:lnTo>
                  <a:pt x="442683" y="12700"/>
                </a:lnTo>
                <a:close/>
              </a:path>
              <a:path w="4161790" h="356870">
                <a:moveTo>
                  <a:pt x="468083" y="12700"/>
                </a:moveTo>
                <a:lnTo>
                  <a:pt x="455383" y="12700"/>
                </a:lnTo>
                <a:lnTo>
                  <a:pt x="455383" y="0"/>
                </a:lnTo>
                <a:lnTo>
                  <a:pt x="468083" y="0"/>
                </a:lnTo>
                <a:lnTo>
                  <a:pt x="468083" y="12700"/>
                </a:lnTo>
                <a:close/>
              </a:path>
              <a:path w="4161790" h="356870">
                <a:moveTo>
                  <a:pt x="493483" y="12700"/>
                </a:moveTo>
                <a:lnTo>
                  <a:pt x="480783" y="12700"/>
                </a:lnTo>
                <a:lnTo>
                  <a:pt x="480783" y="0"/>
                </a:lnTo>
                <a:lnTo>
                  <a:pt x="493483" y="0"/>
                </a:lnTo>
                <a:lnTo>
                  <a:pt x="493483" y="12700"/>
                </a:lnTo>
                <a:close/>
              </a:path>
              <a:path w="4161790" h="356870">
                <a:moveTo>
                  <a:pt x="518883" y="12700"/>
                </a:moveTo>
                <a:lnTo>
                  <a:pt x="506183" y="12700"/>
                </a:lnTo>
                <a:lnTo>
                  <a:pt x="506183" y="0"/>
                </a:lnTo>
                <a:lnTo>
                  <a:pt x="518883" y="0"/>
                </a:lnTo>
                <a:lnTo>
                  <a:pt x="518883" y="12700"/>
                </a:lnTo>
                <a:close/>
              </a:path>
              <a:path w="4161790" h="356870">
                <a:moveTo>
                  <a:pt x="544283" y="12700"/>
                </a:moveTo>
                <a:lnTo>
                  <a:pt x="531583" y="12700"/>
                </a:lnTo>
                <a:lnTo>
                  <a:pt x="531583" y="0"/>
                </a:lnTo>
                <a:lnTo>
                  <a:pt x="544283" y="0"/>
                </a:lnTo>
                <a:lnTo>
                  <a:pt x="544283" y="12700"/>
                </a:lnTo>
                <a:close/>
              </a:path>
              <a:path w="4161790" h="356870">
                <a:moveTo>
                  <a:pt x="569683" y="12700"/>
                </a:moveTo>
                <a:lnTo>
                  <a:pt x="556983" y="12700"/>
                </a:lnTo>
                <a:lnTo>
                  <a:pt x="556983" y="0"/>
                </a:lnTo>
                <a:lnTo>
                  <a:pt x="569683" y="0"/>
                </a:lnTo>
                <a:lnTo>
                  <a:pt x="569683" y="12700"/>
                </a:lnTo>
                <a:close/>
              </a:path>
              <a:path w="4161790" h="356870">
                <a:moveTo>
                  <a:pt x="595083" y="12700"/>
                </a:moveTo>
                <a:lnTo>
                  <a:pt x="582383" y="12700"/>
                </a:lnTo>
                <a:lnTo>
                  <a:pt x="582383" y="0"/>
                </a:lnTo>
                <a:lnTo>
                  <a:pt x="595083" y="0"/>
                </a:lnTo>
                <a:lnTo>
                  <a:pt x="595083" y="12700"/>
                </a:lnTo>
                <a:close/>
              </a:path>
              <a:path w="4161790" h="356870">
                <a:moveTo>
                  <a:pt x="620483" y="12700"/>
                </a:moveTo>
                <a:lnTo>
                  <a:pt x="607783" y="12700"/>
                </a:lnTo>
                <a:lnTo>
                  <a:pt x="607783" y="0"/>
                </a:lnTo>
                <a:lnTo>
                  <a:pt x="620483" y="0"/>
                </a:lnTo>
                <a:lnTo>
                  <a:pt x="620483" y="12700"/>
                </a:lnTo>
                <a:close/>
              </a:path>
              <a:path w="4161790" h="356870">
                <a:moveTo>
                  <a:pt x="645883" y="12700"/>
                </a:moveTo>
                <a:lnTo>
                  <a:pt x="633183" y="12700"/>
                </a:lnTo>
                <a:lnTo>
                  <a:pt x="633183" y="0"/>
                </a:lnTo>
                <a:lnTo>
                  <a:pt x="645883" y="0"/>
                </a:lnTo>
                <a:lnTo>
                  <a:pt x="645883" y="12700"/>
                </a:lnTo>
                <a:close/>
              </a:path>
              <a:path w="4161790" h="356870">
                <a:moveTo>
                  <a:pt x="671283" y="12700"/>
                </a:moveTo>
                <a:lnTo>
                  <a:pt x="658583" y="12700"/>
                </a:lnTo>
                <a:lnTo>
                  <a:pt x="658583" y="0"/>
                </a:lnTo>
                <a:lnTo>
                  <a:pt x="671283" y="0"/>
                </a:lnTo>
                <a:lnTo>
                  <a:pt x="671283" y="12700"/>
                </a:lnTo>
                <a:close/>
              </a:path>
              <a:path w="4161790" h="356870">
                <a:moveTo>
                  <a:pt x="696683" y="12700"/>
                </a:moveTo>
                <a:lnTo>
                  <a:pt x="683983" y="12700"/>
                </a:lnTo>
                <a:lnTo>
                  <a:pt x="683983" y="0"/>
                </a:lnTo>
                <a:lnTo>
                  <a:pt x="696683" y="0"/>
                </a:lnTo>
                <a:lnTo>
                  <a:pt x="696683" y="12700"/>
                </a:lnTo>
                <a:close/>
              </a:path>
              <a:path w="4161790" h="356870">
                <a:moveTo>
                  <a:pt x="722083" y="12700"/>
                </a:moveTo>
                <a:lnTo>
                  <a:pt x="709383" y="12700"/>
                </a:lnTo>
                <a:lnTo>
                  <a:pt x="709383" y="0"/>
                </a:lnTo>
                <a:lnTo>
                  <a:pt x="722083" y="0"/>
                </a:lnTo>
                <a:lnTo>
                  <a:pt x="722083" y="12700"/>
                </a:lnTo>
                <a:close/>
              </a:path>
              <a:path w="4161790" h="356870">
                <a:moveTo>
                  <a:pt x="747483" y="12700"/>
                </a:moveTo>
                <a:lnTo>
                  <a:pt x="734783" y="12700"/>
                </a:lnTo>
                <a:lnTo>
                  <a:pt x="734783" y="0"/>
                </a:lnTo>
                <a:lnTo>
                  <a:pt x="747483" y="0"/>
                </a:lnTo>
                <a:lnTo>
                  <a:pt x="747483" y="12700"/>
                </a:lnTo>
                <a:close/>
              </a:path>
              <a:path w="4161790" h="356870">
                <a:moveTo>
                  <a:pt x="772883" y="12700"/>
                </a:moveTo>
                <a:lnTo>
                  <a:pt x="760183" y="12700"/>
                </a:lnTo>
                <a:lnTo>
                  <a:pt x="760183" y="0"/>
                </a:lnTo>
                <a:lnTo>
                  <a:pt x="772883" y="0"/>
                </a:lnTo>
                <a:lnTo>
                  <a:pt x="772883" y="12700"/>
                </a:lnTo>
                <a:close/>
              </a:path>
              <a:path w="4161790" h="356870">
                <a:moveTo>
                  <a:pt x="798283" y="12700"/>
                </a:moveTo>
                <a:lnTo>
                  <a:pt x="785583" y="12700"/>
                </a:lnTo>
                <a:lnTo>
                  <a:pt x="785583" y="0"/>
                </a:lnTo>
                <a:lnTo>
                  <a:pt x="798283" y="0"/>
                </a:lnTo>
                <a:lnTo>
                  <a:pt x="798283" y="12700"/>
                </a:lnTo>
                <a:close/>
              </a:path>
              <a:path w="4161790" h="356870">
                <a:moveTo>
                  <a:pt x="823683" y="12700"/>
                </a:moveTo>
                <a:lnTo>
                  <a:pt x="810983" y="12700"/>
                </a:lnTo>
                <a:lnTo>
                  <a:pt x="810983" y="0"/>
                </a:lnTo>
                <a:lnTo>
                  <a:pt x="823683" y="0"/>
                </a:lnTo>
                <a:lnTo>
                  <a:pt x="823683" y="12700"/>
                </a:lnTo>
                <a:close/>
              </a:path>
              <a:path w="4161790" h="356870">
                <a:moveTo>
                  <a:pt x="849083" y="12700"/>
                </a:moveTo>
                <a:lnTo>
                  <a:pt x="836383" y="12700"/>
                </a:lnTo>
                <a:lnTo>
                  <a:pt x="836383" y="0"/>
                </a:lnTo>
                <a:lnTo>
                  <a:pt x="849083" y="0"/>
                </a:lnTo>
                <a:lnTo>
                  <a:pt x="849083" y="12700"/>
                </a:lnTo>
                <a:close/>
              </a:path>
              <a:path w="4161790" h="356870">
                <a:moveTo>
                  <a:pt x="874483" y="12700"/>
                </a:moveTo>
                <a:lnTo>
                  <a:pt x="861783" y="12700"/>
                </a:lnTo>
                <a:lnTo>
                  <a:pt x="861783" y="0"/>
                </a:lnTo>
                <a:lnTo>
                  <a:pt x="874483" y="0"/>
                </a:lnTo>
                <a:lnTo>
                  <a:pt x="874483" y="12700"/>
                </a:lnTo>
                <a:close/>
              </a:path>
              <a:path w="4161790" h="356870">
                <a:moveTo>
                  <a:pt x="899883" y="12700"/>
                </a:moveTo>
                <a:lnTo>
                  <a:pt x="887183" y="12700"/>
                </a:lnTo>
                <a:lnTo>
                  <a:pt x="887183" y="0"/>
                </a:lnTo>
                <a:lnTo>
                  <a:pt x="899883" y="0"/>
                </a:lnTo>
                <a:lnTo>
                  <a:pt x="899883" y="12700"/>
                </a:lnTo>
                <a:close/>
              </a:path>
              <a:path w="4161790" h="356870">
                <a:moveTo>
                  <a:pt x="925283" y="12700"/>
                </a:moveTo>
                <a:lnTo>
                  <a:pt x="912583" y="12700"/>
                </a:lnTo>
                <a:lnTo>
                  <a:pt x="912583" y="0"/>
                </a:lnTo>
                <a:lnTo>
                  <a:pt x="925283" y="0"/>
                </a:lnTo>
                <a:lnTo>
                  <a:pt x="925283" y="12700"/>
                </a:lnTo>
                <a:close/>
              </a:path>
              <a:path w="4161790" h="356870">
                <a:moveTo>
                  <a:pt x="950683" y="12700"/>
                </a:moveTo>
                <a:lnTo>
                  <a:pt x="937983" y="12700"/>
                </a:lnTo>
                <a:lnTo>
                  <a:pt x="937983" y="0"/>
                </a:lnTo>
                <a:lnTo>
                  <a:pt x="950683" y="0"/>
                </a:lnTo>
                <a:lnTo>
                  <a:pt x="950683" y="12700"/>
                </a:lnTo>
                <a:close/>
              </a:path>
              <a:path w="4161790" h="356870">
                <a:moveTo>
                  <a:pt x="976083" y="12700"/>
                </a:moveTo>
                <a:lnTo>
                  <a:pt x="963383" y="12700"/>
                </a:lnTo>
                <a:lnTo>
                  <a:pt x="963383" y="0"/>
                </a:lnTo>
                <a:lnTo>
                  <a:pt x="976083" y="0"/>
                </a:lnTo>
                <a:lnTo>
                  <a:pt x="976083" y="12700"/>
                </a:lnTo>
                <a:close/>
              </a:path>
              <a:path w="4161790" h="356870">
                <a:moveTo>
                  <a:pt x="1001483" y="12700"/>
                </a:moveTo>
                <a:lnTo>
                  <a:pt x="988783" y="12700"/>
                </a:lnTo>
                <a:lnTo>
                  <a:pt x="988783" y="0"/>
                </a:lnTo>
                <a:lnTo>
                  <a:pt x="1001483" y="0"/>
                </a:lnTo>
                <a:lnTo>
                  <a:pt x="1001483" y="12700"/>
                </a:lnTo>
                <a:close/>
              </a:path>
              <a:path w="4161790" h="356870">
                <a:moveTo>
                  <a:pt x="1026883" y="12700"/>
                </a:moveTo>
                <a:lnTo>
                  <a:pt x="1014183" y="12700"/>
                </a:lnTo>
                <a:lnTo>
                  <a:pt x="1014183" y="0"/>
                </a:lnTo>
                <a:lnTo>
                  <a:pt x="1026883" y="0"/>
                </a:lnTo>
                <a:lnTo>
                  <a:pt x="1026883" y="12700"/>
                </a:lnTo>
                <a:close/>
              </a:path>
              <a:path w="4161790" h="356870">
                <a:moveTo>
                  <a:pt x="1052283" y="12700"/>
                </a:moveTo>
                <a:lnTo>
                  <a:pt x="1039583" y="12700"/>
                </a:lnTo>
                <a:lnTo>
                  <a:pt x="1039583" y="0"/>
                </a:lnTo>
                <a:lnTo>
                  <a:pt x="1052283" y="0"/>
                </a:lnTo>
                <a:lnTo>
                  <a:pt x="1052283" y="12700"/>
                </a:lnTo>
                <a:close/>
              </a:path>
              <a:path w="4161790" h="356870">
                <a:moveTo>
                  <a:pt x="1077683" y="12700"/>
                </a:moveTo>
                <a:lnTo>
                  <a:pt x="1064983" y="12700"/>
                </a:lnTo>
                <a:lnTo>
                  <a:pt x="1064983" y="0"/>
                </a:lnTo>
                <a:lnTo>
                  <a:pt x="1077683" y="0"/>
                </a:lnTo>
                <a:lnTo>
                  <a:pt x="1077683" y="12700"/>
                </a:lnTo>
                <a:close/>
              </a:path>
              <a:path w="4161790" h="356870">
                <a:moveTo>
                  <a:pt x="1103083" y="12700"/>
                </a:moveTo>
                <a:lnTo>
                  <a:pt x="1090383" y="12700"/>
                </a:lnTo>
                <a:lnTo>
                  <a:pt x="1090383" y="0"/>
                </a:lnTo>
                <a:lnTo>
                  <a:pt x="1103083" y="0"/>
                </a:lnTo>
                <a:lnTo>
                  <a:pt x="1103083" y="12700"/>
                </a:lnTo>
                <a:close/>
              </a:path>
              <a:path w="4161790" h="356870">
                <a:moveTo>
                  <a:pt x="1128483" y="12700"/>
                </a:moveTo>
                <a:lnTo>
                  <a:pt x="1115783" y="12700"/>
                </a:lnTo>
                <a:lnTo>
                  <a:pt x="1115783" y="0"/>
                </a:lnTo>
                <a:lnTo>
                  <a:pt x="1128483" y="0"/>
                </a:lnTo>
                <a:lnTo>
                  <a:pt x="1128483" y="12700"/>
                </a:lnTo>
                <a:close/>
              </a:path>
              <a:path w="4161790" h="356870">
                <a:moveTo>
                  <a:pt x="1153883" y="12700"/>
                </a:moveTo>
                <a:lnTo>
                  <a:pt x="1141183" y="12700"/>
                </a:lnTo>
                <a:lnTo>
                  <a:pt x="1141183" y="0"/>
                </a:lnTo>
                <a:lnTo>
                  <a:pt x="1153883" y="0"/>
                </a:lnTo>
                <a:lnTo>
                  <a:pt x="1153883" y="12700"/>
                </a:lnTo>
                <a:close/>
              </a:path>
              <a:path w="4161790" h="356870">
                <a:moveTo>
                  <a:pt x="1179283" y="12700"/>
                </a:moveTo>
                <a:lnTo>
                  <a:pt x="1166583" y="12700"/>
                </a:lnTo>
                <a:lnTo>
                  <a:pt x="1166583" y="0"/>
                </a:lnTo>
                <a:lnTo>
                  <a:pt x="1179283" y="0"/>
                </a:lnTo>
                <a:lnTo>
                  <a:pt x="1179283" y="12700"/>
                </a:lnTo>
                <a:close/>
              </a:path>
              <a:path w="4161790" h="356870">
                <a:moveTo>
                  <a:pt x="1204683" y="12700"/>
                </a:moveTo>
                <a:lnTo>
                  <a:pt x="1191983" y="12700"/>
                </a:lnTo>
                <a:lnTo>
                  <a:pt x="1191983" y="0"/>
                </a:lnTo>
                <a:lnTo>
                  <a:pt x="1204683" y="0"/>
                </a:lnTo>
                <a:lnTo>
                  <a:pt x="1204683" y="12700"/>
                </a:lnTo>
                <a:close/>
              </a:path>
              <a:path w="4161790" h="356870">
                <a:moveTo>
                  <a:pt x="1230083" y="12700"/>
                </a:moveTo>
                <a:lnTo>
                  <a:pt x="1217383" y="12700"/>
                </a:lnTo>
                <a:lnTo>
                  <a:pt x="1217383" y="0"/>
                </a:lnTo>
                <a:lnTo>
                  <a:pt x="1230083" y="0"/>
                </a:lnTo>
                <a:lnTo>
                  <a:pt x="1230083" y="12700"/>
                </a:lnTo>
                <a:close/>
              </a:path>
              <a:path w="4161790" h="356870">
                <a:moveTo>
                  <a:pt x="1255483" y="12700"/>
                </a:moveTo>
                <a:lnTo>
                  <a:pt x="1242783" y="12700"/>
                </a:lnTo>
                <a:lnTo>
                  <a:pt x="1242783" y="0"/>
                </a:lnTo>
                <a:lnTo>
                  <a:pt x="1255483" y="0"/>
                </a:lnTo>
                <a:lnTo>
                  <a:pt x="1255483" y="12700"/>
                </a:lnTo>
                <a:close/>
              </a:path>
              <a:path w="4161790" h="356870">
                <a:moveTo>
                  <a:pt x="1280883" y="12700"/>
                </a:moveTo>
                <a:lnTo>
                  <a:pt x="1268183" y="12700"/>
                </a:lnTo>
                <a:lnTo>
                  <a:pt x="1268183" y="0"/>
                </a:lnTo>
                <a:lnTo>
                  <a:pt x="1280883" y="0"/>
                </a:lnTo>
                <a:lnTo>
                  <a:pt x="1280883" y="12700"/>
                </a:lnTo>
                <a:close/>
              </a:path>
              <a:path w="4161790" h="356870">
                <a:moveTo>
                  <a:pt x="1306283" y="12700"/>
                </a:moveTo>
                <a:lnTo>
                  <a:pt x="1293583" y="12700"/>
                </a:lnTo>
                <a:lnTo>
                  <a:pt x="1293583" y="0"/>
                </a:lnTo>
                <a:lnTo>
                  <a:pt x="1306283" y="0"/>
                </a:lnTo>
                <a:lnTo>
                  <a:pt x="1306283" y="12700"/>
                </a:lnTo>
                <a:close/>
              </a:path>
              <a:path w="4161790" h="356870">
                <a:moveTo>
                  <a:pt x="1331671" y="12700"/>
                </a:moveTo>
                <a:lnTo>
                  <a:pt x="1318971" y="12700"/>
                </a:lnTo>
                <a:lnTo>
                  <a:pt x="1318971" y="0"/>
                </a:lnTo>
                <a:lnTo>
                  <a:pt x="1331671" y="0"/>
                </a:lnTo>
                <a:lnTo>
                  <a:pt x="1331671" y="12700"/>
                </a:lnTo>
                <a:close/>
              </a:path>
              <a:path w="4161790" h="356870">
                <a:moveTo>
                  <a:pt x="1357071" y="12700"/>
                </a:moveTo>
                <a:lnTo>
                  <a:pt x="1344371" y="12700"/>
                </a:lnTo>
                <a:lnTo>
                  <a:pt x="1344371" y="0"/>
                </a:lnTo>
                <a:lnTo>
                  <a:pt x="1357071" y="0"/>
                </a:lnTo>
                <a:lnTo>
                  <a:pt x="1357071" y="12700"/>
                </a:lnTo>
                <a:close/>
              </a:path>
              <a:path w="4161790" h="356870">
                <a:moveTo>
                  <a:pt x="1382471" y="12700"/>
                </a:moveTo>
                <a:lnTo>
                  <a:pt x="1369771" y="12700"/>
                </a:lnTo>
                <a:lnTo>
                  <a:pt x="1369771" y="0"/>
                </a:lnTo>
                <a:lnTo>
                  <a:pt x="1382471" y="0"/>
                </a:lnTo>
                <a:lnTo>
                  <a:pt x="1382471" y="12700"/>
                </a:lnTo>
                <a:close/>
              </a:path>
              <a:path w="4161790" h="356870">
                <a:moveTo>
                  <a:pt x="1407871" y="12700"/>
                </a:moveTo>
                <a:lnTo>
                  <a:pt x="1395171" y="12700"/>
                </a:lnTo>
                <a:lnTo>
                  <a:pt x="1395171" y="0"/>
                </a:lnTo>
                <a:lnTo>
                  <a:pt x="1407871" y="0"/>
                </a:lnTo>
                <a:lnTo>
                  <a:pt x="1407871" y="12700"/>
                </a:lnTo>
                <a:close/>
              </a:path>
              <a:path w="4161790" h="356870">
                <a:moveTo>
                  <a:pt x="1433271" y="12700"/>
                </a:moveTo>
                <a:lnTo>
                  <a:pt x="1420571" y="12700"/>
                </a:lnTo>
                <a:lnTo>
                  <a:pt x="1420571" y="0"/>
                </a:lnTo>
                <a:lnTo>
                  <a:pt x="1433271" y="0"/>
                </a:lnTo>
                <a:lnTo>
                  <a:pt x="1433271" y="12700"/>
                </a:lnTo>
                <a:close/>
              </a:path>
              <a:path w="4161790" h="356870">
                <a:moveTo>
                  <a:pt x="1458671" y="12700"/>
                </a:moveTo>
                <a:lnTo>
                  <a:pt x="1445971" y="12700"/>
                </a:lnTo>
                <a:lnTo>
                  <a:pt x="1445971" y="0"/>
                </a:lnTo>
                <a:lnTo>
                  <a:pt x="1458671" y="0"/>
                </a:lnTo>
                <a:lnTo>
                  <a:pt x="1458671" y="12700"/>
                </a:lnTo>
                <a:close/>
              </a:path>
              <a:path w="4161790" h="356870">
                <a:moveTo>
                  <a:pt x="1484071" y="12700"/>
                </a:moveTo>
                <a:lnTo>
                  <a:pt x="1471371" y="12700"/>
                </a:lnTo>
                <a:lnTo>
                  <a:pt x="1471371" y="0"/>
                </a:lnTo>
                <a:lnTo>
                  <a:pt x="1484071" y="0"/>
                </a:lnTo>
                <a:lnTo>
                  <a:pt x="1484071" y="12700"/>
                </a:lnTo>
                <a:close/>
              </a:path>
              <a:path w="4161790" h="356870">
                <a:moveTo>
                  <a:pt x="1509471" y="12700"/>
                </a:moveTo>
                <a:lnTo>
                  <a:pt x="1496771" y="12700"/>
                </a:lnTo>
                <a:lnTo>
                  <a:pt x="1496771" y="0"/>
                </a:lnTo>
                <a:lnTo>
                  <a:pt x="1509471" y="0"/>
                </a:lnTo>
                <a:lnTo>
                  <a:pt x="1509471" y="12700"/>
                </a:lnTo>
                <a:close/>
              </a:path>
              <a:path w="4161790" h="356870">
                <a:moveTo>
                  <a:pt x="1534871" y="12700"/>
                </a:moveTo>
                <a:lnTo>
                  <a:pt x="1522171" y="12700"/>
                </a:lnTo>
                <a:lnTo>
                  <a:pt x="1522171" y="0"/>
                </a:lnTo>
                <a:lnTo>
                  <a:pt x="1534871" y="0"/>
                </a:lnTo>
                <a:lnTo>
                  <a:pt x="1534871" y="12700"/>
                </a:lnTo>
                <a:close/>
              </a:path>
              <a:path w="4161790" h="356870">
                <a:moveTo>
                  <a:pt x="1560271" y="12700"/>
                </a:moveTo>
                <a:lnTo>
                  <a:pt x="1547571" y="12700"/>
                </a:lnTo>
                <a:lnTo>
                  <a:pt x="1547571" y="0"/>
                </a:lnTo>
                <a:lnTo>
                  <a:pt x="1560271" y="0"/>
                </a:lnTo>
                <a:lnTo>
                  <a:pt x="1560271" y="12700"/>
                </a:lnTo>
                <a:close/>
              </a:path>
              <a:path w="4161790" h="356870">
                <a:moveTo>
                  <a:pt x="1585671" y="12700"/>
                </a:moveTo>
                <a:lnTo>
                  <a:pt x="1572971" y="12700"/>
                </a:lnTo>
                <a:lnTo>
                  <a:pt x="1572971" y="0"/>
                </a:lnTo>
                <a:lnTo>
                  <a:pt x="1585671" y="0"/>
                </a:lnTo>
                <a:lnTo>
                  <a:pt x="1585671" y="12700"/>
                </a:lnTo>
                <a:close/>
              </a:path>
              <a:path w="4161790" h="356870">
                <a:moveTo>
                  <a:pt x="1611071" y="12700"/>
                </a:moveTo>
                <a:lnTo>
                  <a:pt x="1598371" y="12700"/>
                </a:lnTo>
                <a:lnTo>
                  <a:pt x="1598371" y="0"/>
                </a:lnTo>
                <a:lnTo>
                  <a:pt x="1611071" y="0"/>
                </a:lnTo>
                <a:lnTo>
                  <a:pt x="1611071" y="12700"/>
                </a:lnTo>
                <a:close/>
              </a:path>
              <a:path w="4161790" h="356870">
                <a:moveTo>
                  <a:pt x="1636471" y="12700"/>
                </a:moveTo>
                <a:lnTo>
                  <a:pt x="1623771" y="12700"/>
                </a:lnTo>
                <a:lnTo>
                  <a:pt x="1623771" y="0"/>
                </a:lnTo>
                <a:lnTo>
                  <a:pt x="1636471" y="0"/>
                </a:lnTo>
                <a:lnTo>
                  <a:pt x="1636471" y="12700"/>
                </a:lnTo>
                <a:close/>
              </a:path>
              <a:path w="4161790" h="356870">
                <a:moveTo>
                  <a:pt x="1661871" y="12700"/>
                </a:moveTo>
                <a:lnTo>
                  <a:pt x="1649171" y="12700"/>
                </a:lnTo>
                <a:lnTo>
                  <a:pt x="1649171" y="0"/>
                </a:lnTo>
                <a:lnTo>
                  <a:pt x="1661871" y="0"/>
                </a:lnTo>
                <a:lnTo>
                  <a:pt x="1661871" y="12700"/>
                </a:lnTo>
                <a:close/>
              </a:path>
              <a:path w="4161790" h="356870">
                <a:moveTo>
                  <a:pt x="1687271" y="12700"/>
                </a:moveTo>
                <a:lnTo>
                  <a:pt x="1674571" y="12700"/>
                </a:lnTo>
                <a:lnTo>
                  <a:pt x="1674571" y="0"/>
                </a:lnTo>
                <a:lnTo>
                  <a:pt x="1687271" y="0"/>
                </a:lnTo>
                <a:lnTo>
                  <a:pt x="1687271" y="12700"/>
                </a:lnTo>
                <a:close/>
              </a:path>
              <a:path w="4161790" h="356870">
                <a:moveTo>
                  <a:pt x="1712671" y="12700"/>
                </a:moveTo>
                <a:lnTo>
                  <a:pt x="1699971" y="12700"/>
                </a:lnTo>
                <a:lnTo>
                  <a:pt x="1699971" y="0"/>
                </a:lnTo>
                <a:lnTo>
                  <a:pt x="1712671" y="0"/>
                </a:lnTo>
                <a:lnTo>
                  <a:pt x="1712671" y="12700"/>
                </a:lnTo>
                <a:close/>
              </a:path>
              <a:path w="4161790" h="356870">
                <a:moveTo>
                  <a:pt x="1738071" y="12700"/>
                </a:moveTo>
                <a:lnTo>
                  <a:pt x="1725371" y="12700"/>
                </a:lnTo>
                <a:lnTo>
                  <a:pt x="1725371" y="0"/>
                </a:lnTo>
                <a:lnTo>
                  <a:pt x="1738071" y="0"/>
                </a:lnTo>
                <a:lnTo>
                  <a:pt x="1738071" y="12700"/>
                </a:lnTo>
                <a:close/>
              </a:path>
              <a:path w="4161790" h="356870">
                <a:moveTo>
                  <a:pt x="1763471" y="12700"/>
                </a:moveTo>
                <a:lnTo>
                  <a:pt x="1750771" y="12700"/>
                </a:lnTo>
                <a:lnTo>
                  <a:pt x="1750771" y="0"/>
                </a:lnTo>
                <a:lnTo>
                  <a:pt x="1763471" y="0"/>
                </a:lnTo>
                <a:lnTo>
                  <a:pt x="1763471" y="12700"/>
                </a:lnTo>
                <a:close/>
              </a:path>
              <a:path w="4161790" h="356870">
                <a:moveTo>
                  <a:pt x="1788871" y="12700"/>
                </a:moveTo>
                <a:lnTo>
                  <a:pt x="1776171" y="12700"/>
                </a:lnTo>
                <a:lnTo>
                  <a:pt x="1776171" y="0"/>
                </a:lnTo>
                <a:lnTo>
                  <a:pt x="1788871" y="0"/>
                </a:lnTo>
                <a:lnTo>
                  <a:pt x="1788871" y="12700"/>
                </a:lnTo>
                <a:close/>
              </a:path>
              <a:path w="4161790" h="356870">
                <a:moveTo>
                  <a:pt x="1814271" y="12700"/>
                </a:moveTo>
                <a:lnTo>
                  <a:pt x="1801571" y="12700"/>
                </a:lnTo>
                <a:lnTo>
                  <a:pt x="1801571" y="0"/>
                </a:lnTo>
                <a:lnTo>
                  <a:pt x="1814271" y="0"/>
                </a:lnTo>
                <a:lnTo>
                  <a:pt x="1814271" y="12700"/>
                </a:lnTo>
                <a:close/>
              </a:path>
              <a:path w="4161790" h="356870">
                <a:moveTo>
                  <a:pt x="1839671" y="12700"/>
                </a:moveTo>
                <a:lnTo>
                  <a:pt x="1826971" y="12700"/>
                </a:lnTo>
                <a:lnTo>
                  <a:pt x="1826971" y="0"/>
                </a:lnTo>
                <a:lnTo>
                  <a:pt x="1839671" y="0"/>
                </a:lnTo>
                <a:lnTo>
                  <a:pt x="1839671" y="12700"/>
                </a:lnTo>
                <a:close/>
              </a:path>
              <a:path w="4161790" h="356870">
                <a:moveTo>
                  <a:pt x="1865071" y="12700"/>
                </a:moveTo>
                <a:lnTo>
                  <a:pt x="1852371" y="12700"/>
                </a:lnTo>
                <a:lnTo>
                  <a:pt x="1852371" y="0"/>
                </a:lnTo>
                <a:lnTo>
                  <a:pt x="1865071" y="0"/>
                </a:lnTo>
                <a:lnTo>
                  <a:pt x="1865071" y="12700"/>
                </a:lnTo>
                <a:close/>
              </a:path>
              <a:path w="4161790" h="356870">
                <a:moveTo>
                  <a:pt x="1890471" y="12700"/>
                </a:moveTo>
                <a:lnTo>
                  <a:pt x="1877771" y="12700"/>
                </a:lnTo>
                <a:lnTo>
                  <a:pt x="1877771" y="0"/>
                </a:lnTo>
                <a:lnTo>
                  <a:pt x="1890471" y="0"/>
                </a:lnTo>
                <a:lnTo>
                  <a:pt x="1890471" y="12700"/>
                </a:lnTo>
                <a:close/>
              </a:path>
              <a:path w="4161790" h="356870">
                <a:moveTo>
                  <a:pt x="1915871" y="12700"/>
                </a:moveTo>
                <a:lnTo>
                  <a:pt x="1903171" y="12700"/>
                </a:lnTo>
                <a:lnTo>
                  <a:pt x="1903171" y="0"/>
                </a:lnTo>
                <a:lnTo>
                  <a:pt x="1915871" y="0"/>
                </a:lnTo>
                <a:lnTo>
                  <a:pt x="1915871" y="12700"/>
                </a:lnTo>
                <a:close/>
              </a:path>
              <a:path w="4161790" h="356870">
                <a:moveTo>
                  <a:pt x="1941271" y="12700"/>
                </a:moveTo>
                <a:lnTo>
                  <a:pt x="1928571" y="12700"/>
                </a:lnTo>
                <a:lnTo>
                  <a:pt x="1928571" y="0"/>
                </a:lnTo>
                <a:lnTo>
                  <a:pt x="1941271" y="0"/>
                </a:lnTo>
                <a:lnTo>
                  <a:pt x="1941271" y="12700"/>
                </a:lnTo>
                <a:close/>
              </a:path>
              <a:path w="4161790" h="356870">
                <a:moveTo>
                  <a:pt x="1966671" y="12700"/>
                </a:moveTo>
                <a:lnTo>
                  <a:pt x="1953971" y="12700"/>
                </a:lnTo>
                <a:lnTo>
                  <a:pt x="1953971" y="0"/>
                </a:lnTo>
                <a:lnTo>
                  <a:pt x="1966671" y="0"/>
                </a:lnTo>
                <a:lnTo>
                  <a:pt x="1966671" y="12700"/>
                </a:lnTo>
                <a:close/>
              </a:path>
              <a:path w="4161790" h="356870">
                <a:moveTo>
                  <a:pt x="1992071" y="12700"/>
                </a:moveTo>
                <a:lnTo>
                  <a:pt x="1979371" y="12700"/>
                </a:lnTo>
                <a:lnTo>
                  <a:pt x="1979371" y="0"/>
                </a:lnTo>
                <a:lnTo>
                  <a:pt x="1992071" y="0"/>
                </a:lnTo>
                <a:lnTo>
                  <a:pt x="1992071" y="12700"/>
                </a:lnTo>
                <a:close/>
              </a:path>
              <a:path w="4161790" h="356870">
                <a:moveTo>
                  <a:pt x="2017471" y="12700"/>
                </a:moveTo>
                <a:lnTo>
                  <a:pt x="2004771" y="12700"/>
                </a:lnTo>
                <a:lnTo>
                  <a:pt x="2004771" y="0"/>
                </a:lnTo>
                <a:lnTo>
                  <a:pt x="2017471" y="0"/>
                </a:lnTo>
                <a:lnTo>
                  <a:pt x="2017471" y="12700"/>
                </a:lnTo>
                <a:close/>
              </a:path>
              <a:path w="4161790" h="356870">
                <a:moveTo>
                  <a:pt x="2042871" y="12700"/>
                </a:moveTo>
                <a:lnTo>
                  <a:pt x="2030171" y="12700"/>
                </a:lnTo>
                <a:lnTo>
                  <a:pt x="2030171" y="0"/>
                </a:lnTo>
                <a:lnTo>
                  <a:pt x="2042871" y="0"/>
                </a:lnTo>
                <a:lnTo>
                  <a:pt x="2042871" y="12700"/>
                </a:lnTo>
                <a:close/>
              </a:path>
              <a:path w="4161790" h="356870">
                <a:moveTo>
                  <a:pt x="2068271" y="12700"/>
                </a:moveTo>
                <a:lnTo>
                  <a:pt x="2055571" y="12700"/>
                </a:lnTo>
                <a:lnTo>
                  <a:pt x="2055571" y="0"/>
                </a:lnTo>
                <a:lnTo>
                  <a:pt x="2068271" y="0"/>
                </a:lnTo>
                <a:lnTo>
                  <a:pt x="2068271" y="12700"/>
                </a:lnTo>
                <a:close/>
              </a:path>
              <a:path w="4161790" h="356870">
                <a:moveTo>
                  <a:pt x="2093671" y="12700"/>
                </a:moveTo>
                <a:lnTo>
                  <a:pt x="2080971" y="12700"/>
                </a:lnTo>
                <a:lnTo>
                  <a:pt x="2080971" y="0"/>
                </a:lnTo>
                <a:lnTo>
                  <a:pt x="2093671" y="0"/>
                </a:lnTo>
                <a:lnTo>
                  <a:pt x="2093671" y="12700"/>
                </a:lnTo>
                <a:close/>
              </a:path>
              <a:path w="4161790" h="356870">
                <a:moveTo>
                  <a:pt x="2119071" y="12700"/>
                </a:moveTo>
                <a:lnTo>
                  <a:pt x="2106371" y="12700"/>
                </a:lnTo>
                <a:lnTo>
                  <a:pt x="2106371" y="0"/>
                </a:lnTo>
                <a:lnTo>
                  <a:pt x="2119071" y="0"/>
                </a:lnTo>
                <a:lnTo>
                  <a:pt x="2119071" y="12700"/>
                </a:lnTo>
                <a:close/>
              </a:path>
              <a:path w="4161790" h="356870">
                <a:moveTo>
                  <a:pt x="2144471" y="12700"/>
                </a:moveTo>
                <a:lnTo>
                  <a:pt x="2131771" y="12700"/>
                </a:lnTo>
                <a:lnTo>
                  <a:pt x="2131771" y="0"/>
                </a:lnTo>
                <a:lnTo>
                  <a:pt x="2144471" y="0"/>
                </a:lnTo>
                <a:lnTo>
                  <a:pt x="2144471" y="12700"/>
                </a:lnTo>
                <a:close/>
              </a:path>
              <a:path w="4161790" h="356870">
                <a:moveTo>
                  <a:pt x="2169871" y="12700"/>
                </a:moveTo>
                <a:lnTo>
                  <a:pt x="2157171" y="12700"/>
                </a:lnTo>
                <a:lnTo>
                  <a:pt x="2157171" y="0"/>
                </a:lnTo>
                <a:lnTo>
                  <a:pt x="2169871" y="0"/>
                </a:lnTo>
                <a:lnTo>
                  <a:pt x="2169871" y="12700"/>
                </a:lnTo>
                <a:close/>
              </a:path>
              <a:path w="4161790" h="356870">
                <a:moveTo>
                  <a:pt x="2195271" y="12700"/>
                </a:moveTo>
                <a:lnTo>
                  <a:pt x="2182571" y="12700"/>
                </a:lnTo>
                <a:lnTo>
                  <a:pt x="2182571" y="0"/>
                </a:lnTo>
                <a:lnTo>
                  <a:pt x="2195271" y="0"/>
                </a:lnTo>
                <a:lnTo>
                  <a:pt x="2195271" y="12700"/>
                </a:lnTo>
                <a:close/>
              </a:path>
              <a:path w="4161790" h="356870">
                <a:moveTo>
                  <a:pt x="2220671" y="12700"/>
                </a:moveTo>
                <a:lnTo>
                  <a:pt x="2207971" y="12700"/>
                </a:lnTo>
                <a:lnTo>
                  <a:pt x="2207971" y="0"/>
                </a:lnTo>
                <a:lnTo>
                  <a:pt x="2220671" y="0"/>
                </a:lnTo>
                <a:lnTo>
                  <a:pt x="2220671" y="12700"/>
                </a:lnTo>
                <a:close/>
              </a:path>
              <a:path w="4161790" h="356870">
                <a:moveTo>
                  <a:pt x="2246071" y="12700"/>
                </a:moveTo>
                <a:lnTo>
                  <a:pt x="2233371" y="12700"/>
                </a:lnTo>
                <a:lnTo>
                  <a:pt x="2233371" y="0"/>
                </a:lnTo>
                <a:lnTo>
                  <a:pt x="2246071" y="0"/>
                </a:lnTo>
                <a:lnTo>
                  <a:pt x="2246071" y="12700"/>
                </a:lnTo>
                <a:close/>
              </a:path>
              <a:path w="4161790" h="356870">
                <a:moveTo>
                  <a:pt x="2271471" y="12700"/>
                </a:moveTo>
                <a:lnTo>
                  <a:pt x="2258771" y="12700"/>
                </a:lnTo>
                <a:lnTo>
                  <a:pt x="2258771" y="0"/>
                </a:lnTo>
                <a:lnTo>
                  <a:pt x="2271471" y="0"/>
                </a:lnTo>
                <a:lnTo>
                  <a:pt x="2271471" y="12700"/>
                </a:lnTo>
                <a:close/>
              </a:path>
              <a:path w="4161790" h="356870">
                <a:moveTo>
                  <a:pt x="2296871" y="12700"/>
                </a:moveTo>
                <a:lnTo>
                  <a:pt x="2284171" y="12700"/>
                </a:lnTo>
                <a:lnTo>
                  <a:pt x="2284171" y="0"/>
                </a:lnTo>
                <a:lnTo>
                  <a:pt x="2296871" y="0"/>
                </a:lnTo>
                <a:lnTo>
                  <a:pt x="2296871" y="12700"/>
                </a:lnTo>
                <a:close/>
              </a:path>
              <a:path w="4161790" h="356870">
                <a:moveTo>
                  <a:pt x="2322271" y="12700"/>
                </a:moveTo>
                <a:lnTo>
                  <a:pt x="2309571" y="12700"/>
                </a:lnTo>
                <a:lnTo>
                  <a:pt x="2309571" y="0"/>
                </a:lnTo>
                <a:lnTo>
                  <a:pt x="2322271" y="0"/>
                </a:lnTo>
                <a:lnTo>
                  <a:pt x="2322271" y="12700"/>
                </a:lnTo>
                <a:close/>
              </a:path>
              <a:path w="4161790" h="356870">
                <a:moveTo>
                  <a:pt x="2347671" y="12700"/>
                </a:moveTo>
                <a:lnTo>
                  <a:pt x="2334971" y="12700"/>
                </a:lnTo>
                <a:lnTo>
                  <a:pt x="2334971" y="0"/>
                </a:lnTo>
                <a:lnTo>
                  <a:pt x="2347671" y="0"/>
                </a:lnTo>
                <a:lnTo>
                  <a:pt x="2347671" y="12700"/>
                </a:lnTo>
                <a:close/>
              </a:path>
              <a:path w="4161790" h="356870">
                <a:moveTo>
                  <a:pt x="2373071" y="12700"/>
                </a:moveTo>
                <a:lnTo>
                  <a:pt x="2360371" y="12700"/>
                </a:lnTo>
                <a:lnTo>
                  <a:pt x="2360371" y="0"/>
                </a:lnTo>
                <a:lnTo>
                  <a:pt x="2373071" y="0"/>
                </a:lnTo>
                <a:lnTo>
                  <a:pt x="2373071" y="12700"/>
                </a:lnTo>
                <a:close/>
              </a:path>
              <a:path w="4161790" h="356870">
                <a:moveTo>
                  <a:pt x="2398471" y="12700"/>
                </a:moveTo>
                <a:lnTo>
                  <a:pt x="2385771" y="12700"/>
                </a:lnTo>
                <a:lnTo>
                  <a:pt x="2385771" y="0"/>
                </a:lnTo>
                <a:lnTo>
                  <a:pt x="2398471" y="0"/>
                </a:lnTo>
                <a:lnTo>
                  <a:pt x="2398471" y="12700"/>
                </a:lnTo>
                <a:close/>
              </a:path>
              <a:path w="4161790" h="356870">
                <a:moveTo>
                  <a:pt x="2423871" y="12700"/>
                </a:moveTo>
                <a:lnTo>
                  <a:pt x="2411171" y="12700"/>
                </a:lnTo>
                <a:lnTo>
                  <a:pt x="2411171" y="0"/>
                </a:lnTo>
                <a:lnTo>
                  <a:pt x="2423871" y="0"/>
                </a:lnTo>
                <a:lnTo>
                  <a:pt x="2423871" y="12700"/>
                </a:lnTo>
                <a:close/>
              </a:path>
              <a:path w="4161790" h="356870">
                <a:moveTo>
                  <a:pt x="2449271" y="12700"/>
                </a:moveTo>
                <a:lnTo>
                  <a:pt x="2436571" y="12700"/>
                </a:lnTo>
                <a:lnTo>
                  <a:pt x="2436571" y="0"/>
                </a:lnTo>
                <a:lnTo>
                  <a:pt x="2449271" y="0"/>
                </a:lnTo>
                <a:lnTo>
                  <a:pt x="2449271" y="12700"/>
                </a:lnTo>
                <a:close/>
              </a:path>
              <a:path w="4161790" h="356870">
                <a:moveTo>
                  <a:pt x="2474671" y="12700"/>
                </a:moveTo>
                <a:lnTo>
                  <a:pt x="2461971" y="12700"/>
                </a:lnTo>
                <a:lnTo>
                  <a:pt x="2461971" y="0"/>
                </a:lnTo>
                <a:lnTo>
                  <a:pt x="2474671" y="0"/>
                </a:lnTo>
                <a:lnTo>
                  <a:pt x="2474671" y="12700"/>
                </a:lnTo>
                <a:close/>
              </a:path>
              <a:path w="4161790" h="356870">
                <a:moveTo>
                  <a:pt x="2500071" y="12700"/>
                </a:moveTo>
                <a:lnTo>
                  <a:pt x="2487371" y="12700"/>
                </a:lnTo>
                <a:lnTo>
                  <a:pt x="2487371" y="0"/>
                </a:lnTo>
                <a:lnTo>
                  <a:pt x="2500071" y="0"/>
                </a:lnTo>
                <a:lnTo>
                  <a:pt x="2500071" y="12700"/>
                </a:lnTo>
                <a:close/>
              </a:path>
              <a:path w="4161790" h="356870">
                <a:moveTo>
                  <a:pt x="2525471" y="12700"/>
                </a:moveTo>
                <a:lnTo>
                  <a:pt x="2512771" y="12700"/>
                </a:lnTo>
                <a:lnTo>
                  <a:pt x="2512771" y="0"/>
                </a:lnTo>
                <a:lnTo>
                  <a:pt x="2525471" y="0"/>
                </a:lnTo>
                <a:lnTo>
                  <a:pt x="2525471" y="12700"/>
                </a:lnTo>
                <a:close/>
              </a:path>
              <a:path w="4161790" h="356870">
                <a:moveTo>
                  <a:pt x="2550871" y="12700"/>
                </a:moveTo>
                <a:lnTo>
                  <a:pt x="2538171" y="12700"/>
                </a:lnTo>
                <a:lnTo>
                  <a:pt x="2538171" y="0"/>
                </a:lnTo>
                <a:lnTo>
                  <a:pt x="2550871" y="0"/>
                </a:lnTo>
                <a:lnTo>
                  <a:pt x="2550871" y="12700"/>
                </a:lnTo>
                <a:close/>
              </a:path>
              <a:path w="4161790" h="356870">
                <a:moveTo>
                  <a:pt x="2576271" y="12700"/>
                </a:moveTo>
                <a:lnTo>
                  <a:pt x="2563571" y="12700"/>
                </a:lnTo>
                <a:lnTo>
                  <a:pt x="2563571" y="0"/>
                </a:lnTo>
                <a:lnTo>
                  <a:pt x="2576271" y="0"/>
                </a:lnTo>
                <a:lnTo>
                  <a:pt x="2576271" y="12700"/>
                </a:lnTo>
                <a:close/>
              </a:path>
              <a:path w="4161790" h="356870">
                <a:moveTo>
                  <a:pt x="2601671" y="12700"/>
                </a:moveTo>
                <a:lnTo>
                  <a:pt x="2588971" y="12700"/>
                </a:lnTo>
                <a:lnTo>
                  <a:pt x="2588971" y="0"/>
                </a:lnTo>
                <a:lnTo>
                  <a:pt x="2601671" y="0"/>
                </a:lnTo>
                <a:lnTo>
                  <a:pt x="2601671" y="12700"/>
                </a:lnTo>
                <a:close/>
              </a:path>
              <a:path w="4161790" h="356870">
                <a:moveTo>
                  <a:pt x="2627083" y="12700"/>
                </a:moveTo>
                <a:lnTo>
                  <a:pt x="2614383" y="12700"/>
                </a:lnTo>
                <a:lnTo>
                  <a:pt x="2614383" y="0"/>
                </a:lnTo>
                <a:lnTo>
                  <a:pt x="2627083" y="0"/>
                </a:lnTo>
                <a:lnTo>
                  <a:pt x="2627083" y="12700"/>
                </a:lnTo>
                <a:close/>
              </a:path>
              <a:path w="4161790" h="356870">
                <a:moveTo>
                  <a:pt x="2652483" y="12700"/>
                </a:moveTo>
                <a:lnTo>
                  <a:pt x="2639783" y="12700"/>
                </a:lnTo>
                <a:lnTo>
                  <a:pt x="2639783" y="0"/>
                </a:lnTo>
                <a:lnTo>
                  <a:pt x="2652483" y="0"/>
                </a:lnTo>
                <a:lnTo>
                  <a:pt x="2652483" y="12700"/>
                </a:lnTo>
                <a:close/>
              </a:path>
              <a:path w="4161790" h="356870">
                <a:moveTo>
                  <a:pt x="2677883" y="12700"/>
                </a:moveTo>
                <a:lnTo>
                  <a:pt x="2665183" y="12700"/>
                </a:lnTo>
                <a:lnTo>
                  <a:pt x="2665183" y="0"/>
                </a:lnTo>
                <a:lnTo>
                  <a:pt x="2677883" y="0"/>
                </a:lnTo>
                <a:lnTo>
                  <a:pt x="2677883" y="12700"/>
                </a:lnTo>
                <a:close/>
              </a:path>
              <a:path w="4161790" h="356870">
                <a:moveTo>
                  <a:pt x="2703283" y="12700"/>
                </a:moveTo>
                <a:lnTo>
                  <a:pt x="2690583" y="12700"/>
                </a:lnTo>
                <a:lnTo>
                  <a:pt x="2690583" y="0"/>
                </a:lnTo>
                <a:lnTo>
                  <a:pt x="2703283" y="0"/>
                </a:lnTo>
                <a:lnTo>
                  <a:pt x="2703283" y="12700"/>
                </a:lnTo>
                <a:close/>
              </a:path>
              <a:path w="4161790" h="356870">
                <a:moveTo>
                  <a:pt x="2728683" y="12700"/>
                </a:moveTo>
                <a:lnTo>
                  <a:pt x="2715983" y="12700"/>
                </a:lnTo>
                <a:lnTo>
                  <a:pt x="2715983" y="0"/>
                </a:lnTo>
                <a:lnTo>
                  <a:pt x="2728683" y="0"/>
                </a:lnTo>
                <a:lnTo>
                  <a:pt x="2728683" y="12700"/>
                </a:lnTo>
                <a:close/>
              </a:path>
              <a:path w="4161790" h="356870">
                <a:moveTo>
                  <a:pt x="2754083" y="12700"/>
                </a:moveTo>
                <a:lnTo>
                  <a:pt x="2741383" y="12700"/>
                </a:lnTo>
                <a:lnTo>
                  <a:pt x="2741383" y="0"/>
                </a:lnTo>
                <a:lnTo>
                  <a:pt x="2754083" y="0"/>
                </a:lnTo>
                <a:lnTo>
                  <a:pt x="2754083" y="12700"/>
                </a:lnTo>
                <a:close/>
              </a:path>
              <a:path w="4161790" h="356870">
                <a:moveTo>
                  <a:pt x="2779483" y="12700"/>
                </a:moveTo>
                <a:lnTo>
                  <a:pt x="2766783" y="12700"/>
                </a:lnTo>
                <a:lnTo>
                  <a:pt x="2766783" y="0"/>
                </a:lnTo>
                <a:lnTo>
                  <a:pt x="2779483" y="0"/>
                </a:lnTo>
                <a:lnTo>
                  <a:pt x="2779483" y="12700"/>
                </a:lnTo>
                <a:close/>
              </a:path>
              <a:path w="4161790" h="356870">
                <a:moveTo>
                  <a:pt x="2804883" y="12700"/>
                </a:moveTo>
                <a:lnTo>
                  <a:pt x="2792183" y="12700"/>
                </a:lnTo>
                <a:lnTo>
                  <a:pt x="2792183" y="0"/>
                </a:lnTo>
                <a:lnTo>
                  <a:pt x="2804883" y="0"/>
                </a:lnTo>
                <a:lnTo>
                  <a:pt x="2804883" y="12700"/>
                </a:lnTo>
                <a:close/>
              </a:path>
              <a:path w="4161790" h="356870">
                <a:moveTo>
                  <a:pt x="2830283" y="12700"/>
                </a:moveTo>
                <a:lnTo>
                  <a:pt x="2817583" y="12700"/>
                </a:lnTo>
                <a:lnTo>
                  <a:pt x="2817583" y="0"/>
                </a:lnTo>
                <a:lnTo>
                  <a:pt x="2830283" y="0"/>
                </a:lnTo>
                <a:lnTo>
                  <a:pt x="2830283" y="12700"/>
                </a:lnTo>
                <a:close/>
              </a:path>
              <a:path w="4161790" h="356870">
                <a:moveTo>
                  <a:pt x="2855683" y="12700"/>
                </a:moveTo>
                <a:lnTo>
                  <a:pt x="2842983" y="12700"/>
                </a:lnTo>
                <a:lnTo>
                  <a:pt x="2842983" y="0"/>
                </a:lnTo>
                <a:lnTo>
                  <a:pt x="2855683" y="0"/>
                </a:lnTo>
                <a:lnTo>
                  <a:pt x="2855683" y="12700"/>
                </a:lnTo>
                <a:close/>
              </a:path>
              <a:path w="4161790" h="356870">
                <a:moveTo>
                  <a:pt x="2881083" y="12700"/>
                </a:moveTo>
                <a:lnTo>
                  <a:pt x="2868383" y="12700"/>
                </a:lnTo>
                <a:lnTo>
                  <a:pt x="2868383" y="0"/>
                </a:lnTo>
                <a:lnTo>
                  <a:pt x="2881083" y="0"/>
                </a:lnTo>
                <a:lnTo>
                  <a:pt x="2881083" y="12700"/>
                </a:lnTo>
                <a:close/>
              </a:path>
              <a:path w="4161790" h="356870">
                <a:moveTo>
                  <a:pt x="2906483" y="12700"/>
                </a:moveTo>
                <a:lnTo>
                  <a:pt x="2893783" y="12700"/>
                </a:lnTo>
                <a:lnTo>
                  <a:pt x="2893783" y="0"/>
                </a:lnTo>
                <a:lnTo>
                  <a:pt x="2906483" y="0"/>
                </a:lnTo>
                <a:lnTo>
                  <a:pt x="2906483" y="12700"/>
                </a:lnTo>
                <a:close/>
              </a:path>
              <a:path w="4161790" h="356870">
                <a:moveTo>
                  <a:pt x="2931883" y="12700"/>
                </a:moveTo>
                <a:lnTo>
                  <a:pt x="2919183" y="12700"/>
                </a:lnTo>
                <a:lnTo>
                  <a:pt x="2919183" y="0"/>
                </a:lnTo>
                <a:lnTo>
                  <a:pt x="2931883" y="0"/>
                </a:lnTo>
                <a:lnTo>
                  <a:pt x="2931883" y="12700"/>
                </a:lnTo>
                <a:close/>
              </a:path>
              <a:path w="4161790" h="356870">
                <a:moveTo>
                  <a:pt x="2957283" y="12700"/>
                </a:moveTo>
                <a:lnTo>
                  <a:pt x="2944583" y="12700"/>
                </a:lnTo>
                <a:lnTo>
                  <a:pt x="2944583" y="0"/>
                </a:lnTo>
                <a:lnTo>
                  <a:pt x="2957283" y="0"/>
                </a:lnTo>
                <a:lnTo>
                  <a:pt x="2957283" y="12700"/>
                </a:lnTo>
                <a:close/>
              </a:path>
              <a:path w="4161790" h="356870">
                <a:moveTo>
                  <a:pt x="2982683" y="12700"/>
                </a:moveTo>
                <a:lnTo>
                  <a:pt x="2969983" y="12700"/>
                </a:lnTo>
                <a:lnTo>
                  <a:pt x="2969983" y="0"/>
                </a:lnTo>
                <a:lnTo>
                  <a:pt x="2982683" y="0"/>
                </a:lnTo>
                <a:lnTo>
                  <a:pt x="2982683" y="12700"/>
                </a:lnTo>
                <a:close/>
              </a:path>
              <a:path w="4161790" h="356870">
                <a:moveTo>
                  <a:pt x="3008083" y="12700"/>
                </a:moveTo>
                <a:lnTo>
                  <a:pt x="2995383" y="12700"/>
                </a:lnTo>
                <a:lnTo>
                  <a:pt x="2995383" y="0"/>
                </a:lnTo>
                <a:lnTo>
                  <a:pt x="3008083" y="0"/>
                </a:lnTo>
                <a:lnTo>
                  <a:pt x="3008083" y="12700"/>
                </a:lnTo>
                <a:close/>
              </a:path>
              <a:path w="4161790" h="356870">
                <a:moveTo>
                  <a:pt x="3033483" y="12700"/>
                </a:moveTo>
                <a:lnTo>
                  <a:pt x="3020783" y="12700"/>
                </a:lnTo>
                <a:lnTo>
                  <a:pt x="3020783" y="0"/>
                </a:lnTo>
                <a:lnTo>
                  <a:pt x="3033483" y="0"/>
                </a:lnTo>
                <a:lnTo>
                  <a:pt x="3033483" y="12700"/>
                </a:lnTo>
                <a:close/>
              </a:path>
              <a:path w="4161790" h="356870">
                <a:moveTo>
                  <a:pt x="3058883" y="12700"/>
                </a:moveTo>
                <a:lnTo>
                  <a:pt x="3046183" y="12700"/>
                </a:lnTo>
                <a:lnTo>
                  <a:pt x="3046183" y="0"/>
                </a:lnTo>
                <a:lnTo>
                  <a:pt x="3058883" y="0"/>
                </a:lnTo>
                <a:lnTo>
                  <a:pt x="3058883" y="12700"/>
                </a:lnTo>
                <a:close/>
              </a:path>
              <a:path w="4161790" h="356870">
                <a:moveTo>
                  <a:pt x="3084283" y="12700"/>
                </a:moveTo>
                <a:lnTo>
                  <a:pt x="3071583" y="12700"/>
                </a:lnTo>
                <a:lnTo>
                  <a:pt x="3071583" y="0"/>
                </a:lnTo>
                <a:lnTo>
                  <a:pt x="3084283" y="0"/>
                </a:lnTo>
                <a:lnTo>
                  <a:pt x="3084283" y="12700"/>
                </a:lnTo>
                <a:close/>
              </a:path>
              <a:path w="4161790" h="356870">
                <a:moveTo>
                  <a:pt x="3109683" y="12700"/>
                </a:moveTo>
                <a:lnTo>
                  <a:pt x="3096983" y="12700"/>
                </a:lnTo>
                <a:lnTo>
                  <a:pt x="3096983" y="0"/>
                </a:lnTo>
                <a:lnTo>
                  <a:pt x="3109683" y="0"/>
                </a:lnTo>
                <a:lnTo>
                  <a:pt x="3109683" y="12700"/>
                </a:lnTo>
                <a:close/>
              </a:path>
              <a:path w="4161790" h="356870">
                <a:moveTo>
                  <a:pt x="3135083" y="12700"/>
                </a:moveTo>
                <a:lnTo>
                  <a:pt x="3122383" y="12700"/>
                </a:lnTo>
                <a:lnTo>
                  <a:pt x="3122383" y="0"/>
                </a:lnTo>
                <a:lnTo>
                  <a:pt x="3135083" y="0"/>
                </a:lnTo>
                <a:lnTo>
                  <a:pt x="3135083" y="12700"/>
                </a:lnTo>
                <a:close/>
              </a:path>
              <a:path w="4161790" h="356870">
                <a:moveTo>
                  <a:pt x="3160483" y="12700"/>
                </a:moveTo>
                <a:lnTo>
                  <a:pt x="3147783" y="12700"/>
                </a:lnTo>
                <a:lnTo>
                  <a:pt x="3147783" y="0"/>
                </a:lnTo>
                <a:lnTo>
                  <a:pt x="3160483" y="0"/>
                </a:lnTo>
                <a:lnTo>
                  <a:pt x="3160483" y="12700"/>
                </a:lnTo>
                <a:close/>
              </a:path>
              <a:path w="4161790" h="356870">
                <a:moveTo>
                  <a:pt x="3185883" y="12700"/>
                </a:moveTo>
                <a:lnTo>
                  <a:pt x="3173183" y="12700"/>
                </a:lnTo>
                <a:lnTo>
                  <a:pt x="3173183" y="0"/>
                </a:lnTo>
                <a:lnTo>
                  <a:pt x="3185883" y="0"/>
                </a:lnTo>
                <a:lnTo>
                  <a:pt x="3185883" y="12700"/>
                </a:lnTo>
                <a:close/>
              </a:path>
              <a:path w="4161790" h="356870">
                <a:moveTo>
                  <a:pt x="3211283" y="12700"/>
                </a:moveTo>
                <a:lnTo>
                  <a:pt x="3198583" y="12700"/>
                </a:lnTo>
                <a:lnTo>
                  <a:pt x="3198583" y="0"/>
                </a:lnTo>
                <a:lnTo>
                  <a:pt x="3211283" y="0"/>
                </a:lnTo>
                <a:lnTo>
                  <a:pt x="3211283" y="12700"/>
                </a:lnTo>
                <a:close/>
              </a:path>
              <a:path w="4161790" h="356870">
                <a:moveTo>
                  <a:pt x="3236683" y="12700"/>
                </a:moveTo>
                <a:lnTo>
                  <a:pt x="3223983" y="12700"/>
                </a:lnTo>
                <a:lnTo>
                  <a:pt x="3223983" y="0"/>
                </a:lnTo>
                <a:lnTo>
                  <a:pt x="3236683" y="0"/>
                </a:lnTo>
                <a:lnTo>
                  <a:pt x="3236683" y="12700"/>
                </a:lnTo>
                <a:close/>
              </a:path>
              <a:path w="4161790" h="356870">
                <a:moveTo>
                  <a:pt x="3262083" y="12700"/>
                </a:moveTo>
                <a:lnTo>
                  <a:pt x="3249383" y="12700"/>
                </a:lnTo>
                <a:lnTo>
                  <a:pt x="3249383" y="0"/>
                </a:lnTo>
                <a:lnTo>
                  <a:pt x="3262083" y="0"/>
                </a:lnTo>
                <a:lnTo>
                  <a:pt x="3262083" y="12700"/>
                </a:lnTo>
                <a:close/>
              </a:path>
              <a:path w="4161790" h="356870">
                <a:moveTo>
                  <a:pt x="3287483" y="12700"/>
                </a:moveTo>
                <a:lnTo>
                  <a:pt x="3274783" y="12700"/>
                </a:lnTo>
                <a:lnTo>
                  <a:pt x="3274783" y="0"/>
                </a:lnTo>
                <a:lnTo>
                  <a:pt x="3287483" y="0"/>
                </a:lnTo>
                <a:lnTo>
                  <a:pt x="3287483" y="12700"/>
                </a:lnTo>
                <a:close/>
              </a:path>
              <a:path w="4161790" h="356870">
                <a:moveTo>
                  <a:pt x="3312883" y="12700"/>
                </a:moveTo>
                <a:lnTo>
                  <a:pt x="3300183" y="12700"/>
                </a:lnTo>
                <a:lnTo>
                  <a:pt x="3300183" y="0"/>
                </a:lnTo>
                <a:lnTo>
                  <a:pt x="3312883" y="0"/>
                </a:lnTo>
                <a:lnTo>
                  <a:pt x="3312883" y="12700"/>
                </a:lnTo>
                <a:close/>
              </a:path>
              <a:path w="4161790" h="356870">
                <a:moveTo>
                  <a:pt x="3338283" y="12700"/>
                </a:moveTo>
                <a:lnTo>
                  <a:pt x="3325583" y="12700"/>
                </a:lnTo>
                <a:lnTo>
                  <a:pt x="3325583" y="0"/>
                </a:lnTo>
                <a:lnTo>
                  <a:pt x="3338283" y="0"/>
                </a:lnTo>
                <a:lnTo>
                  <a:pt x="3338283" y="12700"/>
                </a:lnTo>
                <a:close/>
              </a:path>
              <a:path w="4161790" h="356870">
                <a:moveTo>
                  <a:pt x="3363683" y="12700"/>
                </a:moveTo>
                <a:lnTo>
                  <a:pt x="3350983" y="12700"/>
                </a:lnTo>
                <a:lnTo>
                  <a:pt x="3350983" y="0"/>
                </a:lnTo>
                <a:lnTo>
                  <a:pt x="3363683" y="0"/>
                </a:lnTo>
                <a:lnTo>
                  <a:pt x="3363683" y="12700"/>
                </a:lnTo>
                <a:close/>
              </a:path>
              <a:path w="4161790" h="356870">
                <a:moveTo>
                  <a:pt x="3389083" y="12700"/>
                </a:moveTo>
                <a:lnTo>
                  <a:pt x="3376383" y="12700"/>
                </a:lnTo>
                <a:lnTo>
                  <a:pt x="3376383" y="0"/>
                </a:lnTo>
                <a:lnTo>
                  <a:pt x="3389083" y="0"/>
                </a:lnTo>
                <a:lnTo>
                  <a:pt x="3389083" y="12700"/>
                </a:lnTo>
                <a:close/>
              </a:path>
              <a:path w="4161790" h="356870">
                <a:moveTo>
                  <a:pt x="3414483" y="12700"/>
                </a:moveTo>
                <a:lnTo>
                  <a:pt x="3401783" y="12700"/>
                </a:lnTo>
                <a:lnTo>
                  <a:pt x="3401783" y="0"/>
                </a:lnTo>
                <a:lnTo>
                  <a:pt x="3414483" y="0"/>
                </a:lnTo>
                <a:lnTo>
                  <a:pt x="3414483" y="12700"/>
                </a:lnTo>
                <a:close/>
              </a:path>
              <a:path w="4161790" h="356870">
                <a:moveTo>
                  <a:pt x="3439883" y="12700"/>
                </a:moveTo>
                <a:lnTo>
                  <a:pt x="3427183" y="12700"/>
                </a:lnTo>
                <a:lnTo>
                  <a:pt x="3427183" y="0"/>
                </a:lnTo>
                <a:lnTo>
                  <a:pt x="3439883" y="0"/>
                </a:lnTo>
                <a:lnTo>
                  <a:pt x="3439883" y="12700"/>
                </a:lnTo>
                <a:close/>
              </a:path>
              <a:path w="4161790" h="356870">
                <a:moveTo>
                  <a:pt x="3465283" y="12700"/>
                </a:moveTo>
                <a:lnTo>
                  <a:pt x="3452583" y="12700"/>
                </a:lnTo>
                <a:lnTo>
                  <a:pt x="3452583" y="0"/>
                </a:lnTo>
                <a:lnTo>
                  <a:pt x="3465283" y="0"/>
                </a:lnTo>
                <a:lnTo>
                  <a:pt x="3465283" y="12700"/>
                </a:lnTo>
                <a:close/>
              </a:path>
              <a:path w="4161790" h="356870">
                <a:moveTo>
                  <a:pt x="3490683" y="12700"/>
                </a:moveTo>
                <a:lnTo>
                  <a:pt x="3477983" y="12700"/>
                </a:lnTo>
                <a:lnTo>
                  <a:pt x="3477983" y="0"/>
                </a:lnTo>
                <a:lnTo>
                  <a:pt x="3490683" y="0"/>
                </a:lnTo>
                <a:lnTo>
                  <a:pt x="3490683" y="12700"/>
                </a:lnTo>
                <a:close/>
              </a:path>
              <a:path w="4161790" h="356870">
                <a:moveTo>
                  <a:pt x="3516083" y="12700"/>
                </a:moveTo>
                <a:lnTo>
                  <a:pt x="3503383" y="12700"/>
                </a:lnTo>
                <a:lnTo>
                  <a:pt x="3503383" y="0"/>
                </a:lnTo>
                <a:lnTo>
                  <a:pt x="3516083" y="0"/>
                </a:lnTo>
                <a:lnTo>
                  <a:pt x="3516083" y="12700"/>
                </a:lnTo>
                <a:close/>
              </a:path>
              <a:path w="4161790" h="356870">
                <a:moveTo>
                  <a:pt x="3541483" y="12700"/>
                </a:moveTo>
                <a:lnTo>
                  <a:pt x="3528783" y="12700"/>
                </a:lnTo>
                <a:lnTo>
                  <a:pt x="3528783" y="0"/>
                </a:lnTo>
                <a:lnTo>
                  <a:pt x="3541483" y="0"/>
                </a:lnTo>
                <a:lnTo>
                  <a:pt x="3541483" y="12700"/>
                </a:lnTo>
                <a:close/>
              </a:path>
              <a:path w="4161790" h="356870">
                <a:moveTo>
                  <a:pt x="3566883" y="12700"/>
                </a:moveTo>
                <a:lnTo>
                  <a:pt x="3554183" y="12700"/>
                </a:lnTo>
                <a:lnTo>
                  <a:pt x="3554183" y="0"/>
                </a:lnTo>
                <a:lnTo>
                  <a:pt x="3566883" y="0"/>
                </a:lnTo>
                <a:lnTo>
                  <a:pt x="3566883" y="12700"/>
                </a:lnTo>
                <a:close/>
              </a:path>
              <a:path w="4161790" h="356870">
                <a:moveTo>
                  <a:pt x="3592283" y="12700"/>
                </a:moveTo>
                <a:lnTo>
                  <a:pt x="3579583" y="12700"/>
                </a:lnTo>
                <a:lnTo>
                  <a:pt x="3579583" y="0"/>
                </a:lnTo>
                <a:lnTo>
                  <a:pt x="3592283" y="0"/>
                </a:lnTo>
                <a:lnTo>
                  <a:pt x="3592283" y="12700"/>
                </a:lnTo>
                <a:close/>
              </a:path>
              <a:path w="4161790" h="356870">
                <a:moveTo>
                  <a:pt x="3617683" y="12700"/>
                </a:moveTo>
                <a:lnTo>
                  <a:pt x="3604983" y="12700"/>
                </a:lnTo>
                <a:lnTo>
                  <a:pt x="3604983" y="0"/>
                </a:lnTo>
                <a:lnTo>
                  <a:pt x="3617683" y="0"/>
                </a:lnTo>
                <a:lnTo>
                  <a:pt x="3617683" y="12700"/>
                </a:lnTo>
                <a:close/>
              </a:path>
              <a:path w="4161790" h="356870">
                <a:moveTo>
                  <a:pt x="3643083" y="12700"/>
                </a:moveTo>
                <a:lnTo>
                  <a:pt x="3630383" y="12700"/>
                </a:lnTo>
                <a:lnTo>
                  <a:pt x="3630383" y="0"/>
                </a:lnTo>
                <a:lnTo>
                  <a:pt x="3643083" y="0"/>
                </a:lnTo>
                <a:lnTo>
                  <a:pt x="3643083" y="12700"/>
                </a:lnTo>
                <a:close/>
              </a:path>
              <a:path w="4161790" h="356870">
                <a:moveTo>
                  <a:pt x="3668483" y="12700"/>
                </a:moveTo>
                <a:lnTo>
                  <a:pt x="3655783" y="12700"/>
                </a:lnTo>
                <a:lnTo>
                  <a:pt x="3655783" y="0"/>
                </a:lnTo>
                <a:lnTo>
                  <a:pt x="3668483" y="0"/>
                </a:lnTo>
                <a:lnTo>
                  <a:pt x="3668483" y="12700"/>
                </a:lnTo>
                <a:close/>
              </a:path>
              <a:path w="4161790" h="356870">
                <a:moveTo>
                  <a:pt x="3693883" y="12700"/>
                </a:moveTo>
                <a:lnTo>
                  <a:pt x="3681183" y="12700"/>
                </a:lnTo>
                <a:lnTo>
                  <a:pt x="3681183" y="0"/>
                </a:lnTo>
                <a:lnTo>
                  <a:pt x="3693883" y="0"/>
                </a:lnTo>
                <a:lnTo>
                  <a:pt x="3693883" y="12700"/>
                </a:lnTo>
                <a:close/>
              </a:path>
              <a:path w="4161790" h="356870">
                <a:moveTo>
                  <a:pt x="3719283" y="12700"/>
                </a:moveTo>
                <a:lnTo>
                  <a:pt x="3706583" y="12700"/>
                </a:lnTo>
                <a:lnTo>
                  <a:pt x="3706583" y="0"/>
                </a:lnTo>
                <a:lnTo>
                  <a:pt x="3719283" y="0"/>
                </a:lnTo>
                <a:lnTo>
                  <a:pt x="3719283" y="12700"/>
                </a:lnTo>
                <a:close/>
              </a:path>
              <a:path w="4161790" h="356870">
                <a:moveTo>
                  <a:pt x="3744683" y="12700"/>
                </a:moveTo>
                <a:lnTo>
                  <a:pt x="3731983" y="12700"/>
                </a:lnTo>
                <a:lnTo>
                  <a:pt x="3731983" y="0"/>
                </a:lnTo>
                <a:lnTo>
                  <a:pt x="3744683" y="0"/>
                </a:lnTo>
                <a:lnTo>
                  <a:pt x="3744683" y="12700"/>
                </a:lnTo>
                <a:close/>
              </a:path>
              <a:path w="4161790" h="356870">
                <a:moveTo>
                  <a:pt x="3770083" y="12700"/>
                </a:moveTo>
                <a:lnTo>
                  <a:pt x="3757383" y="12700"/>
                </a:lnTo>
                <a:lnTo>
                  <a:pt x="3757383" y="0"/>
                </a:lnTo>
                <a:lnTo>
                  <a:pt x="3770083" y="0"/>
                </a:lnTo>
                <a:lnTo>
                  <a:pt x="3770083" y="12700"/>
                </a:lnTo>
                <a:close/>
              </a:path>
              <a:path w="4161790" h="356870">
                <a:moveTo>
                  <a:pt x="3795483" y="12700"/>
                </a:moveTo>
                <a:lnTo>
                  <a:pt x="3782783" y="12700"/>
                </a:lnTo>
                <a:lnTo>
                  <a:pt x="3782783" y="0"/>
                </a:lnTo>
                <a:lnTo>
                  <a:pt x="3795483" y="0"/>
                </a:lnTo>
                <a:lnTo>
                  <a:pt x="3795483" y="12700"/>
                </a:lnTo>
                <a:close/>
              </a:path>
              <a:path w="4161790" h="356870">
                <a:moveTo>
                  <a:pt x="3820883" y="12700"/>
                </a:moveTo>
                <a:lnTo>
                  <a:pt x="3808183" y="12700"/>
                </a:lnTo>
                <a:lnTo>
                  <a:pt x="3808183" y="0"/>
                </a:lnTo>
                <a:lnTo>
                  <a:pt x="3820883" y="0"/>
                </a:lnTo>
                <a:lnTo>
                  <a:pt x="3820883" y="12700"/>
                </a:lnTo>
                <a:close/>
              </a:path>
              <a:path w="4161790" h="356870">
                <a:moveTo>
                  <a:pt x="3846283" y="12700"/>
                </a:moveTo>
                <a:lnTo>
                  <a:pt x="3833583" y="12700"/>
                </a:lnTo>
                <a:lnTo>
                  <a:pt x="3833583" y="0"/>
                </a:lnTo>
                <a:lnTo>
                  <a:pt x="3846283" y="0"/>
                </a:lnTo>
                <a:lnTo>
                  <a:pt x="3846283" y="12700"/>
                </a:lnTo>
                <a:close/>
              </a:path>
              <a:path w="4161790" h="356870">
                <a:moveTo>
                  <a:pt x="3871683" y="12700"/>
                </a:moveTo>
                <a:lnTo>
                  <a:pt x="3858983" y="12700"/>
                </a:lnTo>
                <a:lnTo>
                  <a:pt x="3858983" y="0"/>
                </a:lnTo>
                <a:lnTo>
                  <a:pt x="3871683" y="0"/>
                </a:lnTo>
                <a:lnTo>
                  <a:pt x="3871683" y="12700"/>
                </a:lnTo>
                <a:close/>
              </a:path>
              <a:path w="4161790" h="356870">
                <a:moveTo>
                  <a:pt x="3897083" y="12700"/>
                </a:moveTo>
                <a:lnTo>
                  <a:pt x="3884383" y="12700"/>
                </a:lnTo>
                <a:lnTo>
                  <a:pt x="3884383" y="0"/>
                </a:lnTo>
                <a:lnTo>
                  <a:pt x="3897083" y="0"/>
                </a:lnTo>
                <a:lnTo>
                  <a:pt x="3897083" y="12700"/>
                </a:lnTo>
                <a:close/>
              </a:path>
              <a:path w="4161790" h="356870">
                <a:moveTo>
                  <a:pt x="3922483" y="12700"/>
                </a:moveTo>
                <a:lnTo>
                  <a:pt x="3909783" y="12700"/>
                </a:lnTo>
                <a:lnTo>
                  <a:pt x="3909783" y="0"/>
                </a:lnTo>
                <a:lnTo>
                  <a:pt x="3922483" y="0"/>
                </a:lnTo>
                <a:lnTo>
                  <a:pt x="3922483" y="12700"/>
                </a:lnTo>
                <a:close/>
              </a:path>
              <a:path w="4161790" h="356870">
                <a:moveTo>
                  <a:pt x="3947883" y="12700"/>
                </a:moveTo>
                <a:lnTo>
                  <a:pt x="3935183" y="12700"/>
                </a:lnTo>
                <a:lnTo>
                  <a:pt x="3935183" y="0"/>
                </a:lnTo>
                <a:lnTo>
                  <a:pt x="3947883" y="0"/>
                </a:lnTo>
                <a:lnTo>
                  <a:pt x="3947883" y="12700"/>
                </a:lnTo>
                <a:close/>
              </a:path>
              <a:path w="4161790" h="356870">
                <a:moveTo>
                  <a:pt x="3973283" y="12700"/>
                </a:moveTo>
                <a:lnTo>
                  <a:pt x="3960583" y="12700"/>
                </a:lnTo>
                <a:lnTo>
                  <a:pt x="3960583" y="0"/>
                </a:lnTo>
                <a:lnTo>
                  <a:pt x="3973283" y="0"/>
                </a:lnTo>
                <a:lnTo>
                  <a:pt x="3973283" y="12700"/>
                </a:lnTo>
                <a:close/>
              </a:path>
              <a:path w="4161790" h="356870">
                <a:moveTo>
                  <a:pt x="3998683" y="12700"/>
                </a:moveTo>
                <a:lnTo>
                  <a:pt x="3985983" y="12700"/>
                </a:lnTo>
                <a:lnTo>
                  <a:pt x="3985983" y="0"/>
                </a:lnTo>
                <a:lnTo>
                  <a:pt x="3998683" y="0"/>
                </a:lnTo>
                <a:lnTo>
                  <a:pt x="3998683" y="12700"/>
                </a:lnTo>
                <a:close/>
              </a:path>
              <a:path w="4161790" h="356870">
                <a:moveTo>
                  <a:pt x="4024083" y="12700"/>
                </a:moveTo>
                <a:lnTo>
                  <a:pt x="4011383" y="12700"/>
                </a:lnTo>
                <a:lnTo>
                  <a:pt x="4011383" y="0"/>
                </a:lnTo>
                <a:lnTo>
                  <a:pt x="4024083" y="0"/>
                </a:lnTo>
                <a:lnTo>
                  <a:pt x="4024083" y="12700"/>
                </a:lnTo>
                <a:close/>
              </a:path>
              <a:path w="4161790" h="356870">
                <a:moveTo>
                  <a:pt x="4049483" y="12700"/>
                </a:moveTo>
                <a:lnTo>
                  <a:pt x="4036783" y="12700"/>
                </a:lnTo>
                <a:lnTo>
                  <a:pt x="4036783" y="0"/>
                </a:lnTo>
                <a:lnTo>
                  <a:pt x="4049483" y="0"/>
                </a:lnTo>
                <a:lnTo>
                  <a:pt x="4049483" y="12700"/>
                </a:lnTo>
                <a:close/>
              </a:path>
              <a:path w="4161790" h="356870">
                <a:moveTo>
                  <a:pt x="4074883" y="12700"/>
                </a:moveTo>
                <a:lnTo>
                  <a:pt x="4062183" y="12700"/>
                </a:lnTo>
                <a:lnTo>
                  <a:pt x="4062183" y="0"/>
                </a:lnTo>
                <a:lnTo>
                  <a:pt x="4074883" y="0"/>
                </a:lnTo>
                <a:lnTo>
                  <a:pt x="4074883" y="12700"/>
                </a:lnTo>
                <a:close/>
              </a:path>
              <a:path w="4161790" h="356870">
                <a:moveTo>
                  <a:pt x="4097921" y="12700"/>
                </a:moveTo>
                <a:lnTo>
                  <a:pt x="4087583" y="12700"/>
                </a:lnTo>
                <a:lnTo>
                  <a:pt x="4087583" y="0"/>
                </a:lnTo>
                <a:lnTo>
                  <a:pt x="4098074" y="0"/>
                </a:lnTo>
                <a:lnTo>
                  <a:pt x="4098074" y="6603"/>
                </a:lnTo>
                <a:lnTo>
                  <a:pt x="4097921" y="12700"/>
                </a:lnTo>
                <a:close/>
              </a:path>
              <a:path w="4161790" h="356870">
                <a:moveTo>
                  <a:pt x="4100120" y="12700"/>
                </a:moveTo>
                <a:lnTo>
                  <a:pt x="4098074" y="12700"/>
                </a:lnTo>
                <a:lnTo>
                  <a:pt x="4098074" y="6603"/>
                </a:lnTo>
                <a:lnTo>
                  <a:pt x="4098239" y="0"/>
                </a:lnTo>
                <a:lnTo>
                  <a:pt x="4100436" y="63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00118" y="12750"/>
                </a:moveTo>
                <a:lnTo>
                  <a:pt x="4097921" y="12700"/>
                </a:lnTo>
                <a:lnTo>
                  <a:pt x="4098074" y="6603"/>
                </a:lnTo>
                <a:lnTo>
                  <a:pt x="4098074" y="12700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23561" y="15074"/>
                </a:moveTo>
                <a:lnTo>
                  <a:pt x="4113555" y="15074"/>
                </a:lnTo>
                <a:lnTo>
                  <a:pt x="4112958" y="14897"/>
                </a:lnTo>
                <a:lnTo>
                  <a:pt x="4111218" y="14477"/>
                </a:lnTo>
                <a:lnTo>
                  <a:pt x="4114380" y="2171"/>
                </a:lnTo>
                <a:lnTo>
                  <a:pt x="4117022" y="2857"/>
                </a:lnTo>
                <a:lnTo>
                  <a:pt x="4122877" y="5003"/>
                </a:lnTo>
                <a:lnTo>
                  <a:pt x="4127372" y="7162"/>
                </a:lnTo>
                <a:lnTo>
                  <a:pt x="4123561" y="15074"/>
                </a:lnTo>
                <a:close/>
              </a:path>
              <a:path w="4161790" h="356870">
                <a:moveTo>
                  <a:pt x="4113192" y="14982"/>
                </a:moveTo>
                <a:lnTo>
                  <a:pt x="4112859" y="14897"/>
                </a:lnTo>
                <a:lnTo>
                  <a:pt x="4113192" y="14982"/>
                </a:lnTo>
                <a:close/>
              </a:path>
              <a:path w="4161790" h="356870">
                <a:moveTo>
                  <a:pt x="4113555" y="15074"/>
                </a:moveTo>
                <a:lnTo>
                  <a:pt x="4113192" y="14982"/>
                </a:lnTo>
                <a:lnTo>
                  <a:pt x="4112958" y="14897"/>
                </a:lnTo>
                <a:lnTo>
                  <a:pt x="4113555" y="15074"/>
                </a:lnTo>
                <a:close/>
              </a:path>
              <a:path w="4161790" h="356870">
                <a:moveTo>
                  <a:pt x="4122723" y="16814"/>
                </a:moveTo>
                <a:lnTo>
                  <a:pt x="4118229" y="16814"/>
                </a:lnTo>
                <a:lnTo>
                  <a:pt x="4117644" y="16573"/>
                </a:lnTo>
                <a:lnTo>
                  <a:pt x="4113192" y="14982"/>
                </a:lnTo>
                <a:lnTo>
                  <a:pt x="4113555" y="15074"/>
                </a:lnTo>
                <a:lnTo>
                  <a:pt x="4123561" y="15074"/>
                </a:lnTo>
                <a:lnTo>
                  <a:pt x="4122723" y="16814"/>
                </a:lnTo>
                <a:close/>
              </a:path>
              <a:path w="4161790" h="356870">
                <a:moveTo>
                  <a:pt x="4117888" y="16690"/>
                </a:moveTo>
                <a:lnTo>
                  <a:pt x="4117565" y="16573"/>
                </a:lnTo>
                <a:lnTo>
                  <a:pt x="4117888" y="16690"/>
                </a:lnTo>
                <a:close/>
              </a:path>
              <a:path w="4161790" h="356870">
                <a:moveTo>
                  <a:pt x="4118229" y="16814"/>
                </a:moveTo>
                <a:lnTo>
                  <a:pt x="4117888" y="16690"/>
                </a:lnTo>
                <a:lnTo>
                  <a:pt x="4117644" y="16573"/>
                </a:lnTo>
                <a:lnTo>
                  <a:pt x="4118229" y="16814"/>
                </a:lnTo>
                <a:close/>
              </a:path>
              <a:path w="4161790" h="356870">
                <a:moveTo>
                  <a:pt x="4121861" y="18605"/>
                </a:moveTo>
                <a:lnTo>
                  <a:pt x="4117888" y="16690"/>
                </a:lnTo>
                <a:lnTo>
                  <a:pt x="4118229" y="16814"/>
                </a:lnTo>
                <a:lnTo>
                  <a:pt x="4122723" y="16814"/>
                </a:lnTo>
                <a:lnTo>
                  <a:pt x="4121861" y="18605"/>
                </a:lnTo>
                <a:close/>
              </a:path>
              <a:path w="4161790" h="356870">
                <a:moveTo>
                  <a:pt x="4145604" y="27851"/>
                </a:moveTo>
                <a:lnTo>
                  <a:pt x="4134370" y="27851"/>
                </a:lnTo>
                <a:lnTo>
                  <a:pt x="4133938" y="27419"/>
                </a:lnTo>
                <a:lnTo>
                  <a:pt x="4130852" y="24663"/>
                </a:lnTo>
                <a:lnTo>
                  <a:pt x="4139399" y="15265"/>
                </a:lnTo>
                <a:lnTo>
                  <a:pt x="4143133" y="18656"/>
                </a:lnTo>
                <a:lnTo>
                  <a:pt x="4147248" y="23177"/>
                </a:lnTo>
                <a:lnTo>
                  <a:pt x="4148899" y="25387"/>
                </a:lnTo>
                <a:lnTo>
                  <a:pt x="4145604" y="27851"/>
                </a:lnTo>
                <a:close/>
              </a:path>
              <a:path w="4161790" h="356870">
                <a:moveTo>
                  <a:pt x="4134148" y="27649"/>
                </a:moveTo>
                <a:lnTo>
                  <a:pt x="4133894" y="27419"/>
                </a:lnTo>
                <a:lnTo>
                  <a:pt x="4134148" y="27649"/>
                </a:lnTo>
                <a:close/>
              </a:path>
              <a:path w="4161790" h="356870">
                <a:moveTo>
                  <a:pt x="4134370" y="27851"/>
                </a:moveTo>
                <a:lnTo>
                  <a:pt x="4134148" y="27649"/>
                </a:lnTo>
                <a:lnTo>
                  <a:pt x="4133938" y="27419"/>
                </a:lnTo>
                <a:lnTo>
                  <a:pt x="4134370" y="27851"/>
                </a:lnTo>
                <a:close/>
              </a:path>
              <a:path w="4161790" h="356870">
                <a:moveTo>
                  <a:pt x="4140730" y="31495"/>
                </a:moveTo>
                <a:lnTo>
                  <a:pt x="4137647" y="31495"/>
                </a:lnTo>
                <a:lnTo>
                  <a:pt x="4137253" y="31026"/>
                </a:lnTo>
                <a:lnTo>
                  <a:pt x="4134148" y="27649"/>
                </a:lnTo>
                <a:lnTo>
                  <a:pt x="4134370" y="27851"/>
                </a:lnTo>
                <a:lnTo>
                  <a:pt x="4145604" y="27851"/>
                </a:lnTo>
                <a:lnTo>
                  <a:pt x="4140730" y="31495"/>
                </a:lnTo>
                <a:close/>
              </a:path>
              <a:path w="4161790" h="356870">
                <a:moveTo>
                  <a:pt x="4137410" y="31235"/>
                </a:moveTo>
                <a:lnTo>
                  <a:pt x="4137219" y="31026"/>
                </a:lnTo>
                <a:lnTo>
                  <a:pt x="4137410" y="31235"/>
                </a:lnTo>
                <a:close/>
              </a:path>
              <a:path w="4161790" h="356870">
                <a:moveTo>
                  <a:pt x="4137647" y="31495"/>
                </a:moveTo>
                <a:lnTo>
                  <a:pt x="4137410" y="31235"/>
                </a:lnTo>
                <a:lnTo>
                  <a:pt x="4137253" y="31026"/>
                </a:lnTo>
                <a:lnTo>
                  <a:pt x="4137647" y="31495"/>
                </a:lnTo>
                <a:close/>
              </a:path>
              <a:path w="4161790" h="356870">
                <a:moveTo>
                  <a:pt x="4138726" y="32994"/>
                </a:moveTo>
                <a:lnTo>
                  <a:pt x="4137410" y="31235"/>
                </a:lnTo>
                <a:lnTo>
                  <a:pt x="4137647" y="31495"/>
                </a:lnTo>
                <a:lnTo>
                  <a:pt x="4140730" y="31495"/>
                </a:lnTo>
                <a:lnTo>
                  <a:pt x="4138726" y="32994"/>
                </a:lnTo>
                <a:close/>
              </a:path>
              <a:path w="4161790" h="356870">
                <a:moveTo>
                  <a:pt x="4158704" y="44145"/>
                </a:moveTo>
                <a:lnTo>
                  <a:pt x="4145216" y="44145"/>
                </a:lnTo>
                <a:lnTo>
                  <a:pt x="4144962" y="43561"/>
                </a:lnTo>
                <a:lnTo>
                  <a:pt x="4144581" y="42824"/>
                </a:lnTo>
                <a:lnTo>
                  <a:pt x="4156024" y="37312"/>
                </a:lnTo>
                <a:lnTo>
                  <a:pt x="4156786" y="38912"/>
                </a:lnTo>
                <a:lnTo>
                  <a:pt x="4158704" y="44145"/>
                </a:lnTo>
                <a:close/>
              </a:path>
              <a:path w="4161790" h="356870">
                <a:moveTo>
                  <a:pt x="4145048" y="43795"/>
                </a:moveTo>
                <a:lnTo>
                  <a:pt x="4144935" y="43561"/>
                </a:lnTo>
                <a:lnTo>
                  <a:pt x="4145048" y="43795"/>
                </a:lnTo>
                <a:close/>
              </a:path>
              <a:path w="4161790" h="356870">
                <a:moveTo>
                  <a:pt x="4145216" y="44145"/>
                </a:moveTo>
                <a:lnTo>
                  <a:pt x="4145048" y="43795"/>
                </a:lnTo>
                <a:lnTo>
                  <a:pt x="4144962" y="43561"/>
                </a:lnTo>
                <a:lnTo>
                  <a:pt x="4145216" y="44145"/>
                </a:lnTo>
                <a:close/>
              </a:path>
              <a:path w="4161790" h="356870">
                <a:moveTo>
                  <a:pt x="4159973" y="48831"/>
                </a:moveTo>
                <a:lnTo>
                  <a:pt x="4146892" y="48831"/>
                </a:lnTo>
                <a:lnTo>
                  <a:pt x="4146715" y="48234"/>
                </a:lnTo>
                <a:lnTo>
                  <a:pt x="4145048" y="43795"/>
                </a:lnTo>
                <a:lnTo>
                  <a:pt x="4145216" y="44145"/>
                </a:lnTo>
                <a:lnTo>
                  <a:pt x="4158704" y="44145"/>
                </a:lnTo>
                <a:lnTo>
                  <a:pt x="4158932" y="44767"/>
                </a:lnTo>
                <a:lnTo>
                  <a:pt x="4159973" y="48831"/>
                </a:lnTo>
                <a:close/>
              </a:path>
              <a:path w="4161790" h="356870">
                <a:moveTo>
                  <a:pt x="4146810" y="48606"/>
                </a:moveTo>
                <a:lnTo>
                  <a:pt x="4146674" y="48234"/>
                </a:lnTo>
                <a:lnTo>
                  <a:pt x="4146810" y="48606"/>
                </a:lnTo>
                <a:close/>
              </a:path>
              <a:path w="4161790" h="356870">
                <a:moveTo>
                  <a:pt x="4146892" y="48831"/>
                </a:moveTo>
                <a:lnTo>
                  <a:pt x="4146810" y="48606"/>
                </a:lnTo>
                <a:lnTo>
                  <a:pt x="4146715" y="48234"/>
                </a:lnTo>
                <a:lnTo>
                  <a:pt x="4146892" y="48831"/>
                </a:lnTo>
                <a:close/>
              </a:path>
              <a:path w="4161790" h="356870">
                <a:moveTo>
                  <a:pt x="4148112" y="53682"/>
                </a:moveTo>
                <a:lnTo>
                  <a:pt x="4146810" y="48606"/>
                </a:lnTo>
                <a:lnTo>
                  <a:pt x="4146892" y="48831"/>
                </a:lnTo>
                <a:lnTo>
                  <a:pt x="4159973" y="48831"/>
                </a:lnTo>
                <a:lnTo>
                  <a:pt x="4160405" y="50520"/>
                </a:lnTo>
                <a:lnTo>
                  <a:pt x="4148112" y="53682"/>
                </a:lnTo>
                <a:close/>
              </a:path>
              <a:path w="4161790" h="356870">
                <a:moveTo>
                  <a:pt x="4161790" y="77419"/>
                </a:moveTo>
                <a:lnTo>
                  <a:pt x="4149090" y="77419"/>
                </a:lnTo>
                <a:lnTo>
                  <a:pt x="4149090" y="64719"/>
                </a:lnTo>
                <a:lnTo>
                  <a:pt x="4161790" y="64719"/>
                </a:lnTo>
                <a:lnTo>
                  <a:pt x="4161790" y="77419"/>
                </a:lnTo>
                <a:close/>
              </a:path>
              <a:path w="4161790" h="356870">
                <a:moveTo>
                  <a:pt x="4161790" y="102819"/>
                </a:moveTo>
                <a:lnTo>
                  <a:pt x="4149090" y="102819"/>
                </a:lnTo>
                <a:lnTo>
                  <a:pt x="4149090" y="90119"/>
                </a:lnTo>
                <a:lnTo>
                  <a:pt x="4161790" y="90119"/>
                </a:lnTo>
                <a:lnTo>
                  <a:pt x="4161790" y="102819"/>
                </a:lnTo>
                <a:close/>
              </a:path>
              <a:path w="4161790" h="356870">
                <a:moveTo>
                  <a:pt x="4161790" y="128219"/>
                </a:moveTo>
                <a:lnTo>
                  <a:pt x="4149090" y="128219"/>
                </a:lnTo>
                <a:lnTo>
                  <a:pt x="4149090" y="115519"/>
                </a:lnTo>
                <a:lnTo>
                  <a:pt x="4161790" y="115519"/>
                </a:lnTo>
                <a:lnTo>
                  <a:pt x="4161790" y="128219"/>
                </a:lnTo>
                <a:close/>
              </a:path>
              <a:path w="4161790" h="356870">
                <a:moveTo>
                  <a:pt x="4161790" y="153619"/>
                </a:moveTo>
                <a:lnTo>
                  <a:pt x="4149090" y="153619"/>
                </a:lnTo>
                <a:lnTo>
                  <a:pt x="4149090" y="140919"/>
                </a:lnTo>
                <a:lnTo>
                  <a:pt x="4161790" y="140919"/>
                </a:lnTo>
                <a:lnTo>
                  <a:pt x="4161790" y="153619"/>
                </a:lnTo>
                <a:close/>
              </a:path>
              <a:path w="4161790" h="356870">
                <a:moveTo>
                  <a:pt x="4161790" y="179019"/>
                </a:moveTo>
                <a:lnTo>
                  <a:pt x="4149090" y="179019"/>
                </a:lnTo>
                <a:lnTo>
                  <a:pt x="4149090" y="166319"/>
                </a:lnTo>
                <a:lnTo>
                  <a:pt x="4161790" y="166319"/>
                </a:lnTo>
                <a:lnTo>
                  <a:pt x="4161790" y="179019"/>
                </a:lnTo>
                <a:close/>
              </a:path>
              <a:path w="4161790" h="356870">
                <a:moveTo>
                  <a:pt x="4161790" y="204419"/>
                </a:moveTo>
                <a:lnTo>
                  <a:pt x="4149090" y="204419"/>
                </a:lnTo>
                <a:lnTo>
                  <a:pt x="4149090" y="191719"/>
                </a:lnTo>
                <a:lnTo>
                  <a:pt x="4161790" y="191719"/>
                </a:lnTo>
                <a:lnTo>
                  <a:pt x="4161790" y="204419"/>
                </a:lnTo>
                <a:close/>
              </a:path>
              <a:path w="4161790" h="356870">
                <a:moveTo>
                  <a:pt x="4161790" y="229819"/>
                </a:moveTo>
                <a:lnTo>
                  <a:pt x="4149090" y="229819"/>
                </a:lnTo>
                <a:lnTo>
                  <a:pt x="4149090" y="217119"/>
                </a:lnTo>
                <a:lnTo>
                  <a:pt x="4161790" y="217119"/>
                </a:lnTo>
                <a:lnTo>
                  <a:pt x="4161790" y="229819"/>
                </a:lnTo>
                <a:close/>
              </a:path>
              <a:path w="4161790" h="356870">
                <a:moveTo>
                  <a:pt x="4161790" y="255219"/>
                </a:moveTo>
                <a:lnTo>
                  <a:pt x="4149090" y="255219"/>
                </a:lnTo>
                <a:lnTo>
                  <a:pt x="4149090" y="242519"/>
                </a:lnTo>
                <a:lnTo>
                  <a:pt x="4161790" y="242519"/>
                </a:lnTo>
                <a:lnTo>
                  <a:pt x="4161790" y="255219"/>
                </a:lnTo>
                <a:close/>
              </a:path>
              <a:path w="4161790" h="356870">
                <a:moveTo>
                  <a:pt x="4161790" y="280619"/>
                </a:moveTo>
                <a:lnTo>
                  <a:pt x="4149090" y="280619"/>
                </a:lnTo>
                <a:lnTo>
                  <a:pt x="4149090" y="267919"/>
                </a:lnTo>
                <a:lnTo>
                  <a:pt x="4161790" y="267919"/>
                </a:lnTo>
                <a:lnTo>
                  <a:pt x="4161790" y="280619"/>
                </a:lnTo>
                <a:close/>
              </a:path>
              <a:path w="4161790" h="356870">
                <a:moveTo>
                  <a:pt x="4161548" y="298538"/>
                </a:moveTo>
                <a:lnTo>
                  <a:pt x="4148810" y="298538"/>
                </a:lnTo>
                <a:lnTo>
                  <a:pt x="4148848" y="298221"/>
                </a:lnTo>
                <a:lnTo>
                  <a:pt x="4149039" y="295630"/>
                </a:lnTo>
                <a:lnTo>
                  <a:pt x="4149090" y="293166"/>
                </a:lnTo>
                <a:lnTo>
                  <a:pt x="4161777" y="293484"/>
                </a:lnTo>
                <a:lnTo>
                  <a:pt x="4161713" y="296430"/>
                </a:lnTo>
                <a:lnTo>
                  <a:pt x="4161548" y="298538"/>
                </a:lnTo>
                <a:close/>
              </a:path>
              <a:path w="4161790" h="356870">
                <a:moveTo>
                  <a:pt x="4149013" y="295948"/>
                </a:moveTo>
                <a:lnTo>
                  <a:pt x="4149022" y="295630"/>
                </a:lnTo>
                <a:lnTo>
                  <a:pt x="4149013" y="295948"/>
                </a:lnTo>
                <a:close/>
              </a:path>
              <a:path w="4161790" h="356870">
                <a:moveTo>
                  <a:pt x="4148814" y="298485"/>
                </a:moveTo>
                <a:lnTo>
                  <a:pt x="4148835" y="298221"/>
                </a:lnTo>
                <a:lnTo>
                  <a:pt x="4148814" y="298485"/>
                </a:lnTo>
                <a:close/>
              </a:path>
              <a:path w="4161790" h="356870">
                <a:moveTo>
                  <a:pt x="4161278" y="301091"/>
                </a:moveTo>
                <a:lnTo>
                  <a:pt x="4148480" y="301091"/>
                </a:lnTo>
                <a:lnTo>
                  <a:pt x="4148531" y="300774"/>
                </a:lnTo>
                <a:lnTo>
                  <a:pt x="4148814" y="298485"/>
                </a:lnTo>
                <a:lnTo>
                  <a:pt x="4161548" y="298538"/>
                </a:lnTo>
                <a:lnTo>
                  <a:pt x="4161459" y="299669"/>
                </a:lnTo>
                <a:lnTo>
                  <a:pt x="4161278" y="301091"/>
                </a:lnTo>
                <a:close/>
              </a:path>
              <a:path w="4161790" h="356870">
                <a:moveTo>
                  <a:pt x="4148495" y="300971"/>
                </a:moveTo>
                <a:lnTo>
                  <a:pt x="4148521" y="300774"/>
                </a:lnTo>
                <a:lnTo>
                  <a:pt x="4148495" y="300971"/>
                </a:lnTo>
                <a:close/>
              </a:path>
              <a:path w="4161790" h="356870">
                <a:moveTo>
                  <a:pt x="4160920" y="303606"/>
                </a:moveTo>
                <a:lnTo>
                  <a:pt x="4148023" y="303606"/>
                </a:lnTo>
                <a:lnTo>
                  <a:pt x="4148124" y="303136"/>
                </a:lnTo>
                <a:lnTo>
                  <a:pt x="4148157" y="302856"/>
                </a:lnTo>
                <a:lnTo>
                  <a:pt x="4148495" y="300971"/>
                </a:lnTo>
                <a:lnTo>
                  <a:pt x="4161278" y="301091"/>
                </a:lnTo>
                <a:lnTo>
                  <a:pt x="4161053" y="302856"/>
                </a:lnTo>
                <a:lnTo>
                  <a:pt x="4160920" y="303606"/>
                </a:lnTo>
                <a:close/>
              </a:path>
              <a:path w="4161790" h="356870">
                <a:moveTo>
                  <a:pt x="4148066" y="303364"/>
                </a:moveTo>
                <a:lnTo>
                  <a:pt x="4148107" y="303136"/>
                </a:lnTo>
                <a:lnTo>
                  <a:pt x="4148066" y="303364"/>
                </a:lnTo>
                <a:close/>
              </a:path>
              <a:path w="4161790" h="356870">
                <a:moveTo>
                  <a:pt x="4160113" y="307492"/>
                </a:moveTo>
                <a:lnTo>
                  <a:pt x="4147819" y="304330"/>
                </a:lnTo>
                <a:lnTo>
                  <a:pt x="4148066" y="303364"/>
                </a:lnTo>
                <a:lnTo>
                  <a:pt x="4148023" y="303606"/>
                </a:lnTo>
                <a:lnTo>
                  <a:pt x="4160920" y="303606"/>
                </a:lnTo>
                <a:lnTo>
                  <a:pt x="4160481" y="306069"/>
                </a:lnTo>
                <a:lnTo>
                  <a:pt x="4160113" y="307492"/>
                </a:lnTo>
                <a:close/>
              </a:path>
              <a:path w="4161790" h="356870">
                <a:moveTo>
                  <a:pt x="4149518" y="317741"/>
                </a:moveTo>
                <a:lnTo>
                  <a:pt x="4142790" y="317741"/>
                </a:lnTo>
                <a:lnTo>
                  <a:pt x="4143095" y="317207"/>
                </a:lnTo>
                <a:lnTo>
                  <a:pt x="4144060" y="315112"/>
                </a:lnTo>
                <a:lnTo>
                  <a:pt x="4149518" y="317741"/>
                </a:lnTo>
                <a:close/>
              </a:path>
              <a:path w="4161790" h="356870">
                <a:moveTo>
                  <a:pt x="4142869" y="317578"/>
                </a:moveTo>
                <a:lnTo>
                  <a:pt x="4143048" y="317207"/>
                </a:lnTo>
                <a:lnTo>
                  <a:pt x="4142869" y="317578"/>
                </a:lnTo>
                <a:close/>
              </a:path>
              <a:path w="4161790" h="356870">
                <a:moveTo>
                  <a:pt x="4154875" y="321932"/>
                </a:moveTo>
                <a:lnTo>
                  <a:pt x="4140212" y="321932"/>
                </a:lnTo>
                <a:lnTo>
                  <a:pt x="4140555" y="321424"/>
                </a:lnTo>
                <a:lnTo>
                  <a:pt x="4142869" y="317578"/>
                </a:lnTo>
                <a:lnTo>
                  <a:pt x="4142790" y="317741"/>
                </a:lnTo>
                <a:lnTo>
                  <a:pt x="4149518" y="317741"/>
                </a:lnTo>
                <a:lnTo>
                  <a:pt x="4155503" y="320624"/>
                </a:lnTo>
                <a:lnTo>
                  <a:pt x="4154875" y="321932"/>
                </a:lnTo>
                <a:close/>
              </a:path>
              <a:path w="4161790" h="356870">
                <a:moveTo>
                  <a:pt x="4140375" y="321666"/>
                </a:moveTo>
                <a:lnTo>
                  <a:pt x="4140522" y="321424"/>
                </a:lnTo>
                <a:lnTo>
                  <a:pt x="4140375" y="321666"/>
                </a:lnTo>
                <a:close/>
              </a:path>
              <a:path w="4161790" h="356870">
                <a:moveTo>
                  <a:pt x="4140212" y="321932"/>
                </a:moveTo>
                <a:lnTo>
                  <a:pt x="4140375" y="321666"/>
                </a:lnTo>
                <a:lnTo>
                  <a:pt x="4140555" y="321424"/>
                </a:lnTo>
                <a:lnTo>
                  <a:pt x="4140212" y="321932"/>
                </a:lnTo>
                <a:close/>
              </a:path>
              <a:path w="4161790" h="356870">
                <a:moveTo>
                  <a:pt x="4148188" y="332422"/>
                </a:moveTo>
                <a:lnTo>
                  <a:pt x="4138015" y="324827"/>
                </a:lnTo>
                <a:lnTo>
                  <a:pt x="4140375" y="321666"/>
                </a:lnTo>
                <a:lnTo>
                  <a:pt x="4140212" y="321932"/>
                </a:lnTo>
                <a:lnTo>
                  <a:pt x="4154875" y="321932"/>
                </a:lnTo>
                <a:lnTo>
                  <a:pt x="4154106" y="323532"/>
                </a:lnTo>
                <a:lnTo>
                  <a:pt x="4150906" y="328790"/>
                </a:lnTo>
                <a:lnTo>
                  <a:pt x="4148188" y="332422"/>
                </a:lnTo>
                <a:close/>
              </a:path>
              <a:path w="4161790" h="356870">
                <a:moveTo>
                  <a:pt x="4132709" y="335635"/>
                </a:moveTo>
                <a:lnTo>
                  <a:pt x="4126344" y="335635"/>
                </a:lnTo>
                <a:lnTo>
                  <a:pt x="4126852" y="335292"/>
                </a:lnTo>
                <a:lnTo>
                  <a:pt x="4130433" y="332587"/>
                </a:lnTo>
                <a:lnTo>
                  <a:pt x="4132709" y="335635"/>
                </a:lnTo>
                <a:close/>
              </a:path>
              <a:path w="4161790" h="356870">
                <a:moveTo>
                  <a:pt x="4126587" y="335454"/>
                </a:moveTo>
                <a:lnTo>
                  <a:pt x="4126804" y="335292"/>
                </a:lnTo>
                <a:lnTo>
                  <a:pt x="4126587" y="335454"/>
                </a:lnTo>
                <a:close/>
              </a:path>
              <a:path w="4161790" h="356870">
                <a:moveTo>
                  <a:pt x="4126344" y="335635"/>
                </a:moveTo>
                <a:lnTo>
                  <a:pt x="4126587" y="335454"/>
                </a:lnTo>
                <a:lnTo>
                  <a:pt x="4126852" y="335292"/>
                </a:lnTo>
                <a:lnTo>
                  <a:pt x="4126344" y="335635"/>
                </a:lnTo>
                <a:close/>
              </a:path>
              <a:path w="4161790" h="356870">
                <a:moveTo>
                  <a:pt x="4134605" y="338175"/>
                </a:moveTo>
                <a:lnTo>
                  <a:pt x="4122127" y="338175"/>
                </a:lnTo>
                <a:lnTo>
                  <a:pt x="4122661" y="337870"/>
                </a:lnTo>
                <a:lnTo>
                  <a:pt x="4126587" y="335454"/>
                </a:lnTo>
                <a:lnTo>
                  <a:pt x="4126344" y="335635"/>
                </a:lnTo>
                <a:lnTo>
                  <a:pt x="4132709" y="335635"/>
                </a:lnTo>
                <a:lnTo>
                  <a:pt x="4134605" y="338175"/>
                </a:lnTo>
                <a:close/>
              </a:path>
              <a:path w="4161790" h="356870">
                <a:moveTo>
                  <a:pt x="4122498" y="337949"/>
                </a:moveTo>
                <a:lnTo>
                  <a:pt x="4122627" y="337870"/>
                </a:lnTo>
                <a:lnTo>
                  <a:pt x="4122498" y="337949"/>
                </a:lnTo>
                <a:close/>
              </a:path>
              <a:path w="4161790" h="356870">
                <a:moveTo>
                  <a:pt x="4126306" y="350215"/>
                </a:moveTo>
                <a:lnTo>
                  <a:pt x="4120794" y="338772"/>
                </a:lnTo>
                <a:lnTo>
                  <a:pt x="4122498" y="337949"/>
                </a:lnTo>
                <a:lnTo>
                  <a:pt x="4122127" y="338175"/>
                </a:lnTo>
                <a:lnTo>
                  <a:pt x="4134605" y="338175"/>
                </a:lnTo>
                <a:lnTo>
                  <a:pt x="4138028" y="342760"/>
                </a:lnTo>
                <a:lnTo>
                  <a:pt x="4133710" y="345986"/>
                </a:lnTo>
                <a:lnTo>
                  <a:pt x="4128452" y="349186"/>
                </a:lnTo>
                <a:lnTo>
                  <a:pt x="4126306" y="350215"/>
                </a:lnTo>
                <a:close/>
              </a:path>
              <a:path w="4161790" h="356870">
                <a:moveTo>
                  <a:pt x="4110209" y="343204"/>
                </a:moveTo>
                <a:lnTo>
                  <a:pt x="4108056" y="343204"/>
                </a:lnTo>
                <a:lnTo>
                  <a:pt x="4108526" y="343103"/>
                </a:lnTo>
                <a:lnTo>
                  <a:pt x="4110075" y="342684"/>
                </a:lnTo>
                <a:lnTo>
                  <a:pt x="4110209" y="343204"/>
                </a:lnTo>
                <a:close/>
              </a:path>
              <a:path w="4161790" h="356870">
                <a:moveTo>
                  <a:pt x="4108276" y="343147"/>
                </a:moveTo>
                <a:lnTo>
                  <a:pt x="4108450" y="343103"/>
                </a:lnTo>
                <a:lnTo>
                  <a:pt x="4108276" y="343147"/>
                </a:lnTo>
                <a:close/>
              </a:path>
              <a:path w="4161790" h="356870">
                <a:moveTo>
                  <a:pt x="4110313" y="343611"/>
                </a:moveTo>
                <a:lnTo>
                  <a:pt x="4105694" y="343611"/>
                </a:lnTo>
                <a:lnTo>
                  <a:pt x="4106011" y="343560"/>
                </a:lnTo>
                <a:lnTo>
                  <a:pt x="4108276" y="343147"/>
                </a:lnTo>
                <a:lnTo>
                  <a:pt x="4108056" y="343204"/>
                </a:lnTo>
                <a:lnTo>
                  <a:pt x="4110209" y="343204"/>
                </a:lnTo>
                <a:lnTo>
                  <a:pt x="4110313" y="343611"/>
                </a:lnTo>
                <a:close/>
              </a:path>
              <a:path w="4161790" h="356870">
                <a:moveTo>
                  <a:pt x="4105891" y="343575"/>
                </a:moveTo>
                <a:close/>
              </a:path>
              <a:path w="4161790" h="356870">
                <a:moveTo>
                  <a:pt x="4110395" y="343928"/>
                </a:moveTo>
                <a:lnTo>
                  <a:pt x="4103141" y="343928"/>
                </a:lnTo>
                <a:lnTo>
                  <a:pt x="4103458" y="343890"/>
                </a:lnTo>
                <a:lnTo>
                  <a:pt x="4105891" y="343575"/>
                </a:lnTo>
                <a:lnTo>
                  <a:pt x="4105694" y="343611"/>
                </a:lnTo>
                <a:lnTo>
                  <a:pt x="4110313" y="343611"/>
                </a:lnTo>
                <a:lnTo>
                  <a:pt x="4110395" y="343928"/>
                </a:lnTo>
                <a:close/>
              </a:path>
              <a:path w="4161790" h="356870">
                <a:moveTo>
                  <a:pt x="4103405" y="343894"/>
                </a:moveTo>
                <a:close/>
              </a:path>
              <a:path w="4161790" h="356870">
                <a:moveTo>
                  <a:pt x="4110444" y="344119"/>
                </a:moveTo>
                <a:lnTo>
                  <a:pt x="4100550" y="344119"/>
                </a:lnTo>
                <a:lnTo>
                  <a:pt x="4103405" y="343894"/>
                </a:lnTo>
                <a:lnTo>
                  <a:pt x="4103141" y="343928"/>
                </a:lnTo>
                <a:lnTo>
                  <a:pt x="4110395" y="343928"/>
                </a:lnTo>
                <a:lnTo>
                  <a:pt x="4110444" y="344119"/>
                </a:lnTo>
                <a:close/>
              </a:path>
              <a:path w="4161790" h="356870">
                <a:moveTo>
                  <a:pt x="4099255" y="356844"/>
                </a:moveTo>
                <a:lnTo>
                  <a:pt x="4098937" y="344144"/>
                </a:lnTo>
                <a:lnTo>
                  <a:pt x="4100868" y="344093"/>
                </a:lnTo>
                <a:lnTo>
                  <a:pt x="4100550" y="344119"/>
                </a:lnTo>
                <a:lnTo>
                  <a:pt x="4110444" y="344119"/>
                </a:lnTo>
                <a:lnTo>
                  <a:pt x="4113237" y="354990"/>
                </a:lnTo>
                <a:lnTo>
                  <a:pt x="4110990" y="355561"/>
                </a:lnTo>
                <a:lnTo>
                  <a:pt x="4107776" y="356133"/>
                </a:lnTo>
                <a:lnTo>
                  <a:pt x="4104589" y="356539"/>
                </a:lnTo>
                <a:lnTo>
                  <a:pt x="4101350" y="356793"/>
                </a:lnTo>
                <a:lnTo>
                  <a:pt x="4099255" y="356844"/>
                </a:lnTo>
                <a:close/>
              </a:path>
              <a:path w="4161790" h="356870">
                <a:moveTo>
                  <a:pt x="4086402" y="356869"/>
                </a:moveTo>
                <a:lnTo>
                  <a:pt x="4073702" y="356869"/>
                </a:lnTo>
                <a:lnTo>
                  <a:pt x="4073702" y="344169"/>
                </a:lnTo>
                <a:lnTo>
                  <a:pt x="4086402" y="344169"/>
                </a:lnTo>
                <a:lnTo>
                  <a:pt x="4086402" y="356869"/>
                </a:lnTo>
                <a:close/>
              </a:path>
              <a:path w="4161790" h="356870">
                <a:moveTo>
                  <a:pt x="4061002" y="356869"/>
                </a:moveTo>
                <a:lnTo>
                  <a:pt x="4048302" y="356869"/>
                </a:lnTo>
                <a:lnTo>
                  <a:pt x="4048302" y="344169"/>
                </a:lnTo>
                <a:lnTo>
                  <a:pt x="4061002" y="344169"/>
                </a:lnTo>
                <a:lnTo>
                  <a:pt x="4061002" y="356869"/>
                </a:lnTo>
                <a:close/>
              </a:path>
              <a:path w="4161790" h="356870">
                <a:moveTo>
                  <a:pt x="4035602" y="356869"/>
                </a:moveTo>
                <a:lnTo>
                  <a:pt x="4022902" y="356869"/>
                </a:lnTo>
                <a:lnTo>
                  <a:pt x="4022902" y="344169"/>
                </a:lnTo>
                <a:lnTo>
                  <a:pt x="4035602" y="344169"/>
                </a:lnTo>
                <a:lnTo>
                  <a:pt x="4035602" y="356869"/>
                </a:lnTo>
                <a:close/>
              </a:path>
              <a:path w="4161790" h="356870">
                <a:moveTo>
                  <a:pt x="4010202" y="356869"/>
                </a:moveTo>
                <a:lnTo>
                  <a:pt x="3997502" y="356869"/>
                </a:lnTo>
                <a:lnTo>
                  <a:pt x="3997502" y="344169"/>
                </a:lnTo>
                <a:lnTo>
                  <a:pt x="4010202" y="344169"/>
                </a:lnTo>
                <a:lnTo>
                  <a:pt x="4010202" y="356869"/>
                </a:lnTo>
                <a:close/>
              </a:path>
              <a:path w="4161790" h="356870">
                <a:moveTo>
                  <a:pt x="3984802" y="356869"/>
                </a:moveTo>
                <a:lnTo>
                  <a:pt x="3972102" y="356869"/>
                </a:lnTo>
                <a:lnTo>
                  <a:pt x="3972102" y="344169"/>
                </a:lnTo>
                <a:lnTo>
                  <a:pt x="3984802" y="344169"/>
                </a:lnTo>
                <a:lnTo>
                  <a:pt x="3984802" y="356869"/>
                </a:lnTo>
                <a:close/>
              </a:path>
              <a:path w="4161790" h="356870">
                <a:moveTo>
                  <a:pt x="3959402" y="356869"/>
                </a:moveTo>
                <a:lnTo>
                  <a:pt x="3946702" y="356869"/>
                </a:lnTo>
                <a:lnTo>
                  <a:pt x="3946702" y="344169"/>
                </a:lnTo>
                <a:lnTo>
                  <a:pt x="3959402" y="344169"/>
                </a:lnTo>
                <a:lnTo>
                  <a:pt x="3959402" y="356869"/>
                </a:lnTo>
                <a:close/>
              </a:path>
              <a:path w="4161790" h="356870">
                <a:moveTo>
                  <a:pt x="3934002" y="356869"/>
                </a:moveTo>
                <a:lnTo>
                  <a:pt x="3921302" y="356869"/>
                </a:lnTo>
                <a:lnTo>
                  <a:pt x="3921302" y="344169"/>
                </a:lnTo>
                <a:lnTo>
                  <a:pt x="3934002" y="344169"/>
                </a:lnTo>
                <a:lnTo>
                  <a:pt x="3934002" y="356869"/>
                </a:lnTo>
                <a:close/>
              </a:path>
              <a:path w="4161790" h="356870">
                <a:moveTo>
                  <a:pt x="3908602" y="356869"/>
                </a:moveTo>
                <a:lnTo>
                  <a:pt x="3895902" y="356869"/>
                </a:lnTo>
                <a:lnTo>
                  <a:pt x="3895902" y="344169"/>
                </a:lnTo>
                <a:lnTo>
                  <a:pt x="3908602" y="344169"/>
                </a:lnTo>
                <a:lnTo>
                  <a:pt x="3908602" y="356869"/>
                </a:lnTo>
                <a:close/>
              </a:path>
              <a:path w="4161790" h="356870">
                <a:moveTo>
                  <a:pt x="3883202" y="356869"/>
                </a:moveTo>
                <a:lnTo>
                  <a:pt x="3870502" y="356869"/>
                </a:lnTo>
                <a:lnTo>
                  <a:pt x="3870502" y="344169"/>
                </a:lnTo>
                <a:lnTo>
                  <a:pt x="3883202" y="344169"/>
                </a:lnTo>
                <a:lnTo>
                  <a:pt x="3883202" y="356869"/>
                </a:lnTo>
                <a:close/>
              </a:path>
              <a:path w="4161790" h="356870">
                <a:moveTo>
                  <a:pt x="3857802" y="356869"/>
                </a:moveTo>
                <a:lnTo>
                  <a:pt x="3845102" y="356869"/>
                </a:lnTo>
                <a:lnTo>
                  <a:pt x="3845102" y="344169"/>
                </a:lnTo>
                <a:lnTo>
                  <a:pt x="3857802" y="344169"/>
                </a:lnTo>
                <a:lnTo>
                  <a:pt x="3857802" y="356869"/>
                </a:lnTo>
                <a:close/>
              </a:path>
              <a:path w="4161790" h="356870">
                <a:moveTo>
                  <a:pt x="3832402" y="356869"/>
                </a:moveTo>
                <a:lnTo>
                  <a:pt x="3819702" y="356869"/>
                </a:lnTo>
                <a:lnTo>
                  <a:pt x="3819702" y="344169"/>
                </a:lnTo>
                <a:lnTo>
                  <a:pt x="3832402" y="344169"/>
                </a:lnTo>
                <a:lnTo>
                  <a:pt x="3832402" y="356869"/>
                </a:lnTo>
                <a:close/>
              </a:path>
              <a:path w="4161790" h="356870">
                <a:moveTo>
                  <a:pt x="3807002" y="356869"/>
                </a:moveTo>
                <a:lnTo>
                  <a:pt x="3794302" y="356869"/>
                </a:lnTo>
                <a:lnTo>
                  <a:pt x="3794302" y="344169"/>
                </a:lnTo>
                <a:lnTo>
                  <a:pt x="3807002" y="344169"/>
                </a:lnTo>
                <a:lnTo>
                  <a:pt x="3807002" y="356869"/>
                </a:lnTo>
                <a:close/>
              </a:path>
              <a:path w="4161790" h="356870">
                <a:moveTo>
                  <a:pt x="3781602" y="356869"/>
                </a:moveTo>
                <a:lnTo>
                  <a:pt x="3768902" y="356869"/>
                </a:lnTo>
                <a:lnTo>
                  <a:pt x="3768902" y="344169"/>
                </a:lnTo>
                <a:lnTo>
                  <a:pt x="3781602" y="344169"/>
                </a:lnTo>
                <a:lnTo>
                  <a:pt x="3781602" y="356869"/>
                </a:lnTo>
                <a:close/>
              </a:path>
              <a:path w="4161790" h="356870">
                <a:moveTo>
                  <a:pt x="3756202" y="356869"/>
                </a:moveTo>
                <a:lnTo>
                  <a:pt x="3743502" y="356869"/>
                </a:lnTo>
                <a:lnTo>
                  <a:pt x="3743502" y="344169"/>
                </a:lnTo>
                <a:lnTo>
                  <a:pt x="3756202" y="344169"/>
                </a:lnTo>
                <a:lnTo>
                  <a:pt x="3756202" y="356869"/>
                </a:lnTo>
                <a:close/>
              </a:path>
              <a:path w="4161790" h="356870">
                <a:moveTo>
                  <a:pt x="3730802" y="356869"/>
                </a:moveTo>
                <a:lnTo>
                  <a:pt x="3718102" y="356869"/>
                </a:lnTo>
                <a:lnTo>
                  <a:pt x="3718102" y="344169"/>
                </a:lnTo>
                <a:lnTo>
                  <a:pt x="3730802" y="344169"/>
                </a:lnTo>
                <a:lnTo>
                  <a:pt x="3730802" y="356869"/>
                </a:lnTo>
                <a:close/>
              </a:path>
              <a:path w="4161790" h="356870">
                <a:moveTo>
                  <a:pt x="3705402" y="356869"/>
                </a:moveTo>
                <a:lnTo>
                  <a:pt x="3692702" y="356869"/>
                </a:lnTo>
                <a:lnTo>
                  <a:pt x="3692702" y="344169"/>
                </a:lnTo>
                <a:lnTo>
                  <a:pt x="3705402" y="344169"/>
                </a:lnTo>
                <a:lnTo>
                  <a:pt x="3705402" y="356869"/>
                </a:lnTo>
                <a:close/>
              </a:path>
              <a:path w="4161790" h="356870">
                <a:moveTo>
                  <a:pt x="3680002" y="356869"/>
                </a:moveTo>
                <a:lnTo>
                  <a:pt x="3667302" y="356869"/>
                </a:lnTo>
                <a:lnTo>
                  <a:pt x="3667302" y="344169"/>
                </a:lnTo>
                <a:lnTo>
                  <a:pt x="3680002" y="344169"/>
                </a:lnTo>
                <a:lnTo>
                  <a:pt x="3680002" y="356869"/>
                </a:lnTo>
                <a:close/>
              </a:path>
              <a:path w="4161790" h="356870">
                <a:moveTo>
                  <a:pt x="3654602" y="356869"/>
                </a:moveTo>
                <a:lnTo>
                  <a:pt x="3641902" y="356869"/>
                </a:lnTo>
                <a:lnTo>
                  <a:pt x="3641902" y="344169"/>
                </a:lnTo>
                <a:lnTo>
                  <a:pt x="3654602" y="344169"/>
                </a:lnTo>
                <a:lnTo>
                  <a:pt x="3654602" y="356869"/>
                </a:lnTo>
                <a:close/>
              </a:path>
              <a:path w="4161790" h="356870">
                <a:moveTo>
                  <a:pt x="3629202" y="356869"/>
                </a:moveTo>
                <a:lnTo>
                  <a:pt x="3616502" y="356869"/>
                </a:lnTo>
                <a:lnTo>
                  <a:pt x="3616502" y="344169"/>
                </a:lnTo>
                <a:lnTo>
                  <a:pt x="3629202" y="344169"/>
                </a:lnTo>
                <a:lnTo>
                  <a:pt x="3629202" y="356869"/>
                </a:lnTo>
                <a:close/>
              </a:path>
              <a:path w="4161790" h="356870">
                <a:moveTo>
                  <a:pt x="3603802" y="356869"/>
                </a:moveTo>
                <a:lnTo>
                  <a:pt x="3591102" y="356869"/>
                </a:lnTo>
                <a:lnTo>
                  <a:pt x="3591102" y="344169"/>
                </a:lnTo>
                <a:lnTo>
                  <a:pt x="3603802" y="344169"/>
                </a:lnTo>
                <a:lnTo>
                  <a:pt x="3603802" y="356869"/>
                </a:lnTo>
                <a:close/>
              </a:path>
              <a:path w="4161790" h="356870">
                <a:moveTo>
                  <a:pt x="3578402" y="356869"/>
                </a:moveTo>
                <a:lnTo>
                  <a:pt x="3565702" y="356869"/>
                </a:lnTo>
                <a:lnTo>
                  <a:pt x="3565702" y="344169"/>
                </a:lnTo>
                <a:lnTo>
                  <a:pt x="3578402" y="344169"/>
                </a:lnTo>
                <a:lnTo>
                  <a:pt x="3578402" y="356869"/>
                </a:lnTo>
                <a:close/>
              </a:path>
              <a:path w="4161790" h="356870">
                <a:moveTo>
                  <a:pt x="3553002" y="356869"/>
                </a:moveTo>
                <a:lnTo>
                  <a:pt x="3540302" y="356869"/>
                </a:lnTo>
                <a:lnTo>
                  <a:pt x="3540302" y="344169"/>
                </a:lnTo>
                <a:lnTo>
                  <a:pt x="3553002" y="344169"/>
                </a:lnTo>
                <a:lnTo>
                  <a:pt x="3553002" y="356869"/>
                </a:lnTo>
                <a:close/>
              </a:path>
              <a:path w="4161790" h="356870">
                <a:moveTo>
                  <a:pt x="3527602" y="356869"/>
                </a:moveTo>
                <a:lnTo>
                  <a:pt x="3514902" y="356869"/>
                </a:lnTo>
                <a:lnTo>
                  <a:pt x="3514902" y="344169"/>
                </a:lnTo>
                <a:lnTo>
                  <a:pt x="3527602" y="344169"/>
                </a:lnTo>
                <a:lnTo>
                  <a:pt x="3527602" y="356869"/>
                </a:lnTo>
                <a:close/>
              </a:path>
              <a:path w="4161790" h="356870">
                <a:moveTo>
                  <a:pt x="3502202" y="356869"/>
                </a:moveTo>
                <a:lnTo>
                  <a:pt x="3489502" y="356869"/>
                </a:lnTo>
                <a:lnTo>
                  <a:pt x="3489502" y="344169"/>
                </a:lnTo>
                <a:lnTo>
                  <a:pt x="3502202" y="344169"/>
                </a:lnTo>
                <a:lnTo>
                  <a:pt x="3502202" y="356869"/>
                </a:lnTo>
                <a:close/>
              </a:path>
              <a:path w="4161790" h="356870">
                <a:moveTo>
                  <a:pt x="3476802" y="356869"/>
                </a:moveTo>
                <a:lnTo>
                  <a:pt x="3464102" y="356869"/>
                </a:lnTo>
                <a:lnTo>
                  <a:pt x="3464102" y="344169"/>
                </a:lnTo>
                <a:lnTo>
                  <a:pt x="3476802" y="344169"/>
                </a:lnTo>
                <a:lnTo>
                  <a:pt x="3476802" y="356869"/>
                </a:lnTo>
                <a:close/>
              </a:path>
              <a:path w="4161790" h="356870">
                <a:moveTo>
                  <a:pt x="3451402" y="356869"/>
                </a:moveTo>
                <a:lnTo>
                  <a:pt x="3438702" y="356869"/>
                </a:lnTo>
                <a:lnTo>
                  <a:pt x="3438702" y="344169"/>
                </a:lnTo>
                <a:lnTo>
                  <a:pt x="3451402" y="344169"/>
                </a:lnTo>
                <a:lnTo>
                  <a:pt x="3451402" y="356869"/>
                </a:lnTo>
                <a:close/>
              </a:path>
              <a:path w="4161790" h="356870">
                <a:moveTo>
                  <a:pt x="3426002" y="356869"/>
                </a:moveTo>
                <a:lnTo>
                  <a:pt x="3413302" y="356869"/>
                </a:lnTo>
                <a:lnTo>
                  <a:pt x="3413302" y="344169"/>
                </a:lnTo>
                <a:lnTo>
                  <a:pt x="3426002" y="344169"/>
                </a:lnTo>
                <a:lnTo>
                  <a:pt x="3426002" y="356869"/>
                </a:lnTo>
                <a:close/>
              </a:path>
              <a:path w="4161790" h="356870">
                <a:moveTo>
                  <a:pt x="3400602" y="356869"/>
                </a:moveTo>
                <a:lnTo>
                  <a:pt x="3387902" y="356869"/>
                </a:lnTo>
                <a:lnTo>
                  <a:pt x="3387902" y="344169"/>
                </a:lnTo>
                <a:lnTo>
                  <a:pt x="3400602" y="344169"/>
                </a:lnTo>
                <a:lnTo>
                  <a:pt x="3400602" y="356869"/>
                </a:lnTo>
                <a:close/>
              </a:path>
              <a:path w="4161790" h="356870">
                <a:moveTo>
                  <a:pt x="3375202" y="356869"/>
                </a:moveTo>
                <a:lnTo>
                  <a:pt x="3362502" y="356869"/>
                </a:lnTo>
                <a:lnTo>
                  <a:pt x="3362502" y="344169"/>
                </a:lnTo>
                <a:lnTo>
                  <a:pt x="3375202" y="344169"/>
                </a:lnTo>
                <a:lnTo>
                  <a:pt x="3375202" y="356869"/>
                </a:lnTo>
                <a:close/>
              </a:path>
              <a:path w="4161790" h="356870">
                <a:moveTo>
                  <a:pt x="3349802" y="356869"/>
                </a:moveTo>
                <a:lnTo>
                  <a:pt x="3337102" y="356869"/>
                </a:lnTo>
                <a:lnTo>
                  <a:pt x="3337102" y="344169"/>
                </a:lnTo>
                <a:lnTo>
                  <a:pt x="3349802" y="344169"/>
                </a:lnTo>
                <a:lnTo>
                  <a:pt x="3349802" y="356869"/>
                </a:lnTo>
                <a:close/>
              </a:path>
              <a:path w="4161790" h="356870">
                <a:moveTo>
                  <a:pt x="3324402" y="356869"/>
                </a:moveTo>
                <a:lnTo>
                  <a:pt x="3311702" y="356869"/>
                </a:lnTo>
                <a:lnTo>
                  <a:pt x="3311702" y="344169"/>
                </a:lnTo>
                <a:lnTo>
                  <a:pt x="3324402" y="344169"/>
                </a:lnTo>
                <a:lnTo>
                  <a:pt x="3324402" y="356869"/>
                </a:lnTo>
                <a:close/>
              </a:path>
              <a:path w="4161790" h="356870">
                <a:moveTo>
                  <a:pt x="3299002" y="356869"/>
                </a:moveTo>
                <a:lnTo>
                  <a:pt x="3286302" y="356869"/>
                </a:lnTo>
                <a:lnTo>
                  <a:pt x="3286302" y="344169"/>
                </a:lnTo>
                <a:lnTo>
                  <a:pt x="3299002" y="344169"/>
                </a:lnTo>
                <a:lnTo>
                  <a:pt x="3299002" y="356869"/>
                </a:lnTo>
                <a:close/>
              </a:path>
              <a:path w="4161790" h="356870">
                <a:moveTo>
                  <a:pt x="3273602" y="356869"/>
                </a:moveTo>
                <a:lnTo>
                  <a:pt x="3260902" y="356869"/>
                </a:lnTo>
                <a:lnTo>
                  <a:pt x="3260902" y="344169"/>
                </a:lnTo>
                <a:lnTo>
                  <a:pt x="3273602" y="344169"/>
                </a:lnTo>
                <a:lnTo>
                  <a:pt x="3273602" y="356869"/>
                </a:lnTo>
                <a:close/>
              </a:path>
              <a:path w="4161790" h="356870">
                <a:moveTo>
                  <a:pt x="3248202" y="356869"/>
                </a:moveTo>
                <a:lnTo>
                  <a:pt x="3235502" y="356869"/>
                </a:lnTo>
                <a:lnTo>
                  <a:pt x="3235502" y="344169"/>
                </a:lnTo>
                <a:lnTo>
                  <a:pt x="3248202" y="344169"/>
                </a:lnTo>
                <a:lnTo>
                  <a:pt x="3248202" y="356869"/>
                </a:lnTo>
                <a:close/>
              </a:path>
              <a:path w="4161790" h="356870">
                <a:moveTo>
                  <a:pt x="3222802" y="356869"/>
                </a:moveTo>
                <a:lnTo>
                  <a:pt x="3210102" y="356869"/>
                </a:lnTo>
                <a:lnTo>
                  <a:pt x="3210102" y="344169"/>
                </a:lnTo>
                <a:lnTo>
                  <a:pt x="3222802" y="344169"/>
                </a:lnTo>
                <a:lnTo>
                  <a:pt x="3222802" y="356869"/>
                </a:lnTo>
                <a:close/>
              </a:path>
              <a:path w="4161790" h="356870">
                <a:moveTo>
                  <a:pt x="3197402" y="356869"/>
                </a:moveTo>
                <a:lnTo>
                  <a:pt x="3184702" y="356869"/>
                </a:lnTo>
                <a:lnTo>
                  <a:pt x="3184702" y="344169"/>
                </a:lnTo>
                <a:lnTo>
                  <a:pt x="3197402" y="344169"/>
                </a:lnTo>
                <a:lnTo>
                  <a:pt x="3197402" y="356869"/>
                </a:lnTo>
                <a:close/>
              </a:path>
              <a:path w="4161790" h="356870">
                <a:moveTo>
                  <a:pt x="3172002" y="356869"/>
                </a:moveTo>
                <a:lnTo>
                  <a:pt x="3159302" y="356869"/>
                </a:lnTo>
                <a:lnTo>
                  <a:pt x="3159302" y="344169"/>
                </a:lnTo>
                <a:lnTo>
                  <a:pt x="3172002" y="344169"/>
                </a:lnTo>
                <a:lnTo>
                  <a:pt x="3172002" y="356869"/>
                </a:lnTo>
                <a:close/>
              </a:path>
              <a:path w="4161790" h="356870">
                <a:moveTo>
                  <a:pt x="3146602" y="356869"/>
                </a:moveTo>
                <a:lnTo>
                  <a:pt x="3133902" y="356869"/>
                </a:lnTo>
                <a:lnTo>
                  <a:pt x="3133902" y="344169"/>
                </a:lnTo>
                <a:lnTo>
                  <a:pt x="3146602" y="344169"/>
                </a:lnTo>
                <a:lnTo>
                  <a:pt x="3146602" y="356869"/>
                </a:lnTo>
                <a:close/>
              </a:path>
              <a:path w="4161790" h="356870">
                <a:moveTo>
                  <a:pt x="3121202" y="356869"/>
                </a:moveTo>
                <a:lnTo>
                  <a:pt x="3108502" y="356869"/>
                </a:lnTo>
                <a:lnTo>
                  <a:pt x="3108502" y="344169"/>
                </a:lnTo>
                <a:lnTo>
                  <a:pt x="3121202" y="344169"/>
                </a:lnTo>
                <a:lnTo>
                  <a:pt x="3121202" y="356869"/>
                </a:lnTo>
                <a:close/>
              </a:path>
              <a:path w="4161790" h="356870">
                <a:moveTo>
                  <a:pt x="3095802" y="356869"/>
                </a:moveTo>
                <a:lnTo>
                  <a:pt x="3083102" y="356869"/>
                </a:lnTo>
                <a:lnTo>
                  <a:pt x="3083102" y="344169"/>
                </a:lnTo>
                <a:lnTo>
                  <a:pt x="3095802" y="344169"/>
                </a:lnTo>
                <a:lnTo>
                  <a:pt x="3095802" y="356869"/>
                </a:lnTo>
                <a:close/>
              </a:path>
              <a:path w="4161790" h="356870">
                <a:moveTo>
                  <a:pt x="3070402" y="356869"/>
                </a:moveTo>
                <a:lnTo>
                  <a:pt x="3057702" y="356869"/>
                </a:lnTo>
                <a:lnTo>
                  <a:pt x="3057702" y="344169"/>
                </a:lnTo>
                <a:lnTo>
                  <a:pt x="3070402" y="344169"/>
                </a:lnTo>
                <a:lnTo>
                  <a:pt x="3070402" y="356869"/>
                </a:lnTo>
                <a:close/>
              </a:path>
              <a:path w="4161790" h="356870">
                <a:moveTo>
                  <a:pt x="3045002" y="356869"/>
                </a:moveTo>
                <a:lnTo>
                  <a:pt x="3032302" y="356869"/>
                </a:lnTo>
                <a:lnTo>
                  <a:pt x="3032302" y="344169"/>
                </a:lnTo>
                <a:lnTo>
                  <a:pt x="3045002" y="344169"/>
                </a:lnTo>
                <a:lnTo>
                  <a:pt x="3045002" y="356869"/>
                </a:lnTo>
                <a:close/>
              </a:path>
              <a:path w="4161790" h="356870">
                <a:moveTo>
                  <a:pt x="3019602" y="356869"/>
                </a:moveTo>
                <a:lnTo>
                  <a:pt x="3006902" y="356869"/>
                </a:lnTo>
                <a:lnTo>
                  <a:pt x="3006902" y="344169"/>
                </a:lnTo>
                <a:lnTo>
                  <a:pt x="3019602" y="344169"/>
                </a:lnTo>
                <a:lnTo>
                  <a:pt x="3019602" y="356869"/>
                </a:lnTo>
                <a:close/>
              </a:path>
              <a:path w="4161790" h="356870">
                <a:moveTo>
                  <a:pt x="2994202" y="356869"/>
                </a:moveTo>
                <a:lnTo>
                  <a:pt x="2981502" y="356869"/>
                </a:lnTo>
                <a:lnTo>
                  <a:pt x="2981502" y="344169"/>
                </a:lnTo>
                <a:lnTo>
                  <a:pt x="2994202" y="344169"/>
                </a:lnTo>
                <a:lnTo>
                  <a:pt x="2994202" y="356869"/>
                </a:lnTo>
                <a:close/>
              </a:path>
              <a:path w="4161790" h="356870">
                <a:moveTo>
                  <a:pt x="2968802" y="356869"/>
                </a:moveTo>
                <a:lnTo>
                  <a:pt x="2956102" y="356869"/>
                </a:lnTo>
                <a:lnTo>
                  <a:pt x="2956102" y="344169"/>
                </a:lnTo>
                <a:lnTo>
                  <a:pt x="2968802" y="344169"/>
                </a:lnTo>
                <a:lnTo>
                  <a:pt x="2968802" y="356869"/>
                </a:lnTo>
                <a:close/>
              </a:path>
              <a:path w="4161790" h="356870">
                <a:moveTo>
                  <a:pt x="2943402" y="356869"/>
                </a:moveTo>
                <a:lnTo>
                  <a:pt x="2930702" y="356869"/>
                </a:lnTo>
                <a:lnTo>
                  <a:pt x="2930702" y="344169"/>
                </a:lnTo>
                <a:lnTo>
                  <a:pt x="2943402" y="344169"/>
                </a:lnTo>
                <a:lnTo>
                  <a:pt x="2943402" y="356869"/>
                </a:lnTo>
                <a:close/>
              </a:path>
              <a:path w="4161790" h="356870">
                <a:moveTo>
                  <a:pt x="2918002" y="356869"/>
                </a:moveTo>
                <a:lnTo>
                  <a:pt x="2905302" y="356869"/>
                </a:lnTo>
                <a:lnTo>
                  <a:pt x="2905302" y="344169"/>
                </a:lnTo>
                <a:lnTo>
                  <a:pt x="2918002" y="344169"/>
                </a:lnTo>
                <a:lnTo>
                  <a:pt x="2918002" y="356869"/>
                </a:lnTo>
                <a:close/>
              </a:path>
              <a:path w="4161790" h="356870">
                <a:moveTo>
                  <a:pt x="2892602" y="356869"/>
                </a:moveTo>
                <a:lnTo>
                  <a:pt x="2879902" y="356869"/>
                </a:lnTo>
                <a:lnTo>
                  <a:pt x="2879902" y="344169"/>
                </a:lnTo>
                <a:lnTo>
                  <a:pt x="2892602" y="344169"/>
                </a:lnTo>
                <a:lnTo>
                  <a:pt x="2892602" y="356869"/>
                </a:lnTo>
                <a:close/>
              </a:path>
              <a:path w="4161790" h="356870">
                <a:moveTo>
                  <a:pt x="2867202" y="356869"/>
                </a:moveTo>
                <a:lnTo>
                  <a:pt x="2854502" y="356869"/>
                </a:lnTo>
                <a:lnTo>
                  <a:pt x="2854502" y="344169"/>
                </a:lnTo>
                <a:lnTo>
                  <a:pt x="2867202" y="344169"/>
                </a:lnTo>
                <a:lnTo>
                  <a:pt x="2867202" y="356869"/>
                </a:lnTo>
                <a:close/>
              </a:path>
              <a:path w="4161790" h="356870">
                <a:moveTo>
                  <a:pt x="2841802" y="356869"/>
                </a:moveTo>
                <a:lnTo>
                  <a:pt x="2829102" y="356869"/>
                </a:lnTo>
                <a:lnTo>
                  <a:pt x="2829102" y="344169"/>
                </a:lnTo>
                <a:lnTo>
                  <a:pt x="2841802" y="344169"/>
                </a:lnTo>
                <a:lnTo>
                  <a:pt x="2841802" y="356869"/>
                </a:lnTo>
                <a:close/>
              </a:path>
              <a:path w="4161790" h="356870">
                <a:moveTo>
                  <a:pt x="2816402" y="356869"/>
                </a:moveTo>
                <a:lnTo>
                  <a:pt x="2803702" y="356869"/>
                </a:lnTo>
                <a:lnTo>
                  <a:pt x="2803702" y="344169"/>
                </a:lnTo>
                <a:lnTo>
                  <a:pt x="2816402" y="344169"/>
                </a:lnTo>
                <a:lnTo>
                  <a:pt x="2816402" y="356869"/>
                </a:lnTo>
                <a:close/>
              </a:path>
              <a:path w="4161790" h="356870">
                <a:moveTo>
                  <a:pt x="2791002" y="356869"/>
                </a:moveTo>
                <a:lnTo>
                  <a:pt x="2778302" y="356869"/>
                </a:lnTo>
                <a:lnTo>
                  <a:pt x="2778302" y="344169"/>
                </a:lnTo>
                <a:lnTo>
                  <a:pt x="2791002" y="344169"/>
                </a:lnTo>
                <a:lnTo>
                  <a:pt x="2791002" y="356869"/>
                </a:lnTo>
                <a:close/>
              </a:path>
              <a:path w="4161790" h="356870">
                <a:moveTo>
                  <a:pt x="2765602" y="356869"/>
                </a:moveTo>
                <a:lnTo>
                  <a:pt x="2752902" y="356869"/>
                </a:lnTo>
                <a:lnTo>
                  <a:pt x="2752902" y="344169"/>
                </a:lnTo>
                <a:lnTo>
                  <a:pt x="2765602" y="344169"/>
                </a:lnTo>
                <a:lnTo>
                  <a:pt x="2765602" y="356869"/>
                </a:lnTo>
                <a:close/>
              </a:path>
              <a:path w="4161790" h="356870">
                <a:moveTo>
                  <a:pt x="2740202" y="356869"/>
                </a:moveTo>
                <a:lnTo>
                  <a:pt x="2727502" y="356869"/>
                </a:lnTo>
                <a:lnTo>
                  <a:pt x="2727502" y="344169"/>
                </a:lnTo>
                <a:lnTo>
                  <a:pt x="2740202" y="344169"/>
                </a:lnTo>
                <a:lnTo>
                  <a:pt x="2740202" y="356869"/>
                </a:lnTo>
                <a:close/>
              </a:path>
              <a:path w="4161790" h="356870">
                <a:moveTo>
                  <a:pt x="2714802" y="356869"/>
                </a:moveTo>
                <a:lnTo>
                  <a:pt x="2702102" y="356869"/>
                </a:lnTo>
                <a:lnTo>
                  <a:pt x="2702102" y="344169"/>
                </a:lnTo>
                <a:lnTo>
                  <a:pt x="2714802" y="344169"/>
                </a:lnTo>
                <a:lnTo>
                  <a:pt x="2714802" y="356869"/>
                </a:lnTo>
                <a:close/>
              </a:path>
              <a:path w="4161790" h="356870">
                <a:moveTo>
                  <a:pt x="2689402" y="356869"/>
                </a:moveTo>
                <a:lnTo>
                  <a:pt x="2676702" y="356869"/>
                </a:lnTo>
                <a:lnTo>
                  <a:pt x="2676702" y="344169"/>
                </a:lnTo>
                <a:lnTo>
                  <a:pt x="2689402" y="344169"/>
                </a:lnTo>
                <a:lnTo>
                  <a:pt x="2689402" y="356869"/>
                </a:lnTo>
                <a:close/>
              </a:path>
              <a:path w="4161790" h="356870">
                <a:moveTo>
                  <a:pt x="2664002" y="356869"/>
                </a:moveTo>
                <a:lnTo>
                  <a:pt x="2651302" y="356869"/>
                </a:lnTo>
                <a:lnTo>
                  <a:pt x="2651302" y="344169"/>
                </a:lnTo>
                <a:lnTo>
                  <a:pt x="2664002" y="344169"/>
                </a:lnTo>
                <a:lnTo>
                  <a:pt x="2664002" y="356869"/>
                </a:lnTo>
                <a:close/>
              </a:path>
              <a:path w="4161790" h="356870">
                <a:moveTo>
                  <a:pt x="2638602" y="356869"/>
                </a:moveTo>
                <a:lnTo>
                  <a:pt x="2625902" y="356869"/>
                </a:lnTo>
                <a:lnTo>
                  <a:pt x="2625902" y="344169"/>
                </a:lnTo>
                <a:lnTo>
                  <a:pt x="2638602" y="344169"/>
                </a:lnTo>
                <a:lnTo>
                  <a:pt x="2638602" y="356869"/>
                </a:lnTo>
                <a:close/>
              </a:path>
              <a:path w="4161790" h="356870">
                <a:moveTo>
                  <a:pt x="2613202" y="356869"/>
                </a:moveTo>
                <a:lnTo>
                  <a:pt x="2600502" y="356869"/>
                </a:lnTo>
                <a:lnTo>
                  <a:pt x="2600502" y="344169"/>
                </a:lnTo>
                <a:lnTo>
                  <a:pt x="2613202" y="344169"/>
                </a:lnTo>
                <a:lnTo>
                  <a:pt x="2613202" y="356869"/>
                </a:lnTo>
                <a:close/>
              </a:path>
              <a:path w="4161790" h="356870">
                <a:moveTo>
                  <a:pt x="2587802" y="356869"/>
                </a:moveTo>
                <a:lnTo>
                  <a:pt x="2575102" y="356869"/>
                </a:lnTo>
                <a:lnTo>
                  <a:pt x="2575102" y="344169"/>
                </a:lnTo>
                <a:lnTo>
                  <a:pt x="2587802" y="344169"/>
                </a:lnTo>
                <a:lnTo>
                  <a:pt x="2587802" y="356869"/>
                </a:lnTo>
                <a:close/>
              </a:path>
              <a:path w="4161790" h="356870">
                <a:moveTo>
                  <a:pt x="2562402" y="356869"/>
                </a:moveTo>
                <a:lnTo>
                  <a:pt x="2549702" y="356869"/>
                </a:lnTo>
                <a:lnTo>
                  <a:pt x="2549702" y="344169"/>
                </a:lnTo>
                <a:lnTo>
                  <a:pt x="2562402" y="344169"/>
                </a:lnTo>
                <a:lnTo>
                  <a:pt x="2562402" y="356869"/>
                </a:lnTo>
                <a:close/>
              </a:path>
              <a:path w="4161790" h="356870">
                <a:moveTo>
                  <a:pt x="2537002" y="356869"/>
                </a:moveTo>
                <a:lnTo>
                  <a:pt x="2524302" y="356869"/>
                </a:lnTo>
                <a:lnTo>
                  <a:pt x="2524302" y="344169"/>
                </a:lnTo>
                <a:lnTo>
                  <a:pt x="2537002" y="344169"/>
                </a:lnTo>
                <a:lnTo>
                  <a:pt x="2537002" y="356869"/>
                </a:lnTo>
                <a:close/>
              </a:path>
              <a:path w="4161790" h="356870">
                <a:moveTo>
                  <a:pt x="2511602" y="356869"/>
                </a:moveTo>
                <a:lnTo>
                  <a:pt x="2498902" y="356869"/>
                </a:lnTo>
                <a:lnTo>
                  <a:pt x="2498902" y="344169"/>
                </a:lnTo>
                <a:lnTo>
                  <a:pt x="2511602" y="344169"/>
                </a:lnTo>
                <a:lnTo>
                  <a:pt x="2511602" y="356869"/>
                </a:lnTo>
                <a:close/>
              </a:path>
              <a:path w="4161790" h="356870">
                <a:moveTo>
                  <a:pt x="2486202" y="356869"/>
                </a:moveTo>
                <a:lnTo>
                  <a:pt x="2473502" y="356869"/>
                </a:lnTo>
                <a:lnTo>
                  <a:pt x="2473502" y="344169"/>
                </a:lnTo>
                <a:lnTo>
                  <a:pt x="2486202" y="344169"/>
                </a:lnTo>
                <a:lnTo>
                  <a:pt x="2486202" y="356869"/>
                </a:lnTo>
                <a:close/>
              </a:path>
              <a:path w="4161790" h="356870">
                <a:moveTo>
                  <a:pt x="2460802" y="356869"/>
                </a:moveTo>
                <a:lnTo>
                  <a:pt x="2448102" y="356869"/>
                </a:lnTo>
                <a:lnTo>
                  <a:pt x="2448102" y="344169"/>
                </a:lnTo>
                <a:lnTo>
                  <a:pt x="2460802" y="344169"/>
                </a:lnTo>
                <a:lnTo>
                  <a:pt x="2460802" y="356869"/>
                </a:lnTo>
                <a:close/>
              </a:path>
              <a:path w="4161790" h="356870">
                <a:moveTo>
                  <a:pt x="2435402" y="356869"/>
                </a:moveTo>
                <a:lnTo>
                  <a:pt x="2422702" y="356869"/>
                </a:lnTo>
                <a:lnTo>
                  <a:pt x="2422702" y="344169"/>
                </a:lnTo>
                <a:lnTo>
                  <a:pt x="2435402" y="344169"/>
                </a:lnTo>
                <a:lnTo>
                  <a:pt x="2435402" y="356869"/>
                </a:lnTo>
                <a:close/>
              </a:path>
              <a:path w="4161790" h="356870">
                <a:moveTo>
                  <a:pt x="2410002" y="356869"/>
                </a:moveTo>
                <a:lnTo>
                  <a:pt x="2397302" y="356869"/>
                </a:lnTo>
                <a:lnTo>
                  <a:pt x="2397302" y="344169"/>
                </a:lnTo>
                <a:lnTo>
                  <a:pt x="2410002" y="344169"/>
                </a:lnTo>
                <a:lnTo>
                  <a:pt x="2410002" y="356869"/>
                </a:lnTo>
                <a:close/>
              </a:path>
              <a:path w="4161790" h="356870">
                <a:moveTo>
                  <a:pt x="2384602" y="356869"/>
                </a:moveTo>
                <a:lnTo>
                  <a:pt x="2371902" y="356869"/>
                </a:lnTo>
                <a:lnTo>
                  <a:pt x="2371902" y="344169"/>
                </a:lnTo>
                <a:lnTo>
                  <a:pt x="2384602" y="344169"/>
                </a:lnTo>
                <a:lnTo>
                  <a:pt x="2384602" y="356869"/>
                </a:lnTo>
                <a:close/>
              </a:path>
              <a:path w="4161790" h="356870">
                <a:moveTo>
                  <a:pt x="2359202" y="356869"/>
                </a:moveTo>
                <a:lnTo>
                  <a:pt x="2346502" y="356869"/>
                </a:lnTo>
                <a:lnTo>
                  <a:pt x="2346502" y="344169"/>
                </a:lnTo>
                <a:lnTo>
                  <a:pt x="2359202" y="344169"/>
                </a:lnTo>
                <a:lnTo>
                  <a:pt x="2359202" y="356869"/>
                </a:lnTo>
                <a:close/>
              </a:path>
              <a:path w="4161790" h="356870">
                <a:moveTo>
                  <a:pt x="2333802" y="356869"/>
                </a:moveTo>
                <a:lnTo>
                  <a:pt x="2321102" y="356869"/>
                </a:lnTo>
                <a:lnTo>
                  <a:pt x="2321102" y="344169"/>
                </a:lnTo>
                <a:lnTo>
                  <a:pt x="2333802" y="344169"/>
                </a:lnTo>
                <a:lnTo>
                  <a:pt x="2333802" y="356869"/>
                </a:lnTo>
                <a:close/>
              </a:path>
              <a:path w="4161790" h="356870">
                <a:moveTo>
                  <a:pt x="2308402" y="356869"/>
                </a:moveTo>
                <a:lnTo>
                  <a:pt x="2295702" y="356869"/>
                </a:lnTo>
                <a:lnTo>
                  <a:pt x="2295702" y="344169"/>
                </a:lnTo>
                <a:lnTo>
                  <a:pt x="2308402" y="344169"/>
                </a:lnTo>
                <a:lnTo>
                  <a:pt x="2308402" y="356869"/>
                </a:lnTo>
                <a:close/>
              </a:path>
              <a:path w="4161790" h="356870">
                <a:moveTo>
                  <a:pt x="2283002" y="356869"/>
                </a:moveTo>
                <a:lnTo>
                  <a:pt x="2270302" y="356869"/>
                </a:lnTo>
                <a:lnTo>
                  <a:pt x="2270302" y="344169"/>
                </a:lnTo>
                <a:lnTo>
                  <a:pt x="2283002" y="344169"/>
                </a:lnTo>
                <a:lnTo>
                  <a:pt x="2283002" y="356869"/>
                </a:lnTo>
                <a:close/>
              </a:path>
              <a:path w="4161790" h="356870">
                <a:moveTo>
                  <a:pt x="2257602" y="356869"/>
                </a:moveTo>
                <a:lnTo>
                  <a:pt x="2244902" y="356869"/>
                </a:lnTo>
                <a:lnTo>
                  <a:pt x="2244902" y="344169"/>
                </a:lnTo>
                <a:lnTo>
                  <a:pt x="2257602" y="344169"/>
                </a:lnTo>
                <a:lnTo>
                  <a:pt x="2257602" y="356869"/>
                </a:lnTo>
                <a:close/>
              </a:path>
              <a:path w="4161790" h="356870">
                <a:moveTo>
                  <a:pt x="2232202" y="356869"/>
                </a:moveTo>
                <a:lnTo>
                  <a:pt x="2219502" y="356869"/>
                </a:lnTo>
                <a:lnTo>
                  <a:pt x="2219502" y="344169"/>
                </a:lnTo>
                <a:lnTo>
                  <a:pt x="2232202" y="344169"/>
                </a:lnTo>
                <a:lnTo>
                  <a:pt x="2232202" y="356869"/>
                </a:lnTo>
                <a:close/>
              </a:path>
              <a:path w="4161790" h="356870">
                <a:moveTo>
                  <a:pt x="2206802" y="356869"/>
                </a:moveTo>
                <a:lnTo>
                  <a:pt x="2194102" y="356869"/>
                </a:lnTo>
                <a:lnTo>
                  <a:pt x="2194102" y="344169"/>
                </a:lnTo>
                <a:lnTo>
                  <a:pt x="2206802" y="344169"/>
                </a:lnTo>
                <a:lnTo>
                  <a:pt x="2206802" y="356869"/>
                </a:lnTo>
                <a:close/>
              </a:path>
              <a:path w="4161790" h="356870">
                <a:moveTo>
                  <a:pt x="2181402" y="356869"/>
                </a:moveTo>
                <a:lnTo>
                  <a:pt x="2168702" y="356869"/>
                </a:lnTo>
                <a:lnTo>
                  <a:pt x="2168702" y="344169"/>
                </a:lnTo>
                <a:lnTo>
                  <a:pt x="2181402" y="344169"/>
                </a:lnTo>
                <a:lnTo>
                  <a:pt x="2181402" y="356869"/>
                </a:lnTo>
                <a:close/>
              </a:path>
              <a:path w="4161790" h="356870">
                <a:moveTo>
                  <a:pt x="2156002" y="356869"/>
                </a:moveTo>
                <a:lnTo>
                  <a:pt x="2143302" y="356869"/>
                </a:lnTo>
                <a:lnTo>
                  <a:pt x="2143302" y="344169"/>
                </a:lnTo>
                <a:lnTo>
                  <a:pt x="2156002" y="344169"/>
                </a:lnTo>
                <a:lnTo>
                  <a:pt x="2156002" y="356869"/>
                </a:lnTo>
                <a:close/>
              </a:path>
              <a:path w="4161790" h="356870">
                <a:moveTo>
                  <a:pt x="2130602" y="356869"/>
                </a:moveTo>
                <a:lnTo>
                  <a:pt x="2117902" y="356869"/>
                </a:lnTo>
                <a:lnTo>
                  <a:pt x="2117902" y="344169"/>
                </a:lnTo>
                <a:lnTo>
                  <a:pt x="2130602" y="344169"/>
                </a:lnTo>
                <a:lnTo>
                  <a:pt x="2130602" y="356869"/>
                </a:lnTo>
                <a:close/>
              </a:path>
              <a:path w="4161790" h="356870">
                <a:moveTo>
                  <a:pt x="2105202" y="356869"/>
                </a:moveTo>
                <a:lnTo>
                  <a:pt x="2092502" y="356869"/>
                </a:lnTo>
                <a:lnTo>
                  <a:pt x="2092502" y="344169"/>
                </a:lnTo>
                <a:lnTo>
                  <a:pt x="2105202" y="344169"/>
                </a:lnTo>
                <a:lnTo>
                  <a:pt x="2105202" y="356869"/>
                </a:lnTo>
                <a:close/>
              </a:path>
              <a:path w="4161790" h="356870">
                <a:moveTo>
                  <a:pt x="2079802" y="356869"/>
                </a:moveTo>
                <a:lnTo>
                  <a:pt x="2067102" y="356869"/>
                </a:lnTo>
                <a:lnTo>
                  <a:pt x="2067102" y="344169"/>
                </a:lnTo>
                <a:lnTo>
                  <a:pt x="2079802" y="344169"/>
                </a:lnTo>
                <a:lnTo>
                  <a:pt x="2079802" y="356869"/>
                </a:lnTo>
                <a:close/>
              </a:path>
              <a:path w="4161790" h="356870">
                <a:moveTo>
                  <a:pt x="2054402" y="356869"/>
                </a:moveTo>
                <a:lnTo>
                  <a:pt x="2041702" y="356869"/>
                </a:lnTo>
                <a:lnTo>
                  <a:pt x="2041702" y="344169"/>
                </a:lnTo>
                <a:lnTo>
                  <a:pt x="2054402" y="344169"/>
                </a:lnTo>
                <a:lnTo>
                  <a:pt x="2054402" y="356869"/>
                </a:lnTo>
                <a:close/>
              </a:path>
              <a:path w="4161790" h="356870">
                <a:moveTo>
                  <a:pt x="2029002" y="356869"/>
                </a:moveTo>
                <a:lnTo>
                  <a:pt x="2016302" y="356869"/>
                </a:lnTo>
                <a:lnTo>
                  <a:pt x="2016302" y="344169"/>
                </a:lnTo>
                <a:lnTo>
                  <a:pt x="2029002" y="344169"/>
                </a:lnTo>
                <a:lnTo>
                  <a:pt x="2029002" y="356869"/>
                </a:lnTo>
                <a:close/>
              </a:path>
              <a:path w="4161790" h="356870">
                <a:moveTo>
                  <a:pt x="2003602" y="356869"/>
                </a:moveTo>
                <a:lnTo>
                  <a:pt x="1990902" y="356869"/>
                </a:lnTo>
                <a:lnTo>
                  <a:pt x="1990902" y="344169"/>
                </a:lnTo>
                <a:lnTo>
                  <a:pt x="2003602" y="344169"/>
                </a:lnTo>
                <a:lnTo>
                  <a:pt x="2003602" y="356869"/>
                </a:lnTo>
                <a:close/>
              </a:path>
              <a:path w="4161790" h="356870">
                <a:moveTo>
                  <a:pt x="1978202" y="356869"/>
                </a:moveTo>
                <a:lnTo>
                  <a:pt x="1965502" y="356869"/>
                </a:lnTo>
                <a:lnTo>
                  <a:pt x="1965502" y="344169"/>
                </a:lnTo>
                <a:lnTo>
                  <a:pt x="1978202" y="344169"/>
                </a:lnTo>
                <a:lnTo>
                  <a:pt x="1978202" y="356869"/>
                </a:lnTo>
                <a:close/>
              </a:path>
              <a:path w="4161790" h="356870">
                <a:moveTo>
                  <a:pt x="1952802" y="356869"/>
                </a:moveTo>
                <a:lnTo>
                  <a:pt x="1940102" y="356869"/>
                </a:lnTo>
                <a:lnTo>
                  <a:pt x="1940102" y="344169"/>
                </a:lnTo>
                <a:lnTo>
                  <a:pt x="1952802" y="344169"/>
                </a:lnTo>
                <a:lnTo>
                  <a:pt x="1952802" y="356869"/>
                </a:lnTo>
                <a:close/>
              </a:path>
              <a:path w="4161790" h="356870">
                <a:moveTo>
                  <a:pt x="1927402" y="356869"/>
                </a:moveTo>
                <a:lnTo>
                  <a:pt x="1914702" y="356869"/>
                </a:lnTo>
                <a:lnTo>
                  <a:pt x="1914702" y="344169"/>
                </a:lnTo>
                <a:lnTo>
                  <a:pt x="1927402" y="344169"/>
                </a:lnTo>
                <a:lnTo>
                  <a:pt x="1927402" y="356869"/>
                </a:lnTo>
                <a:close/>
              </a:path>
              <a:path w="4161790" h="356870">
                <a:moveTo>
                  <a:pt x="1902002" y="356869"/>
                </a:moveTo>
                <a:lnTo>
                  <a:pt x="1889302" y="356869"/>
                </a:lnTo>
                <a:lnTo>
                  <a:pt x="1889302" y="344169"/>
                </a:lnTo>
                <a:lnTo>
                  <a:pt x="1902002" y="344169"/>
                </a:lnTo>
                <a:lnTo>
                  <a:pt x="1902002" y="356869"/>
                </a:lnTo>
                <a:close/>
              </a:path>
              <a:path w="4161790" h="356870">
                <a:moveTo>
                  <a:pt x="1876602" y="356869"/>
                </a:moveTo>
                <a:lnTo>
                  <a:pt x="1863902" y="356869"/>
                </a:lnTo>
                <a:lnTo>
                  <a:pt x="1863902" y="344169"/>
                </a:lnTo>
                <a:lnTo>
                  <a:pt x="1876602" y="344169"/>
                </a:lnTo>
                <a:lnTo>
                  <a:pt x="1876602" y="356869"/>
                </a:lnTo>
                <a:close/>
              </a:path>
              <a:path w="4161790" h="356870">
                <a:moveTo>
                  <a:pt x="1851202" y="356869"/>
                </a:moveTo>
                <a:lnTo>
                  <a:pt x="1838502" y="356869"/>
                </a:lnTo>
                <a:lnTo>
                  <a:pt x="1838502" y="344169"/>
                </a:lnTo>
                <a:lnTo>
                  <a:pt x="1851202" y="344169"/>
                </a:lnTo>
                <a:lnTo>
                  <a:pt x="1851202" y="356869"/>
                </a:lnTo>
                <a:close/>
              </a:path>
              <a:path w="4161790" h="356870">
                <a:moveTo>
                  <a:pt x="1825802" y="356869"/>
                </a:moveTo>
                <a:lnTo>
                  <a:pt x="1813102" y="356869"/>
                </a:lnTo>
                <a:lnTo>
                  <a:pt x="1813102" y="344169"/>
                </a:lnTo>
                <a:lnTo>
                  <a:pt x="1825802" y="344169"/>
                </a:lnTo>
                <a:lnTo>
                  <a:pt x="1825802" y="356869"/>
                </a:lnTo>
                <a:close/>
              </a:path>
              <a:path w="4161790" h="356870">
                <a:moveTo>
                  <a:pt x="1800402" y="356869"/>
                </a:moveTo>
                <a:lnTo>
                  <a:pt x="1787702" y="356869"/>
                </a:lnTo>
                <a:lnTo>
                  <a:pt x="1787702" y="344169"/>
                </a:lnTo>
                <a:lnTo>
                  <a:pt x="1800402" y="344169"/>
                </a:lnTo>
                <a:lnTo>
                  <a:pt x="1800402" y="356869"/>
                </a:lnTo>
                <a:close/>
              </a:path>
              <a:path w="4161790" h="356870">
                <a:moveTo>
                  <a:pt x="1775002" y="356869"/>
                </a:moveTo>
                <a:lnTo>
                  <a:pt x="1762302" y="356869"/>
                </a:lnTo>
                <a:lnTo>
                  <a:pt x="1762302" y="344169"/>
                </a:lnTo>
                <a:lnTo>
                  <a:pt x="1775002" y="344169"/>
                </a:lnTo>
                <a:lnTo>
                  <a:pt x="1775002" y="356869"/>
                </a:lnTo>
                <a:close/>
              </a:path>
              <a:path w="4161790" h="356870">
                <a:moveTo>
                  <a:pt x="1749602" y="356869"/>
                </a:moveTo>
                <a:lnTo>
                  <a:pt x="1736902" y="356869"/>
                </a:lnTo>
                <a:lnTo>
                  <a:pt x="1736902" y="344169"/>
                </a:lnTo>
                <a:lnTo>
                  <a:pt x="1749602" y="344169"/>
                </a:lnTo>
                <a:lnTo>
                  <a:pt x="1749602" y="356869"/>
                </a:lnTo>
                <a:close/>
              </a:path>
              <a:path w="4161790" h="356870">
                <a:moveTo>
                  <a:pt x="1724202" y="356869"/>
                </a:moveTo>
                <a:lnTo>
                  <a:pt x="1711502" y="356869"/>
                </a:lnTo>
                <a:lnTo>
                  <a:pt x="1711502" y="344169"/>
                </a:lnTo>
                <a:lnTo>
                  <a:pt x="1724202" y="344169"/>
                </a:lnTo>
                <a:lnTo>
                  <a:pt x="1724202" y="356869"/>
                </a:lnTo>
                <a:close/>
              </a:path>
              <a:path w="4161790" h="356870">
                <a:moveTo>
                  <a:pt x="1698802" y="356869"/>
                </a:moveTo>
                <a:lnTo>
                  <a:pt x="1686102" y="356869"/>
                </a:lnTo>
                <a:lnTo>
                  <a:pt x="1686102" y="344169"/>
                </a:lnTo>
                <a:lnTo>
                  <a:pt x="1698802" y="344169"/>
                </a:lnTo>
                <a:lnTo>
                  <a:pt x="1698802" y="356869"/>
                </a:lnTo>
                <a:close/>
              </a:path>
              <a:path w="4161790" h="356870">
                <a:moveTo>
                  <a:pt x="1673402" y="356869"/>
                </a:moveTo>
                <a:lnTo>
                  <a:pt x="1660702" y="356869"/>
                </a:lnTo>
                <a:lnTo>
                  <a:pt x="1660702" y="344169"/>
                </a:lnTo>
                <a:lnTo>
                  <a:pt x="1673402" y="344169"/>
                </a:lnTo>
                <a:lnTo>
                  <a:pt x="1673402" y="356869"/>
                </a:lnTo>
                <a:close/>
              </a:path>
              <a:path w="4161790" h="356870">
                <a:moveTo>
                  <a:pt x="1648002" y="356869"/>
                </a:moveTo>
                <a:lnTo>
                  <a:pt x="1635302" y="356869"/>
                </a:lnTo>
                <a:lnTo>
                  <a:pt x="1635302" y="344169"/>
                </a:lnTo>
                <a:lnTo>
                  <a:pt x="1648002" y="344169"/>
                </a:lnTo>
                <a:lnTo>
                  <a:pt x="1648002" y="356869"/>
                </a:lnTo>
                <a:close/>
              </a:path>
              <a:path w="4161790" h="356870">
                <a:moveTo>
                  <a:pt x="1622602" y="356869"/>
                </a:moveTo>
                <a:lnTo>
                  <a:pt x="1609902" y="356869"/>
                </a:lnTo>
                <a:lnTo>
                  <a:pt x="1609902" y="344169"/>
                </a:lnTo>
                <a:lnTo>
                  <a:pt x="1622602" y="344169"/>
                </a:lnTo>
                <a:lnTo>
                  <a:pt x="1622602" y="356869"/>
                </a:lnTo>
                <a:close/>
              </a:path>
              <a:path w="4161790" h="356870">
                <a:moveTo>
                  <a:pt x="1597202" y="356869"/>
                </a:moveTo>
                <a:lnTo>
                  <a:pt x="1584502" y="356869"/>
                </a:lnTo>
                <a:lnTo>
                  <a:pt x="1584502" y="344169"/>
                </a:lnTo>
                <a:lnTo>
                  <a:pt x="1597202" y="344169"/>
                </a:lnTo>
                <a:lnTo>
                  <a:pt x="1597202" y="356869"/>
                </a:lnTo>
                <a:close/>
              </a:path>
              <a:path w="4161790" h="356870">
                <a:moveTo>
                  <a:pt x="1571802" y="356869"/>
                </a:moveTo>
                <a:lnTo>
                  <a:pt x="1559102" y="356869"/>
                </a:lnTo>
                <a:lnTo>
                  <a:pt x="1559102" y="344169"/>
                </a:lnTo>
                <a:lnTo>
                  <a:pt x="1571802" y="344169"/>
                </a:lnTo>
                <a:lnTo>
                  <a:pt x="1571802" y="356869"/>
                </a:lnTo>
                <a:close/>
              </a:path>
              <a:path w="4161790" h="356870">
                <a:moveTo>
                  <a:pt x="1546402" y="356869"/>
                </a:moveTo>
                <a:lnTo>
                  <a:pt x="1533702" y="356869"/>
                </a:lnTo>
                <a:lnTo>
                  <a:pt x="1533702" y="344169"/>
                </a:lnTo>
                <a:lnTo>
                  <a:pt x="1546402" y="344169"/>
                </a:lnTo>
                <a:lnTo>
                  <a:pt x="1546402" y="356869"/>
                </a:lnTo>
                <a:close/>
              </a:path>
              <a:path w="4161790" h="356870">
                <a:moveTo>
                  <a:pt x="1521002" y="356869"/>
                </a:moveTo>
                <a:lnTo>
                  <a:pt x="1508302" y="356869"/>
                </a:lnTo>
                <a:lnTo>
                  <a:pt x="1508302" y="344169"/>
                </a:lnTo>
                <a:lnTo>
                  <a:pt x="1521002" y="344169"/>
                </a:lnTo>
                <a:lnTo>
                  <a:pt x="1521002" y="356869"/>
                </a:lnTo>
                <a:close/>
              </a:path>
              <a:path w="4161790" h="356870">
                <a:moveTo>
                  <a:pt x="1495602" y="356869"/>
                </a:moveTo>
                <a:lnTo>
                  <a:pt x="1482902" y="356869"/>
                </a:lnTo>
                <a:lnTo>
                  <a:pt x="1482902" y="344169"/>
                </a:lnTo>
                <a:lnTo>
                  <a:pt x="1495602" y="344169"/>
                </a:lnTo>
                <a:lnTo>
                  <a:pt x="1495602" y="356869"/>
                </a:lnTo>
                <a:close/>
              </a:path>
              <a:path w="4161790" h="356870">
                <a:moveTo>
                  <a:pt x="1470202" y="356869"/>
                </a:moveTo>
                <a:lnTo>
                  <a:pt x="1457502" y="356869"/>
                </a:lnTo>
                <a:lnTo>
                  <a:pt x="1457502" y="344169"/>
                </a:lnTo>
                <a:lnTo>
                  <a:pt x="1470202" y="344169"/>
                </a:lnTo>
                <a:lnTo>
                  <a:pt x="1470202" y="356869"/>
                </a:lnTo>
                <a:close/>
              </a:path>
              <a:path w="4161790" h="356870">
                <a:moveTo>
                  <a:pt x="1444802" y="356869"/>
                </a:moveTo>
                <a:lnTo>
                  <a:pt x="1432102" y="356869"/>
                </a:lnTo>
                <a:lnTo>
                  <a:pt x="1432102" y="344169"/>
                </a:lnTo>
                <a:lnTo>
                  <a:pt x="1444802" y="344169"/>
                </a:lnTo>
                <a:lnTo>
                  <a:pt x="1444802" y="356869"/>
                </a:lnTo>
                <a:close/>
              </a:path>
              <a:path w="4161790" h="356870">
                <a:moveTo>
                  <a:pt x="1419402" y="356869"/>
                </a:moveTo>
                <a:lnTo>
                  <a:pt x="1406702" y="356869"/>
                </a:lnTo>
                <a:lnTo>
                  <a:pt x="1406702" y="344169"/>
                </a:lnTo>
                <a:lnTo>
                  <a:pt x="1419402" y="344169"/>
                </a:lnTo>
                <a:lnTo>
                  <a:pt x="1419402" y="356869"/>
                </a:lnTo>
                <a:close/>
              </a:path>
              <a:path w="4161790" h="356870">
                <a:moveTo>
                  <a:pt x="1394002" y="356869"/>
                </a:moveTo>
                <a:lnTo>
                  <a:pt x="1381302" y="356869"/>
                </a:lnTo>
                <a:lnTo>
                  <a:pt x="1381302" y="344169"/>
                </a:lnTo>
                <a:lnTo>
                  <a:pt x="1394002" y="344169"/>
                </a:lnTo>
                <a:lnTo>
                  <a:pt x="1394002" y="356869"/>
                </a:lnTo>
                <a:close/>
              </a:path>
              <a:path w="4161790" h="356870">
                <a:moveTo>
                  <a:pt x="1368602" y="356869"/>
                </a:moveTo>
                <a:lnTo>
                  <a:pt x="1355902" y="356869"/>
                </a:lnTo>
                <a:lnTo>
                  <a:pt x="1355902" y="344169"/>
                </a:lnTo>
                <a:lnTo>
                  <a:pt x="1368602" y="344169"/>
                </a:lnTo>
                <a:lnTo>
                  <a:pt x="1368602" y="356869"/>
                </a:lnTo>
                <a:close/>
              </a:path>
              <a:path w="4161790" h="356870">
                <a:moveTo>
                  <a:pt x="1343202" y="356869"/>
                </a:moveTo>
                <a:lnTo>
                  <a:pt x="1330502" y="356869"/>
                </a:lnTo>
                <a:lnTo>
                  <a:pt x="1330502" y="344169"/>
                </a:lnTo>
                <a:lnTo>
                  <a:pt x="1343202" y="344169"/>
                </a:lnTo>
                <a:lnTo>
                  <a:pt x="1343202" y="356869"/>
                </a:lnTo>
                <a:close/>
              </a:path>
              <a:path w="4161790" h="356870">
                <a:moveTo>
                  <a:pt x="1317802" y="356869"/>
                </a:moveTo>
                <a:lnTo>
                  <a:pt x="1305102" y="356869"/>
                </a:lnTo>
                <a:lnTo>
                  <a:pt x="1305102" y="344169"/>
                </a:lnTo>
                <a:lnTo>
                  <a:pt x="1317802" y="344169"/>
                </a:lnTo>
                <a:lnTo>
                  <a:pt x="1317802" y="356869"/>
                </a:lnTo>
                <a:close/>
              </a:path>
              <a:path w="4161790" h="356870">
                <a:moveTo>
                  <a:pt x="1292402" y="356869"/>
                </a:moveTo>
                <a:lnTo>
                  <a:pt x="1279702" y="356869"/>
                </a:lnTo>
                <a:lnTo>
                  <a:pt x="1279702" y="344169"/>
                </a:lnTo>
                <a:lnTo>
                  <a:pt x="1292402" y="344169"/>
                </a:lnTo>
                <a:lnTo>
                  <a:pt x="1292402" y="356869"/>
                </a:lnTo>
                <a:close/>
              </a:path>
              <a:path w="4161790" h="356870">
                <a:moveTo>
                  <a:pt x="1267002" y="356869"/>
                </a:moveTo>
                <a:lnTo>
                  <a:pt x="1254302" y="356869"/>
                </a:lnTo>
                <a:lnTo>
                  <a:pt x="1254302" y="344169"/>
                </a:lnTo>
                <a:lnTo>
                  <a:pt x="1267002" y="344169"/>
                </a:lnTo>
                <a:lnTo>
                  <a:pt x="1267002" y="356869"/>
                </a:lnTo>
                <a:close/>
              </a:path>
              <a:path w="4161790" h="356870">
                <a:moveTo>
                  <a:pt x="1241602" y="356869"/>
                </a:moveTo>
                <a:lnTo>
                  <a:pt x="1228902" y="356869"/>
                </a:lnTo>
                <a:lnTo>
                  <a:pt x="1228902" y="344169"/>
                </a:lnTo>
                <a:lnTo>
                  <a:pt x="1241602" y="344169"/>
                </a:lnTo>
                <a:lnTo>
                  <a:pt x="1241602" y="356869"/>
                </a:lnTo>
                <a:close/>
              </a:path>
              <a:path w="4161790" h="356870">
                <a:moveTo>
                  <a:pt x="1216202" y="356869"/>
                </a:moveTo>
                <a:lnTo>
                  <a:pt x="1203502" y="356869"/>
                </a:lnTo>
                <a:lnTo>
                  <a:pt x="1203502" y="344169"/>
                </a:lnTo>
                <a:lnTo>
                  <a:pt x="1216202" y="344169"/>
                </a:lnTo>
                <a:lnTo>
                  <a:pt x="1216202" y="356869"/>
                </a:lnTo>
                <a:close/>
              </a:path>
              <a:path w="4161790" h="356870">
                <a:moveTo>
                  <a:pt x="1190802" y="356869"/>
                </a:moveTo>
                <a:lnTo>
                  <a:pt x="1178102" y="356869"/>
                </a:lnTo>
                <a:lnTo>
                  <a:pt x="1178102" y="344169"/>
                </a:lnTo>
                <a:lnTo>
                  <a:pt x="1190802" y="344169"/>
                </a:lnTo>
                <a:lnTo>
                  <a:pt x="1190802" y="356869"/>
                </a:lnTo>
                <a:close/>
              </a:path>
              <a:path w="4161790" h="356870">
                <a:moveTo>
                  <a:pt x="1165402" y="356869"/>
                </a:moveTo>
                <a:lnTo>
                  <a:pt x="1152702" y="356869"/>
                </a:lnTo>
                <a:lnTo>
                  <a:pt x="1152702" y="344169"/>
                </a:lnTo>
                <a:lnTo>
                  <a:pt x="1165402" y="344169"/>
                </a:lnTo>
                <a:lnTo>
                  <a:pt x="1165402" y="356869"/>
                </a:lnTo>
                <a:close/>
              </a:path>
              <a:path w="4161790" h="356870">
                <a:moveTo>
                  <a:pt x="1140002" y="356869"/>
                </a:moveTo>
                <a:lnTo>
                  <a:pt x="1127302" y="356869"/>
                </a:lnTo>
                <a:lnTo>
                  <a:pt x="1127302" y="344169"/>
                </a:lnTo>
                <a:lnTo>
                  <a:pt x="1140002" y="344169"/>
                </a:lnTo>
                <a:lnTo>
                  <a:pt x="1140002" y="356869"/>
                </a:lnTo>
                <a:close/>
              </a:path>
              <a:path w="4161790" h="356870">
                <a:moveTo>
                  <a:pt x="1114602" y="356869"/>
                </a:moveTo>
                <a:lnTo>
                  <a:pt x="1101902" y="356869"/>
                </a:lnTo>
                <a:lnTo>
                  <a:pt x="1101902" y="344169"/>
                </a:lnTo>
                <a:lnTo>
                  <a:pt x="1114602" y="344169"/>
                </a:lnTo>
                <a:lnTo>
                  <a:pt x="1114602" y="356869"/>
                </a:lnTo>
                <a:close/>
              </a:path>
              <a:path w="4161790" h="356870">
                <a:moveTo>
                  <a:pt x="1089202" y="356869"/>
                </a:moveTo>
                <a:lnTo>
                  <a:pt x="1076502" y="356869"/>
                </a:lnTo>
                <a:lnTo>
                  <a:pt x="1076502" y="344169"/>
                </a:lnTo>
                <a:lnTo>
                  <a:pt x="1089202" y="344169"/>
                </a:lnTo>
                <a:lnTo>
                  <a:pt x="1089202" y="356869"/>
                </a:lnTo>
                <a:close/>
              </a:path>
              <a:path w="4161790" h="356870">
                <a:moveTo>
                  <a:pt x="1063802" y="356869"/>
                </a:moveTo>
                <a:lnTo>
                  <a:pt x="1051102" y="356869"/>
                </a:lnTo>
                <a:lnTo>
                  <a:pt x="1051102" y="344169"/>
                </a:lnTo>
                <a:lnTo>
                  <a:pt x="1063802" y="344169"/>
                </a:lnTo>
                <a:lnTo>
                  <a:pt x="1063802" y="356869"/>
                </a:lnTo>
                <a:close/>
              </a:path>
              <a:path w="4161790" h="356870">
                <a:moveTo>
                  <a:pt x="1038402" y="356869"/>
                </a:moveTo>
                <a:lnTo>
                  <a:pt x="1025702" y="356869"/>
                </a:lnTo>
                <a:lnTo>
                  <a:pt x="1025702" y="344169"/>
                </a:lnTo>
                <a:lnTo>
                  <a:pt x="1038402" y="344169"/>
                </a:lnTo>
                <a:lnTo>
                  <a:pt x="1038402" y="356869"/>
                </a:lnTo>
                <a:close/>
              </a:path>
              <a:path w="4161790" h="356870">
                <a:moveTo>
                  <a:pt x="1013002" y="356869"/>
                </a:moveTo>
                <a:lnTo>
                  <a:pt x="1000302" y="356869"/>
                </a:lnTo>
                <a:lnTo>
                  <a:pt x="1000302" y="344169"/>
                </a:lnTo>
                <a:lnTo>
                  <a:pt x="1013002" y="344169"/>
                </a:lnTo>
                <a:lnTo>
                  <a:pt x="1013002" y="356869"/>
                </a:lnTo>
                <a:close/>
              </a:path>
              <a:path w="4161790" h="356870">
                <a:moveTo>
                  <a:pt x="987602" y="356869"/>
                </a:moveTo>
                <a:lnTo>
                  <a:pt x="974902" y="356869"/>
                </a:lnTo>
                <a:lnTo>
                  <a:pt x="974902" y="344169"/>
                </a:lnTo>
                <a:lnTo>
                  <a:pt x="987602" y="344169"/>
                </a:lnTo>
                <a:lnTo>
                  <a:pt x="987602" y="356869"/>
                </a:lnTo>
                <a:close/>
              </a:path>
              <a:path w="4161790" h="356870">
                <a:moveTo>
                  <a:pt x="962202" y="356869"/>
                </a:moveTo>
                <a:lnTo>
                  <a:pt x="949502" y="356869"/>
                </a:lnTo>
                <a:lnTo>
                  <a:pt x="949502" y="344169"/>
                </a:lnTo>
                <a:lnTo>
                  <a:pt x="962202" y="344169"/>
                </a:lnTo>
                <a:lnTo>
                  <a:pt x="962202" y="356869"/>
                </a:lnTo>
                <a:close/>
              </a:path>
              <a:path w="4161790" h="356870">
                <a:moveTo>
                  <a:pt x="936802" y="356869"/>
                </a:moveTo>
                <a:lnTo>
                  <a:pt x="924102" y="356869"/>
                </a:lnTo>
                <a:lnTo>
                  <a:pt x="924102" y="344169"/>
                </a:lnTo>
                <a:lnTo>
                  <a:pt x="936802" y="344169"/>
                </a:lnTo>
                <a:lnTo>
                  <a:pt x="936802" y="356869"/>
                </a:lnTo>
                <a:close/>
              </a:path>
              <a:path w="4161790" h="356870">
                <a:moveTo>
                  <a:pt x="911402" y="356869"/>
                </a:moveTo>
                <a:lnTo>
                  <a:pt x="898702" y="356869"/>
                </a:lnTo>
                <a:lnTo>
                  <a:pt x="898702" y="344169"/>
                </a:lnTo>
                <a:lnTo>
                  <a:pt x="911402" y="344169"/>
                </a:lnTo>
                <a:lnTo>
                  <a:pt x="911402" y="356869"/>
                </a:lnTo>
                <a:close/>
              </a:path>
              <a:path w="4161790" h="356870">
                <a:moveTo>
                  <a:pt x="886002" y="356869"/>
                </a:moveTo>
                <a:lnTo>
                  <a:pt x="873302" y="356869"/>
                </a:lnTo>
                <a:lnTo>
                  <a:pt x="873302" y="344169"/>
                </a:lnTo>
                <a:lnTo>
                  <a:pt x="886002" y="344169"/>
                </a:lnTo>
                <a:lnTo>
                  <a:pt x="886002" y="356869"/>
                </a:lnTo>
                <a:close/>
              </a:path>
              <a:path w="4161790" h="356870">
                <a:moveTo>
                  <a:pt x="860602" y="356869"/>
                </a:moveTo>
                <a:lnTo>
                  <a:pt x="847902" y="356869"/>
                </a:lnTo>
                <a:lnTo>
                  <a:pt x="847902" y="344169"/>
                </a:lnTo>
                <a:lnTo>
                  <a:pt x="860602" y="344169"/>
                </a:lnTo>
                <a:lnTo>
                  <a:pt x="860602" y="356869"/>
                </a:lnTo>
                <a:close/>
              </a:path>
              <a:path w="4161790" h="356870">
                <a:moveTo>
                  <a:pt x="835202" y="356869"/>
                </a:moveTo>
                <a:lnTo>
                  <a:pt x="822502" y="356869"/>
                </a:lnTo>
                <a:lnTo>
                  <a:pt x="822502" y="344169"/>
                </a:lnTo>
                <a:lnTo>
                  <a:pt x="835202" y="344169"/>
                </a:lnTo>
                <a:lnTo>
                  <a:pt x="835202" y="356869"/>
                </a:lnTo>
                <a:close/>
              </a:path>
              <a:path w="4161790" h="356870">
                <a:moveTo>
                  <a:pt x="809802" y="356869"/>
                </a:moveTo>
                <a:lnTo>
                  <a:pt x="797102" y="356869"/>
                </a:lnTo>
                <a:lnTo>
                  <a:pt x="797102" y="344169"/>
                </a:lnTo>
                <a:lnTo>
                  <a:pt x="809802" y="344169"/>
                </a:lnTo>
                <a:lnTo>
                  <a:pt x="809802" y="356869"/>
                </a:lnTo>
                <a:close/>
              </a:path>
              <a:path w="4161790" h="356870">
                <a:moveTo>
                  <a:pt x="784402" y="356869"/>
                </a:moveTo>
                <a:lnTo>
                  <a:pt x="771702" y="356869"/>
                </a:lnTo>
                <a:lnTo>
                  <a:pt x="771702" y="344169"/>
                </a:lnTo>
                <a:lnTo>
                  <a:pt x="784402" y="344169"/>
                </a:lnTo>
                <a:lnTo>
                  <a:pt x="784402" y="356869"/>
                </a:lnTo>
                <a:close/>
              </a:path>
              <a:path w="4161790" h="356870">
                <a:moveTo>
                  <a:pt x="759002" y="356869"/>
                </a:moveTo>
                <a:lnTo>
                  <a:pt x="746302" y="356869"/>
                </a:lnTo>
                <a:lnTo>
                  <a:pt x="746302" y="344169"/>
                </a:lnTo>
                <a:lnTo>
                  <a:pt x="759002" y="344169"/>
                </a:lnTo>
                <a:lnTo>
                  <a:pt x="759002" y="356869"/>
                </a:lnTo>
                <a:close/>
              </a:path>
              <a:path w="4161790" h="356870">
                <a:moveTo>
                  <a:pt x="733602" y="356869"/>
                </a:moveTo>
                <a:lnTo>
                  <a:pt x="720902" y="356869"/>
                </a:lnTo>
                <a:lnTo>
                  <a:pt x="720902" y="344169"/>
                </a:lnTo>
                <a:lnTo>
                  <a:pt x="733602" y="344169"/>
                </a:lnTo>
                <a:lnTo>
                  <a:pt x="733602" y="356869"/>
                </a:lnTo>
                <a:close/>
              </a:path>
              <a:path w="4161790" h="356870">
                <a:moveTo>
                  <a:pt x="708202" y="356869"/>
                </a:moveTo>
                <a:lnTo>
                  <a:pt x="695502" y="356869"/>
                </a:lnTo>
                <a:lnTo>
                  <a:pt x="695502" y="344169"/>
                </a:lnTo>
                <a:lnTo>
                  <a:pt x="708202" y="344169"/>
                </a:lnTo>
                <a:lnTo>
                  <a:pt x="708202" y="356869"/>
                </a:lnTo>
                <a:close/>
              </a:path>
              <a:path w="4161790" h="356870">
                <a:moveTo>
                  <a:pt x="682802" y="356869"/>
                </a:moveTo>
                <a:lnTo>
                  <a:pt x="670102" y="356869"/>
                </a:lnTo>
                <a:lnTo>
                  <a:pt x="670102" y="344169"/>
                </a:lnTo>
                <a:lnTo>
                  <a:pt x="682802" y="344169"/>
                </a:lnTo>
                <a:lnTo>
                  <a:pt x="682802" y="356869"/>
                </a:lnTo>
                <a:close/>
              </a:path>
              <a:path w="4161790" h="356870">
                <a:moveTo>
                  <a:pt x="657402" y="356869"/>
                </a:moveTo>
                <a:lnTo>
                  <a:pt x="644702" y="356869"/>
                </a:lnTo>
                <a:lnTo>
                  <a:pt x="644702" y="344169"/>
                </a:lnTo>
                <a:lnTo>
                  <a:pt x="657402" y="344169"/>
                </a:lnTo>
                <a:lnTo>
                  <a:pt x="657402" y="356869"/>
                </a:lnTo>
                <a:close/>
              </a:path>
              <a:path w="4161790" h="356870">
                <a:moveTo>
                  <a:pt x="632002" y="356869"/>
                </a:moveTo>
                <a:lnTo>
                  <a:pt x="619302" y="356869"/>
                </a:lnTo>
                <a:lnTo>
                  <a:pt x="619302" y="344169"/>
                </a:lnTo>
                <a:lnTo>
                  <a:pt x="632002" y="344169"/>
                </a:lnTo>
                <a:lnTo>
                  <a:pt x="632002" y="356869"/>
                </a:lnTo>
                <a:close/>
              </a:path>
              <a:path w="4161790" h="356870">
                <a:moveTo>
                  <a:pt x="606602" y="356869"/>
                </a:moveTo>
                <a:lnTo>
                  <a:pt x="593902" y="356869"/>
                </a:lnTo>
                <a:lnTo>
                  <a:pt x="593902" y="344169"/>
                </a:lnTo>
                <a:lnTo>
                  <a:pt x="606602" y="344169"/>
                </a:lnTo>
                <a:lnTo>
                  <a:pt x="606602" y="356869"/>
                </a:lnTo>
                <a:close/>
              </a:path>
              <a:path w="4161790" h="356870">
                <a:moveTo>
                  <a:pt x="581202" y="356869"/>
                </a:moveTo>
                <a:lnTo>
                  <a:pt x="568502" y="356869"/>
                </a:lnTo>
                <a:lnTo>
                  <a:pt x="568502" y="344169"/>
                </a:lnTo>
                <a:lnTo>
                  <a:pt x="581202" y="344169"/>
                </a:lnTo>
                <a:lnTo>
                  <a:pt x="581202" y="356869"/>
                </a:lnTo>
                <a:close/>
              </a:path>
              <a:path w="4161790" h="356870">
                <a:moveTo>
                  <a:pt x="555802" y="356869"/>
                </a:moveTo>
                <a:lnTo>
                  <a:pt x="543102" y="356869"/>
                </a:lnTo>
                <a:lnTo>
                  <a:pt x="543102" y="344169"/>
                </a:lnTo>
                <a:lnTo>
                  <a:pt x="555802" y="344169"/>
                </a:lnTo>
                <a:lnTo>
                  <a:pt x="555802" y="356869"/>
                </a:lnTo>
                <a:close/>
              </a:path>
              <a:path w="4161790" h="356870">
                <a:moveTo>
                  <a:pt x="530402" y="356869"/>
                </a:moveTo>
                <a:lnTo>
                  <a:pt x="517702" y="356869"/>
                </a:lnTo>
                <a:lnTo>
                  <a:pt x="517702" y="344169"/>
                </a:lnTo>
                <a:lnTo>
                  <a:pt x="530402" y="344169"/>
                </a:lnTo>
                <a:lnTo>
                  <a:pt x="530402" y="356869"/>
                </a:lnTo>
                <a:close/>
              </a:path>
              <a:path w="4161790" h="356870">
                <a:moveTo>
                  <a:pt x="505002" y="356869"/>
                </a:moveTo>
                <a:lnTo>
                  <a:pt x="492302" y="356869"/>
                </a:lnTo>
                <a:lnTo>
                  <a:pt x="492302" y="344169"/>
                </a:lnTo>
                <a:lnTo>
                  <a:pt x="505002" y="344169"/>
                </a:lnTo>
                <a:lnTo>
                  <a:pt x="505002" y="356869"/>
                </a:lnTo>
                <a:close/>
              </a:path>
              <a:path w="4161790" h="356870">
                <a:moveTo>
                  <a:pt x="479602" y="356869"/>
                </a:moveTo>
                <a:lnTo>
                  <a:pt x="466902" y="356869"/>
                </a:lnTo>
                <a:lnTo>
                  <a:pt x="466902" y="344169"/>
                </a:lnTo>
                <a:lnTo>
                  <a:pt x="479602" y="344169"/>
                </a:lnTo>
                <a:lnTo>
                  <a:pt x="479602" y="356869"/>
                </a:lnTo>
                <a:close/>
              </a:path>
              <a:path w="4161790" h="356870">
                <a:moveTo>
                  <a:pt x="454202" y="356869"/>
                </a:moveTo>
                <a:lnTo>
                  <a:pt x="441502" y="356869"/>
                </a:lnTo>
                <a:lnTo>
                  <a:pt x="441502" y="344169"/>
                </a:lnTo>
                <a:lnTo>
                  <a:pt x="454202" y="344169"/>
                </a:lnTo>
                <a:lnTo>
                  <a:pt x="454202" y="356869"/>
                </a:lnTo>
                <a:close/>
              </a:path>
              <a:path w="4161790" h="356870">
                <a:moveTo>
                  <a:pt x="428802" y="356869"/>
                </a:moveTo>
                <a:lnTo>
                  <a:pt x="416102" y="356869"/>
                </a:lnTo>
                <a:lnTo>
                  <a:pt x="416102" y="344169"/>
                </a:lnTo>
                <a:lnTo>
                  <a:pt x="428802" y="344169"/>
                </a:lnTo>
                <a:lnTo>
                  <a:pt x="428802" y="356869"/>
                </a:lnTo>
                <a:close/>
              </a:path>
              <a:path w="4161790" h="356870">
                <a:moveTo>
                  <a:pt x="403402" y="356869"/>
                </a:moveTo>
                <a:lnTo>
                  <a:pt x="390702" y="356869"/>
                </a:lnTo>
                <a:lnTo>
                  <a:pt x="390702" y="344169"/>
                </a:lnTo>
                <a:lnTo>
                  <a:pt x="403402" y="344169"/>
                </a:lnTo>
                <a:lnTo>
                  <a:pt x="403402" y="356869"/>
                </a:lnTo>
                <a:close/>
              </a:path>
              <a:path w="4161790" h="356870">
                <a:moveTo>
                  <a:pt x="378002" y="356869"/>
                </a:moveTo>
                <a:lnTo>
                  <a:pt x="365302" y="356869"/>
                </a:lnTo>
                <a:lnTo>
                  <a:pt x="365302" y="344169"/>
                </a:lnTo>
                <a:lnTo>
                  <a:pt x="378002" y="344169"/>
                </a:lnTo>
                <a:lnTo>
                  <a:pt x="378002" y="356869"/>
                </a:lnTo>
                <a:close/>
              </a:path>
              <a:path w="4161790" h="356870">
                <a:moveTo>
                  <a:pt x="352602" y="356869"/>
                </a:moveTo>
                <a:lnTo>
                  <a:pt x="339902" y="356869"/>
                </a:lnTo>
                <a:lnTo>
                  <a:pt x="339902" y="344169"/>
                </a:lnTo>
                <a:lnTo>
                  <a:pt x="352602" y="344169"/>
                </a:lnTo>
                <a:lnTo>
                  <a:pt x="352602" y="356869"/>
                </a:lnTo>
                <a:close/>
              </a:path>
              <a:path w="4161790" h="356870">
                <a:moveTo>
                  <a:pt x="327202" y="356869"/>
                </a:moveTo>
                <a:lnTo>
                  <a:pt x="314502" y="356869"/>
                </a:lnTo>
                <a:lnTo>
                  <a:pt x="314502" y="344169"/>
                </a:lnTo>
                <a:lnTo>
                  <a:pt x="327202" y="344169"/>
                </a:lnTo>
                <a:lnTo>
                  <a:pt x="327202" y="356869"/>
                </a:lnTo>
                <a:close/>
              </a:path>
              <a:path w="4161790" h="356870">
                <a:moveTo>
                  <a:pt x="301802" y="356869"/>
                </a:moveTo>
                <a:lnTo>
                  <a:pt x="289102" y="356869"/>
                </a:lnTo>
                <a:lnTo>
                  <a:pt x="289102" y="344169"/>
                </a:lnTo>
                <a:lnTo>
                  <a:pt x="301802" y="344169"/>
                </a:lnTo>
                <a:lnTo>
                  <a:pt x="301802" y="356869"/>
                </a:lnTo>
                <a:close/>
              </a:path>
              <a:path w="4161790" h="356870">
                <a:moveTo>
                  <a:pt x="276402" y="356869"/>
                </a:moveTo>
                <a:lnTo>
                  <a:pt x="263702" y="356869"/>
                </a:lnTo>
                <a:lnTo>
                  <a:pt x="263702" y="344169"/>
                </a:lnTo>
                <a:lnTo>
                  <a:pt x="276402" y="344169"/>
                </a:lnTo>
                <a:lnTo>
                  <a:pt x="276402" y="356869"/>
                </a:lnTo>
                <a:close/>
              </a:path>
              <a:path w="4161790" h="356870">
                <a:moveTo>
                  <a:pt x="251002" y="356869"/>
                </a:moveTo>
                <a:lnTo>
                  <a:pt x="238302" y="356869"/>
                </a:lnTo>
                <a:lnTo>
                  <a:pt x="238302" y="344169"/>
                </a:lnTo>
                <a:lnTo>
                  <a:pt x="251002" y="344169"/>
                </a:lnTo>
                <a:lnTo>
                  <a:pt x="251002" y="356869"/>
                </a:lnTo>
                <a:close/>
              </a:path>
              <a:path w="4161790" h="356870">
                <a:moveTo>
                  <a:pt x="225602" y="356869"/>
                </a:moveTo>
                <a:lnTo>
                  <a:pt x="212902" y="356869"/>
                </a:lnTo>
                <a:lnTo>
                  <a:pt x="212902" y="344169"/>
                </a:lnTo>
                <a:lnTo>
                  <a:pt x="225602" y="344169"/>
                </a:lnTo>
                <a:lnTo>
                  <a:pt x="225602" y="356869"/>
                </a:lnTo>
                <a:close/>
              </a:path>
              <a:path w="4161790" h="356870">
                <a:moveTo>
                  <a:pt x="200202" y="356869"/>
                </a:moveTo>
                <a:lnTo>
                  <a:pt x="187502" y="356869"/>
                </a:lnTo>
                <a:lnTo>
                  <a:pt x="187502" y="344169"/>
                </a:lnTo>
                <a:lnTo>
                  <a:pt x="200202" y="344169"/>
                </a:lnTo>
                <a:lnTo>
                  <a:pt x="200202" y="356869"/>
                </a:lnTo>
                <a:close/>
              </a:path>
              <a:path w="4161790" h="356870">
                <a:moveTo>
                  <a:pt x="174802" y="356869"/>
                </a:moveTo>
                <a:lnTo>
                  <a:pt x="162102" y="356869"/>
                </a:lnTo>
                <a:lnTo>
                  <a:pt x="162102" y="344169"/>
                </a:lnTo>
                <a:lnTo>
                  <a:pt x="174802" y="344169"/>
                </a:lnTo>
                <a:lnTo>
                  <a:pt x="174802" y="356869"/>
                </a:lnTo>
                <a:close/>
              </a:path>
              <a:path w="4161790" h="356870">
                <a:moveTo>
                  <a:pt x="149402" y="356869"/>
                </a:moveTo>
                <a:lnTo>
                  <a:pt x="136702" y="356869"/>
                </a:lnTo>
                <a:lnTo>
                  <a:pt x="136702" y="344169"/>
                </a:lnTo>
                <a:lnTo>
                  <a:pt x="149402" y="344169"/>
                </a:lnTo>
                <a:lnTo>
                  <a:pt x="149402" y="356869"/>
                </a:lnTo>
                <a:close/>
              </a:path>
              <a:path w="4161790" h="356870">
                <a:moveTo>
                  <a:pt x="124002" y="356869"/>
                </a:moveTo>
                <a:lnTo>
                  <a:pt x="111302" y="356869"/>
                </a:lnTo>
                <a:lnTo>
                  <a:pt x="111302" y="344169"/>
                </a:lnTo>
                <a:lnTo>
                  <a:pt x="124002" y="344169"/>
                </a:lnTo>
                <a:lnTo>
                  <a:pt x="124002" y="356869"/>
                </a:lnTo>
                <a:close/>
              </a:path>
              <a:path w="4161790" h="356870">
                <a:moveTo>
                  <a:pt x="98602" y="356869"/>
                </a:moveTo>
                <a:lnTo>
                  <a:pt x="85902" y="356869"/>
                </a:lnTo>
                <a:lnTo>
                  <a:pt x="85902" y="344169"/>
                </a:lnTo>
                <a:lnTo>
                  <a:pt x="98602" y="344169"/>
                </a:lnTo>
                <a:lnTo>
                  <a:pt x="98602" y="356869"/>
                </a:lnTo>
                <a:close/>
              </a:path>
              <a:path w="4161790" h="356870">
                <a:moveTo>
                  <a:pt x="61904" y="344119"/>
                </a:moveTo>
                <a:lnTo>
                  <a:pt x="61239" y="344119"/>
                </a:lnTo>
                <a:lnTo>
                  <a:pt x="61007" y="344096"/>
                </a:lnTo>
                <a:lnTo>
                  <a:pt x="61904" y="344119"/>
                </a:lnTo>
                <a:close/>
              </a:path>
              <a:path w="4161790" h="356870">
                <a:moveTo>
                  <a:pt x="73202" y="356869"/>
                </a:moveTo>
                <a:lnTo>
                  <a:pt x="63626" y="356869"/>
                </a:lnTo>
                <a:lnTo>
                  <a:pt x="60439" y="356793"/>
                </a:lnTo>
                <a:lnTo>
                  <a:pt x="60020" y="356755"/>
                </a:lnTo>
                <a:lnTo>
                  <a:pt x="60985" y="344098"/>
                </a:lnTo>
                <a:lnTo>
                  <a:pt x="61239" y="344119"/>
                </a:lnTo>
                <a:lnTo>
                  <a:pt x="61904" y="344119"/>
                </a:lnTo>
                <a:lnTo>
                  <a:pt x="63868" y="344169"/>
                </a:lnTo>
                <a:lnTo>
                  <a:pt x="73202" y="344169"/>
                </a:lnTo>
                <a:lnTo>
                  <a:pt x="73202" y="356869"/>
                </a:lnTo>
                <a:close/>
              </a:path>
              <a:path w="4161790" h="356870">
                <a:moveTo>
                  <a:pt x="39417" y="338010"/>
                </a:moveTo>
                <a:lnTo>
                  <a:pt x="39128" y="337870"/>
                </a:lnTo>
                <a:lnTo>
                  <a:pt x="39417" y="338010"/>
                </a:lnTo>
                <a:close/>
              </a:path>
              <a:path w="4161790" h="356870">
                <a:moveTo>
                  <a:pt x="39558" y="338116"/>
                </a:moveTo>
                <a:lnTo>
                  <a:pt x="39373" y="338010"/>
                </a:lnTo>
                <a:lnTo>
                  <a:pt x="39558" y="338116"/>
                </a:lnTo>
                <a:close/>
              </a:path>
              <a:path w="4161790" h="356870">
                <a:moveTo>
                  <a:pt x="39759" y="338175"/>
                </a:moveTo>
                <a:lnTo>
                  <a:pt x="39408" y="338010"/>
                </a:lnTo>
                <a:lnTo>
                  <a:pt x="39759" y="338175"/>
                </a:lnTo>
                <a:close/>
              </a:path>
              <a:path w="4161790" h="356870">
                <a:moveTo>
                  <a:pt x="46431" y="354444"/>
                </a:moveTo>
                <a:lnTo>
                  <a:pt x="44767" y="354012"/>
                </a:lnTo>
                <a:lnTo>
                  <a:pt x="38912" y="351866"/>
                </a:lnTo>
                <a:lnTo>
                  <a:pt x="33337" y="349186"/>
                </a:lnTo>
                <a:lnTo>
                  <a:pt x="32969" y="348957"/>
                </a:lnTo>
                <a:lnTo>
                  <a:pt x="39558" y="338116"/>
                </a:lnTo>
                <a:lnTo>
                  <a:pt x="39759" y="338175"/>
                </a:lnTo>
                <a:lnTo>
                  <a:pt x="43646" y="340055"/>
                </a:lnTo>
                <a:lnTo>
                  <a:pt x="44145" y="340296"/>
                </a:lnTo>
                <a:lnTo>
                  <a:pt x="48342" y="341795"/>
                </a:lnTo>
                <a:lnTo>
                  <a:pt x="48831" y="341972"/>
                </a:lnTo>
                <a:lnTo>
                  <a:pt x="49593" y="342138"/>
                </a:lnTo>
                <a:lnTo>
                  <a:pt x="46431" y="354444"/>
                </a:lnTo>
                <a:close/>
              </a:path>
              <a:path w="4161790" h="356870">
                <a:moveTo>
                  <a:pt x="44145" y="340296"/>
                </a:moveTo>
                <a:lnTo>
                  <a:pt x="43561" y="340055"/>
                </a:lnTo>
                <a:lnTo>
                  <a:pt x="43905" y="340180"/>
                </a:lnTo>
                <a:lnTo>
                  <a:pt x="44145" y="340296"/>
                </a:lnTo>
                <a:close/>
              </a:path>
              <a:path w="4161790" h="356870">
                <a:moveTo>
                  <a:pt x="43905" y="340180"/>
                </a:moveTo>
                <a:lnTo>
                  <a:pt x="43561" y="340055"/>
                </a:lnTo>
                <a:lnTo>
                  <a:pt x="43905" y="340180"/>
                </a:lnTo>
                <a:close/>
              </a:path>
              <a:path w="4161790" h="356870">
                <a:moveTo>
                  <a:pt x="44224" y="340296"/>
                </a:moveTo>
                <a:lnTo>
                  <a:pt x="43905" y="340180"/>
                </a:lnTo>
                <a:lnTo>
                  <a:pt x="44224" y="340296"/>
                </a:lnTo>
                <a:close/>
              </a:path>
              <a:path w="4161790" h="356870">
                <a:moveTo>
                  <a:pt x="48831" y="341972"/>
                </a:moveTo>
                <a:lnTo>
                  <a:pt x="48234" y="341795"/>
                </a:lnTo>
                <a:lnTo>
                  <a:pt x="48587" y="341884"/>
                </a:lnTo>
                <a:lnTo>
                  <a:pt x="48831" y="341972"/>
                </a:lnTo>
                <a:close/>
              </a:path>
              <a:path w="4161790" h="356870">
                <a:moveTo>
                  <a:pt x="48587" y="341884"/>
                </a:moveTo>
                <a:lnTo>
                  <a:pt x="48234" y="341795"/>
                </a:lnTo>
                <a:lnTo>
                  <a:pt x="48587" y="341884"/>
                </a:lnTo>
                <a:close/>
              </a:path>
              <a:path w="4161790" h="356870">
                <a:moveTo>
                  <a:pt x="48939" y="341972"/>
                </a:moveTo>
                <a:lnTo>
                  <a:pt x="48587" y="341884"/>
                </a:lnTo>
                <a:lnTo>
                  <a:pt x="48939" y="341972"/>
                </a:lnTo>
                <a:close/>
              </a:path>
              <a:path w="4161790" h="356870">
                <a:moveTo>
                  <a:pt x="21640" y="340931"/>
                </a:moveTo>
                <a:lnTo>
                  <a:pt x="18656" y="338213"/>
                </a:lnTo>
                <a:lnTo>
                  <a:pt x="14541" y="333692"/>
                </a:lnTo>
                <a:lnTo>
                  <a:pt x="12293" y="330669"/>
                </a:lnTo>
                <a:lnTo>
                  <a:pt x="22466" y="323075"/>
                </a:lnTo>
                <a:lnTo>
                  <a:pt x="24185" y="325374"/>
                </a:lnTo>
                <a:lnTo>
                  <a:pt x="24536" y="325843"/>
                </a:lnTo>
                <a:lnTo>
                  <a:pt x="27458" y="329018"/>
                </a:lnTo>
                <a:lnTo>
                  <a:pt x="27851" y="329450"/>
                </a:lnTo>
                <a:lnTo>
                  <a:pt x="30187" y="331533"/>
                </a:lnTo>
                <a:lnTo>
                  <a:pt x="21640" y="340931"/>
                </a:lnTo>
                <a:close/>
              </a:path>
              <a:path w="4161790" h="356870">
                <a:moveTo>
                  <a:pt x="24536" y="325843"/>
                </a:moveTo>
                <a:lnTo>
                  <a:pt x="24142" y="325374"/>
                </a:lnTo>
                <a:lnTo>
                  <a:pt x="24380" y="325635"/>
                </a:lnTo>
                <a:lnTo>
                  <a:pt x="24536" y="325843"/>
                </a:lnTo>
                <a:close/>
              </a:path>
              <a:path w="4161790" h="356870">
                <a:moveTo>
                  <a:pt x="24380" y="325635"/>
                </a:moveTo>
                <a:lnTo>
                  <a:pt x="24142" y="325374"/>
                </a:lnTo>
                <a:lnTo>
                  <a:pt x="24380" y="325635"/>
                </a:lnTo>
                <a:close/>
              </a:path>
              <a:path w="4161790" h="356870">
                <a:moveTo>
                  <a:pt x="24570" y="325843"/>
                </a:moveTo>
                <a:lnTo>
                  <a:pt x="24380" y="325635"/>
                </a:lnTo>
                <a:lnTo>
                  <a:pt x="24570" y="325843"/>
                </a:lnTo>
                <a:close/>
              </a:path>
              <a:path w="4161790" h="356870">
                <a:moveTo>
                  <a:pt x="27851" y="329450"/>
                </a:moveTo>
                <a:lnTo>
                  <a:pt x="27419" y="329018"/>
                </a:lnTo>
                <a:lnTo>
                  <a:pt x="27643" y="329222"/>
                </a:lnTo>
                <a:lnTo>
                  <a:pt x="27851" y="329450"/>
                </a:lnTo>
                <a:close/>
              </a:path>
              <a:path w="4161790" h="356870">
                <a:moveTo>
                  <a:pt x="27643" y="329222"/>
                </a:moveTo>
                <a:lnTo>
                  <a:pt x="27419" y="329018"/>
                </a:lnTo>
                <a:lnTo>
                  <a:pt x="27643" y="329222"/>
                </a:lnTo>
                <a:close/>
              </a:path>
              <a:path w="4161790" h="356870">
                <a:moveTo>
                  <a:pt x="27894" y="329450"/>
                </a:moveTo>
                <a:lnTo>
                  <a:pt x="27643" y="329222"/>
                </a:lnTo>
                <a:lnTo>
                  <a:pt x="27894" y="329450"/>
                </a:lnTo>
                <a:close/>
              </a:path>
              <a:path w="4161790" h="356870">
                <a:moveTo>
                  <a:pt x="5334" y="318642"/>
                </a:moveTo>
                <a:lnTo>
                  <a:pt x="5003" y="317957"/>
                </a:lnTo>
                <a:lnTo>
                  <a:pt x="2857" y="312102"/>
                </a:lnTo>
                <a:lnTo>
                  <a:pt x="1308" y="306069"/>
                </a:lnTo>
                <a:lnTo>
                  <a:pt x="1092" y="304888"/>
                </a:lnTo>
                <a:lnTo>
                  <a:pt x="13601" y="302653"/>
                </a:lnTo>
                <a:lnTo>
                  <a:pt x="13665" y="303136"/>
                </a:lnTo>
                <a:lnTo>
                  <a:pt x="14921" y="308038"/>
                </a:lnTo>
                <a:lnTo>
                  <a:pt x="15074" y="308635"/>
                </a:lnTo>
                <a:lnTo>
                  <a:pt x="16602" y="312724"/>
                </a:lnTo>
                <a:lnTo>
                  <a:pt x="16747" y="313145"/>
                </a:lnTo>
                <a:lnTo>
                  <a:pt x="5334" y="318642"/>
                </a:lnTo>
                <a:close/>
              </a:path>
              <a:path w="4161790" h="356870">
                <a:moveTo>
                  <a:pt x="13727" y="303379"/>
                </a:moveTo>
                <a:lnTo>
                  <a:pt x="13665" y="303136"/>
                </a:lnTo>
                <a:lnTo>
                  <a:pt x="13727" y="303379"/>
                </a:lnTo>
                <a:close/>
              </a:path>
              <a:path w="4161790" h="356870">
                <a:moveTo>
                  <a:pt x="13785" y="303606"/>
                </a:moveTo>
                <a:lnTo>
                  <a:pt x="13727" y="303379"/>
                </a:lnTo>
                <a:lnTo>
                  <a:pt x="13785" y="303606"/>
                </a:lnTo>
                <a:close/>
              </a:path>
              <a:path w="4161790" h="356870">
                <a:moveTo>
                  <a:pt x="15074" y="308635"/>
                </a:moveTo>
                <a:lnTo>
                  <a:pt x="14897" y="308038"/>
                </a:lnTo>
                <a:lnTo>
                  <a:pt x="14980" y="308269"/>
                </a:lnTo>
                <a:lnTo>
                  <a:pt x="15074" y="308635"/>
                </a:lnTo>
                <a:close/>
              </a:path>
              <a:path w="4161790" h="356870">
                <a:moveTo>
                  <a:pt x="14980" y="308269"/>
                </a:moveTo>
                <a:lnTo>
                  <a:pt x="14897" y="308038"/>
                </a:lnTo>
                <a:lnTo>
                  <a:pt x="14980" y="308269"/>
                </a:lnTo>
                <a:close/>
              </a:path>
              <a:path w="4161790" h="356870">
                <a:moveTo>
                  <a:pt x="15114" y="308635"/>
                </a:moveTo>
                <a:lnTo>
                  <a:pt x="14980" y="308269"/>
                </a:lnTo>
                <a:lnTo>
                  <a:pt x="15114" y="308635"/>
                </a:lnTo>
                <a:close/>
              </a:path>
              <a:path w="4161790" h="356870">
                <a:moveTo>
                  <a:pt x="16747" y="313145"/>
                </a:moveTo>
                <a:lnTo>
                  <a:pt x="16573" y="312724"/>
                </a:lnTo>
                <a:lnTo>
                  <a:pt x="16679" y="312935"/>
                </a:lnTo>
                <a:lnTo>
                  <a:pt x="16747" y="313145"/>
                </a:lnTo>
                <a:close/>
              </a:path>
              <a:path w="4161790" h="356870">
                <a:moveTo>
                  <a:pt x="16679" y="312935"/>
                </a:moveTo>
                <a:lnTo>
                  <a:pt x="16573" y="312724"/>
                </a:lnTo>
                <a:lnTo>
                  <a:pt x="16679" y="31293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79144" y="5647054"/>
            <a:ext cx="4161790" cy="593725"/>
          </a:xfrm>
          <a:custGeom>
            <a:avLst/>
            <a:gdLst/>
            <a:ahLst/>
            <a:cxnLst/>
            <a:rect l="l" t="t" r="r" b="b"/>
            <a:pathLst>
              <a:path w="4161790" h="593725">
                <a:moveTo>
                  <a:pt x="12700" y="490537"/>
                </a:moveTo>
                <a:lnTo>
                  <a:pt x="0" y="490537"/>
                </a:lnTo>
                <a:lnTo>
                  <a:pt x="0" y="477837"/>
                </a:lnTo>
                <a:lnTo>
                  <a:pt x="12700" y="477837"/>
                </a:lnTo>
                <a:lnTo>
                  <a:pt x="12700" y="490537"/>
                </a:lnTo>
                <a:close/>
              </a:path>
              <a:path w="4161790" h="593725">
                <a:moveTo>
                  <a:pt x="12700" y="465137"/>
                </a:moveTo>
                <a:lnTo>
                  <a:pt x="0" y="465137"/>
                </a:lnTo>
                <a:lnTo>
                  <a:pt x="0" y="452437"/>
                </a:lnTo>
                <a:lnTo>
                  <a:pt x="12700" y="452437"/>
                </a:lnTo>
                <a:lnTo>
                  <a:pt x="12700" y="465137"/>
                </a:lnTo>
                <a:close/>
              </a:path>
              <a:path w="4161790" h="593725">
                <a:moveTo>
                  <a:pt x="12700" y="439737"/>
                </a:moveTo>
                <a:lnTo>
                  <a:pt x="0" y="439737"/>
                </a:lnTo>
                <a:lnTo>
                  <a:pt x="0" y="427037"/>
                </a:lnTo>
                <a:lnTo>
                  <a:pt x="12700" y="427037"/>
                </a:lnTo>
                <a:lnTo>
                  <a:pt x="12700" y="439737"/>
                </a:lnTo>
                <a:close/>
              </a:path>
              <a:path w="4161790" h="593725">
                <a:moveTo>
                  <a:pt x="12700" y="414337"/>
                </a:moveTo>
                <a:lnTo>
                  <a:pt x="0" y="414337"/>
                </a:lnTo>
                <a:lnTo>
                  <a:pt x="0" y="401637"/>
                </a:lnTo>
                <a:lnTo>
                  <a:pt x="12700" y="401637"/>
                </a:lnTo>
                <a:lnTo>
                  <a:pt x="12700" y="414337"/>
                </a:lnTo>
                <a:close/>
              </a:path>
              <a:path w="4161790" h="593725">
                <a:moveTo>
                  <a:pt x="12700" y="388937"/>
                </a:moveTo>
                <a:lnTo>
                  <a:pt x="0" y="388937"/>
                </a:lnTo>
                <a:lnTo>
                  <a:pt x="0" y="376237"/>
                </a:lnTo>
                <a:lnTo>
                  <a:pt x="12700" y="376237"/>
                </a:lnTo>
                <a:lnTo>
                  <a:pt x="12700" y="388937"/>
                </a:lnTo>
                <a:close/>
              </a:path>
              <a:path w="4161790" h="593725">
                <a:moveTo>
                  <a:pt x="12700" y="363537"/>
                </a:moveTo>
                <a:lnTo>
                  <a:pt x="0" y="363537"/>
                </a:lnTo>
                <a:lnTo>
                  <a:pt x="0" y="350837"/>
                </a:lnTo>
                <a:lnTo>
                  <a:pt x="12700" y="350837"/>
                </a:lnTo>
                <a:lnTo>
                  <a:pt x="12700" y="363537"/>
                </a:lnTo>
                <a:close/>
              </a:path>
              <a:path w="4161790" h="593725">
                <a:moveTo>
                  <a:pt x="12700" y="338137"/>
                </a:moveTo>
                <a:lnTo>
                  <a:pt x="0" y="338137"/>
                </a:lnTo>
                <a:lnTo>
                  <a:pt x="0" y="325437"/>
                </a:lnTo>
                <a:lnTo>
                  <a:pt x="12700" y="325437"/>
                </a:lnTo>
                <a:lnTo>
                  <a:pt x="12700" y="338137"/>
                </a:lnTo>
                <a:close/>
              </a:path>
              <a:path w="4161790" h="593725">
                <a:moveTo>
                  <a:pt x="12700" y="312737"/>
                </a:moveTo>
                <a:lnTo>
                  <a:pt x="0" y="312737"/>
                </a:lnTo>
                <a:lnTo>
                  <a:pt x="0" y="300037"/>
                </a:lnTo>
                <a:lnTo>
                  <a:pt x="12700" y="300037"/>
                </a:lnTo>
                <a:lnTo>
                  <a:pt x="12700" y="312737"/>
                </a:lnTo>
                <a:close/>
              </a:path>
              <a:path w="4161790" h="593725">
                <a:moveTo>
                  <a:pt x="12700" y="287337"/>
                </a:moveTo>
                <a:lnTo>
                  <a:pt x="0" y="287337"/>
                </a:lnTo>
                <a:lnTo>
                  <a:pt x="0" y="274637"/>
                </a:lnTo>
                <a:lnTo>
                  <a:pt x="12700" y="274637"/>
                </a:lnTo>
                <a:lnTo>
                  <a:pt x="12700" y="287337"/>
                </a:lnTo>
                <a:close/>
              </a:path>
              <a:path w="4161790" h="593725">
                <a:moveTo>
                  <a:pt x="12700" y="261937"/>
                </a:moveTo>
                <a:lnTo>
                  <a:pt x="0" y="261937"/>
                </a:lnTo>
                <a:lnTo>
                  <a:pt x="0" y="249237"/>
                </a:lnTo>
                <a:lnTo>
                  <a:pt x="12700" y="249237"/>
                </a:lnTo>
                <a:lnTo>
                  <a:pt x="12700" y="261937"/>
                </a:lnTo>
                <a:close/>
              </a:path>
              <a:path w="4161790" h="593725">
                <a:moveTo>
                  <a:pt x="12700" y="236537"/>
                </a:moveTo>
                <a:lnTo>
                  <a:pt x="0" y="236537"/>
                </a:lnTo>
                <a:lnTo>
                  <a:pt x="0" y="223837"/>
                </a:lnTo>
                <a:lnTo>
                  <a:pt x="12700" y="223837"/>
                </a:lnTo>
                <a:lnTo>
                  <a:pt x="12700" y="236537"/>
                </a:lnTo>
                <a:close/>
              </a:path>
              <a:path w="4161790" h="593725">
                <a:moveTo>
                  <a:pt x="12700" y="211137"/>
                </a:moveTo>
                <a:lnTo>
                  <a:pt x="0" y="211137"/>
                </a:lnTo>
                <a:lnTo>
                  <a:pt x="0" y="198437"/>
                </a:lnTo>
                <a:lnTo>
                  <a:pt x="12700" y="198437"/>
                </a:lnTo>
                <a:lnTo>
                  <a:pt x="12700" y="211137"/>
                </a:lnTo>
                <a:close/>
              </a:path>
              <a:path w="4161790" h="593725">
                <a:moveTo>
                  <a:pt x="12700" y="185737"/>
                </a:moveTo>
                <a:lnTo>
                  <a:pt x="0" y="185737"/>
                </a:lnTo>
                <a:lnTo>
                  <a:pt x="0" y="173037"/>
                </a:lnTo>
                <a:lnTo>
                  <a:pt x="12700" y="173037"/>
                </a:lnTo>
                <a:lnTo>
                  <a:pt x="12700" y="185737"/>
                </a:lnTo>
                <a:close/>
              </a:path>
              <a:path w="4161790" h="593725">
                <a:moveTo>
                  <a:pt x="12700" y="160337"/>
                </a:moveTo>
                <a:lnTo>
                  <a:pt x="0" y="160337"/>
                </a:lnTo>
                <a:lnTo>
                  <a:pt x="0" y="147637"/>
                </a:lnTo>
                <a:lnTo>
                  <a:pt x="12700" y="147637"/>
                </a:lnTo>
                <a:lnTo>
                  <a:pt x="12700" y="160337"/>
                </a:lnTo>
                <a:close/>
              </a:path>
              <a:path w="4161790" h="593725">
                <a:moveTo>
                  <a:pt x="12700" y="134937"/>
                </a:moveTo>
                <a:lnTo>
                  <a:pt x="0" y="134937"/>
                </a:lnTo>
                <a:lnTo>
                  <a:pt x="0" y="122237"/>
                </a:lnTo>
                <a:lnTo>
                  <a:pt x="12700" y="122237"/>
                </a:lnTo>
                <a:lnTo>
                  <a:pt x="12700" y="134937"/>
                </a:lnTo>
                <a:close/>
              </a:path>
              <a:path w="4161790" h="593725">
                <a:moveTo>
                  <a:pt x="12700" y="109537"/>
                </a:moveTo>
                <a:lnTo>
                  <a:pt x="0" y="109537"/>
                </a:lnTo>
                <a:lnTo>
                  <a:pt x="126" y="97878"/>
                </a:lnTo>
                <a:lnTo>
                  <a:pt x="253" y="96367"/>
                </a:lnTo>
                <a:lnTo>
                  <a:pt x="12915" y="97320"/>
                </a:lnTo>
                <a:lnTo>
                  <a:pt x="12826" y="98361"/>
                </a:lnTo>
                <a:lnTo>
                  <a:pt x="12700" y="103187"/>
                </a:lnTo>
                <a:lnTo>
                  <a:pt x="12700" y="109537"/>
                </a:lnTo>
                <a:close/>
              </a:path>
              <a:path w="4161790" h="593725">
                <a:moveTo>
                  <a:pt x="12826" y="98398"/>
                </a:moveTo>
                <a:close/>
              </a:path>
              <a:path w="4161790" h="593725">
                <a:moveTo>
                  <a:pt x="12818" y="98691"/>
                </a:moveTo>
                <a:lnTo>
                  <a:pt x="12826" y="98398"/>
                </a:lnTo>
                <a:lnTo>
                  <a:pt x="12818" y="98691"/>
                </a:lnTo>
                <a:close/>
              </a:path>
              <a:path w="4161790" h="593725">
                <a:moveTo>
                  <a:pt x="14465" y="85369"/>
                </a:moveTo>
                <a:lnTo>
                  <a:pt x="1955" y="83146"/>
                </a:lnTo>
                <a:lnTo>
                  <a:pt x="2095" y="82397"/>
                </a:lnTo>
                <a:lnTo>
                  <a:pt x="3251" y="77406"/>
                </a:lnTo>
                <a:lnTo>
                  <a:pt x="4635" y="72504"/>
                </a:lnTo>
                <a:lnTo>
                  <a:pt x="5499" y="69964"/>
                </a:lnTo>
                <a:lnTo>
                  <a:pt x="17525" y="74041"/>
                </a:lnTo>
                <a:lnTo>
                  <a:pt x="16728" y="76428"/>
                </a:lnTo>
                <a:lnTo>
                  <a:pt x="15512" y="80721"/>
                </a:lnTo>
                <a:lnTo>
                  <a:pt x="14511" y="85102"/>
                </a:lnTo>
                <a:lnTo>
                  <a:pt x="14465" y="85369"/>
                </a:lnTo>
                <a:close/>
              </a:path>
              <a:path w="4161790" h="593725">
                <a:moveTo>
                  <a:pt x="16803" y="76162"/>
                </a:moveTo>
                <a:close/>
              </a:path>
              <a:path w="4161790" h="593725">
                <a:moveTo>
                  <a:pt x="16728" y="76428"/>
                </a:moveTo>
                <a:lnTo>
                  <a:pt x="16803" y="76162"/>
                </a:lnTo>
                <a:lnTo>
                  <a:pt x="16728" y="76428"/>
                </a:lnTo>
                <a:close/>
              </a:path>
              <a:path w="4161790" h="593725">
                <a:moveTo>
                  <a:pt x="15538" y="80610"/>
                </a:moveTo>
                <a:lnTo>
                  <a:pt x="15582" y="80416"/>
                </a:lnTo>
                <a:lnTo>
                  <a:pt x="15538" y="80610"/>
                </a:lnTo>
                <a:close/>
              </a:path>
              <a:path w="4161790" h="593725">
                <a:moveTo>
                  <a:pt x="15512" y="80721"/>
                </a:moveTo>
                <a:close/>
              </a:path>
              <a:path w="4161790" h="593725">
                <a:moveTo>
                  <a:pt x="14537" y="84955"/>
                </a:moveTo>
                <a:lnTo>
                  <a:pt x="14566" y="84785"/>
                </a:lnTo>
                <a:lnTo>
                  <a:pt x="14537" y="84955"/>
                </a:lnTo>
                <a:close/>
              </a:path>
              <a:path w="4161790" h="593725">
                <a:moveTo>
                  <a:pt x="14511" y="85102"/>
                </a:moveTo>
                <a:lnTo>
                  <a:pt x="14537" y="84955"/>
                </a:lnTo>
                <a:lnTo>
                  <a:pt x="14511" y="85102"/>
                </a:lnTo>
                <a:close/>
              </a:path>
              <a:path w="4161790" h="593725">
                <a:moveTo>
                  <a:pt x="22021" y="63182"/>
                </a:moveTo>
                <a:lnTo>
                  <a:pt x="10718" y="57391"/>
                </a:lnTo>
                <a:lnTo>
                  <a:pt x="12458" y="54000"/>
                </a:lnTo>
                <a:lnTo>
                  <a:pt x="14935" y="49669"/>
                </a:lnTo>
                <a:lnTo>
                  <a:pt x="17373" y="45872"/>
                </a:lnTo>
                <a:lnTo>
                  <a:pt x="28067" y="52730"/>
                </a:lnTo>
                <a:lnTo>
                  <a:pt x="25888" y="56134"/>
                </a:lnTo>
                <a:lnTo>
                  <a:pt x="23705" y="59918"/>
                </a:lnTo>
                <a:lnTo>
                  <a:pt x="22021" y="63182"/>
                </a:lnTo>
                <a:close/>
              </a:path>
              <a:path w="4161790" h="593725">
                <a:moveTo>
                  <a:pt x="25717" y="56400"/>
                </a:moveTo>
                <a:lnTo>
                  <a:pt x="25869" y="56134"/>
                </a:lnTo>
                <a:lnTo>
                  <a:pt x="25717" y="56400"/>
                </a:lnTo>
                <a:close/>
              </a:path>
              <a:path w="4161790" h="593725">
                <a:moveTo>
                  <a:pt x="23545" y="60198"/>
                </a:moveTo>
                <a:lnTo>
                  <a:pt x="23685" y="59918"/>
                </a:lnTo>
                <a:lnTo>
                  <a:pt x="23545" y="60198"/>
                </a:lnTo>
                <a:close/>
              </a:path>
              <a:path w="4161790" h="593725">
                <a:moveTo>
                  <a:pt x="35280" y="43408"/>
                </a:moveTo>
                <a:lnTo>
                  <a:pt x="25679" y="35102"/>
                </a:lnTo>
                <a:lnTo>
                  <a:pt x="26809" y="33807"/>
                </a:lnTo>
                <a:lnTo>
                  <a:pt x="30225" y="30225"/>
                </a:lnTo>
                <a:lnTo>
                  <a:pt x="33807" y="26809"/>
                </a:lnTo>
                <a:lnTo>
                  <a:pt x="35318" y="25501"/>
                </a:lnTo>
                <a:lnTo>
                  <a:pt x="43624" y="35102"/>
                </a:lnTo>
                <a:lnTo>
                  <a:pt x="42227" y="36309"/>
                </a:lnTo>
                <a:lnTo>
                  <a:pt x="39101" y="39306"/>
                </a:lnTo>
                <a:lnTo>
                  <a:pt x="36110" y="42456"/>
                </a:lnTo>
                <a:lnTo>
                  <a:pt x="35280" y="43408"/>
                </a:lnTo>
                <a:close/>
              </a:path>
              <a:path w="4161790" h="593725">
                <a:moveTo>
                  <a:pt x="42389" y="36168"/>
                </a:moveTo>
                <a:close/>
              </a:path>
              <a:path w="4161790" h="593725">
                <a:moveTo>
                  <a:pt x="42242" y="36309"/>
                </a:moveTo>
                <a:lnTo>
                  <a:pt x="42389" y="36168"/>
                </a:lnTo>
                <a:lnTo>
                  <a:pt x="42242" y="36309"/>
                </a:lnTo>
                <a:close/>
              </a:path>
              <a:path w="4161790" h="593725">
                <a:moveTo>
                  <a:pt x="39201" y="39201"/>
                </a:moveTo>
                <a:close/>
              </a:path>
              <a:path w="4161790" h="593725">
                <a:moveTo>
                  <a:pt x="39101" y="39306"/>
                </a:moveTo>
                <a:close/>
              </a:path>
              <a:path w="4161790" h="593725">
                <a:moveTo>
                  <a:pt x="36154" y="42404"/>
                </a:moveTo>
                <a:lnTo>
                  <a:pt x="36309" y="42227"/>
                </a:lnTo>
                <a:lnTo>
                  <a:pt x="36154" y="42404"/>
                </a:lnTo>
                <a:close/>
              </a:path>
              <a:path w="4161790" h="593725">
                <a:moveTo>
                  <a:pt x="36110" y="42456"/>
                </a:moveTo>
                <a:close/>
              </a:path>
              <a:path w="4161790" h="593725">
                <a:moveTo>
                  <a:pt x="52958" y="27914"/>
                </a:moveTo>
                <a:lnTo>
                  <a:pt x="46113" y="17221"/>
                </a:lnTo>
                <a:lnTo>
                  <a:pt x="49669" y="14935"/>
                </a:lnTo>
                <a:lnTo>
                  <a:pt x="54000" y="12458"/>
                </a:lnTo>
                <a:lnTo>
                  <a:pt x="57645" y="10591"/>
                </a:lnTo>
                <a:lnTo>
                  <a:pt x="63423" y="21894"/>
                </a:lnTo>
                <a:lnTo>
                  <a:pt x="59918" y="23685"/>
                </a:lnTo>
                <a:lnTo>
                  <a:pt x="56133" y="25869"/>
                </a:lnTo>
                <a:lnTo>
                  <a:pt x="52958" y="27914"/>
                </a:lnTo>
                <a:close/>
              </a:path>
              <a:path w="4161790" h="593725">
                <a:moveTo>
                  <a:pt x="59953" y="23685"/>
                </a:moveTo>
                <a:lnTo>
                  <a:pt x="60198" y="23545"/>
                </a:lnTo>
                <a:lnTo>
                  <a:pt x="59953" y="23685"/>
                </a:lnTo>
                <a:close/>
              </a:path>
              <a:path w="4161790" h="593725">
                <a:moveTo>
                  <a:pt x="56161" y="25869"/>
                </a:moveTo>
                <a:lnTo>
                  <a:pt x="56400" y="25717"/>
                </a:lnTo>
                <a:lnTo>
                  <a:pt x="56161" y="25869"/>
                </a:lnTo>
                <a:close/>
              </a:path>
              <a:path w="4161790" h="593725">
                <a:moveTo>
                  <a:pt x="74307" y="17437"/>
                </a:moveTo>
                <a:lnTo>
                  <a:pt x="70230" y="5410"/>
                </a:lnTo>
                <a:lnTo>
                  <a:pt x="72504" y="4635"/>
                </a:lnTo>
                <a:lnTo>
                  <a:pt x="77406" y="3251"/>
                </a:lnTo>
                <a:lnTo>
                  <a:pt x="82397" y="2095"/>
                </a:lnTo>
                <a:lnTo>
                  <a:pt x="83413" y="1917"/>
                </a:lnTo>
                <a:lnTo>
                  <a:pt x="85648" y="14414"/>
                </a:lnTo>
                <a:lnTo>
                  <a:pt x="84785" y="14566"/>
                </a:lnTo>
                <a:lnTo>
                  <a:pt x="80416" y="15582"/>
                </a:lnTo>
                <a:lnTo>
                  <a:pt x="76480" y="16713"/>
                </a:lnTo>
                <a:lnTo>
                  <a:pt x="74307" y="17437"/>
                </a:lnTo>
                <a:close/>
              </a:path>
              <a:path w="4161790" h="593725">
                <a:moveTo>
                  <a:pt x="84964" y="14535"/>
                </a:moveTo>
                <a:lnTo>
                  <a:pt x="85102" y="14503"/>
                </a:lnTo>
                <a:lnTo>
                  <a:pt x="84964" y="14535"/>
                </a:lnTo>
                <a:close/>
              </a:path>
              <a:path w="4161790" h="593725">
                <a:moveTo>
                  <a:pt x="84827" y="14566"/>
                </a:moveTo>
                <a:lnTo>
                  <a:pt x="84964" y="14535"/>
                </a:lnTo>
                <a:lnTo>
                  <a:pt x="84827" y="14566"/>
                </a:lnTo>
                <a:close/>
              </a:path>
              <a:path w="4161790" h="593725">
                <a:moveTo>
                  <a:pt x="80610" y="15538"/>
                </a:moveTo>
                <a:lnTo>
                  <a:pt x="80747" y="15506"/>
                </a:lnTo>
                <a:lnTo>
                  <a:pt x="80610" y="15538"/>
                </a:lnTo>
                <a:close/>
              </a:path>
              <a:path w="4161790" h="593725">
                <a:moveTo>
                  <a:pt x="80453" y="15582"/>
                </a:moveTo>
                <a:lnTo>
                  <a:pt x="80610" y="15538"/>
                </a:lnTo>
                <a:lnTo>
                  <a:pt x="80453" y="15582"/>
                </a:lnTo>
                <a:close/>
              </a:path>
              <a:path w="4161790" h="593725">
                <a:moveTo>
                  <a:pt x="76166" y="16802"/>
                </a:moveTo>
                <a:lnTo>
                  <a:pt x="76428" y="16713"/>
                </a:lnTo>
                <a:lnTo>
                  <a:pt x="76166" y="16802"/>
                </a:lnTo>
                <a:close/>
              </a:path>
              <a:path w="4161790" h="593725">
                <a:moveTo>
                  <a:pt x="76130" y="16814"/>
                </a:moveTo>
                <a:close/>
              </a:path>
              <a:path w="4161790" h="593725">
                <a:moveTo>
                  <a:pt x="97599" y="12890"/>
                </a:moveTo>
                <a:lnTo>
                  <a:pt x="96646" y="228"/>
                </a:lnTo>
                <a:lnTo>
                  <a:pt x="97878" y="127"/>
                </a:lnTo>
                <a:lnTo>
                  <a:pt x="103111" y="0"/>
                </a:lnTo>
                <a:lnTo>
                  <a:pt x="109816" y="0"/>
                </a:lnTo>
                <a:lnTo>
                  <a:pt x="109816" y="12700"/>
                </a:lnTo>
                <a:lnTo>
                  <a:pt x="103352" y="12700"/>
                </a:lnTo>
                <a:lnTo>
                  <a:pt x="99359" y="12801"/>
                </a:lnTo>
                <a:lnTo>
                  <a:pt x="98691" y="12801"/>
                </a:lnTo>
                <a:lnTo>
                  <a:pt x="98370" y="12826"/>
                </a:lnTo>
                <a:lnTo>
                  <a:pt x="97599" y="12890"/>
                </a:lnTo>
                <a:close/>
              </a:path>
              <a:path w="4161790" h="593725">
                <a:moveTo>
                  <a:pt x="98387" y="12826"/>
                </a:moveTo>
                <a:lnTo>
                  <a:pt x="98691" y="12801"/>
                </a:lnTo>
                <a:lnTo>
                  <a:pt x="99359" y="12801"/>
                </a:lnTo>
                <a:lnTo>
                  <a:pt x="98387" y="12826"/>
                </a:lnTo>
                <a:close/>
              </a:path>
              <a:path w="4161790" h="593725">
                <a:moveTo>
                  <a:pt x="98379" y="12827"/>
                </a:moveTo>
                <a:close/>
              </a:path>
              <a:path w="4161790" h="593725">
                <a:moveTo>
                  <a:pt x="135216" y="12700"/>
                </a:moveTo>
                <a:lnTo>
                  <a:pt x="122516" y="12700"/>
                </a:lnTo>
                <a:lnTo>
                  <a:pt x="122516" y="0"/>
                </a:lnTo>
                <a:lnTo>
                  <a:pt x="135216" y="0"/>
                </a:lnTo>
                <a:lnTo>
                  <a:pt x="135216" y="12700"/>
                </a:lnTo>
                <a:close/>
              </a:path>
              <a:path w="4161790" h="593725">
                <a:moveTo>
                  <a:pt x="160616" y="12700"/>
                </a:moveTo>
                <a:lnTo>
                  <a:pt x="147916" y="12700"/>
                </a:lnTo>
                <a:lnTo>
                  <a:pt x="147916" y="0"/>
                </a:lnTo>
                <a:lnTo>
                  <a:pt x="160616" y="0"/>
                </a:lnTo>
                <a:lnTo>
                  <a:pt x="160616" y="12700"/>
                </a:lnTo>
                <a:close/>
              </a:path>
              <a:path w="4161790" h="593725">
                <a:moveTo>
                  <a:pt x="186016" y="12700"/>
                </a:moveTo>
                <a:lnTo>
                  <a:pt x="173316" y="12700"/>
                </a:lnTo>
                <a:lnTo>
                  <a:pt x="173316" y="0"/>
                </a:lnTo>
                <a:lnTo>
                  <a:pt x="186016" y="0"/>
                </a:lnTo>
                <a:lnTo>
                  <a:pt x="186016" y="12700"/>
                </a:lnTo>
                <a:close/>
              </a:path>
              <a:path w="4161790" h="593725">
                <a:moveTo>
                  <a:pt x="211416" y="12700"/>
                </a:moveTo>
                <a:lnTo>
                  <a:pt x="198716" y="12700"/>
                </a:lnTo>
                <a:lnTo>
                  <a:pt x="198716" y="0"/>
                </a:lnTo>
                <a:lnTo>
                  <a:pt x="211416" y="0"/>
                </a:lnTo>
                <a:lnTo>
                  <a:pt x="211416" y="12700"/>
                </a:lnTo>
                <a:close/>
              </a:path>
              <a:path w="4161790" h="593725">
                <a:moveTo>
                  <a:pt x="236816" y="12700"/>
                </a:moveTo>
                <a:lnTo>
                  <a:pt x="224116" y="12700"/>
                </a:lnTo>
                <a:lnTo>
                  <a:pt x="224116" y="0"/>
                </a:lnTo>
                <a:lnTo>
                  <a:pt x="236816" y="0"/>
                </a:lnTo>
                <a:lnTo>
                  <a:pt x="236816" y="12700"/>
                </a:lnTo>
                <a:close/>
              </a:path>
              <a:path w="4161790" h="593725">
                <a:moveTo>
                  <a:pt x="262216" y="12700"/>
                </a:moveTo>
                <a:lnTo>
                  <a:pt x="249516" y="12700"/>
                </a:lnTo>
                <a:lnTo>
                  <a:pt x="249516" y="0"/>
                </a:lnTo>
                <a:lnTo>
                  <a:pt x="262216" y="0"/>
                </a:lnTo>
                <a:lnTo>
                  <a:pt x="262216" y="12700"/>
                </a:lnTo>
                <a:close/>
              </a:path>
              <a:path w="4161790" h="593725">
                <a:moveTo>
                  <a:pt x="287616" y="12700"/>
                </a:moveTo>
                <a:lnTo>
                  <a:pt x="274916" y="12700"/>
                </a:lnTo>
                <a:lnTo>
                  <a:pt x="274916" y="0"/>
                </a:lnTo>
                <a:lnTo>
                  <a:pt x="287616" y="0"/>
                </a:lnTo>
                <a:lnTo>
                  <a:pt x="287616" y="12700"/>
                </a:lnTo>
                <a:close/>
              </a:path>
              <a:path w="4161790" h="593725">
                <a:moveTo>
                  <a:pt x="313016" y="12700"/>
                </a:moveTo>
                <a:lnTo>
                  <a:pt x="300316" y="12700"/>
                </a:lnTo>
                <a:lnTo>
                  <a:pt x="300316" y="0"/>
                </a:lnTo>
                <a:lnTo>
                  <a:pt x="313016" y="0"/>
                </a:lnTo>
                <a:lnTo>
                  <a:pt x="313016" y="12700"/>
                </a:lnTo>
                <a:close/>
              </a:path>
              <a:path w="4161790" h="593725">
                <a:moveTo>
                  <a:pt x="338416" y="12700"/>
                </a:moveTo>
                <a:lnTo>
                  <a:pt x="325716" y="12700"/>
                </a:lnTo>
                <a:lnTo>
                  <a:pt x="325716" y="0"/>
                </a:lnTo>
                <a:lnTo>
                  <a:pt x="338416" y="0"/>
                </a:lnTo>
                <a:lnTo>
                  <a:pt x="338416" y="12700"/>
                </a:lnTo>
                <a:close/>
              </a:path>
              <a:path w="4161790" h="593725">
                <a:moveTo>
                  <a:pt x="363816" y="12700"/>
                </a:moveTo>
                <a:lnTo>
                  <a:pt x="351116" y="12700"/>
                </a:lnTo>
                <a:lnTo>
                  <a:pt x="351116" y="0"/>
                </a:lnTo>
                <a:lnTo>
                  <a:pt x="363816" y="0"/>
                </a:lnTo>
                <a:lnTo>
                  <a:pt x="363816" y="12700"/>
                </a:lnTo>
                <a:close/>
              </a:path>
              <a:path w="4161790" h="593725">
                <a:moveTo>
                  <a:pt x="389216" y="12700"/>
                </a:moveTo>
                <a:lnTo>
                  <a:pt x="376516" y="12700"/>
                </a:lnTo>
                <a:lnTo>
                  <a:pt x="376516" y="0"/>
                </a:lnTo>
                <a:lnTo>
                  <a:pt x="389216" y="0"/>
                </a:lnTo>
                <a:lnTo>
                  <a:pt x="389216" y="12700"/>
                </a:lnTo>
                <a:close/>
              </a:path>
              <a:path w="4161790" h="593725">
                <a:moveTo>
                  <a:pt x="414616" y="12700"/>
                </a:moveTo>
                <a:lnTo>
                  <a:pt x="401916" y="12700"/>
                </a:lnTo>
                <a:lnTo>
                  <a:pt x="401916" y="0"/>
                </a:lnTo>
                <a:lnTo>
                  <a:pt x="414616" y="0"/>
                </a:lnTo>
                <a:lnTo>
                  <a:pt x="414616" y="12700"/>
                </a:lnTo>
                <a:close/>
              </a:path>
              <a:path w="4161790" h="593725">
                <a:moveTo>
                  <a:pt x="440016" y="12700"/>
                </a:moveTo>
                <a:lnTo>
                  <a:pt x="427316" y="12700"/>
                </a:lnTo>
                <a:lnTo>
                  <a:pt x="427316" y="0"/>
                </a:lnTo>
                <a:lnTo>
                  <a:pt x="440016" y="0"/>
                </a:lnTo>
                <a:lnTo>
                  <a:pt x="440016" y="12700"/>
                </a:lnTo>
                <a:close/>
              </a:path>
              <a:path w="4161790" h="593725">
                <a:moveTo>
                  <a:pt x="465416" y="12700"/>
                </a:moveTo>
                <a:lnTo>
                  <a:pt x="452716" y="12700"/>
                </a:lnTo>
                <a:lnTo>
                  <a:pt x="452716" y="0"/>
                </a:lnTo>
                <a:lnTo>
                  <a:pt x="465416" y="0"/>
                </a:lnTo>
                <a:lnTo>
                  <a:pt x="465416" y="12700"/>
                </a:lnTo>
                <a:close/>
              </a:path>
              <a:path w="4161790" h="593725">
                <a:moveTo>
                  <a:pt x="490816" y="12700"/>
                </a:moveTo>
                <a:lnTo>
                  <a:pt x="478116" y="12700"/>
                </a:lnTo>
                <a:lnTo>
                  <a:pt x="478116" y="0"/>
                </a:lnTo>
                <a:lnTo>
                  <a:pt x="490816" y="0"/>
                </a:lnTo>
                <a:lnTo>
                  <a:pt x="490816" y="12700"/>
                </a:lnTo>
                <a:close/>
              </a:path>
              <a:path w="4161790" h="593725">
                <a:moveTo>
                  <a:pt x="516216" y="12700"/>
                </a:moveTo>
                <a:lnTo>
                  <a:pt x="503516" y="12700"/>
                </a:lnTo>
                <a:lnTo>
                  <a:pt x="503516" y="0"/>
                </a:lnTo>
                <a:lnTo>
                  <a:pt x="516216" y="0"/>
                </a:lnTo>
                <a:lnTo>
                  <a:pt x="516216" y="12700"/>
                </a:lnTo>
                <a:close/>
              </a:path>
              <a:path w="4161790" h="593725">
                <a:moveTo>
                  <a:pt x="541616" y="12700"/>
                </a:moveTo>
                <a:lnTo>
                  <a:pt x="528916" y="12700"/>
                </a:lnTo>
                <a:lnTo>
                  <a:pt x="528916" y="0"/>
                </a:lnTo>
                <a:lnTo>
                  <a:pt x="541616" y="0"/>
                </a:lnTo>
                <a:lnTo>
                  <a:pt x="541616" y="12700"/>
                </a:lnTo>
                <a:close/>
              </a:path>
              <a:path w="4161790" h="593725">
                <a:moveTo>
                  <a:pt x="567016" y="12700"/>
                </a:moveTo>
                <a:lnTo>
                  <a:pt x="554316" y="12700"/>
                </a:lnTo>
                <a:lnTo>
                  <a:pt x="554316" y="0"/>
                </a:lnTo>
                <a:lnTo>
                  <a:pt x="567016" y="0"/>
                </a:lnTo>
                <a:lnTo>
                  <a:pt x="567016" y="12700"/>
                </a:lnTo>
                <a:close/>
              </a:path>
              <a:path w="4161790" h="593725">
                <a:moveTo>
                  <a:pt x="592416" y="12700"/>
                </a:moveTo>
                <a:lnTo>
                  <a:pt x="579716" y="12700"/>
                </a:lnTo>
                <a:lnTo>
                  <a:pt x="579716" y="0"/>
                </a:lnTo>
                <a:lnTo>
                  <a:pt x="592416" y="0"/>
                </a:lnTo>
                <a:lnTo>
                  <a:pt x="592416" y="12700"/>
                </a:lnTo>
                <a:close/>
              </a:path>
              <a:path w="4161790" h="593725">
                <a:moveTo>
                  <a:pt x="617816" y="12700"/>
                </a:moveTo>
                <a:lnTo>
                  <a:pt x="605116" y="12700"/>
                </a:lnTo>
                <a:lnTo>
                  <a:pt x="605116" y="0"/>
                </a:lnTo>
                <a:lnTo>
                  <a:pt x="617816" y="0"/>
                </a:lnTo>
                <a:lnTo>
                  <a:pt x="617816" y="12700"/>
                </a:lnTo>
                <a:close/>
              </a:path>
              <a:path w="4161790" h="593725">
                <a:moveTo>
                  <a:pt x="643216" y="12700"/>
                </a:moveTo>
                <a:lnTo>
                  <a:pt x="630516" y="12700"/>
                </a:lnTo>
                <a:lnTo>
                  <a:pt x="630516" y="0"/>
                </a:lnTo>
                <a:lnTo>
                  <a:pt x="643216" y="0"/>
                </a:lnTo>
                <a:lnTo>
                  <a:pt x="643216" y="12700"/>
                </a:lnTo>
                <a:close/>
              </a:path>
              <a:path w="4161790" h="593725">
                <a:moveTo>
                  <a:pt x="668616" y="12700"/>
                </a:moveTo>
                <a:lnTo>
                  <a:pt x="655916" y="12700"/>
                </a:lnTo>
                <a:lnTo>
                  <a:pt x="655916" y="0"/>
                </a:lnTo>
                <a:lnTo>
                  <a:pt x="668616" y="0"/>
                </a:lnTo>
                <a:lnTo>
                  <a:pt x="668616" y="12700"/>
                </a:lnTo>
                <a:close/>
              </a:path>
              <a:path w="4161790" h="593725">
                <a:moveTo>
                  <a:pt x="694016" y="12700"/>
                </a:moveTo>
                <a:lnTo>
                  <a:pt x="681316" y="12700"/>
                </a:lnTo>
                <a:lnTo>
                  <a:pt x="681316" y="0"/>
                </a:lnTo>
                <a:lnTo>
                  <a:pt x="694016" y="0"/>
                </a:lnTo>
                <a:lnTo>
                  <a:pt x="694016" y="12700"/>
                </a:lnTo>
                <a:close/>
              </a:path>
              <a:path w="4161790" h="593725">
                <a:moveTo>
                  <a:pt x="719416" y="12700"/>
                </a:moveTo>
                <a:lnTo>
                  <a:pt x="706716" y="12700"/>
                </a:lnTo>
                <a:lnTo>
                  <a:pt x="706716" y="0"/>
                </a:lnTo>
                <a:lnTo>
                  <a:pt x="719416" y="0"/>
                </a:lnTo>
                <a:lnTo>
                  <a:pt x="719416" y="12700"/>
                </a:lnTo>
                <a:close/>
              </a:path>
              <a:path w="4161790" h="593725">
                <a:moveTo>
                  <a:pt x="744816" y="12700"/>
                </a:moveTo>
                <a:lnTo>
                  <a:pt x="732116" y="12700"/>
                </a:lnTo>
                <a:lnTo>
                  <a:pt x="732116" y="0"/>
                </a:lnTo>
                <a:lnTo>
                  <a:pt x="744816" y="0"/>
                </a:lnTo>
                <a:lnTo>
                  <a:pt x="744816" y="12700"/>
                </a:lnTo>
                <a:close/>
              </a:path>
              <a:path w="4161790" h="593725">
                <a:moveTo>
                  <a:pt x="770216" y="12700"/>
                </a:moveTo>
                <a:lnTo>
                  <a:pt x="757516" y="12700"/>
                </a:lnTo>
                <a:lnTo>
                  <a:pt x="757516" y="0"/>
                </a:lnTo>
                <a:lnTo>
                  <a:pt x="770216" y="0"/>
                </a:lnTo>
                <a:lnTo>
                  <a:pt x="770216" y="12700"/>
                </a:lnTo>
                <a:close/>
              </a:path>
              <a:path w="4161790" h="593725">
                <a:moveTo>
                  <a:pt x="795616" y="12700"/>
                </a:moveTo>
                <a:lnTo>
                  <a:pt x="782916" y="12700"/>
                </a:lnTo>
                <a:lnTo>
                  <a:pt x="782916" y="0"/>
                </a:lnTo>
                <a:lnTo>
                  <a:pt x="795616" y="0"/>
                </a:lnTo>
                <a:lnTo>
                  <a:pt x="795616" y="12700"/>
                </a:lnTo>
                <a:close/>
              </a:path>
              <a:path w="4161790" h="593725">
                <a:moveTo>
                  <a:pt x="821016" y="12700"/>
                </a:moveTo>
                <a:lnTo>
                  <a:pt x="808316" y="12700"/>
                </a:lnTo>
                <a:lnTo>
                  <a:pt x="808316" y="0"/>
                </a:lnTo>
                <a:lnTo>
                  <a:pt x="821016" y="0"/>
                </a:lnTo>
                <a:lnTo>
                  <a:pt x="821016" y="12700"/>
                </a:lnTo>
                <a:close/>
              </a:path>
              <a:path w="4161790" h="593725">
                <a:moveTo>
                  <a:pt x="846416" y="12700"/>
                </a:moveTo>
                <a:lnTo>
                  <a:pt x="833716" y="12700"/>
                </a:lnTo>
                <a:lnTo>
                  <a:pt x="833716" y="0"/>
                </a:lnTo>
                <a:lnTo>
                  <a:pt x="846416" y="0"/>
                </a:lnTo>
                <a:lnTo>
                  <a:pt x="846416" y="12700"/>
                </a:lnTo>
                <a:close/>
              </a:path>
              <a:path w="4161790" h="593725">
                <a:moveTo>
                  <a:pt x="871816" y="12700"/>
                </a:moveTo>
                <a:lnTo>
                  <a:pt x="859116" y="12700"/>
                </a:lnTo>
                <a:lnTo>
                  <a:pt x="859116" y="0"/>
                </a:lnTo>
                <a:lnTo>
                  <a:pt x="871816" y="0"/>
                </a:lnTo>
                <a:lnTo>
                  <a:pt x="871816" y="12700"/>
                </a:lnTo>
                <a:close/>
              </a:path>
              <a:path w="4161790" h="593725">
                <a:moveTo>
                  <a:pt x="897216" y="12700"/>
                </a:moveTo>
                <a:lnTo>
                  <a:pt x="884516" y="12700"/>
                </a:lnTo>
                <a:lnTo>
                  <a:pt x="884516" y="0"/>
                </a:lnTo>
                <a:lnTo>
                  <a:pt x="897216" y="0"/>
                </a:lnTo>
                <a:lnTo>
                  <a:pt x="897216" y="12700"/>
                </a:lnTo>
                <a:close/>
              </a:path>
              <a:path w="4161790" h="593725">
                <a:moveTo>
                  <a:pt x="922616" y="12700"/>
                </a:moveTo>
                <a:lnTo>
                  <a:pt x="909916" y="12700"/>
                </a:lnTo>
                <a:lnTo>
                  <a:pt x="909916" y="0"/>
                </a:lnTo>
                <a:lnTo>
                  <a:pt x="922616" y="0"/>
                </a:lnTo>
                <a:lnTo>
                  <a:pt x="922616" y="12700"/>
                </a:lnTo>
                <a:close/>
              </a:path>
              <a:path w="4161790" h="593725">
                <a:moveTo>
                  <a:pt x="948016" y="12700"/>
                </a:moveTo>
                <a:lnTo>
                  <a:pt x="935316" y="12700"/>
                </a:lnTo>
                <a:lnTo>
                  <a:pt x="935316" y="0"/>
                </a:lnTo>
                <a:lnTo>
                  <a:pt x="948016" y="0"/>
                </a:lnTo>
                <a:lnTo>
                  <a:pt x="948016" y="12700"/>
                </a:lnTo>
                <a:close/>
              </a:path>
              <a:path w="4161790" h="593725">
                <a:moveTo>
                  <a:pt x="973416" y="12700"/>
                </a:moveTo>
                <a:lnTo>
                  <a:pt x="960716" y="12700"/>
                </a:lnTo>
                <a:lnTo>
                  <a:pt x="960716" y="0"/>
                </a:lnTo>
                <a:lnTo>
                  <a:pt x="973416" y="0"/>
                </a:lnTo>
                <a:lnTo>
                  <a:pt x="973416" y="12700"/>
                </a:lnTo>
                <a:close/>
              </a:path>
              <a:path w="4161790" h="593725">
                <a:moveTo>
                  <a:pt x="998816" y="12700"/>
                </a:moveTo>
                <a:lnTo>
                  <a:pt x="986116" y="12700"/>
                </a:lnTo>
                <a:lnTo>
                  <a:pt x="986116" y="0"/>
                </a:lnTo>
                <a:lnTo>
                  <a:pt x="998816" y="0"/>
                </a:lnTo>
                <a:lnTo>
                  <a:pt x="998816" y="12700"/>
                </a:lnTo>
                <a:close/>
              </a:path>
              <a:path w="4161790" h="593725">
                <a:moveTo>
                  <a:pt x="1024216" y="12700"/>
                </a:moveTo>
                <a:lnTo>
                  <a:pt x="1011516" y="12700"/>
                </a:lnTo>
                <a:lnTo>
                  <a:pt x="1011516" y="0"/>
                </a:lnTo>
                <a:lnTo>
                  <a:pt x="1024216" y="0"/>
                </a:lnTo>
                <a:lnTo>
                  <a:pt x="1024216" y="12700"/>
                </a:lnTo>
                <a:close/>
              </a:path>
              <a:path w="4161790" h="593725">
                <a:moveTo>
                  <a:pt x="1049616" y="12700"/>
                </a:moveTo>
                <a:lnTo>
                  <a:pt x="1036916" y="12700"/>
                </a:lnTo>
                <a:lnTo>
                  <a:pt x="1036916" y="0"/>
                </a:lnTo>
                <a:lnTo>
                  <a:pt x="1049616" y="0"/>
                </a:lnTo>
                <a:lnTo>
                  <a:pt x="1049616" y="12700"/>
                </a:lnTo>
                <a:close/>
              </a:path>
              <a:path w="4161790" h="593725">
                <a:moveTo>
                  <a:pt x="1075016" y="12700"/>
                </a:moveTo>
                <a:lnTo>
                  <a:pt x="1062316" y="12700"/>
                </a:lnTo>
                <a:lnTo>
                  <a:pt x="1062316" y="0"/>
                </a:lnTo>
                <a:lnTo>
                  <a:pt x="1075016" y="0"/>
                </a:lnTo>
                <a:lnTo>
                  <a:pt x="1075016" y="12700"/>
                </a:lnTo>
                <a:close/>
              </a:path>
              <a:path w="4161790" h="593725">
                <a:moveTo>
                  <a:pt x="1100416" y="12700"/>
                </a:moveTo>
                <a:lnTo>
                  <a:pt x="1087716" y="12700"/>
                </a:lnTo>
                <a:lnTo>
                  <a:pt x="1087716" y="0"/>
                </a:lnTo>
                <a:lnTo>
                  <a:pt x="1100416" y="0"/>
                </a:lnTo>
                <a:lnTo>
                  <a:pt x="1100416" y="12700"/>
                </a:lnTo>
                <a:close/>
              </a:path>
              <a:path w="4161790" h="593725">
                <a:moveTo>
                  <a:pt x="1125816" y="12700"/>
                </a:moveTo>
                <a:lnTo>
                  <a:pt x="1113116" y="12700"/>
                </a:lnTo>
                <a:lnTo>
                  <a:pt x="1113116" y="0"/>
                </a:lnTo>
                <a:lnTo>
                  <a:pt x="1125816" y="0"/>
                </a:lnTo>
                <a:lnTo>
                  <a:pt x="1125816" y="12700"/>
                </a:lnTo>
                <a:close/>
              </a:path>
              <a:path w="4161790" h="593725">
                <a:moveTo>
                  <a:pt x="1151216" y="12700"/>
                </a:moveTo>
                <a:lnTo>
                  <a:pt x="1138516" y="12700"/>
                </a:lnTo>
                <a:lnTo>
                  <a:pt x="1138516" y="0"/>
                </a:lnTo>
                <a:lnTo>
                  <a:pt x="1151216" y="0"/>
                </a:lnTo>
                <a:lnTo>
                  <a:pt x="1151216" y="12700"/>
                </a:lnTo>
                <a:close/>
              </a:path>
              <a:path w="4161790" h="593725">
                <a:moveTo>
                  <a:pt x="1176616" y="12700"/>
                </a:moveTo>
                <a:lnTo>
                  <a:pt x="1163916" y="12700"/>
                </a:lnTo>
                <a:lnTo>
                  <a:pt x="1163916" y="0"/>
                </a:lnTo>
                <a:lnTo>
                  <a:pt x="1176616" y="0"/>
                </a:lnTo>
                <a:lnTo>
                  <a:pt x="1176616" y="12700"/>
                </a:lnTo>
                <a:close/>
              </a:path>
              <a:path w="4161790" h="593725">
                <a:moveTo>
                  <a:pt x="1202016" y="12700"/>
                </a:moveTo>
                <a:lnTo>
                  <a:pt x="1189316" y="12700"/>
                </a:lnTo>
                <a:lnTo>
                  <a:pt x="1189316" y="0"/>
                </a:lnTo>
                <a:lnTo>
                  <a:pt x="1202016" y="0"/>
                </a:lnTo>
                <a:lnTo>
                  <a:pt x="1202016" y="12700"/>
                </a:lnTo>
                <a:close/>
              </a:path>
              <a:path w="4161790" h="593725">
                <a:moveTo>
                  <a:pt x="1227416" y="12700"/>
                </a:moveTo>
                <a:lnTo>
                  <a:pt x="1214716" y="12700"/>
                </a:lnTo>
                <a:lnTo>
                  <a:pt x="1214716" y="0"/>
                </a:lnTo>
                <a:lnTo>
                  <a:pt x="1227416" y="0"/>
                </a:lnTo>
                <a:lnTo>
                  <a:pt x="1227416" y="12700"/>
                </a:lnTo>
                <a:close/>
              </a:path>
              <a:path w="4161790" h="593725">
                <a:moveTo>
                  <a:pt x="1252816" y="12700"/>
                </a:moveTo>
                <a:lnTo>
                  <a:pt x="1240116" y="12700"/>
                </a:lnTo>
                <a:lnTo>
                  <a:pt x="1240116" y="0"/>
                </a:lnTo>
                <a:lnTo>
                  <a:pt x="1252816" y="0"/>
                </a:lnTo>
                <a:lnTo>
                  <a:pt x="1252816" y="12700"/>
                </a:lnTo>
                <a:close/>
              </a:path>
              <a:path w="4161790" h="593725">
                <a:moveTo>
                  <a:pt x="1278216" y="12700"/>
                </a:moveTo>
                <a:lnTo>
                  <a:pt x="1265516" y="12700"/>
                </a:lnTo>
                <a:lnTo>
                  <a:pt x="1265516" y="0"/>
                </a:lnTo>
                <a:lnTo>
                  <a:pt x="1278216" y="0"/>
                </a:lnTo>
                <a:lnTo>
                  <a:pt x="1278216" y="12700"/>
                </a:lnTo>
                <a:close/>
              </a:path>
              <a:path w="4161790" h="593725">
                <a:moveTo>
                  <a:pt x="1303616" y="12700"/>
                </a:moveTo>
                <a:lnTo>
                  <a:pt x="1290916" y="12700"/>
                </a:lnTo>
                <a:lnTo>
                  <a:pt x="1290916" y="0"/>
                </a:lnTo>
                <a:lnTo>
                  <a:pt x="1303616" y="0"/>
                </a:lnTo>
                <a:lnTo>
                  <a:pt x="1303616" y="12700"/>
                </a:lnTo>
                <a:close/>
              </a:path>
              <a:path w="4161790" h="593725">
                <a:moveTo>
                  <a:pt x="1329016" y="12700"/>
                </a:moveTo>
                <a:lnTo>
                  <a:pt x="1316316" y="12700"/>
                </a:lnTo>
                <a:lnTo>
                  <a:pt x="1316316" y="0"/>
                </a:lnTo>
                <a:lnTo>
                  <a:pt x="1329016" y="0"/>
                </a:lnTo>
                <a:lnTo>
                  <a:pt x="1329016" y="12700"/>
                </a:lnTo>
                <a:close/>
              </a:path>
              <a:path w="4161790" h="593725">
                <a:moveTo>
                  <a:pt x="1354416" y="12700"/>
                </a:moveTo>
                <a:lnTo>
                  <a:pt x="1341716" y="12700"/>
                </a:lnTo>
                <a:lnTo>
                  <a:pt x="1341716" y="0"/>
                </a:lnTo>
                <a:lnTo>
                  <a:pt x="1354416" y="0"/>
                </a:lnTo>
                <a:lnTo>
                  <a:pt x="1354416" y="12700"/>
                </a:lnTo>
                <a:close/>
              </a:path>
              <a:path w="4161790" h="593725">
                <a:moveTo>
                  <a:pt x="1379816" y="12700"/>
                </a:moveTo>
                <a:lnTo>
                  <a:pt x="1367116" y="12700"/>
                </a:lnTo>
                <a:lnTo>
                  <a:pt x="1367116" y="0"/>
                </a:lnTo>
                <a:lnTo>
                  <a:pt x="1379816" y="0"/>
                </a:lnTo>
                <a:lnTo>
                  <a:pt x="1379816" y="12700"/>
                </a:lnTo>
                <a:close/>
              </a:path>
              <a:path w="4161790" h="593725">
                <a:moveTo>
                  <a:pt x="1405216" y="12700"/>
                </a:moveTo>
                <a:lnTo>
                  <a:pt x="1392516" y="12700"/>
                </a:lnTo>
                <a:lnTo>
                  <a:pt x="1392516" y="0"/>
                </a:lnTo>
                <a:lnTo>
                  <a:pt x="1405216" y="0"/>
                </a:lnTo>
                <a:lnTo>
                  <a:pt x="1405216" y="12700"/>
                </a:lnTo>
                <a:close/>
              </a:path>
              <a:path w="4161790" h="593725">
                <a:moveTo>
                  <a:pt x="1430616" y="12700"/>
                </a:moveTo>
                <a:lnTo>
                  <a:pt x="1417916" y="12700"/>
                </a:lnTo>
                <a:lnTo>
                  <a:pt x="1417916" y="0"/>
                </a:lnTo>
                <a:lnTo>
                  <a:pt x="1430616" y="0"/>
                </a:lnTo>
                <a:lnTo>
                  <a:pt x="1430616" y="12700"/>
                </a:lnTo>
                <a:close/>
              </a:path>
              <a:path w="4161790" h="593725">
                <a:moveTo>
                  <a:pt x="1456016" y="12700"/>
                </a:moveTo>
                <a:lnTo>
                  <a:pt x="1443316" y="12700"/>
                </a:lnTo>
                <a:lnTo>
                  <a:pt x="1443316" y="0"/>
                </a:lnTo>
                <a:lnTo>
                  <a:pt x="1456016" y="0"/>
                </a:lnTo>
                <a:lnTo>
                  <a:pt x="1456016" y="12700"/>
                </a:lnTo>
                <a:close/>
              </a:path>
              <a:path w="4161790" h="593725">
                <a:moveTo>
                  <a:pt x="1481416" y="12700"/>
                </a:moveTo>
                <a:lnTo>
                  <a:pt x="1468716" y="12700"/>
                </a:lnTo>
                <a:lnTo>
                  <a:pt x="1468716" y="0"/>
                </a:lnTo>
                <a:lnTo>
                  <a:pt x="1481416" y="0"/>
                </a:lnTo>
                <a:lnTo>
                  <a:pt x="1481416" y="12700"/>
                </a:lnTo>
                <a:close/>
              </a:path>
              <a:path w="4161790" h="593725">
                <a:moveTo>
                  <a:pt x="1506816" y="12700"/>
                </a:moveTo>
                <a:lnTo>
                  <a:pt x="1494116" y="12700"/>
                </a:lnTo>
                <a:lnTo>
                  <a:pt x="1494116" y="0"/>
                </a:lnTo>
                <a:lnTo>
                  <a:pt x="1506816" y="0"/>
                </a:lnTo>
                <a:lnTo>
                  <a:pt x="1506816" y="12700"/>
                </a:lnTo>
                <a:close/>
              </a:path>
              <a:path w="4161790" h="593725">
                <a:moveTo>
                  <a:pt x="1532216" y="12700"/>
                </a:moveTo>
                <a:lnTo>
                  <a:pt x="1519516" y="12700"/>
                </a:lnTo>
                <a:lnTo>
                  <a:pt x="1519516" y="0"/>
                </a:lnTo>
                <a:lnTo>
                  <a:pt x="1532216" y="0"/>
                </a:lnTo>
                <a:lnTo>
                  <a:pt x="1532216" y="12700"/>
                </a:lnTo>
                <a:close/>
              </a:path>
              <a:path w="4161790" h="593725">
                <a:moveTo>
                  <a:pt x="1557616" y="12700"/>
                </a:moveTo>
                <a:lnTo>
                  <a:pt x="1544916" y="12700"/>
                </a:lnTo>
                <a:lnTo>
                  <a:pt x="1544916" y="0"/>
                </a:lnTo>
                <a:lnTo>
                  <a:pt x="1557616" y="0"/>
                </a:lnTo>
                <a:lnTo>
                  <a:pt x="1557616" y="12700"/>
                </a:lnTo>
                <a:close/>
              </a:path>
              <a:path w="4161790" h="593725">
                <a:moveTo>
                  <a:pt x="1583016" y="12700"/>
                </a:moveTo>
                <a:lnTo>
                  <a:pt x="1570316" y="12700"/>
                </a:lnTo>
                <a:lnTo>
                  <a:pt x="1570316" y="0"/>
                </a:lnTo>
                <a:lnTo>
                  <a:pt x="1583016" y="0"/>
                </a:lnTo>
                <a:lnTo>
                  <a:pt x="1583016" y="12700"/>
                </a:lnTo>
                <a:close/>
              </a:path>
              <a:path w="4161790" h="593725">
                <a:moveTo>
                  <a:pt x="1608416" y="12700"/>
                </a:moveTo>
                <a:lnTo>
                  <a:pt x="1595716" y="12700"/>
                </a:lnTo>
                <a:lnTo>
                  <a:pt x="1595716" y="0"/>
                </a:lnTo>
                <a:lnTo>
                  <a:pt x="1608416" y="0"/>
                </a:lnTo>
                <a:lnTo>
                  <a:pt x="1608416" y="12700"/>
                </a:lnTo>
                <a:close/>
              </a:path>
              <a:path w="4161790" h="593725">
                <a:moveTo>
                  <a:pt x="1633816" y="12700"/>
                </a:moveTo>
                <a:lnTo>
                  <a:pt x="1621116" y="12700"/>
                </a:lnTo>
                <a:lnTo>
                  <a:pt x="1621116" y="0"/>
                </a:lnTo>
                <a:lnTo>
                  <a:pt x="1633816" y="0"/>
                </a:lnTo>
                <a:lnTo>
                  <a:pt x="1633816" y="12700"/>
                </a:lnTo>
                <a:close/>
              </a:path>
              <a:path w="4161790" h="593725">
                <a:moveTo>
                  <a:pt x="1659216" y="12700"/>
                </a:moveTo>
                <a:lnTo>
                  <a:pt x="1646516" y="12700"/>
                </a:lnTo>
                <a:lnTo>
                  <a:pt x="1646516" y="0"/>
                </a:lnTo>
                <a:lnTo>
                  <a:pt x="1659216" y="0"/>
                </a:lnTo>
                <a:lnTo>
                  <a:pt x="1659216" y="12700"/>
                </a:lnTo>
                <a:close/>
              </a:path>
              <a:path w="4161790" h="593725">
                <a:moveTo>
                  <a:pt x="1684616" y="12700"/>
                </a:moveTo>
                <a:lnTo>
                  <a:pt x="1671916" y="12700"/>
                </a:lnTo>
                <a:lnTo>
                  <a:pt x="1671916" y="0"/>
                </a:lnTo>
                <a:lnTo>
                  <a:pt x="1684616" y="0"/>
                </a:lnTo>
                <a:lnTo>
                  <a:pt x="1684616" y="12700"/>
                </a:lnTo>
                <a:close/>
              </a:path>
              <a:path w="4161790" h="593725">
                <a:moveTo>
                  <a:pt x="1710016" y="12700"/>
                </a:moveTo>
                <a:lnTo>
                  <a:pt x="1697316" y="12700"/>
                </a:lnTo>
                <a:lnTo>
                  <a:pt x="1697316" y="0"/>
                </a:lnTo>
                <a:lnTo>
                  <a:pt x="1710016" y="0"/>
                </a:lnTo>
                <a:lnTo>
                  <a:pt x="1710016" y="12700"/>
                </a:lnTo>
                <a:close/>
              </a:path>
              <a:path w="4161790" h="593725">
                <a:moveTo>
                  <a:pt x="1735416" y="12700"/>
                </a:moveTo>
                <a:lnTo>
                  <a:pt x="1722716" y="12700"/>
                </a:lnTo>
                <a:lnTo>
                  <a:pt x="1722716" y="0"/>
                </a:lnTo>
                <a:lnTo>
                  <a:pt x="1735416" y="0"/>
                </a:lnTo>
                <a:lnTo>
                  <a:pt x="1735416" y="12700"/>
                </a:lnTo>
                <a:close/>
              </a:path>
              <a:path w="4161790" h="593725">
                <a:moveTo>
                  <a:pt x="1760816" y="12700"/>
                </a:moveTo>
                <a:lnTo>
                  <a:pt x="1748116" y="12700"/>
                </a:lnTo>
                <a:lnTo>
                  <a:pt x="1748116" y="0"/>
                </a:lnTo>
                <a:lnTo>
                  <a:pt x="1760816" y="0"/>
                </a:lnTo>
                <a:lnTo>
                  <a:pt x="1760816" y="12700"/>
                </a:lnTo>
                <a:close/>
              </a:path>
              <a:path w="4161790" h="593725">
                <a:moveTo>
                  <a:pt x="1786216" y="12700"/>
                </a:moveTo>
                <a:lnTo>
                  <a:pt x="1773516" y="12700"/>
                </a:lnTo>
                <a:lnTo>
                  <a:pt x="1773516" y="0"/>
                </a:lnTo>
                <a:lnTo>
                  <a:pt x="1786216" y="0"/>
                </a:lnTo>
                <a:lnTo>
                  <a:pt x="1786216" y="12700"/>
                </a:lnTo>
                <a:close/>
              </a:path>
              <a:path w="4161790" h="593725">
                <a:moveTo>
                  <a:pt x="1811616" y="12700"/>
                </a:moveTo>
                <a:lnTo>
                  <a:pt x="1798916" y="12700"/>
                </a:lnTo>
                <a:lnTo>
                  <a:pt x="1798916" y="0"/>
                </a:lnTo>
                <a:lnTo>
                  <a:pt x="1811616" y="0"/>
                </a:lnTo>
                <a:lnTo>
                  <a:pt x="1811616" y="12700"/>
                </a:lnTo>
                <a:close/>
              </a:path>
              <a:path w="4161790" h="593725">
                <a:moveTo>
                  <a:pt x="1837016" y="12700"/>
                </a:moveTo>
                <a:lnTo>
                  <a:pt x="1824316" y="12700"/>
                </a:lnTo>
                <a:lnTo>
                  <a:pt x="1824316" y="0"/>
                </a:lnTo>
                <a:lnTo>
                  <a:pt x="1837016" y="0"/>
                </a:lnTo>
                <a:lnTo>
                  <a:pt x="1837016" y="12700"/>
                </a:lnTo>
                <a:close/>
              </a:path>
              <a:path w="4161790" h="593725">
                <a:moveTo>
                  <a:pt x="1862416" y="12700"/>
                </a:moveTo>
                <a:lnTo>
                  <a:pt x="1849716" y="12700"/>
                </a:lnTo>
                <a:lnTo>
                  <a:pt x="1849716" y="0"/>
                </a:lnTo>
                <a:lnTo>
                  <a:pt x="1862416" y="0"/>
                </a:lnTo>
                <a:lnTo>
                  <a:pt x="1862416" y="12700"/>
                </a:lnTo>
                <a:close/>
              </a:path>
              <a:path w="4161790" h="593725">
                <a:moveTo>
                  <a:pt x="1887816" y="12700"/>
                </a:moveTo>
                <a:lnTo>
                  <a:pt x="1875116" y="12700"/>
                </a:lnTo>
                <a:lnTo>
                  <a:pt x="1875116" y="0"/>
                </a:lnTo>
                <a:lnTo>
                  <a:pt x="1887816" y="0"/>
                </a:lnTo>
                <a:lnTo>
                  <a:pt x="1887816" y="12700"/>
                </a:lnTo>
                <a:close/>
              </a:path>
              <a:path w="4161790" h="593725">
                <a:moveTo>
                  <a:pt x="1913216" y="12700"/>
                </a:moveTo>
                <a:lnTo>
                  <a:pt x="1900516" y="12700"/>
                </a:lnTo>
                <a:lnTo>
                  <a:pt x="1900516" y="0"/>
                </a:lnTo>
                <a:lnTo>
                  <a:pt x="1913216" y="0"/>
                </a:lnTo>
                <a:lnTo>
                  <a:pt x="1913216" y="12700"/>
                </a:lnTo>
                <a:close/>
              </a:path>
              <a:path w="4161790" h="593725">
                <a:moveTo>
                  <a:pt x="1938616" y="12700"/>
                </a:moveTo>
                <a:lnTo>
                  <a:pt x="1925916" y="12700"/>
                </a:lnTo>
                <a:lnTo>
                  <a:pt x="1925916" y="0"/>
                </a:lnTo>
                <a:lnTo>
                  <a:pt x="1938616" y="0"/>
                </a:lnTo>
                <a:lnTo>
                  <a:pt x="1938616" y="12700"/>
                </a:lnTo>
                <a:close/>
              </a:path>
              <a:path w="4161790" h="593725">
                <a:moveTo>
                  <a:pt x="1964016" y="12700"/>
                </a:moveTo>
                <a:lnTo>
                  <a:pt x="1951316" y="12700"/>
                </a:lnTo>
                <a:lnTo>
                  <a:pt x="1951316" y="0"/>
                </a:lnTo>
                <a:lnTo>
                  <a:pt x="1964016" y="0"/>
                </a:lnTo>
                <a:lnTo>
                  <a:pt x="1964016" y="12700"/>
                </a:lnTo>
                <a:close/>
              </a:path>
              <a:path w="4161790" h="593725">
                <a:moveTo>
                  <a:pt x="1989416" y="12700"/>
                </a:moveTo>
                <a:lnTo>
                  <a:pt x="1976716" y="12700"/>
                </a:lnTo>
                <a:lnTo>
                  <a:pt x="1976716" y="0"/>
                </a:lnTo>
                <a:lnTo>
                  <a:pt x="1989416" y="0"/>
                </a:lnTo>
                <a:lnTo>
                  <a:pt x="1989416" y="12700"/>
                </a:lnTo>
                <a:close/>
              </a:path>
              <a:path w="4161790" h="593725">
                <a:moveTo>
                  <a:pt x="2014816" y="12700"/>
                </a:moveTo>
                <a:lnTo>
                  <a:pt x="2002116" y="12700"/>
                </a:lnTo>
                <a:lnTo>
                  <a:pt x="2002116" y="0"/>
                </a:lnTo>
                <a:lnTo>
                  <a:pt x="2014816" y="0"/>
                </a:lnTo>
                <a:lnTo>
                  <a:pt x="2014816" y="12700"/>
                </a:lnTo>
                <a:close/>
              </a:path>
              <a:path w="4161790" h="593725">
                <a:moveTo>
                  <a:pt x="2040216" y="12700"/>
                </a:moveTo>
                <a:lnTo>
                  <a:pt x="2027516" y="12700"/>
                </a:lnTo>
                <a:lnTo>
                  <a:pt x="2027516" y="0"/>
                </a:lnTo>
                <a:lnTo>
                  <a:pt x="2040216" y="0"/>
                </a:lnTo>
                <a:lnTo>
                  <a:pt x="2040216" y="12700"/>
                </a:lnTo>
                <a:close/>
              </a:path>
              <a:path w="4161790" h="593725">
                <a:moveTo>
                  <a:pt x="2065616" y="12700"/>
                </a:moveTo>
                <a:lnTo>
                  <a:pt x="2052916" y="12700"/>
                </a:lnTo>
                <a:lnTo>
                  <a:pt x="2052916" y="0"/>
                </a:lnTo>
                <a:lnTo>
                  <a:pt x="2065616" y="0"/>
                </a:lnTo>
                <a:lnTo>
                  <a:pt x="2065616" y="12700"/>
                </a:lnTo>
                <a:close/>
              </a:path>
              <a:path w="4161790" h="593725">
                <a:moveTo>
                  <a:pt x="2091016" y="12700"/>
                </a:moveTo>
                <a:lnTo>
                  <a:pt x="2078316" y="12700"/>
                </a:lnTo>
                <a:lnTo>
                  <a:pt x="2078316" y="0"/>
                </a:lnTo>
                <a:lnTo>
                  <a:pt x="2091016" y="0"/>
                </a:lnTo>
                <a:lnTo>
                  <a:pt x="2091016" y="12700"/>
                </a:lnTo>
                <a:close/>
              </a:path>
              <a:path w="4161790" h="593725">
                <a:moveTo>
                  <a:pt x="2116416" y="12700"/>
                </a:moveTo>
                <a:lnTo>
                  <a:pt x="2103716" y="12700"/>
                </a:lnTo>
                <a:lnTo>
                  <a:pt x="2103716" y="0"/>
                </a:lnTo>
                <a:lnTo>
                  <a:pt x="2116416" y="0"/>
                </a:lnTo>
                <a:lnTo>
                  <a:pt x="2116416" y="12700"/>
                </a:lnTo>
                <a:close/>
              </a:path>
              <a:path w="4161790" h="593725">
                <a:moveTo>
                  <a:pt x="2141816" y="12700"/>
                </a:moveTo>
                <a:lnTo>
                  <a:pt x="2129116" y="12700"/>
                </a:lnTo>
                <a:lnTo>
                  <a:pt x="2129116" y="0"/>
                </a:lnTo>
                <a:lnTo>
                  <a:pt x="2141816" y="0"/>
                </a:lnTo>
                <a:lnTo>
                  <a:pt x="2141816" y="12700"/>
                </a:lnTo>
                <a:close/>
              </a:path>
              <a:path w="4161790" h="593725">
                <a:moveTo>
                  <a:pt x="2167216" y="12700"/>
                </a:moveTo>
                <a:lnTo>
                  <a:pt x="2154516" y="12700"/>
                </a:lnTo>
                <a:lnTo>
                  <a:pt x="2154516" y="0"/>
                </a:lnTo>
                <a:lnTo>
                  <a:pt x="2167216" y="0"/>
                </a:lnTo>
                <a:lnTo>
                  <a:pt x="2167216" y="12700"/>
                </a:lnTo>
                <a:close/>
              </a:path>
              <a:path w="4161790" h="593725">
                <a:moveTo>
                  <a:pt x="2192616" y="12700"/>
                </a:moveTo>
                <a:lnTo>
                  <a:pt x="2179916" y="12700"/>
                </a:lnTo>
                <a:lnTo>
                  <a:pt x="2179916" y="0"/>
                </a:lnTo>
                <a:lnTo>
                  <a:pt x="2192616" y="0"/>
                </a:lnTo>
                <a:lnTo>
                  <a:pt x="2192616" y="12700"/>
                </a:lnTo>
                <a:close/>
              </a:path>
              <a:path w="4161790" h="593725">
                <a:moveTo>
                  <a:pt x="2218016" y="12700"/>
                </a:moveTo>
                <a:lnTo>
                  <a:pt x="2205316" y="12700"/>
                </a:lnTo>
                <a:lnTo>
                  <a:pt x="2205316" y="0"/>
                </a:lnTo>
                <a:lnTo>
                  <a:pt x="2218016" y="0"/>
                </a:lnTo>
                <a:lnTo>
                  <a:pt x="2218016" y="12700"/>
                </a:lnTo>
                <a:close/>
              </a:path>
              <a:path w="4161790" h="593725">
                <a:moveTo>
                  <a:pt x="2243416" y="12700"/>
                </a:moveTo>
                <a:lnTo>
                  <a:pt x="2230716" y="12700"/>
                </a:lnTo>
                <a:lnTo>
                  <a:pt x="2230716" y="0"/>
                </a:lnTo>
                <a:lnTo>
                  <a:pt x="2243416" y="0"/>
                </a:lnTo>
                <a:lnTo>
                  <a:pt x="2243416" y="12700"/>
                </a:lnTo>
                <a:close/>
              </a:path>
              <a:path w="4161790" h="593725">
                <a:moveTo>
                  <a:pt x="2268816" y="12700"/>
                </a:moveTo>
                <a:lnTo>
                  <a:pt x="2256116" y="12700"/>
                </a:lnTo>
                <a:lnTo>
                  <a:pt x="2256116" y="0"/>
                </a:lnTo>
                <a:lnTo>
                  <a:pt x="2268816" y="0"/>
                </a:lnTo>
                <a:lnTo>
                  <a:pt x="2268816" y="12700"/>
                </a:lnTo>
                <a:close/>
              </a:path>
              <a:path w="4161790" h="593725">
                <a:moveTo>
                  <a:pt x="2294216" y="12700"/>
                </a:moveTo>
                <a:lnTo>
                  <a:pt x="2281516" y="12700"/>
                </a:lnTo>
                <a:lnTo>
                  <a:pt x="2281516" y="0"/>
                </a:lnTo>
                <a:lnTo>
                  <a:pt x="2294216" y="0"/>
                </a:lnTo>
                <a:lnTo>
                  <a:pt x="2294216" y="12700"/>
                </a:lnTo>
                <a:close/>
              </a:path>
              <a:path w="4161790" h="593725">
                <a:moveTo>
                  <a:pt x="2319616" y="12700"/>
                </a:moveTo>
                <a:lnTo>
                  <a:pt x="2306916" y="12700"/>
                </a:lnTo>
                <a:lnTo>
                  <a:pt x="2306916" y="0"/>
                </a:lnTo>
                <a:lnTo>
                  <a:pt x="2319616" y="0"/>
                </a:lnTo>
                <a:lnTo>
                  <a:pt x="2319616" y="12700"/>
                </a:lnTo>
                <a:close/>
              </a:path>
              <a:path w="4161790" h="593725">
                <a:moveTo>
                  <a:pt x="2345016" y="12700"/>
                </a:moveTo>
                <a:lnTo>
                  <a:pt x="2332316" y="12700"/>
                </a:lnTo>
                <a:lnTo>
                  <a:pt x="2332316" y="0"/>
                </a:lnTo>
                <a:lnTo>
                  <a:pt x="2345016" y="0"/>
                </a:lnTo>
                <a:lnTo>
                  <a:pt x="2345016" y="12700"/>
                </a:lnTo>
                <a:close/>
              </a:path>
              <a:path w="4161790" h="593725">
                <a:moveTo>
                  <a:pt x="2370416" y="12700"/>
                </a:moveTo>
                <a:lnTo>
                  <a:pt x="2357716" y="12700"/>
                </a:lnTo>
                <a:lnTo>
                  <a:pt x="2357716" y="0"/>
                </a:lnTo>
                <a:lnTo>
                  <a:pt x="2370416" y="0"/>
                </a:lnTo>
                <a:lnTo>
                  <a:pt x="2370416" y="12700"/>
                </a:lnTo>
                <a:close/>
              </a:path>
              <a:path w="4161790" h="593725">
                <a:moveTo>
                  <a:pt x="2395816" y="12700"/>
                </a:moveTo>
                <a:lnTo>
                  <a:pt x="2383116" y="12700"/>
                </a:lnTo>
                <a:lnTo>
                  <a:pt x="2383116" y="0"/>
                </a:lnTo>
                <a:lnTo>
                  <a:pt x="2395816" y="0"/>
                </a:lnTo>
                <a:lnTo>
                  <a:pt x="2395816" y="12700"/>
                </a:lnTo>
                <a:close/>
              </a:path>
              <a:path w="4161790" h="593725">
                <a:moveTo>
                  <a:pt x="2421216" y="12700"/>
                </a:moveTo>
                <a:lnTo>
                  <a:pt x="2408516" y="12700"/>
                </a:lnTo>
                <a:lnTo>
                  <a:pt x="2408516" y="0"/>
                </a:lnTo>
                <a:lnTo>
                  <a:pt x="2421216" y="0"/>
                </a:lnTo>
                <a:lnTo>
                  <a:pt x="2421216" y="12700"/>
                </a:lnTo>
                <a:close/>
              </a:path>
              <a:path w="4161790" h="593725">
                <a:moveTo>
                  <a:pt x="2446616" y="12700"/>
                </a:moveTo>
                <a:lnTo>
                  <a:pt x="2433916" y="12700"/>
                </a:lnTo>
                <a:lnTo>
                  <a:pt x="2433916" y="0"/>
                </a:lnTo>
                <a:lnTo>
                  <a:pt x="2446616" y="0"/>
                </a:lnTo>
                <a:lnTo>
                  <a:pt x="2446616" y="12700"/>
                </a:lnTo>
                <a:close/>
              </a:path>
              <a:path w="4161790" h="593725">
                <a:moveTo>
                  <a:pt x="2472016" y="12700"/>
                </a:moveTo>
                <a:lnTo>
                  <a:pt x="2459316" y="12700"/>
                </a:lnTo>
                <a:lnTo>
                  <a:pt x="2459316" y="0"/>
                </a:lnTo>
                <a:lnTo>
                  <a:pt x="2472016" y="0"/>
                </a:lnTo>
                <a:lnTo>
                  <a:pt x="2472016" y="12700"/>
                </a:lnTo>
                <a:close/>
              </a:path>
              <a:path w="4161790" h="593725">
                <a:moveTo>
                  <a:pt x="2497416" y="12700"/>
                </a:moveTo>
                <a:lnTo>
                  <a:pt x="2484716" y="12700"/>
                </a:lnTo>
                <a:lnTo>
                  <a:pt x="2484716" y="0"/>
                </a:lnTo>
                <a:lnTo>
                  <a:pt x="2497416" y="0"/>
                </a:lnTo>
                <a:lnTo>
                  <a:pt x="2497416" y="12700"/>
                </a:lnTo>
                <a:close/>
              </a:path>
              <a:path w="4161790" h="593725">
                <a:moveTo>
                  <a:pt x="2522816" y="12700"/>
                </a:moveTo>
                <a:lnTo>
                  <a:pt x="2510116" y="12700"/>
                </a:lnTo>
                <a:lnTo>
                  <a:pt x="2510116" y="0"/>
                </a:lnTo>
                <a:lnTo>
                  <a:pt x="2522816" y="0"/>
                </a:lnTo>
                <a:lnTo>
                  <a:pt x="2522816" y="12700"/>
                </a:lnTo>
                <a:close/>
              </a:path>
              <a:path w="4161790" h="593725">
                <a:moveTo>
                  <a:pt x="2548216" y="12700"/>
                </a:moveTo>
                <a:lnTo>
                  <a:pt x="2535516" y="12700"/>
                </a:lnTo>
                <a:lnTo>
                  <a:pt x="2535516" y="0"/>
                </a:lnTo>
                <a:lnTo>
                  <a:pt x="2548216" y="0"/>
                </a:lnTo>
                <a:lnTo>
                  <a:pt x="2548216" y="12700"/>
                </a:lnTo>
                <a:close/>
              </a:path>
              <a:path w="4161790" h="593725">
                <a:moveTo>
                  <a:pt x="2573616" y="12700"/>
                </a:moveTo>
                <a:lnTo>
                  <a:pt x="2560916" y="12700"/>
                </a:lnTo>
                <a:lnTo>
                  <a:pt x="2560916" y="0"/>
                </a:lnTo>
                <a:lnTo>
                  <a:pt x="2573616" y="0"/>
                </a:lnTo>
                <a:lnTo>
                  <a:pt x="2573616" y="12700"/>
                </a:lnTo>
                <a:close/>
              </a:path>
              <a:path w="4161790" h="593725">
                <a:moveTo>
                  <a:pt x="2599016" y="12700"/>
                </a:moveTo>
                <a:lnTo>
                  <a:pt x="2586316" y="12700"/>
                </a:lnTo>
                <a:lnTo>
                  <a:pt x="2586316" y="0"/>
                </a:lnTo>
                <a:lnTo>
                  <a:pt x="2599016" y="0"/>
                </a:lnTo>
                <a:lnTo>
                  <a:pt x="2599016" y="12700"/>
                </a:lnTo>
                <a:close/>
              </a:path>
              <a:path w="4161790" h="593725">
                <a:moveTo>
                  <a:pt x="2624416" y="12700"/>
                </a:moveTo>
                <a:lnTo>
                  <a:pt x="2611716" y="12700"/>
                </a:lnTo>
                <a:lnTo>
                  <a:pt x="2611716" y="0"/>
                </a:lnTo>
                <a:lnTo>
                  <a:pt x="2624416" y="0"/>
                </a:lnTo>
                <a:lnTo>
                  <a:pt x="2624416" y="12700"/>
                </a:lnTo>
                <a:close/>
              </a:path>
              <a:path w="4161790" h="593725">
                <a:moveTo>
                  <a:pt x="2649816" y="12700"/>
                </a:moveTo>
                <a:lnTo>
                  <a:pt x="2637116" y="12700"/>
                </a:lnTo>
                <a:lnTo>
                  <a:pt x="2637116" y="0"/>
                </a:lnTo>
                <a:lnTo>
                  <a:pt x="2649816" y="0"/>
                </a:lnTo>
                <a:lnTo>
                  <a:pt x="2649816" y="12700"/>
                </a:lnTo>
                <a:close/>
              </a:path>
              <a:path w="4161790" h="593725">
                <a:moveTo>
                  <a:pt x="2675216" y="12700"/>
                </a:moveTo>
                <a:lnTo>
                  <a:pt x="2662516" y="12700"/>
                </a:lnTo>
                <a:lnTo>
                  <a:pt x="2662516" y="0"/>
                </a:lnTo>
                <a:lnTo>
                  <a:pt x="2675216" y="0"/>
                </a:lnTo>
                <a:lnTo>
                  <a:pt x="2675216" y="12700"/>
                </a:lnTo>
                <a:close/>
              </a:path>
              <a:path w="4161790" h="593725">
                <a:moveTo>
                  <a:pt x="2700616" y="12700"/>
                </a:moveTo>
                <a:lnTo>
                  <a:pt x="2687916" y="12700"/>
                </a:lnTo>
                <a:lnTo>
                  <a:pt x="2687916" y="0"/>
                </a:lnTo>
                <a:lnTo>
                  <a:pt x="2700616" y="0"/>
                </a:lnTo>
                <a:lnTo>
                  <a:pt x="2700616" y="12700"/>
                </a:lnTo>
                <a:close/>
              </a:path>
              <a:path w="4161790" h="593725">
                <a:moveTo>
                  <a:pt x="2726016" y="12700"/>
                </a:moveTo>
                <a:lnTo>
                  <a:pt x="2713316" y="12700"/>
                </a:lnTo>
                <a:lnTo>
                  <a:pt x="2713316" y="0"/>
                </a:lnTo>
                <a:lnTo>
                  <a:pt x="2726016" y="0"/>
                </a:lnTo>
                <a:lnTo>
                  <a:pt x="2726016" y="12700"/>
                </a:lnTo>
                <a:close/>
              </a:path>
              <a:path w="4161790" h="593725">
                <a:moveTo>
                  <a:pt x="2751416" y="12700"/>
                </a:moveTo>
                <a:lnTo>
                  <a:pt x="2738716" y="12700"/>
                </a:lnTo>
                <a:lnTo>
                  <a:pt x="2738716" y="0"/>
                </a:lnTo>
                <a:lnTo>
                  <a:pt x="2751416" y="0"/>
                </a:lnTo>
                <a:lnTo>
                  <a:pt x="2751416" y="12700"/>
                </a:lnTo>
                <a:close/>
              </a:path>
              <a:path w="4161790" h="593725">
                <a:moveTo>
                  <a:pt x="2776816" y="12700"/>
                </a:moveTo>
                <a:lnTo>
                  <a:pt x="2764116" y="12700"/>
                </a:lnTo>
                <a:lnTo>
                  <a:pt x="2764116" y="0"/>
                </a:lnTo>
                <a:lnTo>
                  <a:pt x="2776816" y="0"/>
                </a:lnTo>
                <a:lnTo>
                  <a:pt x="2776816" y="12700"/>
                </a:lnTo>
                <a:close/>
              </a:path>
              <a:path w="4161790" h="593725">
                <a:moveTo>
                  <a:pt x="2802216" y="12700"/>
                </a:moveTo>
                <a:lnTo>
                  <a:pt x="2789516" y="12700"/>
                </a:lnTo>
                <a:lnTo>
                  <a:pt x="2789516" y="0"/>
                </a:lnTo>
                <a:lnTo>
                  <a:pt x="2802216" y="0"/>
                </a:lnTo>
                <a:lnTo>
                  <a:pt x="2802216" y="12700"/>
                </a:lnTo>
                <a:close/>
              </a:path>
              <a:path w="4161790" h="593725">
                <a:moveTo>
                  <a:pt x="2827616" y="12700"/>
                </a:moveTo>
                <a:lnTo>
                  <a:pt x="2814916" y="12700"/>
                </a:lnTo>
                <a:lnTo>
                  <a:pt x="2814916" y="0"/>
                </a:lnTo>
                <a:lnTo>
                  <a:pt x="2827616" y="0"/>
                </a:lnTo>
                <a:lnTo>
                  <a:pt x="2827616" y="12700"/>
                </a:lnTo>
                <a:close/>
              </a:path>
              <a:path w="4161790" h="593725">
                <a:moveTo>
                  <a:pt x="2853016" y="12700"/>
                </a:moveTo>
                <a:lnTo>
                  <a:pt x="2840316" y="12700"/>
                </a:lnTo>
                <a:lnTo>
                  <a:pt x="2840316" y="0"/>
                </a:lnTo>
                <a:lnTo>
                  <a:pt x="2853016" y="0"/>
                </a:lnTo>
                <a:lnTo>
                  <a:pt x="2853016" y="12700"/>
                </a:lnTo>
                <a:close/>
              </a:path>
              <a:path w="4161790" h="593725">
                <a:moveTo>
                  <a:pt x="2878416" y="12700"/>
                </a:moveTo>
                <a:lnTo>
                  <a:pt x="2865716" y="12700"/>
                </a:lnTo>
                <a:lnTo>
                  <a:pt x="2865716" y="0"/>
                </a:lnTo>
                <a:lnTo>
                  <a:pt x="2878416" y="0"/>
                </a:lnTo>
                <a:lnTo>
                  <a:pt x="2878416" y="12700"/>
                </a:lnTo>
                <a:close/>
              </a:path>
              <a:path w="4161790" h="593725">
                <a:moveTo>
                  <a:pt x="2903816" y="12700"/>
                </a:moveTo>
                <a:lnTo>
                  <a:pt x="2891116" y="12700"/>
                </a:lnTo>
                <a:lnTo>
                  <a:pt x="2891116" y="0"/>
                </a:lnTo>
                <a:lnTo>
                  <a:pt x="2903816" y="0"/>
                </a:lnTo>
                <a:lnTo>
                  <a:pt x="2903816" y="12700"/>
                </a:lnTo>
                <a:close/>
              </a:path>
              <a:path w="4161790" h="593725">
                <a:moveTo>
                  <a:pt x="2929216" y="12700"/>
                </a:moveTo>
                <a:lnTo>
                  <a:pt x="2916516" y="12700"/>
                </a:lnTo>
                <a:lnTo>
                  <a:pt x="2916516" y="0"/>
                </a:lnTo>
                <a:lnTo>
                  <a:pt x="2929216" y="0"/>
                </a:lnTo>
                <a:lnTo>
                  <a:pt x="2929216" y="12700"/>
                </a:lnTo>
                <a:close/>
              </a:path>
              <a:path w="4161790" h="593725">
                <a:moveTo>
                  <a:pt x="2954616" y="12700"/>
                </a:moveTo>
                <a:lnTo>
                  <a:pt x="2941916" y="12700"/>
                </a:lnTo>
                <a:lnTo>
                  <a:pt x="2941916" y="0"/>
                </a:lnTo>
                <a:lnTo>
                  <a:pt x="2954616" y="0"/>
                </a:lnTo>
                <a:lnTo>
                  <a:pt x="2954616" y="12700"/>
                </a:lnTo>
                <a:close/>
              </a:path>
              <a:path w="4161790" h="593725">
                <a:moveTo>
                  <a:pt x="2980016" y="12700"/>
                </a:moveTo>
                <a:lnTo>
                  <a:pt x="2967316" y="12700"/>
                </a:lnTo>
                <a:lnTo>
                  <a:pt x="2967316" y="0"/>
                </a:lnTo>
                <a:lnTo>
                  <a:pt x="2980016" y="0"/>
                </a:lnTo>
                <a:lnTo>
                  <a:pt x="2980016" y="12700"/>
                </a:lnTo>
                <a:close/>
              </a:path>
              <a:path w="4161790" h="593725">
                <a:moveTo>
                  <a:pt x="3005416" y="12700"/>
                </a:moveTo>
                <a:lnTo>
                  <a:pt x="2992716" y="12700"/>
                </a:lnTo>
                <a:lnTo>
                  <a:pt x="2992716" y="0"/>
                </a:lnTo>
                <a:lnTo>
                  <a:pt x="3005416" y="0"/>
                </a:lnTo>
                <a:lnTo>
                  <a:pt x="3005416" y="12700"/>
                </a:lnTo>
                <a:close/>
              </a:path>
              <a:path w="4161790" h="593725">
                <a:moveTo>
                  <a:pt x="3030816" y="12700"/>
                </a:moveTo>
                <a:lnTo>
                  <a:pt x="3018116" y="12700"/>
                </a:lnTo>
                <a:lnTo>
                  <a:pt x="3018116" y="0"/>
                </a:lnTo>
                <a:lnTo>
                  <a:pt x="3030816" y="0"/>
                </a:lnTo>
                <a:lnTo>
                  <a:pt x="3030816" y="12700"/>
                </a:lnTo>
                <a:close/>
              </a:path>
              <a:path w="4161790" h="593725">
                <a:moveTo>
                  <a:pt x="3056216" y="12700"/>
                </a:moveTo>
                <a:lnTo>
                  <a:pt x="3043516" y="12700"/>
                </a:lnTo>
                <a:lnTo>
                  <a:pt x="3043516" y="0"/>
                </a:lnTo>
                <a:lnTo>
                  <a:pt x="3056216" y="0"/>
                </a:lnTo>
                <a:lnTo>
                  <a:pt x="3056216" y="12700"/>
                </a:lnTo>
                <a:close/>
              </a:path>
              <a:path w="4161790" h="593725">
                <a:moveTo>
                  <a:pt x="3081616" y="12700"/>
                </a:moveTo>
                <a:lnTo>
                  <a:pt x="3068916" y="12700"/>
                </a:lnTo>
                <a:lnTo>
                  <a:pt x="3068916" y="0"/>
                </a:lnTo>
                <a:lnTo>
                  <a:pt x="3081616" y="0"/>
                </a:lnTo>
                <a:lnTo>
                  <a:pt x="3081616" y="12700"/>
                </a:lnTo>
                <a:close/>
              </a:path>
              <a:path w="4161790" h="593725">
                <a:moveTo>
                  <a:pt x="3107016" y="12700"/>
                </a:moveTo>
                <a:lnTo>
                  <a:pt x="3094316" y="12700"/>
                </a:lnTo>
                <a:lnTo>
                  <a:pt x="3094316" y="0"/>
                </a:lnTo>
                <a:lnTo>
                  <a:pt x="3107016" y="0"/>
                </a:lnTo>
                <a:lnTo>
                  <a:pt x="3107016" y="12700"/>
                </a:lnTo>
                <a:close/>
              </a:path>
              <a:path w="4161790" h="593725">
                <a:moveTo>
                  <a:pt x="3132416" y="12700"/>
                </a:moveTo>
                <a:lnTo>
                  <a:pt x="3119716" y="12700"/>
                </a:lnTo>
                <a:lnTo>
                  <a:pt x="3119716" y="0"/>
                </a:lnTo>
                <a:lnTo>
                  <a:pt x="3132416" y="0"/>
                </a:lnTo>
                <a:lnTo>
                  <a:pt x="3132416" y="12700"/>
                </a:lnTo>
                <a:close/>
              </a:path>
              <a:path w="4161790" h="593725">
                <a:moveTo>
                  <a:pt x="3157816" y="12700"/>
                </a:moveTo>
                <a:lnTo>
                  <a:pt x="3145116" y="12700"/>
                </a:lnTo>
                <a:lnTo>
                  <a:pt x="3145116" y="0"/>
                </a:lnTo>
                <a:lnTo>
                  <a:pt x="3157816" y="0"/>
                </a:lnTo>
                <a:lnTo>
                  <a:pt x="3157816" y="12700"/>
                </a:lnTo>
                <a:close/>
              </a:path>
              <a:path w="4161790" h="593725">
                <a:moveTo>
                  <a:pt x="3183216" y="12700"/>
                </a:moveTo>
                <a:lnTo>
                  <a:pt x="3170516" y="12700"/>
                </a:lnTo>
                <a:lnTo>
                  <a:pt x="3170516" y="0"/>
                </a:lnTo>
                <a:lnTo>
                  <a:pt x="3183216" y="0"/>
                </a:lnTo>
                <a:lnTo>
                  <a:pt x="3183216" y="12700"/>
                </a:lnTo>
                <a:close/>
              </a:path>
              <a:path w="4161790" h="593725">
                <a:moveTo>
                  <a:pt x="3208616" y="12700"/>
                </a:moveTo>
                <a:lnTo>
                  <a:pt x="3195916" y="12700"/>
                </a:lnTo>
                <a:lnTo>
                  <a:pt x="3195916" y="0"/>
                </a:lnTo>
                <a:lnTo>
                  <a:pt x="3208616" y="0"/>
                </a:lnTo>
                <a:lnTo>
                  <a:pt x="3208616" y="12700"/>
                </a:lnTo>
                <a:close/>
              </a:path>
              <a:path w="4161790" h="593725">
                <a:moveTo>
                  <a:pt x="3234016" y="12700"/>
                </a:moveTo>
                <a:lnTo>
                  <a:pt x="3221316" y="12700"/>
                </a:lnTo>
                <a:lnTo>
                  <a:pt x="3221316" y="0"/>
                </a:lnTo>
                <a:lnTo>
                  <a:pt x="3234016" y="0"/>
                </a:lnTo>
                <a:lnTo>
                  <a:pt x="3234016" y="12700"/>
                </a:lnTo>
                <a:close/>
              </a:path>
              <a:path w="4161790" h="593725">
                <a:moveTo>
                  <a:pt x="3259416" y="12700"/>
                </a:moveTo>
                <a:lnTo>
                  <a:pt x="3246716" y="12700"/>
                </a:lnTo>
                <a:lnTo>
                  <a:pt x="3246716" y="0"/>
                </a:lnTo>
                <a:lnTo>
                  <a:pt x="3259416" y="0"/>
                </a:lnTo>
                <a:lnTo>
                  <a:pt x="3259416" y="12700"/>
                </a:lnTo>
                <a:close/>
              </a:path>
              <a:path w="4161790" h="593725">
                <a:moveTo>
                  <a:pt x="3284816" y="12700"/>
                </a:moveTo>
                <a:lnTo>
                  <a:pt x="3272116" y="12700"/>
                </a:lnTo>
                <a:lnTo>
                  <a:pt x="3272116" y="0"/>
                </a:lnTo>
                <a:lnTo>
                  <a:pt x="3284816" y="0"/>
                </a:lnTo>
                <a:lnTo>
                  <a:pt x="3284816" y="12700"/>
                </a:lnTo>
                <a:close/>
              </a:path>
              <a:path w="4161790" h="593725">
                <a:moveTo>
                  <a:pt x="3310216" y="12700"/>
                </a:moveTo>
                <a:lnTo>
                  <a:pt x="3297516" y="12700"/>
                </a:lnTo>
                <a:lnTo>
                  <a:pt x="3297516" y="0"/>
                </a:lnTo>
                <a:lnTo>
                  <a:pt x="3310216" y="0"/>
                </a:lnTo>
                <a:lnTo>
                  <a:pt x="3310216" y="12700"/>
                </a:lnTo>
                <a:close/>
              </a:path>
              <a:path w="4161790" h="593725">
                <a:moveTo>
                  <a:pt x="3335616" y="12700"/>
                </a:moveTo>
                <a:lnTo>
                  <a:pt x="3322916" y="12700"/>
                </a:lnTo>
                <a:lnTo>
                  <a:pt x="3322916" y="0"/>
                </a:lnTo>
                <a:lnTo>
                  <a:pt x="3335616" y="0"/>
                </a:lnTo>
                <a:lnTo>
                  <a:pt x="3335616" y="12700"/>
                </a:lnTo>
                <a:close/>
              </a:path>
              <a:path w="4161790" h="593725">
                <a:moveTo>
                  <a:pt x="3361016" y="12700"/>
                </a:moveTo>
                <a:lnTo>
                  <a:pt x="3348316" y="12700"/>
                </a:lnTo>
                <a:lnTo>
                  <a:pt x="3348316" y="0"/>
                </a:lnTo>
                <a:lnTo>
                  <a:pt x="3361016" y="0"/>
                </a:lnTo>
                <a:lnTo>
                  <a:pt x="3361016" y="12700"/>
                </a:lnTo>
                <a:close/>
              </a:path>
              <a:path w="4161790" h="593725">
                <a:moveTo>
                  <a:pt x="3386416" y="12700"/>
                </a:moveTo>
                <a:lnTo>
                  <a:pt x="3373716" y="12700"/>
                </a:lnTo>
                <a:lnTo>
                  <a:pt x="3373716" y="0"/>
                </a:lnTo>
                <a:lnTo>
                  <a:pt x="3386416" y="0"/>
                </a:lnTo>
                <a:lnTo>
                  <a:pt x="3386416" y="12700"/>
                </a:lnTo>
                <a:close/>
              </a:path>
              <a:path w="4161790" h="593725">
                <a:moveTo>
                  <a:pt x="3411816" y="12700"/>
                </a:moveTo>
                <a:lnTo>
                  <a:pt x="3399116" y="12700"/>
                </a:lnTo>
                <a:lnTo>
                  <a:pt x="3399116" y="0"/>
                </a:lnTo>
                <a:lnTo>
                  <a:pt x="3411816" y="0"/>
                </a:lnTo>
                <a:lnTo>
                  <a:pt x="3411816" y="12700"/>
                </a:lnTo>
                <a:close/>
              </a:path>
              <a:path w="4161790" h="593725">
                <a:moveTo>
                  <a:pt x="3437216" y="12700"/>
                </a:moveTo>
                <a:lnTo>
                  <a:pt x="3424516" y="12700"/>
                </a:lnTo>
                <a:lnTo>
                  <a:pt x="3424516" y="0"/>
                </a:lnTo>
                <a:lnTo>
                  <a:pt x="3437216" y="0"/>
                </a:lnTo>
                <a:lnTo>
                  <a:pt x="3437216" y="12700"/>
                </a:lnTo>
                <a:close/>
              </a:path>
              <a:path w="4161790" h="593725">
                <a:moveTo>
                  <a:pt x="3462616" y="12700"/>
                </a:moveTo>
                <a:lnTo>
                  <a:pt x="3449916" y="12700"/>
                </a:lnTo>
                <a:lnTo>
                  <a:pt x="3449916" y="0"/>
                </a:lnTo>
                <a:lnTo>
                  <a:pt x="3462616" y="0"/>
                </a:lnTo>
                <a:lnTo>
                  <a:pt x="3462616" y="12700"/>
                </a:lnTo>
                <a:close/>
              </a:path>
              <a:path w="4161790" h="593725">
                <a:moveTo>
                  <a:pt x="3488016" y="12700"/>
                </a:moveTo>
                <a:lnTo>
                  <a:pt x="3475316" y="12700"/>
                </a:lnTo>
                <a:lnTo>
                  <a:pt x="3475316" y="0"/>
                </a:lnTo>
                <a:lnTo>
                  <a:pt x="3488016" y="0"/>
                </a:lnTo>
                <a:lnTo>
                  <a:pt x="3488016" y="12700"/>
                </a:lnTo>
                <a:close/>
              </a:path>
              <a:path w="4161790" h="593725">
                <a:moveTo>
                  <a:pt x="3513416" y="12700"/>
                </a:moveTo>
                <a:lnTo>
                  <a:pt x="3500716" y="12700"/>
                </a:lnTo>
                <a:lnTo>
                  <a:pt x="3500716" y="0"/>
                </a:lnTo>
                <a:lnTo>
                  <a:pt x="3513416" y="0"/>
                </a:lnTo>
                <a:lnTo>
                  <a:pt x="3513416" y="12700"/>
                </a:lnTo>
                <a:close/>
              </a:path>
              <a:path w="4161790" h="593725">
                <a:moveTo>
                  <a:pt x="3538816" y="12700"/>
                </a:moveTo>
                <a:lnTo>
                  <a:pt x="3526116" y="12700"/>
                </a:lnTo>
                <a:lnTo>
                  <a:pt x="3526116" y="0"/>
                </a:lnTo>
                <a:lnTo>
                  <a:pt x="3538816" y="0"/>
                </a:lnTo>
                <a:lnTo>
                  <a:pt x="3538816" y="12700"/>
                </a:lnTo>
                <a:close/>
              </a:path>
              <a:path w="4161790" h="593725">
                <a:moveTo>
                  <a:pt x="3564216" y="12700"/>
                </a:moveTo>
                <a:lnTo>
                  <a:pt x="3551516" y="12700"/>
                </a:lnTo>
                <a:lnTo>
                  <a:pt x="3551516" y="0"/>
                </a:lnTo>
                <a:lnTo>
                  <a:pt x="3564216" y="0"/>
                </a:lnTo>
                <a:lnTo>
                  <a:pt x="3564216" y="12700"/>
                </a:lnTo>
                <a:close/>
              </a:path>
              <a:path w="4161790" h="593725">
                <a:moveTo>
                  <a:pt x="3589616" y="12700"/>
                </a:moveTo>
                <a:lnTo>
                  <a:pt x="3576916" y="12700"/>
                </a:lnTo>
                <a:lnTo>
                  <a:pt x="3576916" y="0"/>
                </a:lnTo>
                <a:lnTo>
                  <a:pt x="3589616" y="0"/>
                </a:lnTo>
                <a:lnTo>
                  <a:pt x="3589616" y="12700"/>
                </a:lnTo>
                <a:close/>
              </a:path>
              <a:path w="4161790" h="593725">
                <a:moveTo>
                  <a:pt x="3615016" y="12700"/>
                </a:moveTo>
                <a:lnTo>
                  <a:pt x="3602316" y="12700"/>
                </a:lnTo>
                <a:lnTo>
                  <a:pt x="3602316" y="0"/>
                </a:lnTo>
                <a:lnTo>
                  <a:pt x="3615016" y="0"/>
                </a:lnTo>
                <a:lnTo>
                  <a:pt x="3615016" y="12700"/>
                </a:lnTo>
                <a:close/>
              </a:path>
              <a:path w="4161790" h="593725">
                <a:moveTo>
                  <a:pt x="3640416" y="12700"/>
                </a:moveTo>
                <a:lnTo>
                  <a:pt x="3627716" y="12700"/>
                </a:lnTo>
                <a:lnTo>
                  <a:pt x="3627716" y="0"/>
                </a:lnTo>
                <a:lnTo>
                  <a:pt x="3640416" y="0"/>
                </a:lnTo>
                <a:lnTo>
                  <a:pt x="3640416" y="12700"/>
                </a:lnTo>
                <a:close/>
              </a:path>
              <a:path w="4161790" h="593725">
                <a:moveTo>
                  <a:pt x="3665816" y="12700"/>
                </a:moveTo>
                <a:lnTo>
                  <a:pt x="3653116" y="12700"/>
                </a:lnTo>
                <a:lnTo>
                  <a:pt x="3653116" y="0"/>
                </a:lnTo>
                <a:lnTo>
                  <a:pt x="3665816" y="0"/>
                </a:lnTo>
                <a:lnTo>
                  <a:pt x="3665816" y="12700"/>
                </a:lnTo>
                <a:close/>
              </a:path>
              <a:path w="4161790" h="593725">
                <a:moveTo>
                  <a:pt x="3691216" y="12700"/>
                </a:moveTo>
                <a:lnTo>
                  <a:pt x="3678516" y="12700"/>
                </a:lnTo>
                <a:lnTo>
                  <a:pt x="3678516" y="0"/>
                </a:lnTo>
                <a:lnTo>
                  <a:pt x="3691216" y="0"/>
                </a:lnTo>
                <a:lnTo>
                  <a:pt x="3691216" y="12700"/>
                </a:lnTo>
                <a:close/>
              </a:path>
              <a:path w="4161790" h="593725">
                <a:moveTo>
                  <a:pt x="3716616" y="12700"/>
                </a:moveTo>
                <a:lnTo>
                  <a:pt x="3703916" y="12700"/>
                </a:lnTo>
                <a:lnTo>
                  <a:pt x="3703916" y="0"/>
                </a:lnTo>
                <a:lnTo>
                  <a:pt x="3716616" y="0"/>
                </a:lnTo>
                <a:lnTo>
                  <a:pt x="3716616" y="12700"/>
                </a:lnTo>
                <a:close/>
              </a:path>
              <a:path w="4161790" h="593725">
                <a:moveTo>
                  <a:pt x="3742016" y="12700"/>
                </a:moveTo>
                <a:lnTo>
                  <a:pt x="3729316" y="12700"/>
                </a:lnTo>
                <a:lnTo>
                  <a:pt x="3729316" y="0"/>
                </a:lnTo>
                <a:lnTo>
                  <a:pt x="3742016" y="0"/>
                </a:lnTo>
                <a:lnTo>
                  <a:pt x="3742016" y="12700"/>
                </a:lnTo>
                <a:close/>
              </a:path>
              <a:path w="4161790" h="593725">
                <a:moveTo>
                  <a:pt x="3767416" y="12700"/>
                </a:moveTo>
                <a:lnTo>
                  <a:pt x="3754716" y="12700"/>
                </a:lnTo>
                <a:lnTo>
                  <a:pt x="3754716" y="0"/>
                </a:lnTo>
                <a:lnTo>
                  <a:pt x="3767416" y="0"/>
                </a:lnTo>
                <a:lnTo>
                  <a:pt x="3767416" y="12700"/>
                </a:lnTo>
                <a:close/>
              </a:path>
              <a:path w="4161790" h="593725">
                <a:moveTo>
                  <a:pt x="3792816" y="12700"/>
                </a:moveTo>
                <a:lnTo>
                  <a:pt x="3780116" y="12700"/>
                </a:lnTo>
                <a:lnTo>
                  <a:pt x="3780116" y="0"/>
                </a:lnTo>
                <a:lnTo>
                  <a:pt x="3792816" y="0"/>
                </a:lnTo>
                <a:lnTo>
                  <a:pt x="3792816" y="12700"/>
                </a:lnTo>
                <a:close/>
              </a:path>
              <a:path w="4161790" h="593725">
                <a:moveTo>
                  <a:pt x="3818216" y="12700"/>
                </a:moveTo>
                <a:lnTo>
                  <a:pt x="3805516" y="12700"/>
                </a:lnTo>
                <a:lnTo>
                  <a:pt x="3805516" y="0"/>
                </a:lnTo>
                <a:lnTo>
                  <a:pt x="3818216" y="0"/>
                </a:lnTo>
                <a:lnTo>
                  <a:pt x="3818216" y="12700"/>
                </a:lnTo>
                <a:close/>
              </a:path>
              <a:path w="4161790" h="593725">
                <a:moveTo>
                  <a:pt x="3843616" y="12700"/>
                </a:moveTo>
                <a:lnTo>
                  <a:pt x="3830916" y="12700"/>
                </a:lnTo>
                <a:lnTo>
                  <a:pt x="3830916" y="0"/>
                </a:lnTo>
                <a:lnTo>
                  <a:pt x="3843616" y="0"/>
                </a:lnTo>
                <a:lnTo>
                  <a:pt x="3843616" y="12700"/>
                </a:lnTo>
                <a:close/>
              </a:path>
              <a:path w="4161790" h="593725">
                <a:moveTo>
                  <a:pt x="3869016" y="12700"/>
                </a:moveTo>
                <a:lnTo>
                  <a:pt x="3856316" y="12700"/>
                </a:lnTo>
                <a:lnTo>
                  <a:pt x="3856316" y="0"/>
                </a:lnTo>
                <a:lnTo>
                  <a:pt x="3869016" y="0"/>
                </a:lnTo>
                <a:lnTo>
                  <a:pt x="3869016" y="12700"/>
                </a:lnTo>
                <a:close/>
              </a:path>
              <a:path w="4161790" h="593725">
                <a:moveTo>
                  <a:pt x="3894416" y="12700"/>
                </a:moveTo>
                <a:lnTo>
                  <a:pt x="3881716" y="12700"/>
                </a:lnTo>
                <a:lnTo>
                  <a:pt x="3881716" y="0"/>
                </a:lnTo>
                <a:lnTo>
                  <a:pt x="3894416" y="0"/>
                </a:lnTo>
                <a:lnTo>
                  <a:pt x="3894416" y="12700"/>
                </a:lnTo>
                <a:close/>
              </a:path>
              <a:path w="4161790" h="593725">
                <a:moveTo>
                  <a:pt x="3919816" y="12700"/>
                </a:moveTo>
                <a:lnTo>
                  <a:pt x="3907116" y="12700"/>
                </a:lnTo>
                <a:lnTo>
                  <a:pt x="3907116" y="0"/>
                </a:lnTo>
                <a:lnTo>
                  <a:pt x="3919816" y="0"/>
                </a:lnTo>
                <a:lnTo>
                  <a:pt x="3919816" y="12700"/>
                </a:lnTo>
                <a:close/>
              </a:path>
              <a:path w="4161790" h="593725">
                <a:moveTo>
                  <a:pt x="3945216" y="12700"/>
                </a:moveTo>
                <a:lnTo>
                  <a:pt x="3932516" y="12700"/>
                </a:lnTo>
                <a:lnTo>
                  <a:pt x="3932516" y="0"/>
                </a:lnTo>
                <a:lnTo>
                  <a:pt x="3945216" y="0"/>
                </a:lnTo>
                <a:lnTo>
                  <a:pt x="3945216" y="12700"/>
                </a:lnTo>
                <a:close/>
              </a:path>
              <a:path w="4161790" h="593725">
                <a:moveTo>
                  <a:pt x="3970616" y="12700"/>
                </a:moveTo>
                <a:lnTo>
                  <a:pt x="3957916" y="12700"/>
                </a:lnTo>
                <a:lnTo>
                  <a:pt x="3957916" y="0"/>
                </a:lnTo>
                <a:lnTo>
                  <a:pt x="3970616" y="0"/>
                </a:lnTo>
                <a:lnTo>
                  <a:pt x="3970616" y="12700"/>
                </a:lnTo>
                <a:close/>
              </a:path>
              <a:path w="4161790" h="593725">
                <a:moveTo>
                  <a:pt x="3996016" y="12700"/>
                </a:moveTo>
                <a:lnTo>
                  <a:pt x="3983316" y="12700"/>
                </a:lnTo>
                <a:lnTo>
                  <a:pt x="3983316" y="0"/>
                </a:lnTo>
                <a:lnTo>
                  <a:pt x="3996016" y="0"/>
                </a:lnTo>
                <a:lnTo>
                  <a:pt x="3996016" y="12700"/>
                </a:lnTo>
                <a:close/>
              </a:path>
              <a:path w="4161790" h="593725">
                <a:moveTo>
                  <a:pt x="4021416" y="12700"/>
                </a:moveTo>
                <a:lnTo>
                  <a:pt x="4008716" y="12700"/>
                </a:lnTo>
                <a:lnTo>
                  <a:pt x="4008716" y="0"/>
                </a:lnTo>
                <a:lnTo>
                  <a:pt x="4021416" y="0"/>
                </a:lnTo>
                <a:lnTo>
                  <a:pt x="4021416" y="12700"/>
                </a:lnTo>
                <a:close/>
              </a:path>
              <a:path w="4161790" h="593725">
                <a:moveTo>
                  <a:pt x="4046816" y="12700"/>
                </a:moveTo>
                <a:lnTo>
                  <a:pt x="4034116" y="12700"/>
                </a:lnTo>
                <a:lnTo>
                  <a:pt x="4034116" y="0"/>
                </a:lnTo>
                <a:lnTo>
                  <a:pt x="4046816" y="0"/>
                </a:lnTo>
                <a:lnTo>
                  <a:pt x="4046816" y="12700"/>
                </a:lnTo>
                <a:close/>
              </a:path>
              <a:path w="4161790" h="593725">
                <a:moveTo>
                  <a:pt x="4063425" y="12826"/>
                </a:moveTo>
                <a:lnTo>
                  <a:pt x="4059364" y="12725"/>
                </a:lnTo>
                <a:lnTo>
                  <a:pt x="4059681" y="25"/>
                </a:lnTo>
                <a:lnTo>
                  <a:pt x="4063911" y="127"/>
                </a:lnTo>
                <a:lnTo>
                  <a:pt x="4069143" y="533"/>
                </a:lnTo>
                <a:lnTo>
                  <a:pt x="4072978" y="1016"/>
                </a:lnTo>
                <a:lnTo>
                  <a:pt x="4071481" y="12801"/>
                </a:lnTo>
                <a:lnTo>
                  <a:pt x="4063098" y="12801"/>
                </a:lnTo>
                <a:lnTo>
                  <a:pt x="4063425" y="12826"/>
                </a:lnTo>
                <a:close/>
              </a:path>
              <a:path w="4161790" h="593725">
                <a:moveTo>
                  <a:pt x="4071478" y="12827"/>
                </a:moveTo>
                <a:lnTo>
                  <a:pt x="4063427" y="12826"/>
                </a:lnTo>
                <a:lnTo>
                  <a:pt x="4063098" y="12801"/>
                </a:lnTo>
                <a:lnTo>
                  <a:pt x="4071481" y="12801"/>
                </a:lnTo>
                <a:close/>
              </a:path>
              <a:path w="4161790" h="593725">
                <a:moveTo>
                  <a:pt x="4067975" y="13178"/>
                </a:moveTo>
                <a:lnTo>
                  <a:pt x="4063425" y="12826"/>
                </a:lnTo>
                <a:lnTo>
                  <a:pt x="4071478" y="12827"/>
                </a:lnTo>
                <a:lnTo>
                  <a:pt x="4071438" y="13144"/>
                </a:lnTo>
                <a:lnTo>
                  <a:pt x="4067708" y="13144"/>
                </a:lnTo>
                <a:lnTo>
                  <a:pt x="4067975" y="13178"/>
                </a:lnTo>
                <a:close/>
              </a:path>
              <a:path w="4161790" h="593725">
                <a:moveTo>
                  <a:pt x="4071433" y="13182"/>
                </a:moveTo>
                <a:lnTo>
                  <a:pt x="4067993" y="13178"/>
                </a:lnTo>
                <a:lnTo>
                  <a:pt x="4067708" y="13144"/>
                </a:lnTo>
                <a:lnTo>
                  <a:pt x="4071438" y="13144"/>
                </a:lnTo>
                <a:close/>
              </a:path>
              <a:path w="4161790" h="593725">
                <a:moveTo>
                  <a:pt x="4071378" y="13614"/>
                </a:moveTo>
                <a:lnTo>
                  <a:pt x="4067975" y="13178"/>
                </a:lnTo>
                <a:lnTo>
                  <a:pt x="4071433" y="13182"/>
                </a:lnTo>
                <a:lnTo>
                  <a:pt x="4071378" y="13614"/>
                </a:lnTo>
                <a:close/>
              </a:path>
              <a:path w="4161790" h="593725">
                <a:moveTo>
                  <a:pt x="4095343" y="16814"/>
                </a:moveTo>
                <a:lnTo>
                  <a:pt x="4085638" y="16805"/>
                </a:lnTo>
                <a:lnTo>
                  <a:pt x="4085361" y="16713"/>
                </a:lnTo>
                <a:lnTo>
                  <a:pt x="4082859" y="16014"/>
                </a:lnTo>
                <a:lnTo>
                  <a:pt x="4086326" y="3797"/>
                </a:lnTo>
                <a:lnTo>
                  <a:pt x="4089285" y="4635"/>
                </a:lnTo>
                <a:lnTo>
                  <a:pt x="4094086" y="6261"/>
                </a:lnTo>
                <a:lnTo>
                  <a:pt x="4098772" y="8115"/>
                </a:lnTo>
                <a:lnTo>
                  <a:pt x="4099191" y="8305"/>
                </a:lnTo>
                <a:lnTo>
                  <a:pt x="4095343" y="16814"/>
                </a:lnTo>
                <a:close/>
              </a:path>
              <a:path w="4161790" h="593725">
                <a:moveTo>
                  <a:pt x="4085634" y="16805"/>
                </a:moveTo>
                <a:lnTo>
                  <a:pt x="4085309" y="16713"/>
                </a:lnTo>
                <a:lnTo>
                  <a:pt x="4085634" y="16805"/>
                </a:lnTo>
                <a:close/>
              </a:path>
              <a:path w="4161790" h="593725">
                <a:moveTo>
                  <a:pt x="4094700" y="18237"/>
                </a:moveTo>
                <a:lnTo>
                  <a:pt x="4089857" y="18237"/>
                </a:lnTo>
                <a:lnTo>
                  <a:pt x="4085634" y="16805"/>
                </a:lnTo>
                <a:lnTo>
                  <a:pt x="4095343" y="16814"/>
                </a:lnTo>
                <a:lnTo>
                  <a:pt x="4094700" y="18237"/>
                </a:lnTo>
                <a:close/>
              </a:path>
              <a:path w="4161790" h="593725">
                <a:moveTo>
                  <a:pt x="4093966" y="19860"/>
                </a:moveTo>
                <a:lnTo>
                  <a:pt x="4089613" y="18154"/>
                </a:lnTo>
                <a:lnTo>
                  <a:pt x="4089857" y="18237"/>
                </a:lnTo>
                <a:lnTo>
                  <a:pt x="4094700" y="18237"/>
                </a:lnTo>
                <a:lnTo>
                  <a:pt x="4093966" y="19860"/>
                </a:lnTo>
                <a:close/>
              </a:path>
              <a:path w="4161790" h="593725">
                <a:moveTo>
                  <a:pt x="4093959" y="19875"/>
                </a:moveTo>
                <a:lnTo>
                  <a:pt x="4093679" y="19748"/>
                </a:lnTo>
                <a:lnTo>
                  <a:pt x="4093966" y="19860"/>
                </a:lnTo>
                <a:close/>
              </a:path>
              <a:path w="4161790" h="593725">
                <a:moveTo>
                  <a:pt x="4119254" y="25869"/>
                </a:moveTo>
                <a:lnTo>
                  <a:pt x="4105655" y="25869"/>
                </a:lnTo>
                <a:lnTo>
                  <a:pt x="4104728" y="25336"/>
                </a:lnTo>
                <a:lnTo>
                  <a:pt x="4111053" y="14338"/>
                </a:lnTo>
                <a:lnTo>
                  <a:pt x="4112120" y="14935"/>
                </a:lnTo>
                <a:lnTo>
                  <a:pt x="4116298" y="17627"/>
                </a:lnTo>
                <a:lnTo>
                  <a:pt x="4120349" y="20497"/>
                </a:lnTo>
                <a:lnTo>
                  <a:pt x="4122280" y="22021"/>
                </a:lnTo>
                <a:lnTo>
                  <a:pt x="4119254" y="25869"/>
                </a:lnTo>
                <a:close/>
              </a:path>
              <a:path w="4161790" h="593725">
                <a:moveTo>
                  <a:pt x="4117397" y="28232"/>
                </a:moveTo>
                <a:lnTo>
                  <a:pt x="4109313" y="28232"/>
                </a:lnTo>
                <a:lnTo>
                  <a:pt x="4105389" y="25717"/>
                </a:lnTo>
                <a:lnTo>
                  <a:pt x="4105655" y="25869"/>
                </a:lnTo>
                <a:lnTo>
                  <a:pt x="4119254" y="25869"/>
                </a:lnTo>
                <a:lnTo>
                  <a:pt x="4117397" y="28232"/>
                </a:lnTo>
                <a:close/>
              </a:path>
              <a:path w="4161790" h="593725">
                <a:moveTo>
                  <a:pt x="4115410" y="30759"/>
                </a:moveTo>
                <a:lnTo>
                  <a:pt x="4112856" y="30759"/>
                </a:lnTo>
                <a:lnTo>
                  <a:pt x="4109093" y="28091"/>
                </a:lnTo>
                <a:lnTo>
                  <a:pt x="4109313" y="28232"/>
                </a:lnTo>
                <a:lnTo>
                  <a:pt x="4117397" y="28232"/>
                </a:lnTo>
                <a:lnTo>
                  <a:pt x="4115410" y="30759"/>
                </a:lnTo>
                <a:close/>
              </a:path>
              <a:path w="4161790" h="593725">
                <a:moveTo>
                  <a:pt x="4114431" y="32004"/>
                </a:moveTo>
                <a:lnTo>
                  <a:pt x="4112706" y="30652"/>
                </a:lnTo>
                <a:lnTo>
                  <a:pt x="4112856" y="30759"/>
                </a:lnTo>
                <a:lnTo>
                  <a:pt x="4115410" y="30759"/>
                </a:lnTo>
                <a:lnTo>
                  <a:pt x="4114431" y="32004"/>
                </a:lnTo>
                <a:close/>
              </a:path>
              <a:path w="4161790" h="593725">
                <a:moveTo>
                  <a:pt x="4139444" y="42456"/>
                </a:moveTo>
                <a:lnTo>
                  <a:pt x="4125683" y="42456"/>
                </a:lnTo>
                <a:lnTo>
                  <a:pt x="4123207" y="39865"/>
                </a:lnTo>
                <a:lnTo>
                  <a:pt x="4132402" y="31102"/>
                </a:lnTo>
                <a:lnTo>
                  <a:pt x="4134980" y="33807"/>
                </a:lnTo>
                <a:lnTo>
                  <a:pt x="4138231" y="37541"/>
                </a:lnTo>
                <a:lnTo>
                  <a:pt x="4141076" y="41173"/>
                </a:lnTo>
                <a:lnTo>
                  <a:pt x="4139444" y="42456"/>
                </a:lnTo>
                <a:close/>
              </a:path>
              <a:path w="4161790" h="593725">
                <a:moveTo>
                  <a:pt x="4135261" y="45745"/>
                </a:moveTo>
                <a:lnTo>
                  <a:pt x="4128528" y="45745"/>
                </a:lnTo>
                <a:lnTo>
                  <a:pt x="4125629" y="42398"/>
                </a:lnTo>
                <a:lnTo>
                  <a:pt x="4139444" y="42456"/>
                </a:lnTo>
                <a:lnTo>
                  <a:pt x="4135261" y="45745"/>
                </a:lnTo>
                <a:close/>
              </a:path>
              <a:path w="4161790" h="593725">
                <a:moveTo>
                  <a:pt x="4131094" y="49022"/>
                </a:moveTo>
                <a:lnTo>
                  <a:pt x="4128412" y="45611"/>
                </a:lnTo>
                <a:lnTo>
                  <a:pt x="4128528" y="45745"/>
                </a:lnTo>
                <a:lnTo>
                  <a:pt x="4135261" y="45745"/>
                </a:lnTo>
                <a:lnTo>
                  <a:pt x="4131094" y="49022"/>
                </a:lnTo>
                <a:close/>
              </a:path>
              <a:path w="4161790" h="593725">
                <a:moveTo>
                  <a:pt x="4154102" y="64096"/>
                </a:moveTo>
                <a:lnTo>
                  <a:pt x="4140238" y="64096"/>
                </a:lnTo>
                <a:lnTo>
                  <a:pt x="4138104" y="59918"/>
                </a:lnTo>
                <a:lnTo>
                  <a:pt x="4137507" y="58902"/>
                </a:lnTo>
                <a:lnTo>
                  <a:pt x="4148518" y="52565"/>
                </a:lnTo>
                <a:lnTo>
                  <a:pt x="4149331" y="54000"/>
                </a:lnTo>
                <a:lnTo>
                  <a:pt x="4151617" y="58445"/>
                </a:lnTo>
                <a:lnTo>
                  <a:pt x="4153674" y="63017"/>
                </a:lnTo>
                <a:lnTo>
                  <a:pt x="4154102" y="64096"/>
                </a:lnTo>
                <a:close/>
              </a:path>
              <a:path w="4161790" h="593725">
                <a:moveTo>
                  <a:pt x="4138244" y="60198"/>
                </a:moveTo>
                <a:lnTo>
                  <a:pt x="4138085" y="59918"/>
                </a:lnTo>
                <a:lnTo>
                  <a:pt x="4138244" y="60198"/>
                </a:lnTo>
                <a:close/>
              </a:path>
              <a:path w="4161790" h="593725">
                <a:moveTo>
                  <a:pt x="4146127" y="68110"/>
                </a:moveTo>
                <a:lnTo>
                  <a:pt x="4142041" y="68110"/>
                </a:lnTo>
                <a:lnTo>
                  <a:pt x="4141927" y="67818"/>
                </a:lnTo>
                <a:lnTo>
                  <a:pt x="4140121" y="63868"/>
                </a:lnTo>
                <a:lnTo>
                  <a:pt x="4140238" y="64096"/>
                </a:lnTo>
                <a:lnTo>
                  <a:pt x="4154102" y="64096"/>
                </a:lnTo>
                <a:lnTo>
                  <a:pt x="4154398" y="64846"/>
                </a:lnTo>
                <a:lnTo>
                  <a:pt x="4146127" y="68110"/>
                </a:lnTo>
                <a:close/>
              </a:path>
              <a:path w="4161790" h="593725">
                <a:moveTo>
                  <a:pt x="4142040" y="68108"/>
                </a:moveTo>
                <a:lnTo>
                  <a:pt x="4141909" y="67818"/>
                </a:lnTo>
                <a:lnTo>
                  <a:pt x="4142040" y="68108"/>
                </a:lnTo>
                <a:close/>
              </a:path>
              <a:path w="4161790" h="593725">
                <a:moveTo>
                  <a:pt x="4142587" y="69507"/>
                </a:moveTo>
                <a:lnTo>
                  <a:pt x="4142040" y="68108"/>
                </a:lnTo>
                <a:lnTo>
                  <a:pt x="4146127" y="68110"/>
                </a:lnTo>
                <a:lnTo>
                  <a:pt x="4142587" y="69507"/>
                </a:lnTo>
                <a:close/>
              </a:path>
              <a:path w="4161790" h="593725">
                <a:moveTo>
                  <a:pt x="4160181" y="85102"/>
                </a:moveTo>
                <a:lnTo>
                  <a:pt x="4147286" y="85102"/>
                </a:lnTo>
                <a:lnTo>
                  <a:pt x="4146257" y="80657"/>
                </a:lnTo>
                <a:lnTo>
                  <a:pt x="4158640" y="77800"/>
                </a:lnTo>
                <a:lnTo>
                  <a:pt x="4159694" y="82397"/>
                </a:lnTo>
                <a:lnTo>
                  <a:pt x="4160181" y="85102"/>
                </a:lnTo>
                <a:close/>
              </a:path>
              <a:path w="4161790" h="593725">
                <a:moveTo>
                  <a:pt x="4160870" y="89560"/>
                </a:moveTo>
                <a:lnTo>
                  <a:pt x="4148074" y="89560"/>
                </a:lnTo>
                <a:lnTo>
                  <a:pt x="4147256" y="84972"/>
                </a:lnTo>
                <a:lnTo>
                  <a:pt x="4147286" y="85102"/>
                </a:lnTo>
                <a:lnTo>
                  <a:pt x="4160181" y="85102"/>
                </a:lnTo>
                <a:lnTo>
                  <a:pt x="4160608" y="87477"/>
                </a:lnTo>
                <a:lnTo>
                  <a:pt x="4160870" y="89560"/>
                </a:lnTo>
                <a:close/>
              </a:path>
              <a:path w="4161790" h="593725">
                <a:moveTo>
                  <a:pt x="4148442" y="92519"/>
                </a:moveTo>
                <a:lnTo>
                  <a:pt x="4148037" y="89357"/>
                </a:lnTo>
                <a:lnTo>
                  <a:pt x="4148074" y="89560"/>
                </a:lnTo>
                <a:lnTo>
                  <a:pt x="4160870" y="89560"/>
                </a:lnTo>
                <a:lnTo>
                  <a:pt x="4161040" y="90919"/>
                </a:lnTo>
                <a:lnTo>
                  <a:pt x="4148442" y="92519"/>
                </a:lnTo>
                <a:close/>
              </a:path>
              <a:path w="4161790" h="593725">
                <a:moveTo>
                  <a:pt x="4161790" y="117081"/>
                </a:moveTo>
                <a:lnTo>
                  <a:pt x="4149090" y="117081"/>
                </a:lnTo>
                <a:lnTo>
                  <a:pt x="4149090" y="104381"/>
                </a:lnTo>
                <a:lnTo>
                  <a:pt x="4161790" y="104381"/>
                </a:lnTo>
                <a:lnTo>
                  <a:pt x="4161790" y="117081"/>
                </a:lnTo>
                <a:close/>
              </a:path>
              <a:path w="4161790" h="593725">
                <a:moveTo>
                  <a:pt x="4161790" y="142481"/>
                </a:moveTo>
                <a:lnTo>
                  <a:pt x="4149090" y="142481"/>
                </a:lnTo>
                <a:lnTo>
                  <a:pt x="4149090" y="129781"/>
                </a:lnTo>
                <a:lnTo>
                  <a:pt x="4161790" y="129781"/>
                </a:lnTo>
                <a:lnTo>
                  <a:pt x="4161790" y="142481"/>
                </a:lnTo>
                <a:close/>
              </a:path>
              <a:path w="4161790" h="593725">
                <a:moveTo>
                  <a:pt x="4161790" y="167881"/>
                </a:moveTo>
                <a:lnTo>
                  <a:pt x="4149090" y="167881"/>
                </a:lnTo>
                <a:lnTo>
                  <a:pt x="4149090" y="155181"/>
                </a:lnTo>
                <a:lnTo>
                  <a:pt x="4161790" y="155181"/>
                </a:lnTo>
                <a:lnTo>
                  <a:pt x="4161790" y="167881"/>
                </a:lnTo>
                <a:close/>
              </a:path>
              <a:path w="4161790" h="593725">
                <a:moveTo>
                  <a:pt x="4161790" y="193281"/>
                </a:moveTo>
                <a:lnTo>
                  <a:pt x="4149090" y="193281"/>
                </a:lnTo>
                <a:lnTo>
                  <a:pt x="4149090" y="180581"/>
                </a:lnTo>
                <a:lnTo>
                  <a:pt x="4161790" y="180581"/>
                </a:lnTo>
                <a:lnTo>
                  <a:pt x="4161790" y="193281"/>
                </a:lnTo>
                <a:close/>
              </a:path>
              <a:path w="4161790" h="593725">
                <a:moveTo>
                  <a:pt x="4161790" y="218681"/>
                </a:moveTo>
                <a:lnTo>
                  <a:pt x="4149090" y="218681"/>
                </a:lnTo>
                <a:lnTo>
                  <a:pt x="4149090" y="205981"/>
                </a:lnTo>
                <a:lnTo>
                  <a:pt x="4161790" y="205981"/>
                </a:lnTo>
                <a:lnTo>
                  <a:pt x="4161790" y="218681"/>
                </a:lnTo>
                <a:close/>
              </a:path>
              <a:path w="4161790" h="593725">
                <a:moveTo>
                  <a:pt x="4161790" y="244081"/>
                </a:moveTo>
                <a:lnTo>
                  <a:pt x="4149090" y="244081"/>
                </a:lnTo>
                <a:lnTo>
                  <a:pt x="4149090" y="231381"/>
                </a:lnTo>
                <a:lnTo>
                  <a:pt x="4161790" y="231381"/>
                </a:lnTo>
                <a:lnTo>
                  <a:pt x="4161790" y="244081"/>
                </a:lnTo>
                <a:close/>
              </a:path>
              <a:path w="4161790" h="593725">
                <a:moveTo>
                  <a:pt x="4161790" y="269481"/>
                </a:moveTo>
                <a:lnTo>
                  <a:pt x="4149090" y="269481"/>
                </a:lnTo>
                <a:lnTo>
                  <a:pt x="4149090" y="256781"/>
                </a:lnTo>
                <a:lnTo>
                  <a:pt x="4161790" y="256781"/>
                </a:lnTo>
                <a:lnTo>
                  <a:pt x="4161790" y="269481"/>
                </a:lnTo>
                <a:close/>
              </a:path>
              <a:path w="4161790" h="593725">
                <a:moveTo>
                  <a:pt x="4161790" y="294881"/>
                </a:moveTo>
                <a:lnTo>
                  <a:pt x="4149090" y="294881"/>
                </a:lnTo>
                <a:lnTo>
                  <a:pt x="4149090" y="282181"/>
                </a:lnTo>
                <a:lnTo>
                  <a:pt x="4161790" y="282181"/>
                </a:lnTo>
                <a:lnTo>
                  <a:pt x="4161790" y="294881"/>
                </a:lnTo>
                <a:close/>
              </a:path>
              <a:path w="4161790" h="593725">
                <a:moveTo>
                  <a:pt x="4161790" y="320281"/>
                </a:moveTo>
                <a:lnTo>
                  <a:pt x="4149090" y="320281"/>
                </a:lnTo>
                <a:lnTo>
                  <a:pt x="4149090" y="307581"/>
                </a:lnTo>
                <a:lnTo>
                  <a:pt x="4161790" y="307581"/>
                </a:lnTo>
                <a:lnTo>
                  <a:pt x="4161790" y="320281"/>
                </a:lnTo>
                <a:close/>
              </a:path>
              <a:path w="4161790" h="593725">
                <a:moveTo>
                  <a:pt x="4161790" y="345681"/>
                </a:moveTo>
                <a:lnTo>
                  <a:pt x="4149090" y="345681"/>
                </a:lnTo>
                <a:lnTo>
                  <a:pt x="4149090" y="332981"/>
                </a:lnTo>
                <a:lnTo>
                  <a:pt x="4161790" y="332981"/>
                </a:lnTo>
                <a:lnTo>
                  <a:pt x="4161790" y="345681"/>
                </a:lnTo>
                <a:close/>
              </a:path>
              <a:path w="4161790" h="593725">
                <a:moveTo>
                  <a:pt x="4161790" y="371081"/>
                </a:moveTo>
                <a:lnTo>
                  <a:pt x="4149090" y="371081"/>
                </a:lnTo>
                <a:lnTo>
                  <a:pt x="4149090" y="358381"/>
                </a:lnTo>
                <a:lnTo>
                  <a:pt x="4161790" y="358381"/>
                </a:lnTo>
                <a:lnTo>
                  <a:pt x="4161790" y="371081"/>
                </a:lnTo>
                <a:close/>
              </a:path>
              <a:path w="4161790" h="593725">
                <a:moveTo>
                  <a:pt x="4161790" y="396481"/>
                </a:moveTo>
                <a:lnTo>
                  <a:pt x="4149090" y="396481"/>
                </a:lnTo>
                <a:lnTo>
                  <a:pt x="4149090" y="383781"/>
                </a:lnTo>
                <a:lnTo>
                  <a:pt x="4161790" y="383781"/>
                </a:lnTo>
                <a:lnTo>
                  <a:pt x="4161790" y="396481"/>
                </a:lnTo>
                <a:close/>
              </a:path>
              <a:path w="4161790" h="593725">
                <a:moveTo>
                  <a:pt x="4161790" y="421881"/>
                </a:moveTo>
                <a:lnTo>
                  <a:pt x="4149090" y="421881"/>
                </a:lnTo>
                <a:lnTo>
                  <a:pt x="4149090" y="409181"/>
                </a:lnTo>
                <a:lnTo>
                  <a:pt x="4161790" y="409181"/>
                </a:lnTo>
                <a:lnTo>
                  <a:pt x="4161790" y="421881"/>
                </a:lnTo>
                <a:close/>
              </a:path>
              <a:path w="4161790" h="593725">
                <a:moveTo>
                  <a:pt x="4161790" y="447281"/>
                </a:moveTo>
                <a:lnTo>
                  <a:pt x="4149090" y="447281"/>
                </a:lnTo>
                <a:lnTo>
                  <a:pt x="4149090" y="434581"/>
                </a:lnTo>
                <a:lnTo>
                  <a:pt x="4161790" y="434581"/>
                </a:lnTo>
                <a:lnTo>
                  <a:pt x="4161790" y="447281"/>
                </a:lnTo>
                <a:close/>
              </a:path>
              <a:path w="4161790" h="593725">
                <a:moveTo>
                  <a:pt x="4161790" y="472681"/>
                </a:moveTo>
                <a:lnTo>
                  <a:pt x="4149090" y="472681"/>
                </a:lnTo>
                <a:lnTo>
                  <a:pt x="4149090" y="459981"/>
                </a:lnTo>
                <a:lnTo>
                  <a:pt x="4161790" y="459981"/>
                </a:lnTo>
                <a:lnTo>
                  <a:pt x="4161790" y="472681"/>
                </a:lnTo>
                <a:close/>
              </a:path>
              <a:path w="4161790" h="593725">
                <a:moveTo>
                  <a:pt x="4161790" y="490537"/>
                </a:moveTo>
                <a:lnTo>
                  <a:pt x="4149090" y="490537"/>
                </a:lnTo>
                <a:lnTo>
                  <a:pt x="4149090" y="485381"/>
                </a:lnTo>
                <a:lnTo>
                  <a:pt x="4161790" y="485381"/>
                </a:lnTo>
                <a:lnTo>
                  <a:pt x="4161790" y="490537"/>
                </a:lnTo>
                <a:close/>
              </a:path>
              <a:path w="4161790" h="593725">
                <a:moveTo>
                  <a:pt x="4161674" y="495363"/>
                </a:moveTo>
                <a:lnTo>
                  <a:pt x="4148963" y="495363"/>
                </a:lnTo>
                <a:lnTo>
                  <a:pt x="4148988" y="495033"/>
                </a:lnTo>
                <a:lnTo>
                  <a:pt x="4149090" y="490372"/>
                </a:lnTo>
                <a:lnTo>
                  <a:pt x="4149090" y="490537"/>
                </a:lnTo>
                <a:lnTo>
                  <a:pt x="4161790" y="490537"/>
                </a:lnTo>
                <a:lnTo>
                  <a:pt x="4161674" y="495363"/>
                </a:lnTo>
                <a:close/>
              </a:path>
              <a:path w="4161790" h="593725">
                <a:moveTo>
                  <a:pt x="4148963" y="495349"/>
                </a:moveTo>
                <a:lnTo>
                  <a:pt x="4148971" y="495033"/>
                </a:lnTo>
                <a:lnTo>
                  <a:pt x="4148963" y="495349"/>
                </a:lnTo>
                <a:close/>
              </a:path>
              <a:path w="4161790" h="593725">
                <a:moveTo>
                  <a:pt x="4161447" y="498563"/>
                </a:moveTo>
                <a:lnTo>
                  <a:pt x="4148785" y="497598"/>
                </a:lnTo>
                <a:lnTo>
                  <a:pt x="4148963" y="495349"/>
                </a:lnTo>
                <a:lnTo>
                  <a:pt x="4161674" y="495363"/>
                </a:lnTo>
                <a:lnTo>
                  <a:pt x="4161663" y="495846"/>
                </a:lnTo>
                <a:lnTo>
                  <a:pt x="4161447" y="498563"/>
                </a:lnTo>
                <a:close/>
              </a:path>
              <a:path w="4161790" h="593725">
                <a:moveTo>
                  <a:pt x="4159239" y="513308"/>
                </a:moveTo>
                <a:lnTo>
                  <a:pt x="4146207" y="513308"/>
                </a:lnTo>
                <a:lnTo>
                  <a:pt x="4146283" y="513003"/>
                </a:lnTo>
                <a:lnTo>
                  <a:pt x="4147146" y="509206"/>
                </a:lnTo>
                <a:lnTo>
                  <a:pt x="4159529" y="512064"/>
                </a:lnTo>
                <a:lnTo>
                  <a:pt x="4159239" y="513308"/>
                </a:lnTo>
                <a:close/>
              </a:path>
              <a:path w="4161790" h="593725">
                <a:moveTo>
                  <a:pt x="4146250" y="513118"/>
                </a:moveTo>
                <a:close/>
              </a:path>
              <a:path w="4161790" h="593725">
                <a:moveTo>
                  <a:pt x="4158176" y="517601"/>
                </a:moveTo>
                <a:lnTo>
                  <a:pt x="4144975" y="517601"/>
                </a:lnTo>
                <a:lnTo>
                  <a:pt x="4145076" y="517296"/>
                </a:lnTo>
                <a:lnTo>
                  <a:pt x="4146250" y="513118"/>
                </a:lnTo>
                <a:lnTo>
                  <a:pt x="4146207" y="513308"/>
                </a:lnTo>
                <a:lnTo>
                  <a:pt x="4159239" y="513308"/>
                </a:lnTo>
                <a:lnTo>
                  <a:pt x="4158538" y="516318"/>
                </a:lnTo>
                <a:lnTo>
                  <a:pt x="4158176" y="517601"/>
                </a:lnTo>
                <a:close/>
              </a:path>
              <a:path w="4161790" h="593725">
                <a:moveTo>
                  <a:pt x="4144984" y="517567"/>
                </a:moveTo>
                <a:lnTo>
                  <a:pt x="4145061" y="517296"/>
                </a:lnTo>
                <a:lnTo>
                  <a:pt x="4144984" y="517567"/>
                </a:lnTo>
                <a:close/>
              </a:path>
              <a:path w="4161790" h="593725">
                <a:moveTo>
                  <a:pt x="4155909" y="524891"/>
                </a:moveTo>
                <a:lnTo>
                  <a:pt x="4143882" y="520814"/>
                </a:lnTo>
                <a:lnTo>
                  <a:pt x="4144984" y="517567"/>
                </a:lnTo>
                <a:lnTo>
                  <a:pt x="4158176" y="517601"/>
                </a:lnTo>
                <a:lnTo>
                  <a:pt x="4157154" y="521220"/>
                </a:lnTo>
                <a:lnTo>
                  <a:pt x="4155909" y="524891"/>
                </a:lnTo>
                <a:close/>
              </a:path>
              <a:path w="4161790" h="593725">
                <a:moveTo>
                  <a:pt x="4143510" y="533806"/>
                </a:moveTo>
                <a:lnTo>
                  <a:pt x="4138104" y="533806"/>
                </a:lnTo>
                <a:lnTo>
                  <a:pt x="4139222" y="531609"/>
                </a:lnTo>
                <a:lnTo>
                  <a:pt x="4143510" y="533806"/>
                </a:lnTo>
                <a:close/>
              </a:path>
              <a:path w="4161790" h="593725">
                <a:moveTo>
                  <a:pt x="4150427" y="537591"/>
                </a:moveTo>
                <a:lnTo>
                  <a:pt x="4135920" y="537591"/>
                </a:lnTo>
                <a:lnTo>
                  <a:pt x="4138244" y="533527"/>
                </a:lnTo>
                <a:lnTo>
                  <a:pt x="4138104" y="533806"/>
                </a:lnTo>
                <a:lnTo>
                  <a:pt x="4143510" y="533806"/>
                </a:lnTo>
                <a:lnTo>
                  <a:pt x="4150525" y="537400"/>
                </a:lnTo>
                <a:lnTo>
                  <a:pt x="4150427" y="537591"/>
                </a:lnTo>
                <a:close/>
              </a:path>
              <a:path w="4161790" h="593725">
                <a:moveTo>
                  <a:pt x="4148459" y="541248"/>
                </a:moveTo>
                <a:lnTo>
                  <a:pt x="4133557" y="541248"/>
                </a:lnTo>
                <a:lnTo>
                  <a:pt x="4133722" y="540994"/>
                </a:lnTo>
                <a:lnTo>
                  <a:pt x="4136072" y="537324"/>
                </a:lnTo>
                <a:lnTo>
                  <a:pt x="4135920" y="537591"/>
                </a:lnTo>
                <a:lnTo>
                  <a:pt x="4150427" y="537591"/>
                </a:lnTo>
                <a:lnTo>
                  <a:pt x="4149331" y="539724"/>
                </a:lnTo>
                <a:lnTo>
                  <a:pt x="4148459" y="541248"/>
                </a:lnTo>
                <a:close/>
              </a:path>
              <a:path w="4161790" h="593725">
                <a:moveTo>
                  <a:pt x="4133697" y="541030"/>
                </a:moveTo>
                <a:close/>
              </a:path>
              <a:path w="4161790" h="593725">
                <a:moveTo>
                  <a:pt x="4143552" y="549084"/>
                </a:moveTo>
                <a:lnTo>
                  <a:pt x="4133202" y="541731"/>
                </a:lnTo>
                <a:lnTo>
                  <a:pt x="4133697" y="541030"/>
                </a:lnTo>
                <a:lnTo>
                  <a:pt x="4133557" y="541248"/>
                </a:lnTo>
                <a:lnTo>
                  <a:pt x="4148459" y="541248"/>
                </a:lnTo>
                <a:lnTo>
                  <a:pt x="4146854" y="544055"/>
                </a:lnTo>
                <a:lnTo>
                  <a:pt x="4144162" y="548233"/>
                </a:lnTo>
                <a:lnTo>
                  <a:pt x="4143552" y="549084"/>
                </a:lnTo>
                <a:close/>
              </a:path>
              <a:path w="4161790" h="593725">
                <a:moveTo>
                  <a:pt x="4125780" y="551268"/>
                </a:moveTo>
                <a:close/>
              </a:path>
              <a:path w="4161790" h="593725">
                <a:moveTo>
                  <a:pt x="4125522" y="551439"/>
                </a:moveTo>
                <a:lnTo>
                  <a:pt x="4125676" y="551268"/>
                </a:lnTo>
                <a:lnTo>
                  <a:pt x="4125522" y="551439"/>
                </a:lnTo>
                <a:close/>
              </a:path>
              <a:path w="4161790" h="593725">
                <a:moveTo>
                  <a:pt x="4126029" y="551484"/>
                </a:moveTo>
                <a:lnTo>
                  <a:pt x="4125480" y="551484"/>
                </a:lnTo>
                <a:lnTo>
                  <a:pt x="4125683" y="551268"/>
                </a:lnTo>
                <a:lnTo>
                  <a:pt x="4126029" y="551484"/>
                </a:lnTo>
                <a:close/>
              </a:path>
              <a:path w="4161790" h="593725">
                <a:moveTo>
                  <a:pt x="4129665" y="554634"/>
                </a:moveTo>
                <a:lnTo>
                  <a:pt x="4122483" y="554634"/>
                </a:lnTo>
                <a:lnTo>
                  <a:pt x="4122699" y="554418"/>
                </a:lnTo>
                <a:lnTo>
                  <a:pt x="4125522" y="551439"/>
                </a:lnTo>
                <a:lnTo>
                  <a:pt x="4126029" y="551484"/>
                </a:lnTo>
                <a:lnTo>
                  <a:pt x="4129665" y="554634"/>
                </a:lnTo>
                <a:close/>
              </a:path>
              <a:path w="4161790" h="593725">
                <a:moveTo>
                  <a:pt x="4122588" y="554523"/>
                </a:moveTo>
                <a:close/>
              </a:path>
              <a:path w="4161790" h="593725">
                <a:moveTo>
                  <a:pt x="4133109" y="557618"/>
                </a:moveTo>
                <a:lnTo>
                  <a:pt x="4119333" y="557618"/>
                </a:lnTo>
                <a:lnTo>
                  <a:pt x="4119549" y="557415"/>
                </a:lnTo>
                <a:lnTo>
                  <a:pt x="4122588" y="554523"/>
                </a:lnTo>
                <a:lnTo>
                  <a:pt x="4129665" y="554634"/>
                </a:lnTo>
                <a:lnTo>
                  <a:pt x="4133109" y="557618"/>
                </a:lnTo>
                <a:close/>
              </a:path>
              <a:path w="4161790" h="593725">
                <a:moveTo>
                  <a:pt x="4119524" y="557437"/>
                </a:moveTo>
                <a:close/>
              </a:path>
              <a:path w="4161790" h="593725">
                <a:moveTo>
                  <a:pt x="4125569" y="569010"/>
                </a:moveTo>
                <a:lnTo>
                  <a:pt x="4117251" y="559409"/>
                </a:lnTo>
                <a:lnTo>
                  <a:pt x="4119524" y="557437"/>
                </a:lnTo>
                <a:lnTo>
                  <a:pt x="4119333" y="557618"/>
                </a:lnTo>
                <a:lnTo>
                  <a:pt x="4133109" y="557618"/>
                </a:lnTo>
                <a:lnTo>
                  <a:pt x="4135323" y="559536"/>
                </a:lnTo>
                <a:lnTo>
                  <a:pt x="4134980" y="559917"/>
                </a:lnTo>
                <a:lnTo>
                  <a:pt x="4131564" y="563499"/>
                </a:lnTo>
                <a:lnTo>
                  <a:pt x="4127982" y="566915"/>
                </a:lnTo>
                <a:lnTo>
                  <a:pt x="4125569" y="569010"/>
                </a:lnTo>
                <a:close/>
              </a:path>
              <a:path w="4161790" h="593725">
                <a:moveTo>
                  <a:pt x="4111484" y="572173"/>
                </a:moveTo>
                <a:lnTo>
                  <a:pt x="4097693" y="572173"/>
                </a:lnTo>
                <a:lnTo>
                  <a:pt x="4097972" y="572033"/>
                </a:lnTo>
                <a:lnTo>
                  <a:pt x="4101871" y="570039"/>
                </a:lnTo>
                <a:lnTo>
                  <a:pt x="4105655" y="567855"/>
                </a:lnTo>
                <a:lnTo>
                  <a:pt x="4107815" y="566458"/>
                </a:lnTo>
                <a:lnTo>
                  <a:pt x="4111484" y="572173"/>
                </a:lnTo>
                <a:close/>
              </a:path>
              <a:path w="4161790" h="593725">
                <a:moveTo>
                  <a:pt x="4105389" y="568007"/>
                </a:moveTo>
                <a:lnTo>
                  <a:pt x="4105627" y="567855"/>
                </a:lnTo>
                <a:lnTo>
                  <a:pt x="4105389" y="568007"/>
                </a:lnTo>
                <a:close/>
              </a:path>
              <a:path w="4161790" h="593725">
                <a:moveTo>
                  <a:pt x="4101591" y="570179"/>
                </a:moveTo>
                <a:lnTo>
                  <a:pt x="4101836" y="570039"/>
                </a:lnTo>
                <a:lnTo>
                  <a:pt x="4101591" y="570179"/>
                </a:lnTo>
                <a:close/>
              </a:path>
              <a:path w="4161790" h="593725">
                <a:moveTo>
                  <a:pt x="4097901" y="572066"/>
                </a:moveTo>
                <a:close/>
              </a:path>
              <a:path w="4161790" h="593725">
                <a:moveTo>
                  <a:pt x="4102798" y="583793"/>
                </a:moveTo>
                <a:lnTo>
                  <a:pt x="4097566" y="572223"/>
                </a:lnTo>
                <a:lnTo>
                  <a:pt x="4097901" y="572066"/>
                </a:lnTo>
                <a:lnTo>
                  <a:pt x="4097693" y="572173"/>
                </a:lnTo>
                <a:lnTo>
                  <a:pt x="4111484" y="572173"/>
                </a:lnTo>
                <a:lnTo>
                  <a:pt x="4114672" y="577138"/>
                </a:lnTo>
                <a:lnTo>
                  <a:pt x="4112120" y="578789"/>
                </a:lnTo>
                <a:lnTo>
                  <a:pt x="4107789" y="581266"/>
                </a:lnTo>
                <a:lnTo>
                  <a:pt x="4103344" y="583552"/>
                </a:lnTo>
                <a:lnTo>
                  <a:pt x="4102798" y="583793"/>
                </a:lnTo>
                <a:close/>
              </a:path>
              <a:path w="4161790" h="593725">
                <a:moveTo>
                  <a:pt x="4086467" y="577011"/>
                </a:moveTo>
                <a:lnTo>
                  <a:pt x="4085361" y="577011"/>
                </a:lnTo>
                <a:lnTo>
                  <a:pt x="4085666" y="576910"/>
                </a:lnTo>
                <a:lnTo>
                  <a:pt x="4086352" y="576668"/>
                </a:lnTo>
                <a:lnTo>
                  <a:pt x="4086467" y="577011"/>
                </a:lnTo>
                <a:close/>
              </a:path>
              <a:path w="4161790" h="593725">
                <a:moveTo>
                  <a:pt x="4085602" y="576928"/>
                </a:moveTo>
                <a:close/>
              </a:path>
              <a:path w="4161790" h="593725">
                <a:moveTo>
                  <a:pt x="4086875" y="578218"/>
                </a:moveTo>
                <a:lnTo>
                  <a:pt x="4081068" y="578218"/>
                </a:lnTo>
                <a:lnTo>
                  <a:pt x="4081373" y="578142"/>
                </a:lnTo>
                <a:lnTo>
                  <a:pt x="4085602" y="576928"/>
                </a:lnTo>
                <a:lnTo>
                  <a:pt x="4085361" y="577011"/>
                </a:lnTo>
                <a:lnTo>
                  <a:pt x="4086467" y="577011"/>
                </a:lnTo>
                <a:lnTo>
                  <a:pt x="4086875" y="578218"/>
                </a:lnTo>
                <a:close/>
              </a:path>
              <a:path w="4161790" h="593725">
                <a:moveTo>
                  <a:pt x="4081179" y="578186"/>
                </a:moveTo>
                <a:lnTo>
                  <a:pt x="4081336" y="578142"/>
                </a:lnTo>
                <a:lnTo>
                  <a:pt x="4081179" y="578186"/>
                </a:lnTo>
                <a:close/>
              </a:path>
              <a:path w="4161790" h="593725">
                <a:moveTo>
                  <a:pt x="4087213" y="579221"/>
                </a:moveTo>
                <a:lnTo>
                  <a:pt x="4076687" y="579221"/>
                </a:lnTo>
                <a:lnTo>
                  <a:pt x="4077004" y="579158"/>
                </a:lnTo>
                <a:lnTo>
                  <a:pt x="4081179" y="578186"/>
                </a:lnTo>
                <a:lnTo>
                  <a:pt x="4086875" y="578218"/>
                </a:lnTo>
                <a:lnTo>
                  <a:pt x="4087213" y="579221"/>
                </a:lnTo>
                <a:close/>
              </a:path>
              <a:path w="4161790" h="593725">
                <a:moveTo>
                  <a:pt x="4076812" y="579192"/>
                </a:moveTo>
                <a:lnTo>
                  <a:pt x="4076962" y="579158"/>
                </a:lnTo>
                <a:lnTo>
                  <a:pt x="4076812" y="579192"/>
                </a:lnTo>
                <a:close/>
              </a:path>
              <a:path w="4161790" h="593725">
                <a:moveTo>
                  <a:pt x="4077195" y="592023"/>
                </a:moveTo>
                <a:lnTo>
                  <a:pt x="4074960" y="579526"/>
                </a:lnTo>
                <a:lnTo>
                  <a:pt x="4076812" y="579192"/>
                </a:lnTo>
                <a:lnTo>
                  <a:pt x="4087213" y="579221"/>
                </a:lnTo>
                <a:lnTo>
                  <a:pt x="4090416" y="588708"/>
                </a:lnTo>
                <a:lnTo>
                  <a:pt x="4089285" y="589089"/>
                </a:lnTo>
                <a:lnTo>
                  <a:pt x="4084383" y="590473"/>
                </a:lnTo>
                <a:lnTo>
                  <a:pt x="4079392" y="591629"/>
                </a:lnTo>
                <a:lnTo>
                  <a:pt x="4077195" y="592023"/>
                </a:lnTo>
                <a:close/>
              </a:path>
              <a:path w="4161790" h="593725">
                <a:moveTo>
                  <a:pt x="4058678" y="593725"/>
                </a:moveTo>
                <a:lnTo>
                  <a:pt x="4050766" y="593725"/>
                </a:lnTo>
                <a:lnTo>
                  <a:pt x="4050766" y="581025"/>
                </a:lnTo>
                <a:lnTo>
                  <a:pt x="4058437" y="581025"/>
                </a:lnTo>
                <a:lnTo>
                  <a:pt x="4063314" y="580898"/>
                </a:lnTo>
                <a:lnTo>
                  <a:pt x="4063631" y="593598"/>
                </a:lnTo>
                <a:lnTo>
                  <a:pt x="4058678" y="593725"/>
                </a:lnTo>
                <a:close/>
              </a:path>
              <a:path w="4161790" h="593725">
                <a:moveTo>
                  <a:pt x="4038066" y="593725"/>
                </a:moveTo>
                <a:lnTo>
                  <a:pt x="4025366" y="593725"/>
                </a:lnTo>
                <a:lnTo>
                  <a:pt x="4025366" y="581025"/>
                </a:lnTo>
                <a:lnTo>
                  <a:pt x="4038066" y="581025"/>
                </a:lnTo>
                <a:lnTo>
                  <a:pt x="4038066" y="593725"/>
                </a:lnTo>
                <a:close/>
              </a:path>
              <a:path w="4161790" h="593725">
                <a:moveTo>
                  <a:pt x="4012666" y="593725"/>
                </a:moveTo>
                <a:lnTo>
                  <a:pt x="3999966" y="593725"/>
                </a:lnTo>
                <a:lnTo>
                  <a:pt x="3999966" y="581025"/>
                </a:lnTo>
                <a:lnTo>
                  <a:pt x="4012666" y="581025"/>
                </a:lnTo>
                <a:lnTo>
                  <a:pt x="4012666" y="593725"/>
                </a:lnTo>
                <a:close/>
              </a:path>
              <a:path w="4161790" h="593725">
                <a:moveTo>
                  <a:pt x="3987266" y="593725"/>
                </a:moveTo>
                <a:lnTo>
                  <a:pt x="3974566" y="593725"/>
                </a:lnTo>
                <a:lnTo>
                  <a:pt x="3974566" y="581025"/>
                </a:lnTo>
                <a:lnTo>
                  <a:pt x="3987266" y="581025"/>
                </a:lnTo>
                <a:lnTo>
                  <a:pt x="3987266" y="593725"/>
                </a:lnTo>
                <a:close/>
              </a:path>
              <a:path w="4161790" h="593725">
                <a:moveTo>
                  <a:pt x="3961866" y="593725"/>
                </a:moveTo>
                <a:lnTo>
                  <a:pt x="3949166" y="593725"/>
                </a:lnTo>
                <a:lnTo>
                  <a:pt x="3949166" y="581025"/>
                </a:lnTo>
                <a:lnTo>
                  <a:pt x="3961866" y="581025"/>
                </a:lnTo>
                <a:lnTo>
                  <a:pt x="3961866" y="593725"/>
                </a:lnTo>
                <a:close/>
              </a:path>
              <a:path w="4161790" h="593725">
                <a:moveTo>
                  <a:pt x="3936466" y="593725"/>
                </a:moveTo>
                <a:lnTo>
                  <a:pt x="3923766" y="593725"/>
                </a:lnTo>
                <a:lnTo>
                  <a:pt x="3923766" y="581025"/>
                </a:lnTo>
                <a:lnTo>
                  <a:pt x="3936466" y="581025"/>
                </a:lnTo>
                <a:lnTo>
                  <a:pt x="3936466" y="593725"/>
                </a:lnTo>
                <a:close/>
              </a:path>
              <a:path w="4161790" h="593725">
                <a:moveTo>
                  <a:pt x="3911066" y="593725"/>
                </a:moveTo>
                <a:lnTo>
                  <a:pt x="3898366" y="593725"/>
                </a:lnTo>
                <a:lnTo>
                  <a:pt x="3898366" y="581025"/>
                </a:lnTo>
                <a:lnTo>
                  <a:pt x="3911066" y="581025"/>
                </a:lnTo>
                <a:lnTo>
                  <a:pt x="3911066" y="593725"/>
                </a:lnTo>
                <a:close/>
              </a:path>
              <a:path w="4161790" h="593725">
                <a:moveTo>
                  <a:pt x="3885666" y="593725"/>
                </a:moveTo>
                <a:lnTo>
                  <a:pt x="3872966" y="593725"/>
                </a:lnTo>
                <a:lnTo>
                  <a:pt x="3872966" y="581025"/>
                </a:lnTo>
                <a:lnTo>
                  <a:pt x="3885666" y="581025"/>
                </a:lnTo>
                <a:lnTo>
                  <a:pt x="3885666" y="593725"/>
                </a:lnTo>
                <a:close/>
              </a:path>
              <a:path w="4161790" h="593725">
                <a:moveTo>
                  <a:pt x="3860266" y="593725"/>
                </a:moveTo>
                <a:lnTo>
                  <a:pt x="3847566" y="593725"/>
                </a:lnTo>
                <a:lnTo>
                  <a:pt x="3847566" y="581025"/>
                </a:lnTo>
                <a:lnTo>
                  <a:pt x="3860266" y="581025"/>
                </a:lnTo>
                <a:lnTo>
                  <a:pt x="3860266" y="593725"/>
                </a:lnTo>
                <a:close/>
              </a:path>
              <a:path w="4161790" h="593725">
                <a:moveTo>
                  <a:pt x="3834866" y="593725"/>
                </a:moveTo>
                <a:lnTo>
                  <a:pt x="3822166" y="593725"/>
                </a:lnTo>
                <a:lnTo>
                  <a:pt x="3822166" y="581025"/>
                </a:lnTo>
                <a:lnTo>
                  <a:pt x="3834866" y="581025"/>
                </a:lnTo>
                <a:lnTo>
                  <a:pt x="3834866" y="593725"/>
                </a:lnTo>
                <a:close/>
              </a:path>
              <a:path w="4161790" h="593725">
                <a:moveTo>
                  <a:pt x="3809466" y="593725"/>
                </a:moveTo>
                <a:lnTo>
                  <a:pt x="3796766" y="593725"/>
                </a:lnTo>
                <a:lnTo>
                  <a:pt x="3796766" y="581025"/>
                </a:lnTo>
                <a:lnTo>
                  <a:pt x="3809466" y="581025"/>
                </a:lnTo>
                <a:lnTo>
                  <a:pt x="3809466" y="593725"/>
                </a:lnTo>
                <a:close/>
              </a:path>
              <a:path w="4161790" h="593725">
                <a:moveTo>
                  <a:pt x="3784066" y="593725"/>
                </a:moveTo>
                <a:lnTo>
                  <a:pt x="3771366" y="593725"/>
                </a:lnTo>
                <a:lnTo>
                  <a:pt x="3771366" y="581025"/>
                </a:lnTo>
                <a:lnTo>
                  <a:pt x="3784066" y="581025"/>
                </a:lnTo>
                <a:lnTo>
                  <a:pt x="3784066" y="593725"/>
                </a:lnTo>
                <a:close/>
              </a:path>
              <a:path w="4161790" h="593725">
                <a:moveTo>
                  <a:pt x="3758666" y="593725"/>
                </a:moveTo>
                <a:lnTo>
                  <a:pt x="3745966" y="593725"/>
                </a:lnTo>
                <a:lnTo>
                  <a:pt x="3745966" y="581025"/>
                </a:lnTo>
                <a:lnTo>
                  <a:pt x="3758666" y="581025"/>
                </a:lnTo>
                <a:lnTo>
                  <a:pt x="3758666" y="593725"/>
                </a:lnTo>
                <a:close/>
              </a:path>
              <a:path w="4161790" h="593725">
                <a:moveTo>
                  <a:pt x="3733266" y="593725"/>
                </a:moveTo>
                <a:lnTo>
                  <a:pt x="3720566" y="593725"/>
                </a:lnTo>
                <a:lnTo>
                  <a:pt x="3720566" y="581025"/>
                </a:lnTo>
                <a:lnTo>
                  <a:pt x="3733266" y="581025"/>
                </a:lnTo>
                <a:lnTo>
                  <a:pt x="3733266" y="593725"/>
                </a:lnTo>
                <a:close/>
              </a:path>
              <a:path w="4161790" h="593725">
                <a:moveTo>
                  <a:pt x="3707866" y="593725"/>
                </a:moveTo>
                <a:lnTo>
                  <a:pt x="3695166" y="593725"/>
                </a:lnTo>
                <a:lnTo>
                  <a:pt x="3695166" y="581025"/>
                </a:lnTo>
                <a:lnTo>
                  <a:pt x="3707866" y="581025"/>
                </a:lnTo>
                <a:lnTo>
                  <a:pt x="3707866" y="593725"/>
                </a:lnTo>
                <a:close/>
              </a:path>
              <a:path w="4161790" h="593725">
                <a:moveTo>
                  <a:pt x="3682466" y="593725"/>
                </a:moveTo>
                <a:lnTo>
                  <a:pt x="3669766" y="593725"/>
                </a:lnTo>
                <a:lnTo>
                  <a:pt x="3669766" y="581025"/>
                </a:lnTo>
                <a:lnTo>
                  <a:pt x="3682466" y="581025"/>
                </a:lnTo>
                <a:lnTo>
                  <a:pt x="3682466" y="593725"/>
                </a:lnTo>
                <a:close/>
              </a:path>
              <a:path w="4161790" h="593725">
                <a:moveTo>
                  <a:pt x="3657066" y="593725"/>
                </a:moveTo>
                <a:lnTo>
                  <a:pt x="3644366" y="593725"/>
                </a:lnTo>
                <a:lnTo>
                  <a:pt x="3644366" y="581025"/>
                </a:lnTo>
                <a:lnTo>
                  <a:pt x="3657066" y="581025"/>
                </a:lnTo>
                <a:lnTo>
                  <a:pt x="3657066" y="593725"/>
                </a:lnTo>
                <a:close/>
              </a:path>
              <a:path w="4161790" h="593725">
                <a:moveTo>
                  <a:pt x="3631666" y="593725"/>
                </a:moveTo>
                <a:lnTo>
                  <a:pt x="3618966" y="593725"/>
                </a:lnTo>
                <a:lnTo>
                  <a:pt x="3618966" y="581025"/>
                </a:lnTo>
                <a:lnTo>
                  <a:pt x="3631666" y="581025"/>
                </a:lnTo>
                <a:lnTo>
                  <a:pt x="3631666" y="593725"/>
                </a:lnTo>
                <a:close/>
              </a:path>
              <a:path w="4161790" h="593725">
                <a:moveTo>
                  <a:pt x="3606266" y="593725"/>
                </a:moveTo>
                <a:lnTo>
                  <a:pt x="3593566" y="593725"/>
                </a:lnTo>
                <a:lnTo>
                  <a:pt x="3593566" y="581025"/>
                </a:lnTo>
                <a:lnTo>
                  <a:pt x="3606266" y="581025"/>
                </a:lnTo>
                <a:lnTo>
                  <a:pt x="3606266" y="593725"/>
                </a:lnTo>
                <a:close/>
              </a:path>
              <a:path w="4161790" h="593725">
                <a:moveTo>
                  <a:pt x="3580866" y="593725"/>
                </a:moveTo>
                <a:lnTo>
                  <a:pt x="3568166" y="593725"/>
                </a:lnTo>
                <a:lnTo>
                  <a:pt x="3568166" y="581025"/>
                </a:lnTo>
                <a:lnTo>
                  <a:pt x="3580866" y="581025"/>
                </a:lnTo>
                <a:lnTo>
                  <a:pt x="3580866" y="593725"/>
                </a:lnTo>
                <a:close/>
              </a:path>
              <a:path w="4161790" h="593725">
                <a:moveTo>
                  <a:pt x="3555466" y="593725"/>
                </a:moveTo>
                <a:lnTo>
                  <a:pt x="3542766" y="593725"/>
                </a:lnTo>
                <a:lnTo>
                  <a:pt x="3542766" y="581025"/>
                </a:lnTo>
                <a:lnTo>
                  <a:pt x="3555466" y="581025"/>
                </a:lnTo>
                <a:lnTo>
                  <a:pt x="3555466" y="593725"/>
                </a:lnTo>
                <a:close/>
              </a:path>
              <a:path w="4161790" h="593725">
                <a:moveTo>
                  <a:pt x="3530066" y="593725"/>
                </a:moveTo>
                <a:lnTo>
                  <a:pt x="3517366" y="593725"/>
                </a:lnTo>
                <a:lnTo>
                  <a:pt x="3517366" y="581025"/>
                </a:lnTo>
                <a:lnTo>
                  <a:pt x="3530066" y="581025"/>
                </a:lnTo>
                <a:lnTo>
                  <a:pt x="3530066" y="593725"/>
                </a:lnTo>
                <a:close/>
              </a:path>
              <a:path w="4161790" h="593725">
                <a:moveTo>
                  <a:pt x="3504666" y="593725"/>
                </a:moveTo>
                <a:lnTo>
                  <a:pt x="3491966" y="593725"/>
                </a:lnTo>
                <a:lnTo>
                  <a:pt x="3491966" y="581025"/>
                </a:lnTo>
                <a:lnTo>
                  <a:pt x="3504666" y="581025"/>
                </a:lnTo>
                <a:lnTo>
                  <a:pt x="3504666" y="593725"/>
                </a:lnTo>
                <a:close/>
              </a:path>
              <a:path w="4161790" h="593725">
                <a:moveTo>
                  <a:pt x="3479266" y="593725"/>
                </a:moveTo>
                <a:lnTo>
                  <a:pt x="3466566" y="593725"/>
                </a:lnTo>
                <a:lnTo>
                  <a:pt x="3466566" y="581025"/>
                </a:lnTo>
                <a:lnTo>
                  <a:pt x="3479266" y="581025"/>
                </a:lnTo>
                <a:lnTo>
                  <a:pt x="3479266" y="593725"/>
                </a:lnTo>
                <a:close/>
              </a:path>
              <a:path w="4161790" h="593725">
                <a:moveTo>
                  <a:pt x="3453866" y="593725"/>
                </a:moveTo>
                <a:lnTo>
                  <a:pt x="3441166" y="593725"/>
                </a:lnTo>
                <a:lnTo>
                  <a:pt x="3441166" y="581025"/>
                </a:lnTo>
                <a:lnTo>
                  <a:pt x="3453866" y="581025"/>
                </a:lnTo>
                <a:lnTo>
                  <a:pt x="3453866" y="593725"/>
                </a:lnTo>
                <a:close/>
              </a:path>
              <a:path w="4161790" h="593725">
                <a:moveTo>
                  <a:pt x="3428466" y="593725"/>
                </a:moveTo>
                <a:lnTo>
                  <a:pt x="3415766" y="593725"/>
                </a:lnTo>
                <a:lnTo>
                  <a:pt x="3415766" y="581025"/>
                </a:lnTo>
                <a:lnTo>
                  <a:pt x="3428466" y="581025"/>
                </a:lnTo>
                <a:lnTo>
                  <a:pt x="3428466" y="593725"/>
                </a:lnTo>
                <a:close/>
              </a:path>
              <a:path w="4161790" h="593725">
                <a:moveTo>
                  <a:pt x="3403066" y="593725"/>
                </a:moveTo>
                <a:lnTo>
                  <a:pt x="3390366" y="593725"/>
                </a:lnTo>
                <a:lnTo>
                  <a:pt x="3390366" y="581025"/>
                </a:lnTo>
                <a:lnTo>
                  <a:pt x="3403066" y="581025"/>
                </a:lnTo>
                <a:lnTo>
                  <a:pt x="3403066" y="593725"/>
                </a:lnTo>
                <a:close/>
              </a:path>
              <a:path w="4161790" h="593725">
                <a:moveTo>
                  <a:pt x="3377666" y="593725"/>
                </a:moveTo>
                <a:lnTo>
                  <a:pt x="3364966" y="593725"/>
                </a:lnTo>
                <a:lnTo>
                  <a:pt x="3364966" y="581025"/>
                </a:lnTo>
                <a:lnTo>
                  <a:pt x="3377666" y="581025"/>
                </a:lnTo>
                <a:lnTo>
                  <a:pt x="3377666" y="593725"/>
                </a:lnTo>
                <a:close/>
              </a:path>
              <a:path w="4161790" h="593725">
                <a:moveTo>
                  <a:pt x="3352266" y="593725"/>
                </a:moveTo>
                <a:lnTo>
                  <a:pt x="3339566" y="593725"/>
                </a:lnTo>
                <a:lnTo>
                  <a:pt x="3339566" y="581025"/>
                </a:lnTo>
                <a:lnTo>
                  <a:pt x="3352266" y="581025"/>
                </a:lnTo>
                <a:lnTo>
                  <a:pt x="3352266" y="593725"/>
                </a:lnTo>
                <a:close/>
              </a:path>
              <a:path w="4161790" h="593725">
                <a:moveTo>
                  <a:pt x="3326866" y="593725"/>
                </a:moveTo>
                <a:lnTo>
                  <a:pt x="3314166" y="593725"/>
                </a:lnTo>
                <a:lnTo>
                  <a:pt x="3314166" y="581025"/>
                </a:lnTo>
                <a:lnTo>
                  <a:pt x="3326866" y="581025"/>
                </a:lnTo>
                <a:lnTo>
                  <a:pt x="3326866" y="593725"/>
                </a:lnTo>
                <a:close/>
              </a:path>
              <a:path w="4161790" h="593725">
                <a:moveTo>
                  <a:pt x="3301466" y="593725"/>
                </a:moveTo>
                <a:lnTo>
                  <a:pt x="3288766" y="593725"/>
                </a:lnTo>
                <a:lnTo>
                  <a:pt x="3288766" y="581025"/>
                </a:lnTo>
                <a:lnTo>
                  <a:pt x="3301466" y="581025"/>
                </a:lnTo>
                <a:lnTo>
                  <a:pt x="3301466" y="593725"/>
                </a:lnTo>
                <a:close/>
              </a:path>
              <a:path w="4161790" h="593725">
                <a:moveTo>
                  <a:pt x="3276066" y="593725"/>
                </a:moveTo>
                <a:lnTo>
                  <a:pt x="3263366" y="593725"/>
                </a:lnTo>
                <a:lnTo>
                  <a:pt x="3263366" y="581025"/>
                </a:lnTo>
                <a:lnTo>
                  <a:pt x="3276066" y="581025"/>
                </a:lnTo>
                <a:lnTo>
                  <a:pt x="3276066" y="593725"/>
                </a:lnTo>
                <a:close/>
              </a:path>
              <a:path w="4161790" h="593725">
                <a:moveTo>
                  <a:pt x="3250666" y="593725"/>
                </a:moveTo>
                <a:lnTo>
                  <a:pt x="3237966" y="593725"/>
                </a:lnTo>
                <a:lnTo>
                  <a:pt x="3237966" y="581025"/>
                </a:lnTo>
                <a:lnTo>
                  <a:pt x="3250666" y="581025"/>
                </a:lnTo>
                <a:lnTo>
                  <a:pt x="3250666" y="593725"/>
                </a:lnTo>
                <a:close/>
              </a:path>
              <a:path w="4161790" h="593725">
                <a:moveTo>
                  <a:pt x="3225266" y="593725"/>
                </a:moveTo>
                <a:lnTo>
                  <a:pt x="3212566" y="593725"/>
                </a:lnTo>
                <a:lnTo>
                  <a:pt x="3212566" y="581025"/>
                </a:lnTo>
                <a:lnTo>
                  <a:pt x="3225266" y="581025"/>
                </a:lnTo>
                <a:lnTo>
                  <a:pt x="3225266" y="593725"/>
                </a:lnTo>
                <a:close/>
              </a:path>
              <a:path w="4161790" h="593725">
                <a:moveTo>
                  <a:pt x="3199866" y="593725"/>
                </a:moveTo>
                <a:lnTo>
                  <a:pt x="3187166" y="593725"/>
                </a:lnTo>
                <a:lnTo>
                  <a:pt x="3187166" y="581025"/>
                </a:lnTo>
                <a:lnTo>
                  <a:pt x="3199866" y="581025"/>
                </a:lnTo>
                <a:lnTo>
                  <a:pt x="3199866" y="593725"/>
                </a:lnTo>
                <a:close/>
              </a:path>
              <a:path w="4161790" h="593725">
                <a:moveTo>
                  <a:pt x="3174466" y="593725"/>
                </a:moveTo>
                <a:lnTo>
                  <a:pt x="3161766" y="593725"/>
                </a:lnTo>
                <a:lnTo>
                  <a:pt x="3161766" y="581025"/>
                </a:lnTo>
                <a:lnTo>
                  <a:pt x="3174466" y="581025"/>
                </a:lnTo>
                <a:lnTo>
                  <a:pt x="3174466" y="593725"/>
                </a:lnTo>
                <a:close/>
              </a:path>
              <a:path w="4161790" h="593725">
                <a:moveTo>
                  <a:pt x="3149066" y="593725"/>
                </a:moveTo>
                <a:lnTo>
                  <a:pt x="3136366" y="593725"/>
                </a:lnTo>
                <a:lnTo>
                  <a:pt x="3136366" y="581025"/>
                </a:lnTo>
                <a:lnTo>
                  <a:pt x="3149066" y="581025"/>
                </a:lnTo>
                <a:lnTo>
                  <a:pt x="3149066" y="593725"/>
                </a:lnTo>
                <a:close/>
              </a:path>
              <a:path w="4161790" h="593725">
                <a:moveTo>
                  <a:pt x="3123666" y="593725"/>
                </a:moveTo>
                <a:lnTo>
                  <a:pt x="3110966" y="593725"/>
                </a:lnTo>
                <a:lnTo>
                  <a:pt x="3110966" y="581025"/>
                </a:lnTo>
                <a:lnTo>
                  <a:pt x="3123666" y="581025"/>
                </a:lnTo>
                <a:lnTo>
                  <a:pt x="3123666" y="593725"/>
                </a:lnTo>
                <a:close/>
              </a:path>
              <a:path w="4161790" h="593725">
                <a:moveTo>
                  <a:pt x="3098266" y="593725"/>
                </a:moveTo>
                <a:lnTo>
                  <a:pt x="3085566" y="593725"/>
                </a:lnTo>
                <a:lnTo>
                  <a:pt x="3085566" y="581025"/>
                </a:lnTo>
                <a:lnTo>
                  <a:pt x="3098266" y="581025"/>
                </a:lnTo>
                <a:lnTo>
                  <a:pt x="3098266" y="593725"/>
                </a:lnTo>
                <a:close/>
              </a:path>
              <a:path w="4161790" h="593725">
                <a:moveTo>
                  <a:pt x="3072866" y="593725"/>
                </a:moveTo>
                <a:lnTo>
                  <a:pt x="3060166" y="593725"/>
                </a:lnTo>
                <a:lnTo>
                  <a:pt x="3060166" y="581025"/>
                </a:lnTo>
                <a:lnTo>
                  <a:pt x="3072866" y="581025"/>
                </a:lnTo>
                <a:lnTo>
                  <a:pt x="3072866" y="593725"/>
                </a:lnTo>
                <a:close/>
              </a:path>
              <a:path w="4161790" h="593725">
                <a:moveTo>
                  <a:pt x="3047466" y="593725"/>
                </a:moveTo>
                <a:lnTo>
                  <a:pt x="3034766" y="593725"/>
                </a:lnTo>
                <a:lnTo>
                  <a:pt x="3034766" y="581025"/>
                </a:lnTo>
                <a:lnTo>
                  <a:pt x="3047466" y="581025"/>
                </a:lnTo>
                <a:lnTo>
                  <a:pt x="3047466" y="593725"/>
                </a:lnTo>
                <a:close/>
              </a:path>
              <a:path w="4161790" h="593725">
                <a:moveTo>
                  <a:pt x="3022066" y="593725"/>
                </a:moveTo>
                <a:lnTo>
                  <a:pt x="3009366" y="593725"/>
                </a:lnTo>
                <a:lnTo>
                  <a:pt x="3009366" y="581025"/>
                </a:lnTo>
                <a:lnTo>
                  <a:pt x="3022066" y="581025"/>
                </a:lnTo>
                <a:lnTo>
                  <a:pt x="3022066" y="593725"/>
                </a:lnTo>
                <a:close/>
              </a:path>
              <a:path w="4161790" h="593725">
                <a:moveTo>
                  <a:pt x="2996666" y="593725"/>
                </a:moveTo>
                <a:lnTo>
                  <a:pt x="2983966" y="593725"/>
                </a:lnTo>
                <a:lnTo>
                  <a:pt x="2983966" y="581025"/>
                </a:lnTo>
                <a:lnTo>
                  <a:pt x="2996666" y="581025"/>
                </a:lnTo>
                <a:lnTo>
                  <a:pt x="2996666" y="593725"/>
                </a:lnTo>
                <a:close/>
              </a:path>
              <a:path w="4161790" h="593725">
                <a:moveTo>
                  <a:pt x="2971266" y="593725"/>
                </a:moveTo>
                <a:lnTo>
                  <a:pt x="2958566" y="593725"/>
                </a:lnTo>
                <a:lnTo>
                  <a:pt x="2958566" y="581025"/>
                </a:lnTo>
                <a:lnTo>
                  <a:pt x="2971266" y="581025"/>
                </a:lnTo>
                <a:lnTo>
                  <a:pt x="2971266" y="593725"/>
                </a:lnTo>
                <a:close/>
              </a:path>
              <a:path w="4161790" h="593725">
                <a:moveTo>
                  <a:pt x="2945866" y="593725"/>
                </a:moveTo>
                <a:lnTo>
                  <a:pt x="2933166" y="593725"/>
                </a:lnTo>
                <a:lnTo>
                  <a:pt x="2933166" y="581025"/>
                </a:lnTo>
                <a:lnTo>
                  <a:pt x="2945866" y="581025"/>
                </a:lnTo>
                <a:lnTo>
                  <a:pt x="2945866" y="593725"/>
                </a:lnTo>
                <a:close/>
              </a:path>
              <a:path w="4161790" h="593725">
                <a:moveTo>
                  <a:pt x="2920466" y="593725"/>
                </a:moveTo>
                <a:lnTo>
                  <a:pt x="2907766" y="593725"/>
                </a:lnTo>
                <a:lnTo>
                  <a:pt x="2907766" y="581025"/>
                </a:lnTo>
                <a:lnTo>
                  <a:pt x="2920466" y="581025"/>
                </a:lnTo>
                <a:lnTo>
                  <a:pt x="2920466" y="593725"/>
                </a:lnTo>
                <a:close/>
              </a:path>
              <a:path w="4161790" h="593725">
                <a:moveTo>
                  <a:pt x="2895066" y="593725"/>
                </a:moveTo>
                <a:lnTo>
                  <a:pt x="2882366" y="593725"/>
                </a:lnTo>
                <a:lnTo>
                  <a:pt x="2882366" y="581025"/>
                </a:lnTo>
                <a:lnTo>
                  <a:pt x="2895066" y="581025"/>
                </a:lnTo>
                <a:lnTo>
                  <a:pt x="2895066" y="593725"/>
                </a:lnTo>
                <a:close/>
              </a:path>
              <a:path w="4161790" h="593725">
                <a:moveTo>
                  <a:pt x="2869666" y="593725"/>
                </a:moveTo>
                <a:lnTo>
                  <a:pt x="2856966" y="593725"/>
                </a:lnTo>
                <a:lnTo>
                  <a:pt x="2856966" y="581025"/>
                </a:lnTo>
                <a:lnTo>
                  <a:pt x="2869666" y="581025"/>
                </a:lnTo>
                <a:lnTo>
                  <a:pt x="2869666" y="593725"/>
                </a:lnTo>
                <a:close/>
              </a:path>
              <a:path w="4161790" h="593725">
                <a:moveTo>
                  <a:pt x="2844266" y="593725"/>
                </a:moveTo>
                <a:lnTo>
                  <a:pt x="2831566" y="593725"/>
                </a:lnTo>
                <a:lnTo>
                  <a:pt x="2831566" y="581025"/>
                </a:lnTo>
                <a:lnTo>
                  <a:pt x="2844266" y="581025"/>
                </a:lnTo>
                <a:lnTo>
                  <a:pt x="2844266" y="593725"/>
                </a:lnTo>
                <a:close/>
              </a:path>
              <a:path w="4161790" h="593725">
                <a:moveTo>
                  <a:pt x="2818866" y="593725"/>
                </a:moveTo>
                <a:lnTo>
                  <a:pt x="2806166" y="593725"/>
                </a:lnTo>
                <a:lnTo>
                  <a:pt x="2806166" y="581025"/>
                </a:lnTo>
                <a:lnTo>
                  <a:pt x="2818866" y="581025"/>
                </a:lnTo>
                <a:lnTo>
                  <a:pt x="2818866" y="593725"/>
                </a:lnTo>
                <a:close/>
              </a:path>
              <a:path w="4161790" h="593725">
                <a:moveTo>
                  <a:pt x="2793466" y="593725"/>
                </a:moveTo>
                <a:lnTo>
                  <a:pt x="2780766" y="593725"/>
                </a:lnTo>
                <a:lnTo>
                  <a:pt x="2780766" y="581025"/>
                </a:lnTo>
                <a:lnTo>
                  <a:pt x="2793466" y="581025"/>
                </a:lnTo>
                <a:lnTo>
                  <a:pt x="2793466" y="593725"/>
                </a:lnTo>
                <a:close/>
              </a:path>
              <a:path w="4161790" h="593725">
                <a:moveTo>
                  <a:pt x="2768066" y="593725"/>
                </a:moveTo>
                <a:lnTo>
                  <a:pt x="2755366" y="593725"/>
                </a:lnTo>
                <a:lnTo>
                  <a:pt x="2755366" y="581025"/>
                </a:lnTo>
                <a:lnTo>
                  <a:pt x="2768066" y="581025"/>
                </a:lnTo>
                <a:lnTo>
                  <a:pt x="2768066" y="593725"/>
                </a:lnTo>
                <a:close/>
              </a:path>
              <a:path w="4161790" h="593725">
                <a:moveTo>
                  <a:pt x="2742666" y="593725"/>
                </a:moveTo>
                <a:lnTo>
                  <a:pt x="2729966" y="593725"/>
                </a:lnTo>
                <a:lnTo>
                  <a:pt x="2729966" y="581025"/>
                </a:lnTo>
                <a:lnTo>
                  <a:pt x="2742666" y="581025"/>
                </a:lnTo>
                <a:lnTo>
                  <a:pt x="2742666" y="593725"/>
                </a:lnTo>
                <a:close/>
              </a:path>
              <a:path w="4161790" h="593725">
                <a:moveTo>
                  <a:pt x="2717266" y="593725"/>
                </a:moveTo>
                <a:lnTo>
                  <a:pt x="2704566" y="593725"/>
                </a:lnTo>
                <a:lnTo>
                  <a:pt x="2704566" y="581025"/>
                </a:lnTo>
                <a:lnTo>
                  <a:pt x="2717266" y="581025"/>
                </a:lnTo>
                <a:lnTo>
                  <a:pt x="2717266" y="593725"/>
                </a:lnTo>
                <a:close/>
              </a:path>
              <a:path w="4161790" h="593725">
                <a:moveTo>
                  <a:pt x="2691866" y="593725"/>
                </a:moveTo>
                <a:lnTo>
                  <a:pt x="2679166" y="593725"/>
                </a:lnTo>
                <a:lnTo>
                  <a:pt x="2679166" y="581025"/>
                </a:lnTo>
                <a:lnTo>
                  <a:pt x="2691866" y="581025"/>
                </a:lnTo>
                <a:lnTo>
                  <a:pt x="2691866" y="593725"/>
                </a:lnTo>
                <a:close/>
              </a:path>
              <a:path w="4161790" h="593725">
                <a:moveTo>
                  <a:pt x="2666466" y="593725"/>
                </a:moveTo>
                <a:lnTo>
                  <a:pt x="2653766" y="593725"/>
                </a:lnTo>
                <a:lnTo>
                  <a:pt x="2653766" y="581025"/>
                </a:lnTo>
                <a:lnTo>
                  <a:pt x="2666466" y="581025"/>
                </a:lnTo>
                <a:lnTo>
                  <a:pt x="2666466" y="593725"/>
                </a:lnTo>
                <a:close/>
              </a:path>
              <a:path w="4161790" h="593725">
                <a:moveTo>
                  <a:pt x="2641066" y="593725"/>
                </a:moveTo>
                <a:lnTo>
                  <a:pt x="2628366" y="593725"/>
                </a:lnTo>
                <a:lnTo>
                  <a:pt x="2628366" y="581025"/>
                </a:lnTo>
                <a:lnTo>
                  <a:pt x="2641066" y="581025"/>
                </a:lnTo>
                <a:lnTo>
                  <a:pt x="2641066" y="593725"/>
                </a:lnTo>
                <a:close/>
              </a:path>
              <a:path w="4161790" h="593725">
                <a:moveTo>
                  <a:pt x="2615666" y="593725"/>
                </a:moveTo>
                <a:lnTo>
                  <a:pt x="2602966" y="593725"/>
                </a:lnTo>
                <a:lnTo>
                  <a:pt x="2602966" y="581025"/>
                </a:lnTo>
                <a:lnTo>
                  <a:pt x="2615666" y="581025"/>
                </a:lnTo>
                <a:lnTo>
                  <a:pt x="2615666" y="593725"/>
                </a:lnTo>
                <a:close/>
              </a:path>
              <a:path w="4161790" h="593725">
                <a:moveTo>
                  <a:pt x="2590266" y="593725"/>
                </a:moveTo>
                <a:lnTo>
                  <a:pt x="2577566" y="593725"/>
                </a:lnTo>
                <a:lnTo>
                  <a:pt x="2577566" y="581025"/>
                </a:lnTo>
                <a:lnTo>
                  <a:pt x="2590266" y="581025"/>
                </a:lnTo>
                <a:lnTo>
                  <a:pt x="2590266" y="593725"/>
                </a:lnTo>
                <a:close/>
              </a:path>
              <a:path w="4161790" h="593725">
                <a:moveTo>
                  <a:pt x="2564866" y="593725"/>
                </a:moveTo>
                <a:lnTo>
                  <a:pt x="2552166" y="593725"/>
                </a:lnTo>
                <a:lnTo>
                  <a:pt x="2552166" y="581025"/>
                </a:lnTo>
                <a:lnTo>
                  <a:pt x="2564866" y="581025"/>
                </a:lnTo>
                <a:lnTo>
                  <a:pt x="2564866" y="593725"/>
                </a:lnTo>
                <a:close/>
              </a:path>
              <a:path w="4161790" h="593725">
                <a:moveTo>
                  <a:pt x="2539466" y="593725"/>
                </a:moveTo>
                <a:lnTo>
                  <a:pt x="2526766" y="593725"/>
                </a:lnTo>
                <a:lnTo>
                  <a:pt x="2526766" y="581025"/>
                </a:lnTo>
                <a:lnTo>
                  <a:pt x="2539466" y="581025"/>
                </a:lnTo>
                <a:lnTo>
                  <a:pt x="2539466" y="593725"/>
                </a:lnTo>
                <a:close/>
              </a:path>
              <a:path w="4161790" h="593725">
                <a:moveTo>
                  <a:pt x="2514066" y="593725"/>
                </a:moveTo>
                <a:lnTo>
                  <a:pt x="2501366" y="593725"/>
                </a:lnTo>
                <a:lnTo>
                  <a:pt x="2501366" y="581025"/>
                </a:lnTo>
                <a:lnTo>
                  <a:pt x="2514066" y="581025"/>
                </a:lnTo>
                <a:lnTo>
                  <a:pt x="2514066" y="593725"/>
                </a:lnTo>
                <a:close/>
              </a:path>
              <a:path w="4161790" h="593725">
                <a:moveTo>
                  <a:pt x="2488666" y="593725"/>
                </a:moveTo>
                <a:lnTo>
                  <a:pt x="2475966" y="593725"/>
                </a:lnTo>
                <a:lnTo>
                  <a:pt x="2475966" y="581025"/>
                </a:lnTo>
                <a:lnTo>
                  <a:pt x="2488666" y="581025"/>
                </a:lnTo>
                <a:lnTo>
                  <a:pt x="2488666" y="593725"/>
                </a:lnTo>
                <a:close/>
              </a:path>
              <a:path w="4161790" h="593725">
                <a:moveTo>
                  <a:pt x="2463266" y="593725"/>
                </a:moveTo>
                <a:lnTo>
                  <a:pt x="2450566" y="593725"/>
                </a:lnTo>
                <a:lnTo>
                  <a:pt x="2450566" y="581025"/>
                </a:lnTo>
                <a:lnTo>
                  <a:pt x="2463266" y="581025"/>
                </a:lnTo>
                <a:lnTo>
                  <a:pt x="2463266" y="593725"/>
                </a:lnTo>
                <a:close/>
              </a:path>
              <a:path w="4161790" h="593725">
                <a:moveTo>
                  <a:pt x="2437866" y="593725"/>
                </a:moveTo>
                <a:lnTo>
                  <a:pt x="2425166" y="593725"/>
                </a:lnTo>
                <a:lnTo>
                  <a:pt x="2425166" y="581025"/>
                </a:lnTo>
                <a:lnTo>
                  <a:pt x="2437866" y="581025"/>
                </a:lnTo>
                <a:lnTo>
                  <a:pt x="2437866" y="593725"/>
                </a:lnTo>
                <a:close/>
              </a:path>
              <a:path w="4161790" h="593725">
                <a:moveTo>
                  <a:pt x="2412466" y="593725"/>
                </a:moveTo>
                <a:lnTo>
                  <a:pt x="2399766" y="593725"/>
                </a:lnTo>
                <a:lnTo>
                  <a:pt x="2399766" y="581025"/>
                </a:lnTo>
                <a:lnTo>
                  <a:pt x="2412466" y="581025"/>
                </a:lnTo>
                <a:lnTo>
                  <a:pt x="2412466" y="593725"/>
                </a:lnTo>
                <a:close/>
              </a:path>
              <a:path w="4161790" h="593725">
                <a:moveTo>
                  <a:pt x="2387066" y="593725"/>
                </a:moveTo>
                <a:lnTo>
                  <a:pt x="2374366" y="593725"/>
                </a:lnTo>
                <a:lnTo>
                  <a:pt x="2374366" y="581025"/>
                </a:lnTo>
                <a:lnTo>
                  <a:pt x="2387066" y="581025"/>
                </a:lnTo>
                <a:lnTo>
                  <a:pt x="2387066" y="593725"/>
                </a:lnTo>
                <a:close/>
              </a:path>
              <a:path w="4161790" h="593725">
                <a:moveTo>
                  <a:pt x="2361666" y="593725"/>
                </a:moveTo>
                <a:lnTo>
                  <a:pt x="2348966" y="593725"/>
                </a:lnTo>
                <a:lnTo>
                  <a:pt x="2348966" y="581025"/>
                </a:lnTo>
                <a:lnTo>
                  <a:pt x="2361666" y="581025"/>
                </a:lnTo>
                <a:lnTo>
                  <a:pt x="2361666" y="593725"/>
                </a:lnTo>
                <a:close/>
              </a:path>
              <a:path w="4161790" h="593725">
                <a:moveTo>
                  <a:pt x="2336266" y="593725"/>
                </a:moveTo>
                <a:lnTo>
                  <a:pt x="2323566" y="593725"/>
                </a:lnTo>
                <a:lnTo>
                  <a:pt x="2323566" y="581025"/>
                </a:lnTo>
                <a:lnTo>
                  <a:pt x="2336266" y="581025"/>
                </a:lnTo>
                <a:lnTo>
                  <a:pt x="2336266" y="593725"/>
                </a:lnTo>
                <a:close/>
              </a:path>
              <a:path w="4161790" h="593725">
                <a:moveTo>
                  <a:pt x="2310866" y="593725"/>
                </a:moveTo>
                <a:lnTo>
                  <a:pt x="2298166" y="593725"/>
                </a:lnTo>
                <a:lnTo>
                  <a:pt x="2298166" y="581025"/>
                </a:lnTo>
                <a:lnTo>
                  <a:pt x="2310866" y="581025"/>
                </a:lnTo>
                <a:lnTo>
                  <a:pt x="2310866" y="593725"/>
                </a:lnTo>
                <a:close/>
              </a:path>
              <a:path w="4161790" h="593725">
                <a:moveTo>
                  <a:pt x="2285466" y="593725"/>
                </a:moveTo>
                <a:lnTo>
                  <a:pt x="2272766" y="593725"/>
                </a:lnTo>
                <a:lnTo>
                  <a:pt x="2272766" y="581025"/>
                </a:lnTo>
                <a:lnTo>
                  <a:pt x="2285466" y="581025"/>
                </a:lnTo>
                <a:lnTo>
                  <a:pt x="2285466" y="593725"/>
                </a:lnTo>
                <a:close/>
              </a:path>
              <a:path w="4161790" h="593725">
                <a:moveTo>
                  <a:pt x="2260066" y="593725"/>
                </a:moveTo>
                <a:lnTo>
                  <a:pt x="2247366" y="593725"/>
                </a:lnTo>
                <a:lnTo>
                  <a:pt x="2247366" y="581025"/>
                </a:lnTo>
                <a:lnTo>
                  <a:pt x="2260066" y="581025"/>
                </a:lnTo>
                <a:lnTo>
                  <a:pt x="2260066" y="593725"/>
                </a:lnTo>
                <a:close/>
              </a:path>
              <a:path w="4161790" h="593725">
                <a:moveTo>
                  <a:pt x="2234666" y="593725"/>
                </a:moveTo>
                <a:lnTo>
                  <a:pt x="2221966" y="593725"/>
                </a:lnTo>
                <a:lnTo>
                  <a:pt x="2221966" y="581025"/>
                </a:lnTo>
                <a:lnTo>
                  <a:pt x="2234666" y="581025"/>
                </a:lnTo>
                <a:lnTo>
                  <a:pt x="2234666" y="593725"/>
                </a:lnTo>
                <a:close/>
              </a:path>
              <a:path w="4161790" h="593725">
                <a:moveTo>
                  <a:pt x="2209266" y="593725"/>
                </a:moveTo>
                <a:lnTo>
                  <a:pt x="2196566" y="593725"/>
                </a:lnTo>
                <a:lnTo>
                  <a:pt x="2196566" y="581025"/>
                </a:lnTo>
                <a:lnTo>
                  <a:pt x="2209266" y="581025"/>
                </a:lnTo>
                <a:lnTo>
                  <a:pt x="2209266" y="593725"/>
                </a:lnTo>
                <a:close/>
              </a:path>
              <a:path w="4161790" h="593725">
                <a:moveTo>
                  <a:pt x="2183866" y="593725"/>
                </a:moveTo>
                <a:lnTo>
                  <a:pt x="2171166" y="593725"/>
                </a:lnTo>
                <a:lnTo>
                  <a:pt x="2171166" y="581025"/>
                </a:lnTo>
                <a:lnTo>
                  <a:pt x="2183866" y="581025"/>
                </a:lnTo>
                <a:lnTo>
                  <a:pt x="2183866" y="593725"/>
                </a:lnTo>
                <a:close/>
              </a:path>
              <a:path w="4161790" h="593725">
                <a:moveTo>
                  <a:pt x="2158466" y="593725"/>
                </a:moveTo>
                <a:lnTo>
                  <a:pt x="2145766" y="593725"/>
                </a:lnTo>
                <a:lnTo>
                  <a:pt x="2145766" y="581025"/>
                </a:lnTo>
                <a:lnTo>
                  <a:pt x="2158466" y="581025"/>
                </a:lnTo>
                <a:lnTo>
                  <a:pt x="2158466" y="593725"/>
                </a:lnTo>
                <a:close/>
              </a:path>
              <a:path w="4161790" h="593725">
                <a:moveTo>
                  <a:pt x="2133066" y="593725"/>
                </a:moveTo>
                <a:lnTo>
                  <a:pt x="2120366" y="593725"/>
                </a:lnTo>
                <a:lnTo>
                  <a:pt x="2120366" y="581025"/>
                </a:lnTo>
                <a:lnTo>
                  <a:pt x="2133066" y="581025"/>
                </a:lnTo>
                <a:lnTo>
                  <a:pt x="2133066" y="593725"/>
                </a:lnTo>
                <a:close/>
              </a:path>
              <a:path w="4161790" h="593725">
                <a:moveTo>
                  <a:pt x="2107666" y="593725"/>
                </a:moveTo>
                <a:lnTo>
                  <a:pt x="2094966" y="593725"/>
                </a:lnTo>
                <a:lnTo>
                  <a:pt x="2094966" y="581025"/>
                </a:lnTo>
                <a:lnTo>
                  <a:pt x="2107666" y="581025"/>
                </a:lnTo>
                <a:lnTo>
                  <a:pt x="2107666" y="593725"/>
                </a:lnTo>
                <a:close/>
              </a:path>
              <a:path w="4161790" h="593725">
                <a:moveTo>
                  <a:pt x="2082266" y="593725"/>
                </a:moveTo>
                <a:lnTo>
                  <a:pt x="2069566" y="593725"/>
                </a:lnTo>
                <a:lnTo>
                  <a:pt x="2069566" y="581025"/>
                </a:lnTo>
                <a:lnTo>
                  <a:pt x="2082266" y="581025"/>
                </a:lnTo>
                <a:lnTo>
                  <a:pt x="2082266" y="593725"/>
                </a:lnTo>
                <a:close/>
              </a:path>
              <a:path w="4161790" h="593725">
                <a:moveTo>
                  <a:pt x="2056866" y="593725"/>
                </a:moveTo>
                <a:lnTo>
                  <a:pt x="2044166" y="593725"/>
                </a:lnTo>
                <a:lnTo>
                  <a:pt x="2044166" y="581025"/>
                </a:lnTo>
                <a:lnTo>
                  <a:pt x="2056866" y="581025"/>
                </a:lnTo>
                <a:lnTo>
                  <a:pt x="2056866" y="593725"/>
                </a:lnTo>
                <a:close/>
              </a:path>
              <a:path w="4161790" h="593725">
                <a:moveTo>
                  <a:pt x="2031466" y="593725"/>
                </a:moveTo>
                <a:lnTo>
                  <a:pt x="2018766" y="593725"/>
                </a:lnTo>
                <a:lnTo>
                  <a:pt x="2018766" y="581025"/>
                </a:lnTo>
                <a:lnTo>
                  <a:pt x="2031466" y="581025"/>
                </a:lnTo>
                <a:lnTo>
                  <a:pt x="2031466" y="593725"/>
                </a:lnTo>
                <a:close/>
              </a:path>
              <a:path w="4161790" h="593725">
                <a:moveTo>
                  <a:pt x="2006066" y="593725"/>
                </a:moveTo>
                <a:lnTo>
                  <a:pt x="1993366" y="593725"/>
                </a:lnTo>
                <a:lnTo>
                  <a:pt x="1993366" y="581025"/>
                </a:lnTo>
                <a:lnTo>
                  <a:pt x="2006066" y="581025"/>
                </a:lnTo>
                <a:lnTo>
                  <a:pt x="2006066" y="593725"/>
                </a:lnTo>
                <a:close/>
              </a:path>
              <a:path w="4161790" h="593725">
                <a:moveTo>
                  <a:pt x="1980666" y="593725"/>
                </a:moveTo>
                <a:lnTo>
                  <a:pt x="1967966" y="593725"/>
                </a:lnTo>
                <a:lnTo>
                  <a:pt x="1967966" y="581025"/>
                </a:lnTo>
                <a:lnTo>
                  <a:pt x="1980666" y="581025"/>
                </a:lnTo>
                <a:lnTo>
                  <a:pt x="1980666" y="593725"/>
                </a:lnTo>
                <a:close/>
              </a:path>
              <a:path w="4161790" h="593725">
                <a:moveTo>
                  <a:pt x="1955266" y="593725"/>
                </a:moveTo>
                <a:lnTo>
                  <a:pt x="1942566" y="593725"/>
                </a:lnTo>
                <a:lnTo>
                  <a:pt x="1942566" y="581025"/>
                </a:lnTo>
                <a:lnTo>
                  <a:pt x="1955266" y="581025"/>
                </a:lnTo>
                <a:lnTo>
                  <a:pt x="1955266" y="593725"/>
                </a:lnTo>
                <a:close/>
              </a:path>
              <a:path w="4161790" h="593725">
                <a:moveTo>
                  <a:pt x="1929866" y="593725"/>
                </a:moveTo>
                <a:lnTo>
                  <a:pt x="1917166" y="593725"/>
                </a:lnTo>
                <a:lnTo>
                  <a:pt x="1917166" y="581025"/>
                </a:lnTo>
                <a:lnTo>
                  <a:pt x="1929866" y="581025"/>
                </a:lnTo>
                <a:lnTo>
                  <a:pt x="1929866" y="593725"/>
                </a:lnTo>
                <a:close/>
              </a:path>
              <a:path w="4161790" h="593725">
                <a:moveTo>
                  <a:pt x="1904466" y="593725"/>
                </a:moveTo>
                <a:lnTo>
                  <a:pt x="1891766" y="593725"/>
                </a:lnTo>
                <a:lnTo>
                  <a:pt x="1891766" y="581025"/>
                </a:lnTo>
                <a:lnTo>
                  <a:pt x="1904466" y="581025"/>
                </a:lnTo>
                <a:lnTo>
                  <a:pt x="1904466" y="593725"/>
                </a:lnTo>
                <a:close/>
              </a:path>
              <a:path w="4161790" h="593725">
                <a:moveTo>
                  <a:pt x="1879066" y="593725"/>
                </a:moveTo>
                <a:lnTo>
                  <a:pt x="1866366" y="593725"/>
                </a:lnTo>
                <a:lnTo>
                  <a:pt x="1866366" y="581025"/>
                </a:lnTo>
                <a:lnTo>
                  <a:pt x="1879066" y="581025"/>
                </a:lnTo>
                <a:lnTo>
                  <a:pt x="1879066" y="593725"/>
                </a:lnTo>
                <a:close/>
              </a:path>
              <a:path w="4161790" h="593725">
                <a:moveTo>
                  <a:pt x="1853666" y="593725"/>
                </a:moveTo>
                <a:lnTo>
                  <a:pt x="1840966" y="593725"/>
                </a:lnTo>
                <a:lnTo>
                  <a:pt x="1840966" y="581025"/>
                </a:lnTo>
                <a:lnTo>
                  <a:pt x="1853666" y="581025"/>
                </a:lnTo>
                <a:lnTo>
                  <a:pt x="1853666" y="593725"/>
                </a:lnTo>
                <a:close/>
              </a:path>
              <a:path w="4161790" h="593725">
                <a:moveTo>
                  <a:pt x="1828266" y="593725"/>
                </a:moveTo>
                <a:lnTo>
                  <a:pt x="1815566" y="593725"/>
                </a:lnTo>
                <a:lnTo>
                  <a:pt x="1815566" y="581025"/>
                </a:lnTo>
                <a:lnTo>
                  <a:pt x="1828266" y="581025"/>
                </a:lnTo>
                <a:lnTo>
                  <a:pt x="1828266" y="593725"/>
                </a:lnTo>
                <a:close/>
              </a:path>
              <a:path w="4161790" h="593725">
                <a:moveTo>
                  <a:pt x="1802866" y="593725"/>
                </a:moveTo>
                <a:lnTo>
                  <a:pt x="1790166" y="593725"/>
                </a:lnTo>
                <a:lnTo>
                  <a:pt x="1790166" y="581025"/>
                </a:lnTo>
                <a:lnTo>
                  <a:pt x="1802866" y="581025"/>
                </a:lnTo>
                <a:lnTo>
                  <a:pt x="1802866" y="593725"/>
                </a:lnTo>
                <a:close/>
              </a:path>
              <a:path w="4161790" h="593725">
                <a:moveTo>
                  <a:pt x="1777466" y="593725"/>
                </a:moveTo>
                <a:lnTo>
                  <a:pt x="1764766" y="593725"/>
                </a:lnTo>
                <a:lnTo>
                  <a:pt x="1764766" y="581025"/>
                </a:lnTo>
                <a:lnTo>
                  <a:pt x="1777466" y="581025"/>
                </a:lnTo>
                <a:lnTo>
                  <a:pt x="1777466" y="593725"/>
                </a:lnTo>
                <a:close/>
              </a:path>
              <a:path w="4161790" h="593725">
                <a:moveTo>
                  <a:pt x="1752066" y="593725"/>
                </a:moveTo>
                <a:lnTo>
                  <a:pt x="1739366" y="593725"/>
                </a:lnTo>
                <a:lnTo>
                  <a:pt x="1739366" y="581025"/>
                </a:lnTo>
                <a:lnTo>
                  <a:pt x="1752066" y="581025"/>
                </a:lnTo>
                <a:lnTo>
                  <a:pt x="1752066" y="593725"/>
                </a:lnTo>
                <a:close/>
              </a:path>
              <a:path w="4161790" h="593725">
                <a:moveTo>
                  <a:pt x="1726666" y="593725"/>
                </a:moveTo>
                <a:lnTo>
                  <a:pt x="1713966" y="593725"/>
                </a:lnTo>
                <a:lnTo>
                  <a:pt x="1713966" y="581025"/>
                </a:lnTo>
                <a:lnTo>
                  <a:pt x="1726666" y="581025"/>
                </a:lnTo>
                <a:lnTo>
                  <a:pt x="1726666" y="593725"/>
                </a:lnTo>
                <a:close/>
              </a:path>
              <a:path w="4161790" h="593725">
                <a:moveTo>
                  <a:pt x="1701266" y="593725"/>
                </a:moveTo>
                <a:lnTo>
                  <a:pt x="1688566" y="593725"/>
                </a:lnTo>
                <a:lnTo>
                  <a:pt x="1688566" y="581025"/>
                </a:lnTo>
                <a:lnTo>
                  <a:pt x="1701266" y="581025"/>
                </a:lnTo>
                <a:lnTo>
                  <a:pt x="1701266" y="593725"/>
                </a:lnTo>
                <a:close/>
              </a:path>
              <a:path w="4161790" h="593725">
                <a:moveTo>
                  <a:pt x="1675866" y="593725"/>
                </a:moveTo>
                <a:lnTo>
                  <a:pt x="1663166" y="593725"/>
                </a:lnTo>
                <a:lnTo>
                  <a:pt x="1663166" y="581025"/>
                </a:lnTo>
                <a:lnTo>
                  <a:pt x="1675866" y="581025"/>
                </a:lnTo>
                <a:lnTo>
                  <a:pt x="1675866" y="593725"/>
                </a:lnTo>
                <a:close/>
              </a:path>
              <a:path w="4161790" h="593725">
                <a:moveTo>
                  <a:pt x="1650466" y="593725"/>
                </a:moveTo>
                <a:lnTo>
                  <a:pt x="1637766" y="593725"/>
                </a:lnTo>
                <a:lnTo>
                  <a:pt x="1637766" y="581025"/>
                </a:lnTo>
                <a:lnTo>
                  <a:pt x="1650466" y="581025"/>
                </a:lnTo>
                <a:lnTo>
                  <a:pt x="1650466" y="593725"/>
                </a:lnTo>
                <a:close/>
              </a:path>
              <a:path w="4161790" h="593725">
                <a:moveTo>
                  <a:pt x="1625066" y="593725"/>
                </a:moveTo>
                <a:lnTo>
                  <a:pt x="1612366" y="593725"/>
                </a:lnTo>
                <a:lnTo>
                  <a:pt x="1612366" y="581025"/>
                </a:lnTo>
                <a:lnTo>
                  <a:pt x="1625066" y="581025"/>
                </a:lnTo>
                <a:lnTo>
                  <a:pt x="1625066" y="593725"/>
                </a:lnTo>
                <a:close/>
              </a:path>
              <a:path w="4161790" h="593725">
                <a:moveTo>
                  <a:pt x="1599666" y="593725"/>
                </a:moveTo>
                <a:lnTo>
                  <a:pt x="1586966" y="593725"/>
                </a:lnTo>
                <a:lnTo>
                  <a:pt x="1586966" y="581025"/>
                </a:lnTo>
                <a:lnTo>
                  <a:pt x="1599666" y="581025"/>
                </a:lnTo>
                <a:lnTo>
                  <a:pt x="1599666" y="593725"/>
                </a:lnTo>
                <a:close/>
              </a:path>
              <a:path w="4161790" h="593725">
                <a:moveTo>
                  <a:pt x="1574266" y="593725"/>
                </a:moveTo>
                <a:lnTo>
                  <a:pt x="1561566" y="593725"/>
                </a:lnTo>
                <a:lnTo>
                  <a:pt x="1561566" y="581025"/>
                </a:lnTo>
                <a:lnTo>
                  <a:pt x="1574266" y="581025"/>
                </a:lnTo>
                <a:lnTo>
                  <a:pt x="1574266" y="593725"/>
                </a:lnTo>
                <a:close/>
              </a:path>
              <a:path w="4161790" h="593725">
                <a:moveTo>
                  <a:pt x="1548866" y="593725"/>
                </a:moveTo>
                <a:lnTo>
                  <a:pt x="1536166" y="593725"/>
                </a:lnTo>
                <a:lnTo>
                  <a:pt x="1536166" y="581025"/>
                </a:lnTo>
                <a:lnTo>
                  <a:pt x="1548866" y="581025"/>
                </a:lnTo>
                <a:lnTo>
                  <a:pt x="1548866" y="593725"/>
                </a:lnTo>
                <a:close/>
              </a:path>
              <a:path w="4161790" h="593725">
                <a:moveTo>
                  <a:pt x="1523466" y="593725"/>
                </a:moveTo>
                <a:lnTo>
                  <a:pt x="1510766" y="593725"/>
                </a:lnTo>
                <a:lnTo>
                  <a:pt x="1510766" y="581025"/>
                </a:lnTo>
                <a:lnTo>
                  <a:pt x="1523466" y="581025"/>
                </a:lnTo>
                <a:lnTo>
                  <a:pt x="1523466" y="593725"/>
                </a:lnTo>
                <a:close/>
              </a:path>
              <a:path w="4161790" h="593725">
                <a:moveTo>
                  <a:pt x="1498066" y="593725"/>
                </a:moveTo>
                <a:lnTo>
                  <a:pt x="1485366" y="593725"/>
                </a:lnTo>
                <a:lnTo>
                  <a:pt x="1485366" y="581025"/>
                </a:lnTo>
                <a:lnTo>
                  <a:pt x="1498066" y="581025"/>
                </a:lnTo>
                <a:lnTo>
                  <a:pt x="1498066" y="593725"/>
                </a:lnTo>
                <a:close/>
              </a:path>
              <a:path w="4161790" h="593725">
                <a:moveTo>
                  <a:pt x="1472666" y="593725"/>
                </a:moveTo>
                <a:lnTo>
                  <a:pt x="1459966" y="593725"/>
                </a:lnTo>
                <a:lnTo>
                  <a:pt x="1459966" y="581025"/>
                </a:lnTo>
                <a:lnTo>
                  <a:pt x="1472666" y="581025"/>
                </a:lnTo>
                <a:lnTo>
                  <a:pt x="1472666" y="593725"/>
                </a:lnTo>
                <a:close/>
              </a:path>
              <a:path w="4161790" h="593725">
                <a:moveTo>
                  <a:pt x="1447266" y="593725"/>
                </a:moveTo>
                <a:lnTo>
                  <a:pt x="1434566" y="593725"/>
                </a:lnTo>
                <a:lnTo>
                  <a:pt x="1434566" y="581025"/>
                </a:lnTo>
                <a:lnTo>
                  <a:pt x="1447266" y="581025"/>
                </a:lnTo>
                <a:lnTo>
                  <a:pt x="1447266" y="593725"/>
                </a:lnTo>
                <a:close/>
              </a:path>
              <a:path w="4161790" h="593725">
                <a:moveTo>
                  <a:pt x="1421866" y="593725"/>
                </a:moveTo>
                <a:lnTo>
                  <a:pt x="1409166" y="593725"/>
                </a:lnTo>
                <a:lnTo>
                  <a:pt x="1409166" y="581025"/>
                </a:lnTo>
                <a:lnTo>
                  <a:pt x="1421866" y="581025"/>
                </a:lnTo>
                <a:lnTo>
                  <a:pt x="1421866" y="593725"/>
                </a:lnTo>
                <a:close/>
              </a:path>
              <a:path w="4161790" h="593725">
                <a:moveTo>
                  <a:pt x="1396466" y="593725"/>
                </a:moveTo>
                <a:lnTo>
                  <a:pt x="1383766" y="593725"/>
                </a:lnTo>
                <a:lnTo>
                  <a:pt x="1383766" y="581025"/>
                </a:lnTo>
                <a:lnTo>
                  <a:pt x="1396466" y="581025"/>
                </a:lnTo>
                <a:lnTo>
                  <a:pt x="1396466" y="593725"/>
                </a:lnTo>
                <a:close/>
              </a:path>
              <a:path w="4161790" h="593725">
                <a:moveTo>
                  <a:pt x="1371066" y="593725"/>
                </a:moveTo>
                <a:lnTo>
                  <a:pt x="1358366" y="593725"/>
                </a:lnTo>
                <a:lnTo>
                  <a:pt x="1358366" y="581025"/>
                </a:lnTo>
                <a:lnTo>
                  <a:pt x="1371066" y="581025"/>
                </a:lnTo>
                <a:lnTo>
                  <a:pt x="1371066" y="593725"/>
                </a:lnTo>
                <a:close/>
              </a:path>
              <a:path w="4161790" h="593725">
                <a:moveTo>
                  <a:pt x="1345666" y="593725"/>
                </a:moveTo>
                <a:lnTo>
                  <a:pt x="1332966" y="593725"/>
                </a:lnTo>
                <a:lnTo>
                  <a:pt x="1332966" y="581025"/>
                </a:lnTo>
                <a:lnTo>
                  <a:pt x="1345666" y="581025"/>
                </a:lnTo>
                <a:lnTo>
                  <a:pt x="1345666" y="593725"/>
                </a:lnTo>
                <a:close/>
              </a:path>
              <a:path w="4161790" h="593725">
                <a:moveTo>
                  <a:pt x="1320266" y="593725"/>
                </a:moveTo>
                <a:lnTo>
                  <a:pt x="1307566" y="593725"/>
                </a:lnTo>
                <a:lnTo>
                  <a:pt x="1307566" y="581025"/>
                </a:lnTo>
                <a:lnTo>
                  <a:pt x="1320266" y="581025"/>
                </a:lnTo>
                <a:lnTo>
                  <a:pt x="1320266" y="593725"/>
                </a:lnTo>
                <a:close/>
              </a:path>
              <a:path w="4161790" h="593725">
                <a:moveTo>
                  <a:pt x="1294866" y="593725"/>
                </a:moveTo>
                <a:lnTo>
                  <a:pt x="1282166" y="593725"/>
                </a:lnTo>
                <a:lnTo>
                  <a:pt x="1282166" y="581025"/>
                </a:lnTo>
                <a:lnTo>
                  <a:pt x="1294866" y="581025"/>
                </a:lnTo>
                <a:lnTo>
                  <a:pt x="1294866" y="593725"/>
                </a:lnTo>
                <a:close/>
              </a:path>
              <a:path w="4161790" h="593725">
                <a:moveTo>
                  <a:pt x="1269466" y="593725"/>
                </a:moveTo>
                <a:lnTo>
                  <a:pt x="1256766" y="593725"/>
                </a:lnTo>
                <a:lnTo>
                  <a:pt x="1256766" y="581025"/>
                </a:lnTo>
                <a:lnTo>
                  <a:pt x="1269466" y="581025"/>
                </a:lnTo>
                <a:lnTo>
                  <a:pt x="1269466" y="593725"/>
                </a:lnTo>
                <a:close/>
              </a:path>
              <a:path w="4161790" h="593725">
                <a:moveTo>
                  <a:pt x="1244066" y="593725"/>
                </a:moveTo>
                <a:lnTo>
                  <a:pt x="1231366" y="593725"/>
                </a:lnTo>
                <a:lnTo>
                  <a:pt x="1231366" y="581025"/>
                </a:lnTo>
                <a:lnTo>
                  <a:pt x="1244066" y="581025"/>
                </a:lnTo>
                <a:lnTo>
                  <a:pt x="1244066" y="593725"/>
                </a:lnTo>
                <a:close/>
              </a:path>
              <a:path w="4161790" h="593725">
                <a:moveTo>
                  <a:pt x="1218666" y="593725"/>
                </a:moveTo>
                <a:lnTo>
                  <a:pt x="1205966" y="593725"/>
                </a:lnTo>
                <a:lnTo>
                  <a:pt x="1205966" y="581025"/>
                </a:lnTo>
                <a:lnTo>
                  <a:pt x="1218666" y="581025"/>
                </a:lnTo>
                <a:lnTo>
                  <a:pt x="1218666" y="593725"/>
                </a:lnTo>
                <a:close/>
              </a:path>
              <a:path w="4161790" h="593725">
                <a:moveTo>
                  <a:pt x="1193266" y="593725"/>
                </a:moveTo>
                <a:lnTo>
                  <a:pt x="1180566" y="593725"/>
                </a:lnTo>
                <a:lnTo>
                  <a:pt x="1180566" y="581025"/>
                </a:lnTo>
                <a:lnTo>
                  <a:pt x="1193266" y="581025"/>
                </a:lnTo>
                <a:lnTo>
                  <a:pt x="1193266" y="593725"/>
                </a:lnTo>
                <a:close/>
              </a:path>
              <a:path w="4161790" h="593725">
                <a:moveTo>
                  <a:pt x="1167866" y="593725"/>
                </a:moveTo>
                <a:lnTo>
                  <a:pt x="1155166" y="593725"/>
                </a:lnTo>
                <a:lnTo>
                  <a:pt x="1155166" y="581025"/>
                </a:lnTo>
                <a:lnTo>
                  <a:pt x="1167866" y="581025"/>
                </a:lnTo>
                <a:lnTo>
                  <a:pt x="1167866" y="593725"/>
                </a:lnTo>
                <a:close/>
              </a:path>
              <a:path w="4161790" h="593725">
                <a:moveTo>
                  <a:pt x="1142466" y="593725"/>
                </a:moveTo>
                <a:lnTo>
                  <a:pt x="1129766" y="593725"/>
                </a:lnTo>
                <a:lnTo>
                  <a:pt x="1129766" y="581025"/>
                </a:lnTo>
                <a:lnTo>
                  <a:pt x="1142466" y="581025"/>
                </a:lnTo>
                <a:lnTo>
                  <a:pt x="1142466" y="593725"/>
                </a:lnTo>
                <a:close/>
              </a:path>
              <a:path w="4161790" h="593725">
                <a:moveTo>
                  <a:pt x="1117066" y="593725"/>
                </a:moveTo>
                <a:lnTo>
                  <a:pt x="1104366" y="593725"/>
                </a:lnTo>
                <a:lnTo>
                  <a:pt x="1104366" y="581025"/>
                </a:lnTo>
                <a:lnTo>
                  <a:pt x="1117066" y="581025"/>
                </a:lnTo>
                <a:lnTo>
                  <a:pt x="1117066" y="593725"/>
                </a:lnTo>
                <a:close/>
              </a:path>
              <a:path w="4161790" h="593725">
                <a:moveTo>
                  <a:pt x="1091666" y="593725"/>
                </a:moveTo>
                <a:lnTo>
                  <a:pt x="1078966" y="593725"/>
                </a:lnTo>
                <a:lnTo>
                  <a:pt x="1078966" y="581025"/>
                </a:lnTo>
                <a:lnTo>
                  <a:pt x="1091666" y="581025"/>
                </a:lnTo>
                <a:lnTo>
                  <a:pt x="1091666" y="593725"/>
                </a:lnTo>
                <a:close/>
              </a:path>
              <a:path w="4161790" h="593725">
                <a:moveTo>
                  <a:pt x="1066266" y="593725"/>
                </a:moveTo>
                <a:lnTo>
                  <a:pt x="1053566" y="593725"/>
                </a:lnTo>
                <a:lnTo>
                  <a:pt x="1053566" y="581025"/>
                </a:lnTo>
                <a:lnTo>
                  <a:pt x="1066266" y="581025"/>
                </a:lnTo>
                <a:lnTo>
                  <a:pt x="1066266" y="593725"/>
                </a:lnTo>
                <a:close/>
              </a:path>
              <a:path w="4161790" h="593725">
                <a:moveTo>
                  <a:pt x="1040866" y="593725"/>
                </a:moveTo>
                <a:lnTo>
                  <a:pt x="1028166" y="593725"/>
                </a:lnTo>
                <a:lnTo>
                  <a:pt x="1028166" y="581025"/>
                </a:lnTo>
                <a:lnTo>
                  <a:pt x="1040866" y="581025"/>
                </a:lnTo>
                <a:lnTo>
                  <a:pt x="1040866" y="593725"/>
                </a:lnTo>
                <a:close/>
              </a:path>
              <a:path w="4161790" h="593725">
                <a:moveTo>
                  <a:pt x="1015466" y="593725"/>
                </a:moveTo>
                <a:lnTo>
                  <a:pt x="1002766" y="593725"/>
                </a:lnTo>
                <a:lnTo>
                  <a:pt x="1002766" y="581025"/>
                </a:lnTo>
                <a:lnTo>
                  <a:pt x="1015466" y="581025"/>
                </a:lnTo>
                <a:lnTo>
                  <a:pt x="1015466" y="593725"/>
                </a:lnTo>
                <a:close/>
              </a:path>
              <a:path w="4161790" h="593725">
                <a:moveTo>
                  <a:pt x="990066" y="593725"/>
                </a:moveTo>
                <a:lnTo>
                  <a:pt x="977366" y="593725"/>
                </a:lnTo>
                <a:lnTo>
                  <a:pt x="977366" y="581025"/>
                </a:lnTo>
                <a:lnTo>
                  <a:pt x="990066" y="581025"/>
                </a:lnTo>
                <a:lnTo>
                  <a:pt x="990066" y="593725"/>
                </a:lnTo>
                <a:close/>
              </a:path>
              <a:path w="4161790" h="593725">
                <a:moveTo>
                  <a:pt x="964666" y="593725"/>
                </a:moveTo>
                <a:lnTo>
                  <a:pt x="951966" y="593725"/>
                </a:lnTo>
                <a:lnTo>
                  <a:pt x="951966" y="581025"/>
                </a:lnTo>
                <a:lnTo>
                  <a:pt x="964666" y="581025"/>
                </a:lnTo>
                <a:lnTo>
                  <a:pt x="964666" y="593725"/>
                </a:lnTo>
                <a:close/>
              </a:path>
              <a:path w="4161790" h="593725">
                <a:moveTo>
                  <a:pt x="939266" y="593725"/>
                </a:moveTo>
                <a:lnTo>
                  <a:pt x="926566" y="593725"/>
                </a:lnTo>
                <a:lnTo>
                  <a:pt x="926566" y="581025"/>
                </a:lnTo>
                <a:lnTo>
                  <a:pt x="939266" y="581025"/>
                </a:lnTo>
                <a:lnTo>
                  <a:pt x="939266" y="593725"/>
                </a:lnTo>
                <a:close/>
              </a:path>
              <a:path w="4161790" h="593725">
                <a:moveTo>
                  <a:pt x="913866" y="593725"/>
                </a:moveTo>
                <a:lnTo>
                  <a:pt x="901166" y="593725"/>
                </a:lnTo>
                <a:lnTo>
                  <a:pt x="901166" y="581025"/>
                </a:lnTo>
                <a:lnTo>
                  <a:pt x="913866" y="581025"/>
                </a:lnTo>
                <a:lnTo>
                  <a:pt x="913866" y="593725"/>
                </a:lnTo>
                <a:close/>
              </a:path>
              <a:path w="4161790" h="593725">
                <a:moveTo>
                  <a:pt x="888466" y="593725"/>
                </a:moveTo>
                <a:lnTo>
                  <a:pt x="875766" y="593725"/>
                </a:lnTo>
                <a:lnTo>
                  <a:pt x="875766" y="581025"/>
                </a:lnTo>
                <a:lnTo>
                  <a:pt x="888466" y="581025"/>
                </a:lnTo>
                <a:lnTo>
                  <a:pt x="888466" y="593725"/>
                </a:lnTo>
                <a:close/>
              </a:path>
              <a:path w="4161790" h="593725">
                <a:moveTo>
                  <a:pt x="863066" y="593725"/>
                </a:moveTo>
                <a:lnTo>
                  <a:pt x="850366" y="593725"/>
                </a:lnTo>
                <a:lnTo>
                  <a:pt x="850366" y="581025"/>
                </a:lnTo>
                <a:lnTo>
                  <a:pt x="863066" y="581025"/>
                </a:lnTo>
                <a:lnTo>
                  <a:pt x="863066" y="593725"/>
                </a:lnTo>
                <a:close/>
              </a:path>
              <a:path w="4161790" h="593725">
                <a:moveTo>
                  <a:pt x="837666" y="593725"/>
                </a:moveTo>
                <a:lnTo>
                  <a:pt x="824966" y="593725"/>
                </a:lnTo>
                <a:lnTo>
                  <a:pt x="824966" y="581025"/>
                </a:lnTo>
                <a:lnTo>
                  <a:pt x="837666" y="581025"/>
                </a:lnTo>
                <a:lnTo>
                  <a:pt x="837666" y="593725"/>
                </a:lnTo>
                <a:close/>
              </a:path>
              <a:path w="4161790" h="593725">
                <a:moveTo>
                  <a:pt x="812266" y="593725"/>
                </a:moveTo>
                <a:lnTo>
                  <a:pt x="799566" y="593725"/>
                </a:lnTo>
                <a:lnTo>
                  <a:pt x="799566" y="581025"/>
                </a:lnTo>
                <a:lnTo>
                  <a:pt x="812266" y="581025"/>
                </a:lnTo>
                <a:lnTo>
                  <a:pt x="812266" y="593725"/>
                </a:lnTo>
                <a:close/>
              </a:path>
              <a:path w="4161790" h="593725">
                <a:moveTo>
                  <a:pt x="786866" y="593725"/>
                </a:moveTo>
                <a:lnTo>
                  <a:pt x="774166" y="593725"/>
                </a:lnTo>
                <a:lnTo>
                  <a:pt x="774166" y="581025"/>
                </a:lnTo>
                <a:lnTo>
                  <a:pt x="786866" y="581025"/>
                </a:lnTo>
                <a:lnTo>
                  <a:pt x="786866" y="593725"/>
                </a:lnTo>
                <a:close/>
              </a:path>
              <a:path w="4161790" h="593725">
                <a:moveTo>
                  <a:pt x="761466" y="593725"/>
                </a:moveTo>
                <a:lnTo>
                  <a:pt x="748766" y="593725"/>
                </a:lnTo>
                <a:lnTo>
                  <a:pt x="748766" y="581025"/>
                </a:lnTo>
                <a:lnTo>
                  <a:pt x="761466" y="581025"/>
                </a:lnTo>
                <a:lnTo>
                  <a:pt x="761466" y="593725"/>
                </a:lnTo>
                <a:close/>
              </a:path>
              <a:path w="4161790" h="593725">
                <a:moveTo>
                  <a:pt x="736066" y="593725"/>
                </a:moveTo>
                <a:lnTo>
                  <a:pt x="723366" y="593725"/>
                </a:lnTo>
                <a:lnTo>
                  <a:pt x="723366" y="581025"/>
                </a:lnTo>
                <a:lnTo>
                  <a:pt x="736066" y="581025"/>
                </a:lnTo>
                <a:lnTo>
                  <a:pt x="736066" y="593725"/>
                </a:lnTo>
                <a:close/>
              </a:path>
              <a:path w="4161790" h="593725">
                <a:moveTo>
                  <a:pt x="710666" y="593725"/>
                </a:moveTo>
                <a:lnTo>
                  <a:pt x="697966" y="593725"/>
                </a:lnTo>
                <a:lnTo>
                  <a:pt x="697966" y="581025"/>
                </a:lnTo>
                <a:lnTo>
                  <a:pt x="710666" y="581025"/>
                </a:lnTo>
                <a:lnTo>
                  <a:pt x="710666" y="593725"/>
                </a:lnTo>
                <a:close/>
              </a:path>
              <a:path w="4161790" h="593725">
                <a:moveTo>
                  <a:pt x="685266" y="593725"/>
                </a:moveTo>
                <a:lnTo>
                  <a:pt x="672566" y="593725"/>
                </a:lnTo>
                <a:lnTo>
                  <a:pt x="672566" y="581025"/>
                </a:lnTo>
                <a:lnTo>
                  <a:pt x="685266" y="581025"/>
                </a:lnTo>
                <a:lnTo>
                  <a:pt x="685266" y="593725"/>
                </a:lnTo>
                <a:close/>
              </a:path>
              <a:path w="4161790" h="593725">
                <a:moveTo>
                  <a:pt x="659866" y="593725"/>
                </a:moveTo>
                <a:lnTo>
                  <a:pt x="647166" y="593725"/>
                </a:lnTo>
                <a:lnTo>
                  <a:pt x="647166" y="581025"/>
                </a:lnTo>
                <a:lnTo>
                  <a:pt x="659866" y="581025"/>
                </a:lnTo>
                <a:lnTo>
                  <a:pt x="659866" y="593725"/>
                </a:lnTo>
                <a:close/>
              </a:path>
              <a:path w="4161790" h="593725">
                <a:moveTo>
                  <a:pt x="634466" y="593725"/>
                </a:moveTo>
                <a:lnTo>
                  <a:pt x="621766" y="593725"/>
                </a:lnTo>
                <a:lnTo>
                  <a:pt x="621766" y="581025"/>
                </a:lnTo>
                <a:lnTo>
                  <a:pt x="634466" y="581025"/>
                </a:lnTo>
                <a:lnTo>
                  <a:pt x="634466" y="593725"/>
                </a:lnTo>
                <a:close/>
              </a:path>
              <a:path w="4161790" h="593725">
                <a:moveTo>
                  <a:pt x="609066" y="593725"/>
                </a:moveTo>
                <a:lnTo>
                  <a:pt x="596366" y="593725"/>
                </a:lnTo>
                <a:lnTo>
                  <a:pt x="596366" y="581025"/>
                </a:lnTo>
                <a:lnTo>
                  <a:pt x="609066" y="581025"/>
                </a:lnTo>
                <a:lnTo>
                  <a:pt x="609066" y="593725"/>
                </a:lnTo>
                <a:close/>
              </a:path>
              <a:path w="4161790" h="593725">
                <a:moveTo>
                  <a:pt x="583666" y="593725"/>
                </a:moveTo>
                <a:lnTo>
                  <a:pt x="570966" y="593725"/>
                </a:lnTo>
                <a:lnTo>
                  <a:pt x="570966" y="581025"/>
                </a:lnTo>
                <a:lnTo>
                  <a:pt x="583666" y="581025"/>
                </a:lnTo>
                <a:lnTo>
                  <a:pt x="583666" y="593725"/>
                </a:lnTo>
                <a:close/>
              </a:path>
              <a:path w="4161790" h="593725">
                <a:moveTo>
                  <a:pt x="558266" y="593725"/>
                </a:moveTo>
                <a:lnTo>
                  <a:pt x="545566" y="593725"/>
                </a:lnTo>
                <a:lnTo>
                  <a:pt x="545566" y="581025"/>
                </a:lnTo>
                <a:lnTo>
                  <a:pt x="558266" y="581025"/>
                </a:lnTo>
                <a:lnTo>
                  <a:pt x="558266" y="593725"/>
                </a:lnTo>
                <a:close/>
              </a:path>
              <a:path w="4161790" h="593725">
                <a:moveTo>
                  <a:pt x="532866" y="593725"/>
                </a:moveTo>
                <a:lnTo>
                  <a:pt x="520166" y="593725"/>
                </a:lnTo>
                <a:lnTo>
                  <a:pt x="520166" y="581025"/>
                </a:lnTo>
                <a:lnTo>
                  <a:pt x="532866" y="581025"/>
                </a:lnTo>
                <a:lnTo>
                  <a:pt x="532866" y="593725"/>
                </a:lnTo>
                <a:close/>
              </a:path>
              <a:path w="4161790" h="593725">
                <a:moveTo>
                  <a:pt x="507466" y="593725"/>
                </a:moveTo>
                <a:lnTo>
                  <a:pt x="494766" y="593725"/>
                </a:lnTo>
                <a:lnTo>
                  <a:pt x="494766" y="581025"/>
                </a:lnTo>
                <a:lnTo>
                  <a:pt x="507466" y="581025"/>
                </a:lnTo>
                <a:lnTo>
                  <a:pt x="507466" y="593725"/>
                </a:lnTo>
                <a:close/>
              </a:path>
              <a:path w="4161790" h="593725">
                <a:moveTo>
                  <a:pt x="482066" y="593725"/>
                </a:moveTo>
                <a:lnTo>
                  <a:pt x="469366" y="593725"/>
                </a:lnTo>
                <a:lnTo>
                  <a:pt x="469366" y="581025"/>
                </a:lnTo>
                <a:lnTo>
                  <a:pt x="482066" y="581025"/>
                </a:lnTo>
                <a:lnTo>
                  <a:pt x="482066" y="593725"/>
                </a:lnTo>
                <a:close/>
              </a:path>
              <a:path w="4161790" h="593725">
                <a:moveTo>
                  <a:pt x="456666" y="593725"/>
                </a:moveTo>
                <a:lnTo>
                  <a:pt x="443966" y="593725"/>
                </a:lnTo>
                <a:lnTo>
                  <a:pt x="443966" y="581025"/>
                </a:lnTo>
                <a:lnTo>
                  <a:pt x="456666" y="581025"/>
                </a:lnTo>
                <a:lnTo>
                  <a:pt x="456666" y="593725"/>
                </a:lnTo>
                <a:close/>
              </a:path>
              <a:path w="4161790" h="593725">
                <a:moveTo>
                  <a:pt x="431266" y="593725"/>
                </a:moveTo>
                <a:lnTo>
                  <a:pt x="418566" y="593725"/>
                </a:lnTo>
                <a:lnTo>
                  <a:pt x="418566" y="581025"/>
                </a:lnTo>
                <a:lnTo>
                  <a:pt x="431266" y="581025"/>
                </a:lnTo>
                <a:lnTo>
                  <a:pt x="431266" y="593725"/>
                </a:lnTo>
                <a:close/>
              </a:path>
              <a:path w="4161790" h="593725">
                <a:moveTo>
                  <a:pt x="405866" y="593725"/>
                </a:moveTo>
                <a:lnTo>
                  <a:pt x="393166" y="593725"/>
                </a:lnTo>
                <a:lnTo>
                  <a:pt x="393166" y="581025"/>
                </a:lnTo>
                <a:lnTo>
                  <a:pt x="405866" y="581025"/>
                </a:lnTo>
                <a:lnTo>
                  <a:pt x="405866" y="593725"/>
                </a:lnTo>
                <a:close/>
              </a:path>
              <a:path w="4161790" h="593725">
                <a:moveTo>
                  <a:pt x="380466" y="593725"/>
                </a:moveTo>
                <a:lnTo>
                  <a:pt x="367766" y="593725"/>
                </a:lnTo>
                <a:lnTo>
                  <a:pt x="367766" y="581025"/>
                </a:lnTo>
                <a:lnTo>
                  <a:pt x="380466" y="581025"/>
                </a:lnTo>
                <a:lnTo>
                  <a:pt x="380466" y="593725"/>
                </a:lnTo>
                <a:close/>
              </a:path>
              <a:path w="4161790" h="593725">
                <a:moveTo>
                  <a:pt x="355066" y="593725"/>
                </a:moveTo>
                <a:lnTo>
                  <a:pt x="342366" y="593725"/>
                </a:lnTo>
                <a:lnTo>
                  <a:pt x="342366" y="581025"/>
                </a:lnTo>
                <a:lnTo>
                  <a:pt x="355066" y="581025"/>
                </a:lnTo>
                <a:lnTo>
                  <a:pt x="355066" y="593725"/>
                </a:lnTo>
                <a:close/>
              </a:path>
              <a:path w="4161790" h="593725">
                <a:moveTo>
                  <a:pt x="329666" y="593725"/>
                </a:moveTo>
                <a:lnTo>
                  <a:pt x="316966" y="593725"/>
                </a:lnTo>
                <a:lnTo>
                  <a:pt x="316966" y="581025"/>
                </a:lnTo>
                <a:lnTo>
                  <a:pt x="329666" y="581025"/>
                </a:lnTo>
                <a:lnTo>
                  <a:pt x="329666" y="593725"/>
                </a:lnTo>
                <a:close/>
              </a:path>
              <a:path w="4161790" h="593725">
                <a:moveTo>
                  <a:pt x="304266" y="593725"/>
                </a:moveTo>
                <a:lnTo>
                  <a:pt x="291566" y="593725"/>
                </a:lnTo>
                <a:lnTo>
                  <a:pt x="291566" y="581025"/>
                </a:lnTo>
                <a:lnTo>
                  <a:pt x="304266" y="581025"/>
                </a:lnTo>
                <a:lnTo>
                  <a:pt x="304266" y="593725"/>
                </a:lnTo>
                <a:close/>
              </a:path>
              <a:path w="4161790" h="593725">
                <a:moveTo>
                  <a:pt x="278866" y="593725"/>
                </a:moveTo>
                <a:lnTo>
                  <a:pt x="266166" y="593725"/>
                </a:lnTo>
                <a:lnTo>
                  <a:pt x="266166" y="581025"/>
                </a:lnTo>
                <a:lnTo>
                  <a:pt x="278866" y="581025"/>
                </a:lnTo>
                <a:lnTo>
                  <a:pt x="278866" y="593725"/>
                </a:lnTo>
                <a:close/>
              </a:path>
              <a:path w="4161790" h="593725">
                <a:moveTo>
                  <a:pt x="253466" y="593725"/>
                </a:moveTo>
                <a:lnTo>
                  <a:pt x="240766" y="593725"/>
                </a:lnTo>
                <a:lnTo>
                  <a:pt x="240766" y="581025"/>
                </a:lnTo>
                <a:lnTo>
                  <a:pt x="253466" y="581025"/>
                </a:lnTo>
                <a:lnTo>
                  <a:pt x="253466" y="593725"/>
                </a:lnTo>
                <a:close/>
              </a:path>
              <a:path w="4161790" h="593725">
                <a:moveTo>
                  <a:pt x="228066" y="593725"/>
                </a:moveTo>
                <a:lnTo>
                  <a:pt x="215366" y="593725"/>
                </a:lnTo>
                <a:lnTo>
                  <a:pt x="215366" y="581025"/>
                </a:lnTo>
                <a:lnTo>
                  <a:pt x="228066" y="581025"/>
                </a:lnTo>
                <a:lnTo>
                  <a:pt x="228066" y="593725"/>
                </a:lnTo>
                <a:close/>
              </a:path>
              <a:path w="4161790" h="593725">
                <a:moveTo>
                  <a:pt x="202666" y="593725"/>
                </a:moveTo>
                <a:lnTo>
                  <a:pt x="189966" y="593725"/>
                </a:lnTo>
                <a:lnTo>
                  <a:pt x="189966" y="581025"/>
                </a:lnTo>
                <a:lnTo>
                  <a:pt x="202666" y="581025"/>
                </a:lnTo>
                <a:lnTo>
                  <a:pt x="202666" y="593725"/>
                </a:lnTo>
                <a:close/>
              </a:path>
              <a:path w="4161790" h="593725">
                <a:moveTo>
                  <a:pt x="177266" y="593725"/>
                </a:moveTo>
                <a:lnTo>
                  <a:pt x="164566" y="593725"/>
                </a:lnTo>
                <a:lnTo>
                  <a:pt x="164566" y="581025"/>
                </a:lnTo>
                <a:lnTo>
                  <a:pt x="177266" y="581025"/>
                </a:lnTo>
                <a:lnTo>
                  <a:pt x="177266" y="593725"/>
                </a:lnTo>
                <a:close/>
              </a:path>
              <a:path w="4161790" h="593725">
                <a:moveTo>
                  <a:pt x="151866" y="593725"/>
                </a:moveTo>
                <a:lnTo>
                  <a:pt x="139166" y="593725"/>
                </a:lnTo>
                <a:lnTo>
                  <a:pt x="139166" y="581025"/>
                </a:lnTo>
                <a:lnTo>
                  <a:pt x="151866" y="581025"/>
                </a:lnTo>
                <a:lnTo>
                  <a:pt x="151866" y="593725"/>
                </a:lnTo>
                <a:close/>
              </a:path>
              <a:path w="4161790" h="593725">
                <a:moveTo>
                  <a:pt x="126466" y="593725"/>
                </a:moveTo>
                <a:lnTo>
                  <a:pt x="113766" y="593725"/>
                </a:lnTo>
                <a:lnTo>
                  <a:pt x="113766" y="581025"/>
                </a:lnTo>
                <a:lnTo>
                  <a:pt x="126466" y="581025"/>
                </a:lnTo>
                <a:lnTo>
                  <a:pt x="126466" y="593725"/>
                </a:lnTo>
                <a:close/>
              </a:path>
              <a:path w="4161790" h="593725">
                <a:moveTo>
                  <a:pt x="100914" y="593674"/>
                </a:moveTo>
                <a:lnTo>
                  <a:pt x="97878" y="593598"/>
                </a:lnTo>
                <a:lnTo>
                  <a:pt x="92646" y="593191"/>
                </a:lnTo>
                <a:lnTo>
                  <a:pt x="87477" y="592543"/>
                </a:lnTo>
                <a:lnTo>
                  <a:pt x="87312" y="592505"/>
                </a:lnTo>
                <a:lnTo>
                  <a:pt x="89547" y="580009"/>
                </a:lnTo>
                <a:lnTo>
                  <a:pt x="93785" y="580542"/>
                </a:lnTo>
                <a:lnTo>
                  <a:pt x="94081" y="580580"/>
                </a:lnTo>
                <a:lnTo>
                  <a:pt x="94256" y="580580"/>
                </a:lnTo>
                <a:lnTo>
                  <a:pt x="98363" y="580898"/>
                </a:lnTo>
                <a:lnTo>
                  <a:pt x="98691" y="580923"/>
                </a:lnTo>
                <a:lnTo>
                  <a:pt x="101231" y="580974"/>
                </a:lnTo>
                <a:lnTo>
                  <a:pt x="100914" y="593674"/>
                </a:lnTo>
                <a:close/>
              </a:path>
              <a:path w="4161790" h="593725">
                <a:moveTo>
                  <a:pt x="94256" y="580580"/>
                </a:moveTo>
                <a:lnTo>
                  <a:pt x="94081" y="580580"/>
                </a:lnTo>
                <a:lnTo>
                  <a:pt x="93817" y="580546"/>
                </a:lnTo>
                <a:lnTo>
                  <a:pt x="94256" y="580580"/>
                </a:lnTo>
                <a:close/>
              </a:path>
              <a:path w="4161790" h="593725">
                <a:moveTo>
                  <a:pt x="99318" y="580923"/>
                </a:moveTo>
                <a:lnTo>
                  <a:pt x="98691" y="580923"/>
                </a:lnTo>
                <a:lnTo>
                  <a:pt x="98364" y="580898"/>
                </a:lnTo>
                <a:lnTo>
                  <a:pt x="99318" y="580923"/>
                </a:lnTo>
                <a:close/>
              </a:path>
              <a:path w="4161790" h="593725">
                <a:moveTo>
                  <a:pt x="74307" y="589597"/>
                </a:moveTo>
                <a:lnTo>
                  <a:pt x="72504" y="589089"/>
                </a:lnTo>
                <a:lnTo>
                  <a:pt x="67703" y="587463"/>
                </a:lnTo>
                <a:lnTo>
                  <a:pt x="63017" y="585609"/>
                </a:lnTo>
                <a:lnTo>
                  <a:pt x="61506" y="584923"/>
                </a:lnTo>
                <a:lnTo>
                  <a:pt x="66738" y="573354"/>
                </a:lnTo>
                <a:lnTo>
                  <a:pt x="67858" y="573862"/>
                </a:lnTo>
                <a:lnTo>
                  <a:pt x="71965" y="575487"/>
                </a:lnTo>
                <a:lnTo>
                  <a:pt x="76128" y="576910"/>
                </a:lnTo>
                <a:lnTo>
                  <a:pt x="76428" y="577011"/>
                </a:lnTo>
                <a:lnTo>
                  <a:pt x="77774" y="577380"/>
                </a:lnTo>
                <a:lnTo>
                  <a:pt x="74307" y="589597"/>
                </a:lnTo>
                <a:close/>
              </a:path>
              <a:path w="4161790" h="593725">
                <a:moveTo>
                  <a:pt x="68110" y="573976"/>
                </a:moveTo>
                <a:lnTo>
                  <a:pt x="67817" y="573862"/>
                </a:lnTo>
                <a:lnTo>
                  <a:pt x="68110" y="573976"/>
                </a:lnTo>
                <a:close/>
              </a:path>
              <a:path w="4161790" h="593725">
                <a:moveTo>
                  <a:pt x="76480" y="577011"/>
                </a:moveTo>
                <a:lnTo>
                  <a:pt x="76155" y="576919"/>
                </a:lnTo>
                <a:lnTo>
                  <a:pt x="76480" y="577011"/>
                </a:lnTo>
                <a:close/>
              </a:path>
              <a:path w="4161790" h="593725">
                <a:moveTo>
                  <a:pt x="49441" y="578624"/>
                </a:moveTo>
                <a:lnTo>
                  <a:pt x="45491" y="576097"/>
                </a:lnTo>
                <a:lnTo>
                  <a:pt x="41440" y="573227"/>
                </a:lnTo>
                <a:lnTo>
                  <a:pt x="38569" y="570966"/>
                </a:lnTo>
                <a:lnTo>
                  <a:pt x="46418" y="560984"/>
                </a:lnTo>
                <a:lnTo>
                  <a:pt x="48947" y="562965"/>
                </a:lnTo>
                <a:lnTo>
                  <a:pt x="52497" y="565492"/>
                </a:lnTo>
                <a:lnTo>
                  <a:pt x="56286" y="567944"/>
                </a:lnTo>
                <a:lnTo>
                  <a:pt x="49441" y="578624"/>
                </a:lnTo>
                <a:close/>
              </a:path>
              <a:path w="4161790" h="593725">
                <a:moveTo>
                  <a:pt x="28562" y="561759"/>
                </a:moveTo>
                <a:lnTo>
                  <a:pt x="19914" y="551268"/>
                </a:lnTo>
                <a:lnTo>
                  <a:pt x="30175" y="543979"/>
                </a:lnTo>
                <a:lnTo>
                  <a:pt x="30585" y="544550"/>
                </a:lnTo>
                <a:lnTo>
                  <a:pt x="33272" y="547979"/>
                </a:lnTo>
                <a:lnTo>
                  <a:pt x="36121" y="551268"/>
                </a:lnTo>
                <a:lnTo>
                  <a:pt x="37757" y="552996"/>
                </a:lnTo>
                <a:lnTo>
                  <a:pt x="28562" y="561759"/>
                </a:lnTo>
                <a:close/>
              </a:path>
              <a:path w="4161790" h="593725">
                <a:moveTo>
                  <a:pt x="12674" y="540118"/>
                </a:moveTo>
                <a:lnTo>
                  <a:pt x="10172" y="535279"/>
                </a:lnTo>
                <a:lnTo>
                  <a:pt x="8115" y="530707"/>
                </a:lnTo>
                <a:lnTo>
                  <a:pt x="6946" y="527761"/>
                </a:lnTo>
                <a:lnTo>
                  <a:pt x="18770" y="523100"/>
                </a:lnTo>
                <a:lnTo>
                  <a:pt x="19749" y="525614"/>
                </a:lnTo>
                <a:lnTo>
                  <a:pt x="19862" y="525907"/>
                </a:lnTo>
                <a:lnTo>
                  <a:pt x="21565" y="529628"/>
                </a:lnTo>
                <a:lnTo>
                  <a:pt x="23672" y="533781"/>
                </a:lnTo>
                <a:lnTo>
                  <a:pt x="12674" y="540118"/>
                </a:lnTo>
                <a:close/>
              </a:path>
              <a:path w="4161790" h="593725">
                <a:moveTo>
                  <a:pt x="19880" y="525907"/>
                </a:moveTo>
                <a:lnTo>
                  <a:pt x="19753" y="525624"/>
                </a:lnTo>
                <a:lnTo>
                  <a:pt x="19880" y="525907"/>
                </a:lnTo>
                <a:close/>
              </a:path>
              <a:path w="4161790" h="593725">
                <a:moveTo>
                  <a:pt x="2882" y="514756"/>
                </a:moveTo>
                <a:lnTo>
                  <a:pt x="2095" y="511327"/>
                </a:lnTo>
                <a:lnTo>
                  <a:pt x="1181" y="506247"/>
                </a:lnTo>
                <a:lnTo>
                  <a:pt x="596" y="501624"/>
                </a:lnTo>
                <a:lnTo>
                  <a:pt x="13195" y="500024"/>
                </a:lnTo>
                <a:lnTo>
                  <a:pt x="13726" y="504164"/>
                </a:lnTo>
                <a:lnTo>
                  <a:pt x="14510" y="508622"/>
                </a:lnTo>
                <a:lnTo>
                  <a:pt x="15265" y="511898"/>
                </a:lnTo>
                <a:lnTo>
                  <a:pt x="2882" y="514756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921884" y="4176395"/>
            <a:ext cx="46818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93975" algn="l"/>
              </a:tabLst>
            </a:pPr>
            <a:r>
              <a:rPr sz="1400" u="dash" dirty="0">
                <a:solidFill>
                  <a:srgbClr val="7E7E7E"/>
                </a:solidFill>
                <a:uFill>
                  <a:solidFill>
                    <a:srgbClr val="BEBEBE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	</a:t>
            </a:r>
            <a:r>
              <a:rPr sz="1400" spc="-7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</a:t>
            </a:r>
            <a:r>
              <a:rPr sz="1400" spc="204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光纤接头</a:t>
            </a:r>
            <a:r>
              <a:rPr sz="1400" b="1" spc="15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无氧化问</a:t>
            </a:r>
            <a:r>
              <a:rPr sz="1400" b="1" spc="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题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96484" y="4589145"/>
            <a:ext cx="16116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1042035" algn="l"/>
              </a:tabLst>
            </a:pPr>
            <a:r>
              <a:rPr sz="2100" u="dash" baseline="42000" dirty="0">
                <a:solidFill>
                  <a:srgbClr val="7E7E7E"/>
                </a:solidFill>
                <a:uFill>
                  <a:solidFill>
                    <a:srgbClr val="BEBEBE"/>
                  </a:solidFill>
                </a:u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rPr>
              <a:t> 	</a:t>
            </a:r>
            <a:r>
              <a:rPr sz="3200" b="1" spc="-2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VS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539355" y="4686935"/>
            <a:ext cx="32454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"/>
              <a:tabLst>
                <a:tab pos="298450" algn="l"/>
              </a:tabLst>
            </a:pP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故障率极</a:t>
            </a:r>
            <a:r>
              <a:rPr sz="1400" b="1" spc="15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33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线路基本上无需维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护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921884" y="5197475"/>
            <a:ext cx="54692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629535" algn="l"/>
              </a:tabLst>
            </a:pP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	</a:t>
            </a:r>
            <a:r>
              <a:rPr sz="1400" spc="21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方案技术先进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spc="-28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spc="15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预留升级空</a:t>
            </a:r>
            <a:r>
              <a:rPr sz="1400" b="1" spc="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39355" y="5552566"/>
            <a:ext cx="3856354" cy="614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marR="5080" indent="-285750">
              <a:lnSpc>
                <a:spcPct val="140000"/>
              </a:lnSpc>
              <a:spcBef>
                <a:spcPts val="95"/>
              </a:spcBef>
              <a:buFont typeface="Wingdings" panose="05000000000000000000"/>
              <a:buChar char=""/>
              <a:tabLst>
                <a:tab pos="298450" algn="l"/>
              </a:tabLst>
            </a:pPr>
            <a:r>
              <a:rPr lang="zh-CN" altLang="en-US" sz="1400" b="1" spc="15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</a:t>
            </a:r>
            <a:r>
              <a:rPr sz="1400" b="1" spc="15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融合网关</a:t>
            </a:r>
            <a:r>
              <a:rPr lang="zh-CN"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多位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一体</a:t>
            </a: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1400" b="1" spc="-29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spc="15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个界面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就可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 </a:t>
            </a:r>
            <a:r>
              <a:rPr sz="1400" spc="15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完成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468234" y="3635375"/>
            <a:ext cx="4161790" cy="356870"/>
          </a:xfrm>
          <a:custGeom>
            <a:avLst/>
            <a:gdLst/>
            <a:ahLst/>
            <a:cxnLst/>
            <a:rect l="l" t="t" r="r" b="b"/>
            <a:pathLst>
              <a:path w="4161790" h="356870">
                <a:moveTo>
                  <a:pt x="12700" y="293154"/>
                </a:moveTo>
                <a:lnTo>
                  <a:pt x="0" y="293154"/>
                </a:lnTo>
                <a:lnTo>
                  <a:pt x="0" y="280454"/>
                </a:lnTo>
                <a:lnTo>
                  <a:pt x="12700" y="280454"/>
                </a:lnTo>
                <a:lnTo>
                  <a:pt x="12700" y="293154"/>
                </a:lnTo>
                <a:close/>
              </a:path>
              <a:path w="4161790" h="356870">
                <a:moveTo>
                  <a:pt x="12700" y="267754"/>
                </a:moveTo>
                <a:lnTo>
                  <a:pt x="0" y="267754"/>
                </a:lnTo>
                <a:lnTo>
                  <a:pt x="0" y="255054"/>
                </a:lnTo>
                <a:lnTo>
                  <a:pt x="12700" y="255054"/>
                </a:lnTo>
                <a:lnTo>
                  <a:pt x="12700" y="267754"/>
                </a:lnTo>
                <a:close/>
              </a:path>
              <a:path w="4161790" h="356870">
                <a:moveTo>
                  <a:pt x="12700" y="242354"/>
                </a:moveTo>
                <a:lnTo>
                  <a:pt x="0" y="242354"/>
                </a:lnTo>
                <a:lnTo>
                  <a:pt x="0" y="229654"/>
                </a:lnTo>
                <a:lnTo>
                  <a:pt x="12700" y="229654"/>
                </a:lnTo>
                <a:lnTo>
                  <a:pt x="12700" y="242354"/>
                </a:lnTo>
                <a:close/>
              </a:path>
              <a:path w="4161790" h="356870">
                <a:moveTo>
                  <a:pt x="12700" y="216954"/>
                </a:moveTo>
                <a:lnTo>
                  <a:pt x="0" y="216954"/>
                </a:lnTo>
                <a:lnTo>
                  <a:pt x="0" y="204254"/>
                </a:lnTo>
                <a:lnTo>
                  <a:pt x="12700" y="204254"/>
                </a:lnTo>
                <a:lnTo>
                  <a:pt x="12700" y="216954"/>
                </a:lnTo>
                <a:close/>
              </a:path>
              <a:path w="4161790" h="356870">
                <a:moveTo>
                  <a:pt x="12700" y="191554"/>
                </a:moveTo>
                <a:lnTo>
                  <a:pt x="0" y="191554"/>
                </a:lnTo>
                <a:lnTo>
                  <a:pt x="0" y="178854"/>
                </a:lnTo>
                <a:lnTo>
                  <a:pt x="12700" y="178854"/>
                </a:lnTo>
                <a:lnTo>
                  <a:pt x="12700" y="191554"/>
                </a:lnTo>
                <a:close/>
              </a:path>
              <a:path w="4161790" h="356870">
                <a:moveTo>
                  <a:pt x="12700" y="166154"/>
                </a:moveTo>
                <a:lnTo>
                  <a:pt x="0" y="166154"/>
                </a:lnTo>
                <a:lnTo>
                  <a:pt x="0" y="153454"/>
                </a:lnTo>
                <a:lnTo>
                  <a:pt x="12700" y="153454"/>
                </a:lnTo>
                <a:lnTo>
                  <a:pt x="12700" y="166154"/>
                </a:lnTo>
                <a:close/>
              </a:path>
              <a:path w="4161790" h="356870">
                <a:moveTo>
                  <a:pt x="12700" y="140754"/>
                </a:moveTo>
                <a:lnTo>
                  <a:pt x="0" y="140754"/>
                </a:lnTo>
                <a:lnTo>
                  <a:pt x="0" y="128054"/>
                </a:lnTo>
                <a:lnTo>
                  <a:pt x="12700" y="128054"/>
                </a:lnTo>
                <a:lnTo>
                  <a:pt x="12700" y="140754"/>
                </a:lnTo>
                <a:close/>
              </a:path>
              <a:path w="4161790" h="356870">
                <a:moveTo>
                  <a:pt x="12700" y="115354"/>
                </a:moveTo>
                <a:lnTo>
                  <a:pt x="0" y="115354"/>
                </a:lnTo>
                <a:lnTo>
                  <a:pt x="0" y="102654"/>
                </a:lnTo>
                <a:lnTo>
                  <a:pt x="12700" y="102654"/>
                </a:lnTo>
                <a:lnTo>
                  <a:pt x="12700" y="115354"/>
                </a:lnTo>
                <a:close/>
              </a:path>
              <a:path w="4161790" h="356870">
                <a:moveTo>
                  <a:pt x="12700" y="89954"/>
                </a:moveTo>
                <a:lnTo>
                  <a:pt x="0" y="89954"/>
                </a:lnTo>
                <a:lnTo>
                  <a:pt x="0" y="77254"/>
                </a:lnTo>
                <a:lnTo>
                  <a:pt x="12700" y="77254"/>
                </a:lnTo>
                <a:lnTo>
                  <a:pt x="12700" y="89954"/>
                </a:lnTo>
                <a:close/>
              </a:path>
              <a:path w="4161790" h="356870">
                <a:moveTo>
                  <a:pt x="12700" y="64554"/>
                </a:moveTo>
                <a:lnTo>
                  <a:pt x="0" y="64554"/>
                </a:lnTo>
                <a:lnTo>
                  <a:pt x="76" y="60439"/>
                </a:lnTo>
                <a:lnTo>
                  <a:pt x="330" y="57200"/>
                </a:lnTo>
                <a:lnTo>
                  <a:pt x="736" y="54013"/>
                </a:lnTo>
                <a:lnTo>
                  <a:pt x="1308" y="50800"/>
                </a:lnTo>
                <a:lnTo>
                  <a:pt x="1422" y="50355"/>
                </a:lnTo>
                <a:lnTo>
                  <a:pt x="13666" y="53505"/>
                </a:lnTo>
                <a:lnTo>
                  <a:pt x="13682" y="53733"/>
                </a:lnTo>
                <a:lnTo>
                  <a:pt x="13268" y="56095"/>
                </a:lnTo>
                <a:lnTo>
                  <a:pt x="12954" y="58648"/>
                </a:lnTo>
                <a:lnTo>
                  <a:pt x="12767" y="61239"/>
                </a:lnTo>
                <a:lnTo>
                  <a:pt x="12700" y="63715"/>
                </a:lnTo>
                <a:lnTo>
                  <a:pt x="12700" y="64554"/>
                </a:lnTo>
                <a:close/>
              </a:path>
              <a:path w="4161790" h="356870">
                <a:moveTo>
                  <a:pt x="13721" y="53517"/>
                </a:moveTo>
                <a:close/>
              </a:path>
              <a:path w="4161790" h="356870">
                <a:moveTo>
                  <a:pt x="13665" y="53733"/>
                </a:moveTo>
                <a:lnTo>
                  <a:pt x="13711" y="53517"/>
                </a:lnTo>
                <a:lnTo>
                  <a:pt x="13665" y="53733"/>
                </a:lnTo>
                <a:close/>
              </a:path>
              <a:path w="4161790" h="356870">
                <a:moveTo>
                  <a:pt x="13682" y="53733"/>
                </a:moveTo>
                <a:lnTo>
                  <a:pt x="13714" y="53557"/>
                </a:lnTo>
                <a:lnTo>
                  <a:pt x="13682" y="53733"/>
                </a:lnTo>
                <a:close/>
              </a:path>
              <a:path w="4161790" h="356870">
                <a:moveTo>
                  <a:pt x="13294" y="55898"/>
                </a:moveTo>
                <a:close/>
              </a:path>
              <a:path w="4161790" h="356870">
                <a:moveTo>
                  <a:pt x="13268" y="56095"/>
                </a:moveTo>
                <a:lnTo>
                  <a:pt x="13294" y="55898"/>
                </a:lnTo>
                <a:lnTo>
                  <a:pt x="13268" y="56095"/>
                </a:lnTo>
                <a:close/>
              </a:path>
              <a:path w="4161790" h="356870">
                <a:moveTo>
                  <a:pt x="12975" y="58384"/>
                </a:moveTo>
                <a:close/>
              </a:path>
              <a:path w="4161790" h="356870">
                <a:moveTo>
                  <a:pt x="12954" y="58648"/>
                </a:moveTo>
                <a:lnTo>
                  <a:pt x="12975" y="58384"/>
                </a:lnTo>
                <a:lnTo>
                  <a:pt x="12954" y="58648"/>
                </a:lnTo>
                <a:close/>
              </a:path>
              <a:path w="4161790" h="356870">
                <a:moveTo>
                  <a:pt x="12767" y="61239"/>
                </a:moveTo>
                <a:lnTo>
                  <a:pt x="12776" y="60921"/>
                </a:lnTo>
                <a:lnTo>
                  <a:pt x="12767" y="61239"/>
                </a:lnTo>
                <a:close/>
              </a:path>
              <a:path w="4161790" h="356870">
                <a:moveTo>
                  <a:pt x="17284" y="42672"/>
                </a:moveTo>
                <a:lnTo>
                  <a:pt x="5842" y="37160"/>
                </a:lnTo>
                <a:lnTo>
                  <a:pt x="7683" y="33337"/>
                </a:lnTo>
                <a:lnTo>
                  <a:pt x="10883" y="28079"/>
                </a:lnTo>
                <a:lnTo>
                  <a:pt x="12992" y="25247"/>
                </a:lnTo>
                <a:lnTo>
                  <a:pt x="23164" y="32854"/>
                </a:lnTo>
                <a:lnTo>
                  <a:pt x="21612" y="34937"/>
                </a:lnTo>
                <a:lnTo>
                  <a:pt x="21234" y="35445"/>
                </a:lnTo>
                <a:lnTo>
                  <a:pt x="19019" y="39128"/>
                </a:lnTo>
                <a:lnTo>
                  <a:pt x="18694" y="39662"/>
                </a:lnTo>
                <a:lnTo>
                  <a:pt x="17284" y="42672"/>
                </a:lnTo>
                <a:close/>
              </a:path>
              <a:path w="4161790" h="356870">
                <a:moveTo>
                  <a:pt x="21234" y="35445"/>
                </a:moveTo>
                <a:lnTo>
                  <a:pt x="21577" y="34937"/>
                </a:lnTo>
                <a:lnTo>
                  <a:pt x="21416" y="35201"/>
                </a:lnTo>
                <a:lnTo>
                  <a:pt x="21234" y="35445"/>
                </a:lnTo>
                <a:close/>
              </a:path>
              <a:path w="4161790" h="356870">
                <a:moveTo>
                  <a:pt x="21416" y="35201"/>
                </a:moveTo>
                <a:lnTo>
                  <a:pt x="21577" y="34937"/>
                </a:lnTo>
                <a:lnTo>
                  <a:pt x="21416" y="35201"/>
                </a:lnTo>
                <a:close/>
              </a:path>
              <a:path w="4161790" h="356870">
                <a:moveTo>
                  <a:pt x="21267" y="35445"/>
                </a:moveTo>
                <a:lnTo>
                  <a:pt x="21416" y="35201"/>
                </a:lnTo>
                <a:lnTo>
                  <a:pt x="21267" y="35445"/>
                </a:lnTo>
                <a:close/>
              </a:path>
              <a:path w="4161790" h="356870">
                <a:moveTo>
                  <a:pt x="18919" y="39292"/>
                </a:moveTo>
                <a:lnTo>
                  <a:pt x="18999" y="39128"/>
                </a:lnTo>
                <a:lnTo>
                  <a:pt x="18919" y="39292"/>
                </a:lnTo>
                <a:close/>
              </a:path>
              <a:path w="4161790" h="356870">
                <a:moveTo>
                  <a:pt x="18741" y="39662"/>
                </a:moveTo>
                <a:lnTo>
                  <a:pt x="18919" y="39292"/>
                </a:lnTo>
                <a:lnTo>
                  <a:pt x="18741" y="39662"/>
                </a:lnTo>
                <a:close/>
              </a:path>
              <a:path w="4161790" h="356870">
                <a:moveTo>
                  <a:pt x="31033" y="24529"/>
                </a:moveTo>
                <a:lnTo>
                  <a:pt x="22517" y="15151"/>
                </a:lnTo>
                <a:lnTo>
                  <a:pt x="23177" y="14541"/>
                </a:lnTo>
                <a:lnTo>
                  <a:pt x="28079" y="10883"/>
                </a:lnTo>
                <a:lnTo>
                  <a:pt x="33337" y="7683"/>
                </a:lnTo>
                <a:lnTo>
                  <a:pt x="34569" y="7099"/>
                </a:lnTo>
                <a:lnTo>
                  <a:pt x="40081" y="18529"/>
                </a:lnTo>
                <a:lnTo>
                  <a:pt x="39746" y="18694"/>
                </a:lnTo>
                <a:lnTo>
                  <a:pt x="39128" y="18999"/>
                </a:lnTo>
                <a:lnTo>
                  <a:pt x="35499" y="21234"/>
                </a:lnTo>
                <a:lnTo>
                  <a:pt x="34937" y="21577"/>
                </a:lnTo>
                <a:lnTo>
                  <a:pt x="31553" y="24142"/>
                </a:lnTo>
                <a:lnTo>
                  <a:pt x="31033" y="24529"/>
                </a:lnTo>
                <a:close/>
              </a:path>
              <a:path w="4161790" h="356870">
                <a:moveTo>
                  <a:pt x="39305" y="18911"/>
                </a:moveTo>
                <a:lnTo>
                  <a:pt x="39662" y="18694"/>
                </a:lnTo>
                <a:lnTo>
                  <a:pt x="39305" y="18911"/>
                </a:lnTo>
                <a:close/>
              </a:path>
              <a:path w="4161790" h="356870">
                <a:moveTo>
                  <a:pt x="39162" y="18999"/>
                </a:moveTo>
                <a:lnTo>
                  <a:pt x="39305" y="18911"/>
                </a:lnTo>
                <a:lnTo>
                  <a:pt x="39162" y="18999"/>
                </a:lnTo>
                <a:close/>
              </a:path>
              <a:path w="4161790" h="356870">
                <a:moveTo>
                  <a:pt x="34937" y="21577"/>
                </a:moveTo>
                <a:lnTo>
                  <a:pt x="35445" y="21234"/>
                </a:lnTo>
                <a:lnTo>
                  <a:pt x="35205" y="21413"/>
                </a:lnTo>
                <a:lnTo>
                  <a:pt x="34937" y="21577"/>
                </a:lnTo>
                <a:close/>
              </a:path>
              <a:path w="4161790" h="356870">
                <a:moveTo>
                  <a:pt x="35205" y="21413"/>
                </a:moveTo>
                <a:lnTo>
                  <a:pt x="35445" y="21234"/>
                </a:lnTo>
                <a:lnTo>
                  <a:pt x="35205" y="21413"/>
                </a:lnTo>
                <a:close/>
              </a:path>
              <a:path w="4161790" h="356870">
                <a:moveTo>
                  <a:pt x="34986" y="21577"/>
                </a:moveTo>
                <a:lnTo>
                  <a:pt x="35205" y="21413"/>
                </a:lnTo>
                <a:lnTo>
                  <a:pt x="34986" y="21577"/>
                </a:lnTo>
                <a:close/>
              </a:path>
              <a:path w="4161790" h="356870">
                <a:moveTo>
                  <a:pt x="31034" y="24530"/>
                </a:moveTo>
                <a:lnTo>
                  <a:pt x="31496" y="24142"/>
                </a:lnTo>
                <a:lnTo>
                  <a:pt x="31241" y="24375"/>
                </a:lnTo>
                <a:lnTo>
                  <a:pt x="31034" y="24530"/>
                </a:lnTo>
                <a:close/>
              </a:path>
              <a:path w="4161790" h="356870">
                <a:moveTo>
                  <a:pt x="31241" y="24375"/>
                </a:moveTo>
                <a:lnTo>
                  <a:pt x="31496" y="24142"/>
                </a:lnTo>
                <a:lnTo>
                  <a:pt x="31241" y="24375"/>
                </a:lnTo>
                <a:close/>
              </a:path>
              <a:path w="4161790" h="356870">
                <a:moveTo>
                  <a:pt x="31051" y="24549"/>
                </a:moveTo>
                <a:lnTo>
                  <a:pt x="31241" y="24375"/>
                </a:lnTo>
                <a:lnTo>
                  <a:pt x="31051" y="24549"/>
                </a:lnTo>
                <a:close/>
              </a:path>
              <a:path w="4161790" h="356870">
                <a:moveTo>
                  <a:pt x="50736" y="14439"/>
                </a:moveTo>
                <a:lnTo>
                  <a:pt x="61518" y="50"/>
                </a:lnTo>
                <a:lnTo>
                  <a:pt x="61836" y="12750"/>
                </a:lnTo>
                <a:lnTo>
                  <a:pt x="61239" y="12750"/>
                </a:lnTo>
                <a:lnTo>
                  <a:pt x="58351" y="12979"/>
                </a:lnTo>
                <a:lnTo>
                  <a:pt x="55812" y="13309"/>
                </a:lnTo>
                <a:lnTo>
                  <a:pt x="53830" y="13665"/>
                </a:lnTo>
                <a:lnTo>
                  <a:pt x="53263" y="13766"/>
                </a:lnTo>
                <a:lnTo>
                  <a:pt x="50736" y="14439"/>
                </a:lnTo>
                <a:close/>
              </a:path>
              <a:path w="4161790" h="356870">
                <a:moveTo>
                  <a:pt x="60921" y="12776"/>
                </a:moveTo>
                <a:lnTo>
                  <a:pt x="61239" y="12750"/>
                </a:lnTo>
                <a:lnTo>
                  <a:pt x="61836" y="12750"/>
                </a:lnTo>
                <a:lnTo>
                  <a:pt x="60921" y="12776"/>
                </a:lnTo>
                <a:close/>
              </a:path>
              <a:path w="4161790" h="356870">
                <a:moveTo>
                  <a:pt x="58384" y="12975"/>
                </a:moveTo>
                <a:lnTo>
                  <a:pt x="58648" y="12941"/>
                </a:lnTo>
                <a:lnTo>
                  <a:pt x="58815" y="12941"/>
                </a:lnTo>
                <a:lnTo>
                  <a:pt x="58384" y="12975"/>
                </a:lnTo>
                <a:close/>
              </a:path>
              <a:path w="4161790" h="356870">
                <a:moveTo>
                  <a:pt x="58351" y="12979"/>
                </a:moveTo>
                <a:close/>
              </a:path>
              <a:path w="4161790" h="356870">
                <a:moveTo>
                  <a:pt x="55898" y="13294"/>
                </a:moveTo>
                <a:lnTo>
                  <a:pt x="56095" y="13258"/>
                </a:lnTo>
                <a:lnTo>
                  <a:pt x="55898" y="13294"/>
                </a:lnTo>
                <a:close/>
              </a:path>
              <a:path w="4161790" h="356870">
                <a:moveTo>
                  <a:pt x="55812" y="13309"/>
                </a:moveTo>
                <a:close/>
              </a:path>
              <a:path w="4161790" h="356870">
                <a:moveTo>
                  <a:pt x="53514" y="13721"/>
                </a:moveTo>
                <a:lnTo>
                  <a:pt x="53733" y="13665"/>
                </a:lnTo>
                <a:lnTo>
                  <a:pt x="53514" y="13721"/>
                </a:lnTo>
                <a:close/>
              </a:path>
              <a:path w="4161790" h="356870">
                <a:moveTo>
                  <a:pt x="53340" y="13766"/>
                </a:moveTo>
                <a:lnTo>
                  <a:pt x="53514" y="13721"/>
                </a:lnTo>
                <a:lnTo>
                  <a:pt x="53340" y="13766"/>
                </a:lnTo>
                <a:close/>
              </a:path>
              <a:path w="4161790" h="356870">
                <a:moveTo>
                  <a:pt x="87071" y="12700"/>
                </a:moveTo>
                <a:lnTo>
                  <a:pt x="74371" y="12700"/>
                </a:lnTo>
                <a:lnTo>
                  <a:pt x="74371" y="0"/>
                </a:lnTo>
                <a:lnTo>
                  <a:pt x="87071" y="0"/>
                </a:lnTo>
                <a:lnTo>
                  <a:pt x="87071" y="12700"/>
                </a:lnTo>
                <a:close/>
              </a:path>
              <a:path w="4161790" h="356870">
                <a:moveTo>
                  <a:pt x="112471" y="12700"/>
                </a:moveTo>
                <a:lnTo>
                  <a:pt x="99771" y="12700"/>
                </a:lnTo>
                <a:lnTo>
                  <a:pt x="99771" y="0"/>
                </a:lnTo>
                <a:lnTo>
                  <a:pt x="112471" y="0"/>
                </a:lnTo>
                <a:lnTo>
                  <a:pt x="112471" y="12700"/>
                </a:lnTo>
                <a:close/>
              </a:path>
              <a:path w="4161790" h="356870">
                <a:moveTo>
                  <a:pt x="137871" y="12700"/>
                </a:moveTo>
                <a:lnTo>
                  <a:pt x="125171" y="12700"/>
                </a:lnTo>
                <a:lnTo>
                  <a:pt x="125171" y="0"/>
                </a:lnTo>
                <a:lnTo>
                  <a:pt x="137871" y="0"/>
                </a:lnTo>
                <a:lnTo>
                  <a:pt x="137871" y="12700"/>
                </a:lnTo>
                <a:close/>
              </a:path>
              <a:path w="4161790" h="356870">
                <a:moveTo>
                  <a:pt x="163271" y="12700"/>
                </a:moveTo>
                <a:lnTo>
                  <a:pt x="150571" y="12700"/>
                </a:lnTo>
                <a:lnTo>
                  <a:pt x="150571" y="0"/>
                </a:lnTo>
                <a:lnTo>
                  <a:pt x="163271" y="0"/>
                </a:lnTo>
                <a:lnTo>
                  <a:pt x="163271" y="12700"/>
                </a:lnTo>
                <a:close/>
              </a:path>
              <a:path w="4161790" h="356870">
                <a:moveTo>
                  <a:pt x="188671" y="12700"/>
                </a:moveTo>
                <a:lnTo>
                  <a:pt x="175971" y="12700"/>
                </a:lnTo>
                <a:lnTo>
                  <a:pt x="175971" y="0"/>
                </a:lnTo>
                <a:lnTo>
                  <a:pt x="188671" y="0"/>
                </a:lnTo>
                <a:lnTo>
                  <a:pt x="188671" y="12700"/>
                </a:lnTo>
                <a:close/>
              </a:path>
              <a:path w="4161790" h="356870">
                <a:moveTo>
                  <a:pt x="214071" y="12700"/>
                </a:moveTo>
                <a:lnTo>
                  <a:pt x="201371" y="12700"/>
                </a:lnTo>
                <a:lnTo>
                  <a:pt x="201371" y="0"/>
                </a:lnTo>
                <a:lnTo>
                  <a:pt x="214071" y="0"/>
                </a:lnTo>
                <a:lnTo>
                  <a:pt x="214071" y="12700"/>
                </a:lnTo>
                <a:close/>
              </a:path>
              <a:path w="4161790" h="356870">
                <a:moveTo>
                  <a:pt x="239471" y="12700"/>
                </a:moveTo>
                <a:lnTo>
                  <a:pt x="226771" y="12700"/>
                </a:lnTo>
                <a:lnTo>
                  <a:pt x="226771" y="0"/>
                </a:lnTo>
                <a:lnTo>
                  <a:pt x="239471" y="0"/>
                </a:lnTo>
                <a:lnTo>
                  <a:pt x="239471" y="12700"/>
                </a:lnTo>
                <a:close/>
              </a:path>
              <a:path w="4161790" h="356870">
                <a:moveTo>
                  <a:pt x="264871" y="12700"/>
                </a:moveTo>
                <a:lnTo>
                  <a:pt x="252171" y="12700"/>
                </a:lnTo>
                <a:lnTo>
                  <a:pt x="252171" y="0"/>
                </a:lnTo>
                <a:lnTo>
                  <a:pt x="264871" y="0"/>
                </a:lnTo>
                <a:lnTo>
                  <a:pt x="264871" y="12700"/>
                </a:lnTo>
                <a:close/>
              </a:path>
              <a:path w="4161790" h="356870">
                <a:moveTo>
                  <a:pt x="290271" y="12700"/>
                </a:moveTo>
                <a:lnTo>
                  <a:pt x="277571" y="12700"/>
                </a:lnTo>
                <a:lnTo>
                  <a:pt x="277571" y="0"/>
                </a:lnTo>
                <a:lnTo>
                  <a:pt x="290271" y="0"/>
                </a:lnTo>
                <a:lnTo>
                  <a:pt x="290271" y="12700"/>
                </a:lnTo>
                <a:close/>
              </a:path>
              <a:path w="4161790" h="356870">
                <a:moveTo>
                  <a:pt x="315671" y="12700"/>
                </a:moveTo>
                <a:lnTo>
                  <a:pt x="302971" y="12700"/>
                </a:lnTo>
                <a:lnTo>
                  <a:pt x="302971" y="0"/>
                </a:lnTo>
                <a:lnTo>
                  <a:pt x="315671" y="0"/>
                </a:lnTo>
                <a:lnTo>
                  <a:pt x="315671" y="12700"/>
                </a:lnTo>
                <a:close/>
              </a:path>
              <a:path w="4161790" h="356870">
                <a:moveTo>
                  <a:pt x="341071" y="12700"/>
                </a:moveTo>
                <a:lnTo>
                  <a:pt x="328371" y="12700"/>
                </a:lnTo>
                <a:lnTo>
                  <a:pt x="328371" y="0"/>
                </a:lnTo>
                <a:lnTo>
                  <a:pt x="341071" y="0"/>
                </a:lnTo>
                <a:lnTo>
                  <a:pt x="341071" y="12700"/>
                </a:lnTo>
                <a:close/>
              </a:path>
              <a:path w="4161790" h="356870">
                <a:moveTo>
                  <a:pt x="366471" y="12700"/>
                </a:moveTo>
                <a:lnTo>
                  <a:pt x="353771" y="12700"/>
                </a:lnTo>
                <a:lnTo>
                  <a:pt x="353771" y="0"/>
                </a:lnTo>
                <a:lnTo>
                  <a:pt x="366471" y="0"/>
                </a:lnTo>
                <a:lnTo>
                  <a:pt x="366471" y="12700"/>
                </a:lnTo>
                <a:close/>
              </a:path>
              <a:path w="4161790" h="356870">
                <a:moveTo>
                  <a:pt x="391871" y="12700"/>
                </a:moveTo>
                <a:lnTo>
                  <a:pt x="379171" y="12700"/>
                </a:lnTo>
                <a:lnTo>
                  <a:pt x="379171" y="0"/>
                </a:lnTo>
                <a:lnTo>
                  <a:pt x="391871" y="0"/>
                </a:lnTo>
                <a:lnTo>
                  <a:pt x="391871" y="12700"/>
                </a:lnTo>
                <a:close/>
              </a:path>
              <a:path w="4161790" h="356870">
                <a:moveTo>
                  <a:pt x="417271" y="12700"/>
                </a:moveTo>
                <a:lnTo>
                  <a:pt x="404571" y="12700"/>
                </a:lnTo>
                <a:lnTo>
                  <a:pt x="404571" y="0"/>
                </a:lnTo>
                <a:lnTo>
                  <a:pt x="417271" y="0"/>
                </a:lnTo>
                <a:lnTo>
                  <a:pt x="417271" y="12700"/>
                </a:lnTo>
                <a:close/>
              </a:path>
              <a:path w="4161790" h="356870">
                <a:moveTo>
                  <a:pt x="442671" y="12700"/>
                </a:moveTo>
                <a:lnTo>
                  <a:pt x="429971" y="12700"/>
                </a:lnTo>
                <a:lnTo>
                  <a:pt x="429971" y="0"/>
                </a:lnTo>
                <a:lnTo>
                  <a:pt x="442671" y="0"/>
                </a:lnTo>
                <a:lnTo>
                  <a:pt x="442671" y="12700"/>
                </a:lnTo>
                <a:close/>
              </a:path>
              <a:path w="4161790" h="356870">
                <a:moveTo>
                  <a:pt x="468071" y="12700"/>
                </a:moveTo>
                <a:lnTo>
                  <a:pt x="455371" y="12700"/>
                </a:lnTo>
                <a:lnTo>
                  <a:pt x="455371" y="0"/>
                </a:lnTo>
                <a:lnTo>
                  <a:pt x="468071" y="0"/>
                </a:lnTo>
                <a:lnTo>
                  <a:pt x="468071" y="12700"/>
                </a:lnTo>
                <a:close/>
              </a:path>
              <a:path w="4161790" h="356870">
                <a:moveTo>
                  <a:pt x="493471" y="12700"/>
                </a:moveTo>
                <a:lnTo>
                  <a:pt x="480771" y="12700"/>
                </a:lnTo>
                <a:lnTo>
                  <a:pt x="480771" y="0"/>
                </a:lnTo>
                <a:lnTo>
                  <a:pt x="493471" y="0"/>
                </a:lnTo>
                <a:lnTo>
                  <a:pt x="493471" y="12700"/>
                </a:lnTo>
                <a:close/>
              </a:path>
              <a:path w="4161790" h="356870">
                <a:moveTo>
                  <a:pt x="518871" y="12700"/>
                </a:moveTo>
                <a:lnTo>
                  <a:pt x="506171" y="12700"/>
                </a:lnTo>
                <a:lnTo>
                  <a:pt x="506171" y="0"/>
                </a:lnTo>
                <a:lnTo>
                  <a:pt x="518871" y="0"/>
                </a:lnTo>
                <a:lnTo>
                  <a:pt x="518871" y="12700"/>
                </a:lnTo>
                <a:close/>
              </a:path>
              <a:path w="4161790" h="356870">
                <a:moveTo>
                  <a:pt x="544271" y="12700"/>
                </a:moveTo>
                <a:lnTo>
                  <a:pt x="531571" y="12700"/>
                </a:lnTo>
                <a:lnTo>
                  <a:pt x="531571" y="0"/>
                </a:lnTo>
                <a:lnTo>
                  <a:pt x="544271" y="0"/>
                </a:lnTo>
                <a:lnTo>
                  <a:pt x="544271" y="12700"/>
                </a:lnTo>
                <a:close/>
              </a:path>
              <a:path w="4161790" h="356870">
                <a:moveTo>
                  <a:pt x="569671" y="12700"/>
                </a:moveTo>
                <a:lnTo>
                  <a:pt x="556971" y="12700"/>
                </a:lnTo>
                <a:lnTo>
                  <a:pt x="556971" y="0"/>
                </a:lnTo>
                <a:lnTo>
                  <a:pt x="569671" y="0"/>
                </a:lnTo>
                <a:lnTo>
                  <a:pt x="569671" y="12700"/>
                </a:lnTo>
                <a:close/>
              </a:path>
              <a:path w="4161790" h="356870">
                <a:moveTo>
                  <a:pt x="595071" y="12700"/>
                </a:moveTo>
                <a:lnTo>
                  <a:pt x="582371" y="12700"/>
                </a:lnTo>
                <a:lnTo>
                  <a:pt x="582371" y="0"/>
                </a:lnTo>
                <a:lnTo>
                  <a:pt x="595071" y="0"/>
                </a:lnTo>
                <a:lnTo>
                  <a:pt x="595071" y="12700"/>
                </a:lnTo>
                <a:close/>
              </a:path>
              <a:path w="4161790" h="356870">
                <a:moveTo>
                  <a:pt x="620471" y="12700"/>
                </a:moveTo>
                <a:lnTo>
                  <a:pt x="607771" y="12700"/>
                </a:lnTo>
                <a:lnTo>
                  <a:pt x="607771" y="0"/>
                </a:lnTo>
                <a:lnTo>
                  <a:pt x="620471" y="0"/>
                </a:lnTo>
                <a:lnTo>
                  <a:pt x="620471" y="12700"/>
                </a:lnTo>
                <a:close/>
              </a:path>
              <a:path w="4161790" h="356870">
                <a:moveTo>
                  <a:pt x="645871" y="12700"/>
                </a:moveTo>
                <a:lnTo>
                  <a:pt x="633171" y="12700"/>
                </a:lnTo>
                <a:lnTo>
                  <a:pt x="633171" y="0"/>
                </a:lnTo>
                <a:lnTo>
                  <a:pt x="645871" y="0"/>
                </a:lnTo>
                <a:lnTo>
                  <a:pt x="645871" y="12700"/>
                </a:lnTo>
                <a:close/>
              </a:path>
              <a:path w="4161790" h="356870">
                <a:moveTo>
                  <a:pt x="671271" y="12700"/>
                </a:moveTo>
                <a:lnTo>
                  <a:pt x="658571" y="12700"/>
                </a:lnTo>
                <a:lnTo>
                  <a:pt x="658571" y="0"/>
                </a:lnTo>
                <a:lnTo>
                  <a:pt x="671271" y="0"/>
                </a:lnTo>
                <a:lnTo>
                  <a:pt x="671271" y="12700"/>
                </a:lnTo>
                <a:close/>
              </a:path>
              <a:path w="4161790" h="356870">
                <a:moveTo>
                  <a:pt x="696671" y="12700"/>
                </a:moveTo>
                <a:lnTo>
                  <a:pt x="683971" y="12700"/>
                </a:lnTo>
                <a:lnTo>
                  <a:pt x="683971" y="0"/>
                </a:lnTo>
                <a:lnTo>
                  <a:pt x="696671" y="0"/>
                </a:lnTo>
                <a:lnTo>
                  <a:pt x="696671" y="12700"/>
                </a:lnTo>
                <a:close/>
              </a:path>
              <a:path w="4161790" h="356870">
                <a:moveTo>
                  <a:pt x="722071" y="12700"/>
                </a:moveTo>
                <a:lnTo>
                  <a:pt x="709371" y="12700"/>
                </a:lnTo>
                <a:lnTo>
                  <a:pt x="709371" y="0"/>
                </a:lnTo>
                <a:lnTo>
                  <a:pt x="722071" y="0"/>
                </a:lnTo>
                <a:lnTo>
                  <a:pt x="722071" y="12700"/>
                </a:lnTo>
                <a:close/>
              </a:path>
              <a:path w="4161790" h="356870">
                <a:moveTo>
                  <a:pt x="747471" y="12700"/>
                </a:moveTo>
                <a:lnTo>
                  <a:pt x="734771" y="12700"/>
                </a:lnTo>
                <a:lnTo>
                  <a:pt x="734771" y="0"/>
                </a:lnTo>
                <a:lnTo>
                  <a:pt x="747471" y="0"/>
                </a:lnTo>
                <a:lnTo>
                  <a:pt x="747471" y="12700"/>
                </a:lnTo>
                <a:close/>
              </a:path>
              <a:path w="4161790" h="356870">
                <a:moveTo>
                  <a:pt x="772871" y="12700"/>
                </a:moveTo>
                <a:lnTo>
                  <a:pt x="760171" y="12700"/>
                </a:lnTo>
                <a:lnTo>
                  <a:pt x="760171" y="0"/>
                </a:lnTo>
                <a:lnTo>
                  <a:pt x="772871" y="0"/>
                </a:lnTo>
                <a:lnTo>
                  <a:pt x="772871" y="12700"/>
                </a:lnTo>
                <a:close/>
              </a:path>
              <a:path w="4161790" h="356870">
                <a:moveTo>
                  <a:pt x="798271" y="12700"/>
                </a:moveTo>
                <a:lnTo>
                  <a:pt x="785571" y="12700"/>
                </a:lnTo>
                <a:lnTo>
                  <a:pt x="785571" y="0"/>
                </a:lnTo>
                <a:lnTo>
                  <a:pt x="798271" y="0"/>
                </a:lnTo>
                <a:lnTo>
                  <a:pt x="798271" y="12700"/>
                </a:lnTo>
                <a:close/>
              </a:path>
              <a:path w="4161790" h="356870">
                <a:moveTo>
                  <a:pt x="823671" y="12700"/>
                </a:moveTo>
                <a:lnTo>
                  <a:pt x="810971" y="12700"/>
                </a:lnTo>
                <a:lnTo>
                  <a:pt x="810971" y="0"/>
                </a:lnTo>
                <a:lnTo>
                  <a:pt x="823671" y="0"/>
                </a:lnTo>
                <a:lnTo>
                  <a:pt x="823671" y="12700"/>
                </a:lnTo>
                <a:close/>
              </a:path>
              <a:path w="4161790" h="356870">
                <a:moveTo>
                  <a:pt x="849071" y="12700"/>
                </a:moveTo>
                <a:lnTo>
                  <a:pt x="836371" y="12700"/>
                </a:lnTo>
                <a:lnTo>
                  <a:pt x="836371" y="0"/>
                </a:lnTo>
                <a:lnTo>
                  <a:pt x="849071" y="0"/>
                </a:lnTo>
                <a:lnTo>
                  <a:pt x="849071" y="12700"/>
                </a:lnTo>
                <a:close/>
              </a:path>
              <a:path w="4161790" h="356870">
                <a:moveTo>
                  <a:pt x="874471" y="12700"/>
                </a:moveTo>
                <a:lnTo>
                  <a:pt x="861771" y="12700"/>
                </a:lnTo>
                <a:lnTo>
                  <a:pt x="861771" y="0"/>
                </a:lnTo>
                <a:lnTo>
                  <a:pt x="874471" y="0"/>
                </a:lnTo>
                <a:lnTo>
                  <a:pt x="874471" y="12700"/>
                </a:lnTo>
                <a:close/>
              </a:path>
              <a:path w="4161790" h="356870">
                <a:moveTo>
                  <a:pt x="899871" y="12700"/>
                </a:moveTo>
                <a:lnTo>
                  <a:pt x="887171" y="12700"/>
                </a:lnTo>
                <a:lnTo>
                  <a:pt x="887171" y="0"/>
                </a:lnTo>
                <a:lnTo>
                  <a:pt x="899871" y="0"/>
                </a:lnTo>
                <a:lnTo>
                  <a:pt x="899871" y="12700"/>
                </a:lnTo>
                <a:close/>
              </a:path>
              <a:path w="4161790" h="356870">
                <a:moveTo>
                  <a:pt x="925271" y="12700"/>
                </a:moveTo>
                <a:lnTo>
                  <a:pt x="912571" y="12700"/>
                </a:lnTo>
                <a:lnTo>
                  <a:pt x="912571" y="0"/>
                </a:lnTo>
                <a:lnTo>
                  <a:pt x="925271" y="0"/>
                </a:lnTo>
                <a:lnTo>
                  <a:pt x="925271" y="12700"/>
                </a:lnTo>
                <a:close/>
              </a:path>
              <a:path w="4161790" h="356870">
                <a:moveTo>
                  <a:pt x="950671" y="12700"/>
                </a:moveTo>
                <a:lnTo>
                  <a:pt x="937971" y="12700"/>
                </a:lnTo>
                <a:lnTo>
                  <a:pt x="937971" y="0"/>
                </a:lnTo>
                <a:lnTo>
                  <a:pt x="950671" y="0"/>
                </a:lnTo>
                <a:lnTo>
                  <a:pt x="950671" y="12700"/>
                </a:lnTo>
                <a:close/>
              </a:path>
              <a:path w="4161790" h="356870">
                <a:moveTo>
                  <a:pt x="976071" y="12700"/>
                </a:moveTo>
                <a:lnTo>
                  <a:pt x="963371" y="12700"/>
                </a:lnTo>
                <a:lnTo>
                  <a:pt x="963371" y="0"/>
                </a:lnTo>
                <a:lnTo>
                  <a:pt x="976071" y="0"/>
                </a:lnTo>
                <a:lnTo>
                  <a:pt x="976071" y="12700"/>
                </a:lnTo>
                <a:close/>
              </a:path>
              <a:path w="4161790" h="356870">
                <a:moveTo>
                  <a:pt x="1001471" y="12700"/>
                </a:moveTo>
                <a:lnTo>
                  <a:pt x="988771" y="12700"/>
                </a:lnTo>
                <a:lnTo>
                  <a:pt x="988771" y="0"/>
                </a:lnTo>
                <a:lnTo>
                  <a:pt x="1001471" y="0"/>
                </a:lnTo>
                <a:lnTo>
                  <a:pt x="1001471" y="12700"/>
                </a:lnTo>
                <a:close/>
              </a:path>
              <a:path w="4161790" h="356870">
                <a:moveTo>
                  <a:pt x="1026871" y="12700"/>
                </a:moveTo>
                <a:lnTo>
                  <a:pt x="1014171" y="12700"/>
                </a:lnTo>
                <a:lnTo>
                  <a:pt x="1014171" y="0"/>
                </a:lnTo>
                <a:lnTo>
                  <a:pt x="1026871" y="0"/>
                </a:lnTo>
                <a:lnTo>
                  <a:pt x="1026871" y="12700"/>
                </a:lnTo>
                <a:close/>
              </a:path>
              <a:path w="4161790" h="356870">
                <a:moveTo>
                  <a:pt x="1052271" y="12700"/>
                </a:moveTo>
                <a:lnTo>
                  <a:pt x="1039571" y="12700"/>
                </a:lnTo>
                <a:lnTo>
                  <a:pt x="1039571" y="0"/>
                </a:lnTo>
                <a:lnTo>
                  <a:pt x="1052271" y="0"/>
                </a:lnTo>
                <a:lnTo>
                  <a:pt x="1052271" y="12700"/>
                </a:lnTo>
                <a:close/>
              </a:path>
              <a:path w="4161790" h="356870">
                <a:moveTo>
                  <a:pt x="1077671" y="12700"/>
                </a:moveTo>
                <a:lnTo>
                  <a:pt x="1064971" y="12700"/>
                </a:lnTo>
                <a:lnTo>
                  <a:pt x="1064971" y="0"/>
                </a:lnTo>
                <a:lnTo>
                  <a:pt x="1077671" y="0"/>
                </a:lnTo>
                <a:lnTo>
                  <a:pt x="1077671" y="12700"/>
                </a:lnTo>
                <a:close/>
              </a:path>
              <a:path w="4161790" h="356870">
                <a:moveTo>
                  <a:pt x="1103071" y="12700"/>
                </a:moveTo>
                <a:lnTo>
                  <a:pt x="1090371" y="12700"/>
                </a:lnTo>
                <a:lnTo>
                  <a:pt x="1090371" y="0"/>
                </a:lnTo>
                <a:lnTo>
                  <a:pt x="1103071" y="0"/>
                </a:lnTo>
                <a:lnTo>
                  <a:pt x="1103071" y="12700"/>
                </a:lnTo>
                <a:close/>
              </a:path>
              <a:path w="4161790" h="356870">
                <a:moveTo>
                  <a:pt x="1128471" y="12700"/>
                </a:moveTo>
                <a:lnTo>
                  <a:pt x="1115771" y="12700"/>
                </a:lnTo>
                <a:lnTo>
                  <a:pt x="1115771" y="0"/>
                </a:lnTo>
                <a:lnTo>
                  <a:pt x="1128471" y="0"/>
                </a:lnTo>
                <a:lnTo>
                  <a:pt x="1128471" y="12700"/>
                </a:lnTo>
                <a:close/>
              </a:path>
              <a:path w="4161790" h="356870">
                <a:moveTo>
                  <a:pt x="1153871" y="12700"/>
                </a:moveTo>
                <a:lnTo>
                  <a:pt x="1141171" y="12700"/>
                </a:lnTo>
                <a:lnTo>
                  <a:pt x="1141171" y="0"/>
                </a:lnTo>
                <a:lnTo>
                  <a:pt x="1153871" y="0"/>
                </a:lnTo>
                <a:lnTo>
                  <a:pt x="1153871" y="12700"/>
                </a:lnTo>
                <a:close/>
              </a:path>
              <a:path w="4161790" h="356870">
                <a:moveTo>
                  <a:pt x="1179271" y="12700"/>
                </a:moveTo>
                <a:lnTo>
                  <a:pt x="1166571" y="12700"/>
                </a:lnTo>
                <a:lnTo>
                  <a:pt x="1166571" y="0"/>
                </a:lnTo>
                <a:lnTo>
                  <a:pt x="1179271" y="0"/>
                </a:lnTo>
                <a:lnTo>
                  <a:pt x="1179271" y="12700"/>
                </a:lnTo>
                <a:close/>
              </a:path>
              <a:path w="4161790" h="356870">
                <a:moveTo>
                  <a:pt x="1204671" y="12700"/>
                </a:moveTo>
                <a:lnTo>
                  <a:pt x="1191971" y="12700"/>
                </a:lnTo>
                <a:lnTo>
                  <a:pt x="1191971" y="0"/>
                </a:lnTo>
                <a:lnTo>
                  <a:pt x="1204671" y="0"/>
                </a:lnTo>
                <a:lnTo>
                  <a:pt x="1204671" y="12700"/>
                </a:lnTo>
                <a:close/>
              </a:path>
              <a:path w="4161790" h="356870">
                <a:moveTo>
                  <a:pt x="1230071" y="12700"/>
                </a:moveTo>
                <a:lnTo>
                  <a:pt x="1217371" y="12700"/>
                </a:lnTo>
                <a:lnTo>
                  <a:pt x="1217371" y="0"/>
                </a:lnTo>
                <a:lnTo>
                  <a:pt x="1230071" y="0"/>
                </a:lnTo>
                <a:lnTo>
                  <a:pt x="1230071" y="12700"/>
                </a:lnTo>
                <a:close/>
              </a:path>
              <a:path w="4161790" h="356870">
                <a:moveTo>
                  <a:pt x="1255471" y="12700"/>
                </a:moveTo>
                <a:lnTo>
                  <a:pt x="1242771" y="12700"/>
                </a:lnTo>
                <a:lnTo>
                  <a:pt x="1242771" y="0"/>
                </a:lnTo>
                <a:lnTo>
                  <a:pt x="1255471" y="0"/>
                </a:lnTo>
                <a:lnTo>
                  <a:pt x="1255471" y="12700"/>
                </a:lnTo>
                <a:close/>
              </a:path>
              <a:path w="4161790" h="356870">
                <a:moveTo>
                  <a:pt x="1280871" y="12700"/>
                </a:moveTo>
                <a:lnTo>
                  <a:pt x="1268171" y="12700"/>
                </a:lnTo>
                <a:lnTo>
                  <a:pt x="1268171" y="0"/>
                </a:lnTo>
                <a:lnTo>
                  <a:pt x="1280871" y="0"/>
                </a:lnTo>
                <a:lnTo>
                  <a:pt x="1280871" y="12700"/>
                </a:lnTo>
                <a:close/>
              </a:path>
              <a:path w="4161790" h="356870">
                <a:moveTo>
                  <a:pt x="1306271" y="12700"/>
                </a:moveTo>
                <a:lnTo>
                  <a:pt x="1293571" y="12700"/>
                </a:lnTo>
                <a:lnTo>
                  <a:pt x="1293571" y="0"/>
                </a:lnTo>
                <a:lnTo>
                  <a:pt x="1306271" y="0"/>
                </a:lnTo>
                <a:lnTo>
                  <a:pt x="1306271" y="12700"/>
                </a:lnTo>
                <a:close/>
              </a:path>
              <a:path w="4161790" h="356870">
                <a:moveTo>
                  <a:pt x="1331671" y="12700"/>
                </a:moveTo>
                <a:lnTo>
                  <a:pt x="1318971" y="12700"/>
                </a:lnTo>
                <a:lnTo>
                  <a:pt x="1318971" y="0"/>
                </a:lnTo>
                <a:lnTo>
                  <a:pt x="1331671" y="0"/>
                </a:lnTo>
                <a:lnTo>
                  <a:pt x="1331671" y="12700"/>
                </a:lnTo>
                <a:close/>
              </a:path>
              <a:path w="4161790" h="356870">
                <a:moveTo>
                  <a:pt x="1357071" y="12700"/>
                </a:moveTo>
                <a:lnTo>
                  <a:pt x="1344371" y="12700"/>
                </a:lnTo>
                <a:lnTo>
                  <a:pt x="1344371" y="0"/>
                </a:lnTo>
                <a:lnTo>
                  <a:pt x="1357071" y="0"/>
                </a:lnTo>
                <a:lnTo>
                  <a:pt x="1357071" y="12700"/>
                </a:lnTo>
                <a:close/>
              </a:path>
              <a:path w="4161790" h="356870">
                <a:moveTo>
                  <a:pt x="1382471" y="12700"/>
                </a:moveTo>
                <a:lnTo>
                  <a:pt x="1369771" y="12700"/>
                </a:lnTo>
                <a:lnTo>
                  <a:pt x="1369771" y="0"/>
                </a:lnTo>
                <a:lnTo>
                  <a:pt x="1382471" y="0"/>
                </a:lnTo>
                <a:lnTo>
                  <a:pt x="1382471" y="12700"/>
                </a:lnTo>
                <a:close/>
              </a:path>
              <a:path w="4161790" h="356870">
                <a:moveTo>
                  <a:pt x="1407871" y="12700"/>
                </a:moveTo>
                <a:lnTo>
                  <a:pt x="1395171" y="12700"/>
                </a:lnTo>
                <a:lnTo>
                  <a:pt x="1395171" y="0"/>
                </a:lnTo>
                <a:lnTo>
                  <a:pt x="1407871" y="0"/>
                </a:lnTo>
                <a:lnTo>
                  <a:pt x="1407871" y="12700"/>
                </a:lnTo>
                <a:close/>
              </a:path>
              <a:path w="4161790" h="356870">
                <a:moveTo>
                  <a:pt x="1433271" y="12700"/>
                </a:moveTo>
                <a:lnTo>
                  <a:pt x="1420571" y="12700"/>
                </a:lnTo>
                <a:lnTo>
                  <a:pt x="1420571" y="0"/>
                </a:lnTo>
                <a:lnTo>
                  <a:pt x="1433271" y="0"/>
                </a:lnTo>
                <a:lnTo>
                  <a:pt x="1433271" y="12700"/>
                </a:lnTo>
                <a:close/>
              </a:path>
              <a:path w="4161790" h="356870">
                <a:moveTo>
                  <a:pt x="1458671" y="12700"/>
                </a:moveTo>
                <a:lnTo>
                  <a:pt x="1445971" y="12700"/>
                </a:lnTo>
                <a:lnTo>
                  <a:pt x="1445971" y="0"/>
                </a:lnTo>
                <a:lnTo>
                  <a:pt x="1458671" y="0"/>
                </a:lnTo>
                <a:lnTo>
                  <a:pt x="1458671" y="12700"/>
                </a:lnTo>
                <a:close/>
              </a:path>
              <a:path w="4161790" h="356870">
                <a:moveTo>
                  <a:pt x="1484071" y="12700"/>
                </a:moveTo>
                <a:lnTo>
                  <a:pt x="1471371" y="12700"/>
                </a:lnTo>
                <a:lnTo>
                  <a:pt x="1471371" y="0"/>
                </a:lnTo>
                <a:lnTo>
                  <a:pt x="1484071" y="0"/>
                </a:lnTo>
                <a:lnTo>
                  <a:pt x="1484071" y="12700"/>
                </a:lnTo>
                <a:close/>
              </a:path>
              <a:path w="4161790" h="356870">
                <a:moveTo>
                  <a:pt x="1509471" y="12700"/>
                </a:moveTo>
                <a:lnTo>
                  <a:pt x="1496771" y="12700"/>
                </a:lnTo>
                <a:lnTo>
                  <a:pt x="1496771" y="0"/>
                </a:lnTo>
                <a:lnTo>
                  <a:pt x="1509471" y="0"/>
                </a:lnTo>
                <a:lnTo>
                  <a:pt x="1509471" y="12700"/>
                </a:lnTo>
                <a:close/>
              </a:path>
              <a:path w="4161790" h="356870">
                <a:moveTo>
                  <a:pt x="1534871" y="12700"/>
                </a:moveTo>
                <a:lnTo>
                  <a:pt x="1522171" y="12700"/>
                </a:lnTo>
                <a:lnTo>
                  <a:pt x="1522171" y="0"/>
                </a:lnTo>
                <a:lnTo>
                  <a:pt x="1534871" y="0"/>
                </a:lnTo>
                <a:lnTo>
                  <a:pt x="1534871" y="12700"/>
                </a:lnTo>
                <a:close/>
              </a:path>
              <a:path w="4161790" h="356870">
                <a:moveTo>
                  <a:pt x="1560271" y="12700"/>
                </a:moveTo>
                <a:lnTo>
                  <a:pt x="1547571" y="12700"/>
                </a:lnTo>
                <a:lnTo>
                  <a:pt x="1547571" y="0"/>
                </a:lnTo>
                <a:lnTo>
                  <a:pt x="1560271" y="0"/>
                </a:lnTo>
                <a:lnTo>
                  <a:pt x="1560271" y="12700"/>
                </a:lnTo>
                <a:close/>
              </a:path>
              <a:path w="4161790" h="356870">
                <a:moveTo>
                  <a:pt x="1585671" y="12700"/>
                </a:moveTo>
                <a:lnTo>
                  <a:pt x="1572971" y="12700"/>
                </a:lnTo>
                <a:lnTo>
                  <a:pt x="1572971" y="0"/>
                </a:lnTo>
                <a:lnTo>
                  <a:pt x="1585671" y="0"/>
                </a:lnTo>
                <a:lnTo>
                  <a:pt x="1585671" y="12700"/>
                </a:lnTo>
                <a:close/>
              </a:path>
              <a:path w="4161790" h="356870">
                <a:moveTo>
                  <a:pt x="1611071" y="12700"/>
                </a:moveTo>
                <a:lnTo>
                  <a:pt x="1598371" y="12700"/>
                </a:lnTo>
                <a:lnTo>
                  <a:pt x="1598371" y="0"/>
                </a:lnTo>
                <a:lnTo>
                  <a:pt x="1611071" y="0"/>
                </a:lnTo>
                <a:lnTo>
                  <a:pt x="1611071" y="12700"/>
                </a:lnTo>
                <a:close/>
              </a:path>
              <a:path w="4161790" h="356870">
                <a:moveTo>
                  <a:pt x="1636471" y="12700"/>
                </a:moveTo>
                <a:lnTo>
                  <a:pt x="1623771" y="12700"/>
                </a:lnTo>
                <a:lnTo>
                  <a:pt x="1623771" y="0"/>
                </a:lnTo>
                <a:lnTo>
                  <a:pt x="1636471" y="0"/>
                </a:lnTo>
                <a:lnTo>
                  <a:pt x="1636471" y="12700"/>
                </a:lnTo>
                <a:close/>
              </a:path>
              <a:path w="4161790" h="356870">
                <a:moveTo>
                  <a:pt x="1661871" y="12700"/>
                </a:moveTo>
                <a:lnTo>
                  <a:pt x="1649171" y="12700"/>
                </a:lnTo>
                <a:lnTo>
                  <a:pt x="1649171" y="0"/>
                </a:lnTo>
                <a:lnTo>
                  <a:pt x="1661871" y="0"/>
                </a:lnTo>
                <a:lnTo>
                  <a:pt x="1661871" y="12700"/>
                </a:lnTo>
                <a:close/>
              </a:path>
              <a:path w="4161790" h="356870">
                <a:moveTo>
                  <a:pt x="1687271" y="12700"/>
                </a:moveTo>
                <a:lnTo>
                  <a:pt x="1674571" y="12700"/>
                </a:lnTo>
                <a:lnTo>
                  <a:pt x="1674571" y="0"/>
                </a:lnTo>
                <a:lnTo>
                  <a:pt x="1687271" y="0"/>
                </a:lnTo>
                <a:lnTo>
                  <a:pt x="1687271" y="12700"/>
                </a:lnTo>
                <a:close/>
              </a:path>
              <a:path w="4161790" h="356870">
                <a:moveTo>
                  <a:pt x="1712671" y="12700"/>
                </a:moveTo>
                <a:lnTo>
                  <a:pt x="1699971" y="12700"/>
                </a:lnTo>
                <a:lnTo>
                  <a:pt x="1699971" y="0"/>
                </a:lnTo>
                <a:lnTo>
                  <a:pt x="1712671" y="0"/>
                </a:lnTo>
                <a:lnTo>
                  <a:pt x="1712671" y="12700"/>
                </a:lnTo>
                <a:close/>
              </a:path>
              <a:path w="4161790" h="356870">
                <a:moveTo>
                  <a:pt x="1738071" y="12700"/>
                </a:moveTo>
                <a:lnTo>
                  <a:pt x="1725371" y="12700"/>
                </a:lnTo>
                <a:lnTo>
                  <a:pt x="1725371" y="0"/>
                </a:lnTo>
                <a:lnTo>
                  <a:pt x="1738071" y="0"/>
                </a:lnTo>
                <a:lnTo>
                  <a:pt x="1738071" y="12700"/>
                </a:lnTo>
                <a:close/>
              </a:path>
              <a:path w="4161790" h="356870">
                <a:moveTo>
                  <a:pt x="1763471" y="12700"/>
                </a:moveTo>
                <a:lnTo>
                  <a:pt x="1750771" y="12700"/>
                </a:lnTo>
                <a:lnTo>
                  <a:pt x="1750771" y="0"/>
                </a:lnTo>
                <a:lnTo>
                  <a:pt x="1763471" y="0"/>
                </a:lnTo>
                <a:lnTo>
                  <a:pt x="1763471" y="12700"/>
                </a:lnTo>
                <a:close/>
              </a:path>
              <a:path w="4161790" h="356870">
                <a:moveTo>
                  <a:pt x="1788871" y="12700"/>
                </a:moveTo>
                <a:lnTo>
                  <a:pt x="1776171" y="12700"/>
                </a:lnTo>
                <a:lnTo>
                  <a:pt x="1776171" y="0"/>
                </a:lnTo>
                <a:lnTo>
                  <a:pt x="1788871" y="0"/>
                </a:lnTo>
                <a:lnTo>
                  <a:pt x="1788871" y="12700"/>
                </a:lnTo>
                <a:close/>
              </a:path>
              <a:path w="4161790" h="356870">
                <a:moveTo>
                  <a:pt x="1814271" y="12700"/>
                </a:moveTo>
                <a:lnTo>
                  <a:pt x="1801571" y="12700"/>
                </a:lnTo>
                <a:lnTo>
                  <a:pt x="1801571" y="0"/>
                </a:lnTo>
                <a:lnTo>
                  <a:pt x="1814271" y="0"/>
                </a:lnTo>
                <a:lnTo>
                  <a:pt x="1814271" y="12700"/>
                </a:lnTo>
                <a:close/>
              </a:path>
              <a:path w="4161790" h="356870">
                <a:moveTo>
                  <a:pt x="1839671" y="12700"/>
                </a:moveTo>
                <a:lnTo>
                  <a:pt x="1826971" y="12700"/>
                </a:lnTo>
                <a:lnTo>
                  <a:pt x="1826971" y="0"/>
                </a:lnTo>
                <a:lnTo>
                  <a:pt x="1839671" y="0"/>
                </a:lnTo>
                <a:lnTo>
                  <a:pt x="1839671" y="12700"/>
                </a:lnTo>
                <a:close/>
              </a:path>
              <a:path w="4161790" h="356870">
                <a:moveTo>
                  <a:pt x="1865071" y="12700"/>
                </a:moveTo>
                <a:lnTo>
                  <a:pt x="1852371" y="12700"/>
                </a:lnTo>
                <a:lnTo>
                  <a:pt x="1852371" y="0"/>
                </a:lnTo>
                <a:lnTo>
                  <a:pt x="1865071" y="0"/>
                </a:lnTo>
                <a:lnTo>
                  <a:pt x="1865071" y="12700"/>
                </a:lnTo>
                <a:close/>
              </a:path>
              <a:path w="4161790" h="356870">
                <a:moveTo>
                  <a:pt x="1890471" y="12700"/>
                </a:moveTo>
                <a:lnTo>
                  <a:pt x="1877771" y="12700"/>
                </a:lnTo>
                <a:lnTo>
                  <a:pt x="1877771" y="0"/>
                </a:lnTo>
                <a:lnTo>
                  <a:pt x="1890471" y="0"/>
                </a:lnTo>
                <a:lnTo>
                  <a:pt x="1890471" y="12700"/>
                </a:lnTo>
                <a:close/>
              </a:path>
              <a:path w="4161790" h="356870">
                <a:moveTo>
                  <a:pt x="1915871" y="12700"/>
                </a:moveTo>
                <a:lnTo>
                  <a:pt x="1903171" y="12700"/>
                </a:lnTo>
                <a:lnTo>
                  <a:pt x="1903171" y="0"/>
                </a:lnTo>
                <a:lnTo>
                  <a:pt x="1915871" y="0"/>
                </a:lnTo>
                <a:lnTo>
                  <a:pt x="1915871" y="12700"/>
                </a:lnTo>
                <a:close/>
              </a:path>
              <a:path w="4161790" h="356870">
                <a:moveTo>
                  <a:pt x="1941271" y="12700"/>
                </a:moveTo>
                <a:lnTo>
                  <a:pt x="1928571" y="12700"/>
                </a:lnTo>
                <a:lnTo>
                  <a:pt x="1928571" y="0"/>
                </a:lnTo>
                <a:lnTo>
                  <a:pt x="1941271" y="0"/>
                </a:lnTo>
                <a:lnTo>
                  <a:pt x="1941271" y="12700"/>
                </a:lnTo>
                <a:close/>
              </a:path>
              <a:path w="4161790" h="356870">
                <a:moveTo>
                  <a:pt x="1966671" y="12700"/>
                </a:moveTo>
                <a:lnTo>
                  <a:pt x="1953971" y="12700"/>
                </a:lnTo>
                <a:lnTo>
                  <a:pt x="1953971" y="0"/>
                </a:lnTo>
                <a:lnTo>
                  <a:pt x="1966671" y="0"/>
                </a:lnTo>
                <a:lnTo>
                  <a:pt x="1966671" y="12700"/>
                </a:lnTo>
                <a:close/>
              </a:path>
              <a:path w="4161790" h="356870">
                <a:moveTo>
                  <a:pt x="1992071" y="12700"/>
                </a:moveTo>
                <a:lnTo>
                  <a:pt x="1979371" y="12700"/>
                </a:lnTo>
                <a:lnTo>
                  <a:pt x="1979371" y="0"/>
                </a:lnTo>
                <a:lnTo>
                  <a:pt x="1992071" y="0"/>
                </a:lnTo>
                <a:lnTo>
                  <a:pt x="1992071" y="12700"/>
                </a:lnTo>
                <a:close/>
              </a:path>
              <a:path w="4161790" h="356870">
                <a:moveTo>
                  <a:pt x="2017471" y="12700"/>
                </a:moveTo>
                <a:lnTo>
                  <a:pt x="2004771" y="12700"/>
                </a:lnTo>
                <a:lnTo>
                  <a:pt x="2004771" y="0"/>
                </a:lnTo>
                <a:lnTo>
                  <a:pt x="2017471" y="0"/>
                </a:lnTo>
                <a:lnTo>
                  <a:pt x="2017471" y="12700"/>
                </a:lnTo>
                <a:close/>
              </a:path>
              <a:path w="4161790" h="356870">
                <a:moveTo>
                  <a:pt x="2042871" y="12700"/>
                </a:moveTo>
                <a:lnTo>
                  <a:pt x="2030171" y="12700"/>
                </a:lnTo>
                <a:lnTo>
                  <a:pt x="2030171" y="0"/>
                </a:lnTo>
                <a:lnTo>
                  <a:pt x="2042871" y="0"/>
                </a:lnTo>
                <a:lnTo>
                  <a:pt x="2042871" y="12700"/>
                </a:lnTo>
                <a:close/>
              </a:path>
              <a:path w="4161790" h="356870">
                <a:moveTo>
                  <a:pt x="2068271" y="12700"/>
                </a:moveTo>
                <a:lnTo>
                  <a:pt x="2055571" y="12700"/>
                </a:lnTo>
                <a:lnTo>
                  <a:pt x="2055571" y="0"/>
                </a:lnTo>
                <a:lnTo>
                  <a:pt x="2068271" y="0"/>
                </a:lnTo>
                <a:lnTo>
                  <a:pt x="2068271" y="12700"/>
                </a:lnTo>
                <a:close/>
              </a:path>
              <a:path w="4161790" h="356870">
                <a:moveTo>
                  <a:pt x="2093671" y="12700"/>
                </a:moveTo>
                <a:lnTo>
                  <a:pt x="2080971" y="12700"/>
                </a:lnTo>
                <a:lnTo>
                  <a:pt x="2080971" y="0"/>
                </a:lnTo>
                <a:lnTo>
                  <a:pt x="2093671" y="0"/>
                </a:lnTo>
                <a:lnTo>
                  <a:pt x="2093671" y="12700"/>
                </a:lnTo>
                <a:close/>
              </a:path>
              <a:path w="4161790" h="356870">
                <a:moveTo>
                  <a:pt x="2119071" y="12700"/>
                </a:moveTo>
                <a:lnTo>
                  <a:pt x="2106371" y="12700"/>
                </a:lnTo>
                <a:lnTo>
                  <a:pt x="2106371" y="0"/>
                </a:lnTo>
                <a:lnTo>
                  <a:pt x="2119071" y="0"/>
                </a:lnTo>
                <a:lnTo>
                  <a:pt x="2119071" y="12700"/>
                </a:lnTo>
                <a:close/>
              </a:path>
              <a:path w="4161790" h="356870">
                <a:moveTo>
                  <a:pt x="2144471" y="12700"/>
                </a:moveTo>
                <a:lnTo>
                  <a:pt x="2131771" y="12700"/>
                </a:lnTo>
                <a:lnTo>
                  <a:pt x="2131771" y="0"/>
                </a:lnTo>
                <a:lnTo>
                  <a:pt x="2144471" y="0"/>
                </a:lnTo>
                <a:lnTo>
                  <a:pt x="2144471" y="12700"/>
                </a:lnTo>
                <a:close/>
              </a:path>
              <a:path w="4161790" h="356870">
                <a:moveTo>
                  <a:pt x="2169871" y="12700"/>
                </a:moveTo>
                <a:lnTo>
                  <a:pt x="2157171" y="12700"/>
                </a:lnTo>
                <a:lnTo>
                  <a:pt x="2157171" y="0"/>
                </a:lnTo>
                <a:lnTo>
                  <a:pt x="2169871" y="0"/>
                </a:lnTo>
                <a:lnTo>
                  <a:pt x="2169871" y="12700"/>
                </a:lnTo>
                <a:close/>
              </a:path>
              <a:path w="4161790" h="356870">
                <a:moveTo>
                  <a:pt x="2195271" y="12700"/>
                </a:moveTo>
                <a:lnTo>
                  <a:pt x="2182571" y="12700"/>
                </a:lnTo>
                <a:lnTo>
                  <a:pt x="2182571" y="0"/>
                </a:lnTo>
                <a:lnTo>
                  <a:pt x="2195271" y="0"/>
                </a:lnTo>
                <a:lnTo>
                  <a:pt x="2195271" y="12700"/>
                </a:lnTo>
                <a:close/>
              </a:path>
              <a:path w="4161790" h="356870">
                <a:moveTo>
                  <a:pt x="2220671" y="12700"/>
                </a:moveTo>
                <a:lnTo>
                  <a:pt x="2207971" y="12700"/>
                </a:lnTo>
                <a:lnTo>
                  <a:pt x="2207971" y="0"/>
                </a:lnTo>
                <a:lnTo>
                  <a:pt x="2220671" y="0"/>
                </a:lnTo>
                <a:lnTo>
                  <a:pt x="2220671" y="12700"/>
                </a:lnTo>
                <a:close/>
              </a:path>
              <a:path w="4161790" h="356870">
                <a:moveTo>
                  <a:pt x="2246071" y="12700"/>
                </a:moveTo>
                <a:lnTo>
                  <a:pt x="2233371" y="12700"/>
                </a:lnTo>
                <a:lnTo>
                  <a:pt x="2233371" y="0"/>
                </a:lnTo>
                <a:lnTo>
                  <a:pt x="2246071" y="0"/>
                </a:lnTo>
                <a:lnTo>
                  <a:pt x="2246071" y="12700"/>
                </a:lnTo>
                <a:close/>
              </a:path>
              <a:path w="4161790" h="356870">
                <a:moveTo>
                  <a:pt x="2271471" y="12700"/>
                </a:moveTo>
                <a:lnTo>
                  <a:pt x="2258771" y="12700"/>
                </a:lnTo>
                <a:lnTo>
                  <a:pt x="2258771" y="0"/>
                </a:lnTo>
                <a:lnTo>
                  <a:pt x="2271471" y="0"/>
                </a:lnTo>
                <a:lnTo>
                  <a:pt x="2271471" y="12700"/>
                </a:lnTo>
                <a:close/>
              </a:path>
              <a:path w="4161790" h="356870">
                <a:moveTo>
                  <a:pt x="2296871" y="12700"/>
                </a:moveTo>
                <a:lnTo>
                  <a:pt x="2284171" y="12700"/>
                </a:lnTo>
                <a:lnTo>
                  <a:pt x="2284171" y="0"/>
                </a:lnTo>
                <a:lnTo>
                  <a:pt x="2296871" y="0"/>
                </a:lnTo>
                <a:lnTo>
                  <a:pt x="2296871" y="12700"/>
                </a:lnTo>
                <a:close/>
              </a:path>
              <a:path w="4161790" h="356870">
                <a:moveTo>
                  <a:pt x="2322271" y="12700"/>
                </a:moveTo>
                <a:lnTo>
                  <a:pt x="2309571" y="12700"/>
                </a:lnTo>
                <a:lnTo>
                  <a:pt x="2309571" y="0"/>
                </a:lnTo>
                <a:lnTo>
                  <a:pt x="2322271" y="0"/>
                </a:lnTo>
                <a:lnTo>
                  <a:pt x="2322271" y="12700"/>
                </a:lnTo>
                <a:close/>
              </a:path>
              <a:path w="4161790" h="356870">
                <a:moveTo>
                  <a:pt x="2347671" y="12700"/>
                </a:moveTo>
                <a:lnTo>
                  <a:pt x="2334971" y="12700"/>
                </a:lnTo>
                <a:lnTo>
                  <a:pt x="2334971" y="0"/>
                </a:lnTo>
                <a:lnTo>
                  <a:pt x="2347671" y="0"/>
                </a:lnTo>
                <a:lnTo>
                  <a:pt x="2347671" y="12700"/>
                </a:lnTo>
                <a:close/>
              </a:path>
              <a:path w="4161790" h="356870">
                <a:moveTo>
                  <a:pt x="2373071" y="12700"/>
                </a:moveTo>
                <a:lnTo>
                  <a:pt x="2360371" y="12700"/>
                </a:lnTo>
                <a:lnTo>
                  <a:pt x="2360371" y="0"/>
                </a:lnTo>
                <a:lnTo>
                  <a:pt x="2373071" y="0"/>
                </a:lnTo>
                <a:lnTo>
                  <a:pt x="2373071" y="12700"/>
                </a:lnTo>
                <a:close/>
              </a:path>
              <a:path w="4161790" h="356870">
                <a:moveTo>
                  <a:pt x="2398471" y="12700"/>
                </a:moveTo>
                <a:lnTo>
                  <a:pt x="2385771" y="12700"/>
                </a:lnTo>
                <a:lnTo>
                  <a:pt x="2385771" y="0"/>
                </a:lnTo>
                <a:lnTo>
                  <a:pt x="2398471" y="0"/>
                </a:lnTo>
                <a:lnTo>
                  <a:pt x="2398471" y="12700"/>
                </a:lnTo>
                <a:close/>
              </a:path>
              <a:path w="4161790" h="356870">
                <a:moveTo>
                  <a:pt x="2423871" y="12700"/>
                </a:moveTo>
                <a:lnTo>
                  <a:pt x="2411171" y="12700"/>
                </a:lnTo>
                <a:lnTo>
                  <a:pt x="2411171" y="0"/>
                </a:lnTo>
                <a:lnTo>
                  <a:pt x="2423871" y="0"/>
                </a:lnTo>
                <a:lnTo>
                  <a:pt x="2423871" y="12700"/>
                </a:lnTo>
                <a:close/>
              </a:path>
              <a:path w="4161790" h="356870">
                <a:moveTo>
                  <a:pt x="2449271" y="12700"/>
                </a:moveTo>
                <a:lnTo>
                  <a:pt x="2436571" y="12700"/>
                </a:lnTo>
                <a:lnTo>
                  <a:pt x="2436571" y="0"/>
                </a:lnTo>
                <a:lnTo>
                  <a:pt x="2449271" y="0"/>
                </a:lnTo>
                <a:lnTo>
                  <a:pt x="2449271" y="12700"/>
                </a:lnTo>
                <a:close/>
              </a:path>
              <a:path w="4161790" h="356870">
                <a:moveTo>
                  <a:pt x="2474671" y="12700"/>
                </a:moveTo>
                <a:lnTo>
                  <a:pt x="2461971" y="12700"/>
                </a:lnTo>
                <a:lnTo>
                  <a:pt x="2461971" y="0"/>
                </a:lnTo>
                <a:lnTo>
                  <a:pt x="2474671" y="0"/>
                </a:lnTo>
                <a:lnTo>
                  <a:pt x="2474671" y="12700"/>
                </a:lnTo>
                <a:close/>
              </a:path>
              <a:path w="4161790" h="356870">
                <a:moveTo>
                  <a:pt x="2500071" y="12700"/>
                </a:moveTo>
                <a:lnTo>
                  <a:pt x="2487371" y="12700"/>
                </a:lnTo>
                <a:lnTo>
                  <a:pt x="2487371" y="0"/>
                </a:lnTo>
                <a:lnTo>
                  <a:pt x="2500071" y="0"/>
                </a:lnTo>
                <a:lnTo>
                  <a:pt x="2500071" y="12700"/>
                </a:lnTo>
                <a:close/>
              </a:path>
              <a:path w="4161790" h="356870">
                <a:moveTo>
                  <a:pt x="2525471" y="12700"/>
                </a:moveTo>
                <a:lnTo>
                  <a:pt x="2512771" y="12700"/>
                </a:lnTo>
                <a:lnTo>
                  <a:pt x="2512771" y="0"/>
                </a:lnTo>
                <a:lnTo>
                  <a:pt x="2525471" y="0"/>
                </a:lnTo>
                <a:lnTo>
                  <a:pt x="2525471" y="12700"/>
                </a:lnTo>
                <a:close/>
              </a:path>
              <a:path w="4161790" h="356870">
                <a:moveTo>
                  <a:pt x="2550871" y="12700"/>
                </a:moveTo>
                <a:lnTo>
                  <a:pt x="2538171" y="12700"/>
                </a:lnTo>
                <a:lnTo>
                  <a:pt x="2538171" y="0"/>
                </a:lnTo>
                <a:lnTo>
                  <a:pt x="2550871" y="0"/>
                </a:lnTo>
                <a:lnTo>
                  <a:pt x="2550871" y="12700"/>
                </a:lnTo>
                <a:close/>
              </a:path>
              <a:path w="4161790" h="356870">
                <a:moveTo>
                  <a:pt x="2576271" y="12700"/>
                </a:moveTo>
                <a:lnTo>
                  <a:pt x="2563571" y="12700"/>
                </a:lnTo>
                <a:lnTo>
                  <a:pt x="2563571" y="0"/>
                </a:lnTo>
                <a:lnTo>
                  <a:pt x="2576271" y="0"/>
                </a:lnTo>
                <a:lnTo>
                  <a:pt x="2576271" y="12700"/>
                </a:lnTo>
                <a:close/>
              </a:path>
              <a:path w="4161790" h="356870">
                <a:moveTo>
                  <a:pt x="2601671" y="12700"/>
                </a:moveTo>
                <a:lnTo>
                  <a:pt x="2588971" y="12700"/>
                </a:lnTo>
                <a:lnTo>
                  <a:pt x="2588971" y="0"/>
                </a:lnTo>
                <a:lnTo>
                  <a:pt x="2601671" y="0"/>
                </a:lnTo>
                <a:lnTo>
                  <a:pt x="2601671" y="12700"/>
                </a:lnTo>
                <a:close/>
              </a:path>
              <a:path w="4161790" h="356870">
                <a:moveTo>
                  <a:pt x="2627071" y="12700"/>
                </a:moveTo>
                <a:lnTo>
                  <a:pt x="2614371" y="12700"/>
                </a:lnTo>
                <a:lnTo>
                  <a:pt x="2614371" y="0"/>
                </a:lnTo>
                <a:lnTo>
                  <a:pt x="2627071" y="0"/>
                </a:lnTo>
                <a:lnTo>
                  <a:pt x="2627071" y="12700"/>
                </a:lnTo>
                <a:close/>
              </a:path>
              <a:path w="4161790" h="356870">
                <a:moveTo>
                  <a:pt x="2652471" y="12700"/>
                </a:moveTo>
                <a:lnTo>
                  <a:pt x="2639771" y="12700"/>
                </a:lnTo>
                <a:lnTo>
                  <a:pt x="2639771" y="0"/>
                </a:lnTo>
                <a:lnTo>
                  <a:pt x="2652471" y="0"/>
                </a:lnTo>
                <a:lnTo>
                  <a:pt x="2652471" y="12700"/>
                </a:lnTo>
                <a:close/>
              </a:path>
              <a:path w="4161790" h="356870">
                <a:moveTo>
                  <a:pt x="2677871" y="12700"/>
                </a:moveTo>
                <a:lnTo>
                  <a:pt x="2665171" y="12700"/>
                </a:lnTo>
                <a:lnTo>
                  <a:pt x="2665171" y="0"/>
                </a:lnTo>
                <a:lnTo>
                  <a:pt x="2677871" y="0"/>
                </a:lnTo>
                <a:lnTo>
                  <a:pt x="2677871" y="12700"/>
                </a:lnTo>
                <a:close/>
              </a:path>
              <a:path w="4161790" h="356870">
                <a:moveTo>
                  <a:pt x="2703271" y="12700"/>
                </a:moveTo>
                <a:lnTo>
                  <a:pt x="2690571" y="12700"/>
                </a:lnTo>
                <a:lnTo>
                  <a:pt x="2690571" y="0"/>
                </a:lnTo>
                <a:lnTo>
                  <a:pt x="2703271" y="0"/>
                </a:lnTo>
                <a:lnTo>
                  <a:pt x="2703271" y="12700"/>
                </a:lnTo>
                <a:close/>
              </a:path>
              <a:path w="4161790" h="356870">
                <a:moveTo>
                  <a:pt x="2728671" y="12700"/>
                </a:moveTo>
                <a:lnTo>
                  <a:pt x="2715971" y="12700"/>
                </a:lnTo>
                <a:lnTo>
                  <a:pt x="2715971" y="0"/>
                </a:lnTo>
                <a:lnTo>
                  <a:pt x="2728671" y="0"/>
                </a:lnTo>
                <a:lnTo>
                  <a:pt x="2728671" y="12700"/>
                </a:lnTo>
                <a:close/>
              </a:path>
              <a:path w="4161790" h="356870">
                <a:moveTo>
                  <a:pt x="2754071" y="12700"/>
                </a:moveTo>
                <a:lnTo>
                  <a:pt x="2741371" y="12700"/>
                </a:lnTo>
                <a:lnTo>
                  <a:pt x="2741371" y="0"/>
                </a:lnTo>
                <a:lnTo>
                  <a:pt x="2754071" y="0"/>
                </a:lnTo>
                <a:lnTo>
                  <a:pt x="2754071" y="12700"/>
                </a:lnTo>
                <a:close/>
              </a:path>
              <a:path w="4161790" h="356870">
                <a:moveTo>
                  <a:pt x="2779471" y="12700"/>
                </a:moveTo>
                <a:lnTo>
                  <a:pt x="2766771" y="12700"/>
                </a:lnTo>
                <a:lnTo>
                  <a:pt x="2766771" y="0"/>
                </a:lnTo>
                <a:lnTo>
                  <a:pt x="2779471" y="0"/>
                </a:lnTo>
                <a:lnTo>
                  <a:pt x="2779471" y="12700"/>
                </a:lnTo>
                <a:close/>
              </a:path>
              <a:path w="4161790" h="356870">
                <a:moveTo>
                  <a:pt x="2804871" y="12700"/>
                </a:moveTo>
                <a:lnTo>
                  <a:pt x="2792171" y="12700"/>
                </a:lnTo>
                <a:lnTo>
                  <a:pt x="2792171" y="0"/>
                </a:lnTo>
                <a:lnTo>
                  <a:pt x="2804871" y="0"/>
                </a:lnTo>
                <a:lnTo>
                  <a:pt x="2804871" y="12700"/>
                </a:lnTo>
                <a:close/>
              </a:path>
              <a:path w="4161790" h="356870">
                <a:moveTo>
                  <a:pt x="2830271" y="12700"/>
                </a:moveTo>
                <a:lnTo>
                  <a:pt x="2817571" y="12700"/>
                </a:lnTo>
                <a:lnTo>
                  <a:pt x="2817571" y="0"/>
                </a:lnTo>
                <a:lnTo>
                  <a:pt x="2830271" y="0"/>
                </a:lnTo>
                <a:lnTo>
                  <a:pt x="2830271" y="12700"/>
                </a:lnTo>
                <a:close/>
              </a:path>
              <a:path w="4161790" h="356870">
                <a:moveTo>
                  <a:pt x="2855671" y="12700"/>
                </a:moveTo>
                <a:lnTo>
                  <a:pt x="2842971" y="12700"/>
                </a:lnTo>
                <a:lnTo>
                  <a:pt x="2842971" y="0"/>
                </a:lnTo>
                <a:lnTo>
                  <a:pt x="2855671" y="0"/>
                </a:lnTo>
                <a:lnTo>
                  <a:pt x="2855671" y="12700"/>
                </a:lnTo>
                <a:close/>
              </a:path>
              <a:path w="4161790" h="356870">
                <a:moveTo>
                  <a:pt x="2881071" y="12700"/>
                </a:moveTo>
                <a:lnTo>
                  <a:pt x="2868371" y="12700"/>
                </a:lnTo>
                <a:lnTo>
                  <a:pt x="2868371" y="0"/>
                </a:lnTo>
                <a:lnTo>
                  <a:pt x="2881071" y="0"/>
                </a:lnTo>
                <a:lnTo>
                  <a:pt x="2881071" y="12700"/>
                </a:lnTo>
                <a:close/>
              </a:path>
              <a:path w="4161790" h="356870">
                <a:moveTo>
                  <a:pt x="2906471" y="12700"/>
                </a:moveTo>
                <a:lnTo>
                  <a:pt x="2893771" y="12700"/>
                </a:lnTo>
                <a:lnTo>
                  <a:pt x="2893771" y="0"/>
                </a:lnTo>
                <a:lnTo>
                  <a:pt x="2906471" y="0"/>
                </a:lnTo>
                <a:lnTo>
                  <a:pt x="2906471" y="12700"/>
                </a:lnTo>
                <a:close/>
              </a:path>
              <a:path w="4161790" h="356870">
                <a:moveTo>
                  <a:pt x="2931871" y="12700"/>
                </a:moveTo>
                <a:lnTo>
                  <a:pt x="2919171" y="12700"/>
                </a:lnTo>
                <a:lnTo>
                  <a:pt x="2919171" y="0"/>
                </a:lnTo>
                <a:lnTo>
                  <a:pt x="2931871" y="0"/>
                </a:lnTo>
                <a:lnTo>
                  <a:pt x="2931871" y="12700"/>
                </a:lnTo>
                <a:close/>
              </a:path>
              <a:path w="4161790" h="356870">
                <a:moveTo>
                  <a:pt x="2957271" y="12700"/>
                </a:moveTo>
                <a:lnTo>
                  <a:pt x="2944571" y="12700"/>
                </a:lnTo>
                <a:lnTo>
                  <a:pt x="2944571" y="0"/>
                </a:lnTo>
                <a:lnTo>
                  <a:pt x="2957271" y="0"/>
                </a:lnTo>
                <a:lnTo>
                  <a:pt x="2957271" y="12700"/>
                </a:lnTo>
                <a:close/>
              </a:path>
              <a:path w="4161790" h="356870">
                <a:moveTo>
                  <a:pt x="2982671" y="12700"/>
                </a:moveTo>
                <a:lnTo>
                  <a:pt x="2969971" y="12700"/>
                </a:lnTo>
                <a:lnTo>
                  <a:pt x="2969971" y="0"/>
                </a:lnTo>
                <a:lnTo>
                  <a:pt x="2982671" y="0"/>
                </a:lnTo>
                <a:lnTo>
                  <a:pt x="2982671" y="12700"/>
                </a:lnTo>
                <a:close/>
              </a:path>
              <a:path w="4161790" h="356870">
                <a:moveTo>
                  <a:pt x="3008071" y="12700"/>
                </a:moveTo>
                <a:lnTo>
                  <a:pt x="2995371" y="12700"/>
                </a:lnTo>
                <a:lnTo>
                  <a:pt x="2995371" y="0"/>
                </a:lnTo>
                <a:lnTo>
                  <a:pt x="3008071" y="0"/>
                </a:lnTo>
                <a:lnTo>
                  <a:pt x="3008071" y="12700"/>
                </a:lnTo>
                <a:close/>
              </a:path>
              <a:path w="4161790" h="356870">
                <a:moveTo>
                  <a:pt x="3033471" y="12700"/>
                </a:moveTo>
                <a:lnTo>
                  <a:pt x="3020771" y="12700"/>
                </a:lnTo>
                <a:lnTo>
                  <a:pt x="3020771" y="0"/>
                </a:lnTo>
                <a:lnTo>
                  <a:pt x="3033471" y="0"/>
                </a:lnTo>
                <a:lnTo>
                  <a:pt x="3033471" y="12700"/>
                </a:lnTo>
                <a:close/>
              </a:path>
              <a:path w="4161790" h="356870">
                <a:moveTo>
                  <a:pt x="3058871" y="12700"/>
                </a:moveTo>
                <a:lnTo>
                  <a:pt x="3046171" y="12700"/>
                </a:lnTo>
                <a:lnTo>
                  <a:pt x="3046171" y="0"/>
                </a:lnTo>
                <a:lnTo>
                  <a:pt x="3058871" y="0"/>
                </a:lnTo>
                <a:lnTo>
                  <a:pt x="3058871" y="12700"/>
                </a:lnTo>
                <a:close/>
              </a:path>
              <a:path w="4161790" h="356870">
                <a:moveTo>
                  <a:pt x="3084271" y="12700"/>
                </a:moveTo>
                <a:lnTo>
                  <a:pt x="3071571" y="12700"/>
                </a:lnTo>
                <a:lnTo>
                  <a:pt x="3071571" y="0"/>
                </a:lnTo>
                <a:lnTo>
                  <a:pt x="3084271" y="0"/>
                </a:lnTo>
                <a:lnTo>
                  <a:pt x="3084271" y="12700"/>
                </a:lnTo>
                <a:close/>
              </a:path>
              <a:path w="4161790" h="356870">
                <a:moveTo>
                  <a:pt x="3109671" y="12700"/>
                </a:moveTo>
                <a:lnTo>
                  <a:pt x="3096971" y="12700"/>
                </a:lnTo>
                <a:lnTo>
                  <a:pt x="3096971" y="0"/>
                </a:lnTo>
                <a:lnTo>
                  <a:pt x="3109671" y="0"/>
                </a:lnTo>
                <a:lnTo>
                  <a:pt x="3109671" y="12700"/>
                </a:lnTo>
                <a:close/>
              </a:path>
              <a:path w="4161790" h="356870">
                <a:moveTo>
                  <a:pt x="3135071" y="12700"/>
                </a:moveTo>
                <a:lnTo>
                  <a:pt x="3122371" y="12700"/>
                </a:lnTo>
                <a:lnTo>
                  <a:pt x="3122371" y="0"/>
                </a:lnTo>
                <a:lnTo>
                  <a:pt x="3135071" y="0"/>
                </a:lnTo>
                <a:lnTo>
                  <a:pt x="3135071" y="12700"/>
                </a:lnTo>
                <a:close/>
              </a:path>
              <a:path w="4161790" h="356870">
                <a:moveTo>
                  <a:pt x="3160471" y="12700"/>
                </a:moveTo>
                <a:lnTo>
                  <a:pt x="3147771" y="12700"/>
                </a:lnTo>
                <a:lnTo>
                  <a:pt x="3147771" y="0"/>
                </a:lnTo>
                <a:lnTo>
                  <a:pt x="3160471" y="0"/>
                </a:lnTo>
                <a:lnTo>
                  <a:pt x="3160471" y="12700"/>
                </a:lnTo>
                <a:close/>
              </a:path>
              <a:path w="4161790" h="356870">
                <a:moveTo>
                  <a:pt x="3185871" y="12700"/>
                </a:moveTo>
                <a:lnTo>
                  <a:pt x="3173171" y="12700"/>
                </a:lnTo>
                <a:lnTo>
                  <a:pt x="3173171" y="0"/>
                </a:lnTo>
                <a:lnTo>
                  <a:pt x="3185871" y="0"/>
                </a:lnTo>
                <a:lnTo>
                  <a:pt x="3185871" y="12700"/>
                </a:lnTo>
                <a:close/>
              </a:path>
              <a:path w="4161790" h="356870">
                <a:moveTo>
                  <a:pt x="3211271" y="12700"/>
                </a:moveTo>
                <a:lnTo>
                  <a:pt x="3198571" y="12700"/>
                </a:lnTo>
                <a:lnTo>
                  <a:pt x="3198571" y="0"/>
                </a:lnTo>
                <a:lnTo>
                  <a:pt x="3211271" y="0"/>
                </a:lnTo>
                <a:lnTo>
                  <a:pt x="3211271" y="12700"/>
                </a:lnTo>
                <a:close/>
              </a:path>
              <a:path w="4161790" h="356870">
                <a:moveTo>
                  <a:pt x="3236671" y="12700"/>
                </a:moveTo>
                <a:lnTo>
                  <a:pt x="3223971" y="12700"/>
                </a:lnTo>
                <a:lnTo>
                  <a:pt x="3223971" y="0"/>
                </a:lnTo>
                <a:lnTo>
                  <a:pt x="3236671" y="0"/>
                </a:lnTo>
                <a:lnTo>
                  <a:pt x="3236671" y="12700"/>
                </a:lnTo>
                <a:close/>
              </a:path>
              <a:path w="4161790" h="356870">
                <a:moveTo>
                  <a:pt x="3262071" y="12700"/>
                </a:moveTo>
                <a:lnTo>
                  <a:pt x="3249371" y="12700"/>
                </a:lnTo>
                <a:lnTo>
                  <a:pt x="3249371" y="0"/>
                </a:lnTo>
                <a:lnTo>
                  <a:pt x="3262071" y="0"/>
                </a:lnTo>
                <a:lnTo>
                  <a:pt x="3262071" y="12700"/>
                </a:lnTo>
                <a:close/>
              </a:path>
              <a:path w="4161790" h="356870">
                <a:moveTo>
                  <a:pt x="3287471" y="12700"/>
                </a:moveTo>
                <a:lnTo>
                  <a:pt x="3274771" y="12700"/>
                </a:lnTo>
                <a:lnTo>
                  <a:pt x="3274771" y="0"/>
                </a:lnTo>
                <a:lnTo>
                  <a:pt x="3287471" y="0"/>
                </a:lnTo>
                <a:lnTo>
                  <a:pt x="3287471" y="12700"/>
                </a:lnTo>
                <a:close/>
              </a:path>
              <a:path w="4161790" h="356870">
                <a:moveTo>
                  <a:pt x="3312871" y="12700"/>
                </a:moveTo>
                <a:lnTo>
                  <a:pt x="3300171" y="12700"/>
                </a:lnTo>
                <a:lnTo>
                  <a:pt x="3300171" y="0"/>
                </a:lnTo>
                <a:lnTo>
                  <a:pt x="3312871" y="0"/>
                </a:lnTo>
                <a:lnTo>
                  <a:pt x="3312871" y="12700"/>
                </a:lnTo>
                <a:close/>
              </a:path>
              <a:path w="4161790" h="356870">
                <a:moveTo>
                  <a:pt x="3338271" y="12700"/>
                </a:moveTo>
                <a:lnTo>
                  <a:pt x="3325571" y="12700"/>
                </a:lnTo>
                <a:lnTo>
                  <a:pt x="3325571" y="0"/>
                </a:lnTo>
                <a:lnTo>
                  <a:pt x="3338271" y="0"/>
                </a:lnTo>
                <a:lnTo>
                  <a:pt x="3338271" y="12700"/>
                </a:lnTo>
                <a:close/>
              </a:path>
              <a:path w="4161790" h="356870">
                <a:moveTo>
                  <a:pt x="3363671" y="12700"/>
                </a:moveTo>
                <a:lnTo>
                  <a:pt x="3350971" y="12700"/>
                </a:lnTo>
                <a:lnTo>
                  <a:pt x="3350971" y="0"/>
                </a:lnTo>
                <a:lnTo>
                  <a:pt x="3363671" y="0"/>
                </a:lnTo>
                <a:lnTo>
                  <a:pt x="3363671" y="12700"/>
                </a:lnTo>
                <a:close/>
              </a:path>
              <a:path w="4161790" h="356870">
                <a:moveTo>
                  <a:pt x="3389071" y="12700"/>
                </a:moveTo>
                <a:lnTo>
                  <a:pt x="3376371" y="12700"/>
                </a:lnTo>
                <a:lnTo>
                  <a:pt x="3376371" y="0"/>
                </a:lnTo>
                <a:lnTo>
                  <a:pt x="3389071" y="0"/>
                </a:lnTo>
                <a:lnTo>
                  <a:pt x="3389071" y="12700"/>
                </a:lnTo>
                <a:close/>
              </a:path>
              <a:path w="4161790" h="356870">
                <a:moveTo>
                  <a:pt x="3414471" y="12700"/>
                </a:moveTo>
                <a:lnTo>
                  <a:pt x="3401771" y="12700"/>
                </a:lnTo>
                <a:lnTo>
                  <a:pt x="3401771" y="0"/>
                </a:lnTo>
                <a:lnTo>
                  <a:pt x="3414471" y="0"/>
                </a:lnTo>
                <a:lnTo>
                  <a:pt x="3414471" y="12700"/>
                </a:lnTo>
                <a:close/>
              </a:path>
              <a:path w="4161790" h="356870">
                <a:moveTo>
                  <a:pt x="3439871" y="12700"/>
                </a:moveTo>
                <a:lnTo>
                  <a:pt x="3427171" y="12700"/>
                </a:lnTo>
                <a:lnTo>
                  <a:pt x="3427171" y="0"/>
                </a:lnTo>
                <a:lnTo>
                  <a:pt x="3439871" y="0"/>
                </a:lnTo>
                <a:lnTo>
                  <a:pt x="3439871" y="12700"/>
                </a:lnTo>
                <a:close/>
              </a:path>
              <a:path w="4161790" h="356870">
                <a:moveTo>
                  <a:pt x="3465271" y="12700"/>
                </a:moveTo>
                <a:lnTo>
                  <a:pt x="3452571" y="12700"/>
                </a:lnTo>
                <a:lnTo>
                  <a:pt x="3452571" y="0"/>
                </a:lnTo>
                <a:lnTo>
                  <a:pt x="3465271" y="0"/>
                </a:lnTo>
                <a:lnTo>
                  <a:pt x="3465271" y="12700"/>
                </a:lnTo>
                <a:close/>
              </a:path>
              <a:path w="4161790" h="356870">
                <a:moveTo>
                  <a:pt x="3490671" y="12700"/>
                </a:moveTo>
                <a:lnTo>
                  <a:pt x="3477971" y="12700"/>
                </a:lnTo>
                <a:lnTo>
                  <a:pt x="3477971" y="0"/>
                </a:lnTo>
                <a:lnTo>
                  <a:pt x="3490671" y="0"/>
                </a:lnTo>
                <a:lnTo>
                  <a:pt x="3490671" y="12700"/>
                </a:lnTo>
                <a:close/>
              </a:path>
              <a:path w="4161790" h="356870">
                <a:moveTo>
                  <a:pt x="3516071" y="12700"/>
                </a:moveTo>
                <a:lnTo>
                  <a:pt x="3503371" y="12700"/>
                </a:lnTo>
                <a:lnTo>
                  <a:pt x="3503371" y="0"/>
                </a:lnTo>
                <a:lnTo>
                  <a:pt x="3516071" y="0"/>
                </a:lnTo>
                <a:lnTo>
                  <a:pt x="3516071" y="12700"/>
                </a:lnTo>
                <a:close/>
              </a:path>
              <a:path w="4161790" h="356870">
                <a:moveTo>
                  <a:pt x="3541471" y="12700"/>
                </a:moveTo>
                <a:lnTo>
                  <a:pt x="3528771" y="12700"/>
                </a:lnTo>
                <a:lnTo>
                  <a:pt x="3528771" y="0"/>
                </a:lnTo>
                <a:lnTo>
                  <a:pt x="3541471" y="0"/>
                </a:lnTo>
                <a:lnTo>
                  <a:pt x="3541471" y="12700"/>
                </a:lnTo>
                <a:close/>
              </a:path>
              <a:path w="4161790" h="356870">
                <a:moveTo>
                  <a:pt x="3566871" y="12700"/>
                </a:moveTo>
                <a:lnTo>
                  <a:pt x="3554171" y="12700"/>
                </a:lnTo>
                <a:lnTo>
                  <a:pt x="3554171" y="0"/>
                </a:lnTo>
                <a:lnTo>
                  <a:pt x="3566871" y="0"/>
                </a:lnTo>
                <a:lnTo>
                  <a:pt x="3566871" y="12700"/>
                </a:lnTo>
                <a:close/>
              </a:path>
              <a:path w="4161790" h="356870">
                <a:moveTo>
                  <a:pt x="3592271" y="12700"/>
                </a:moveTo>
                <a:lnTo>
                  <a:pt x="3579571" y="12700"/>
                </a:lnTo>
                <a:lnTo>
                  <a:pt x="3579571" y="0"/>
                </a:lnTo>
                <a:lnTo>
                  <a:pt x="3592271" y="0"/>
                </a:lnTo>
                <a:lnTo>
                  <a:pt x="3592271" y="12700"/>
                </a:lnTo>
                <a:close/>
              </a:path>
              <a:path w="4161790" h="356870">
                <a:moveTo>
                  <a:pt x="3617671" y="12700"/>
                </a:moveTo>
                <a:lnTo>
                  <a:pt x="3604971" y="12700"/>
                </a:lnTo>
                <a:lnTo>
                  <a:pt x="3604971" y="0"/>
                </a:lnTo>
                <a:lnTo>
                  <a:pt x="3617671" y="0"/>
                </a:lnTo>
                <a:lnTo>
                  <a:pt x="3617671" y="12700"/>
                </a:lnTo>
                <a:close/>
              </a:path>
              <a:path w="4161790" h="356870">
                <a:moveTo>
                  <a:pt x="3643071" y="12700"/>
                </a:moveTo>
                <a:lnTo>
                  <a:pt x="3630371" y="12700"/>
                </a:lnTo>
                <a:lnTo>
                  <a:pt x="3630371" y="0"/>
                </a:lnTo>
                <a:lnTo>
                  <a:pt x="3643071" y="0"/>
                </a:lnTo>
                <a:lnTo>
                  <a:pt x="3643071" y="12700"/>
                </a:lnTo>
                <a:close/>
              </a:path>
              <a:path w="4161790" h="356870">
                <a:moveTo>
                  <a:pt x="3668471" y="12700"/>
                </a:moveTo>
                <a:lnTo>
                  <a:pt x="3655771" y="12700"/>
                </a:lnTo>
                <a:lnTo>
                  <a:pt x="3655771" y="0"/>
                </a:lnTo>
                <a:lnTo>
                  <a:pt x="3668471" y="0"/>
                </a:lnTo>
                <a:lnTo>
                  <a:pt x="3668471" y="12700"/>
                </a:lnTo>
                <a:close/>
              </a:path>
              <a:path w="4161790" h="356870">
                <a:moveTo>
                  <a:pt x="3693871" y="12700"/>
                </a:moveTo>
                <a:lnTo>
                  <a:pt x="3681171" y="12700"/>
                </a:lnTo>
                <a:lnTo>
                  <a:pt x="3681171" y="0"/>
                </a:lnTo>
                <a:lnTo>
                  <a:pt x="3693871" y="0"/>
                </a:lnTo>
                <a:lnTo>
                  <a:pt x="3693871" y="12700"/>
                </a:lnTo>
                <a:close/>
              </a:path>
              <a:path w="4161790" h="356870">
                <a:moveTo>
                  <a:pt x="3719271" y="12700"/>
                </a:moveTo>
                <a:lnTo>
                  <a:pt x="3706571" y="12700"/>
                </a:lnTo>
                <a:lnTo>
                  <a:pt x="3706571" y="0"/>
                </a:lnTo>
                <a:lnTo>
                  <a:pt x="3719271" y="0"/>
                </a:lnTo>
                <a:lnTo>
                  <a:pt x="3719271" y="12700"/>
                </a:lnTo>
                <a:close/>
              </a:path>
              <a:path w="4161790" h="356870">
                <a:moveTo>
                  <a:pt x="3744671" y="12700"/>
                </a:moveTo>
                <a:lnTo>
                  <a:pt x="3731971" y="12700"/>
                </a:lnTo>
                <a:lnTo>
                  <a:pt x="3731971" y="0"/>
                </a:lnTo>
                <a:lnTo>
                  <a:pt x="3744671" y="0"/>
                </a:lnTo>
                <a:lnTo>
                  <a:pt x="3744671" y="12700"/>
                </a:lnTo>
                <a:close/>
              </a:path>
              <a:path w="4161790" h="356870">
                <a:moveTo>
                  <a:pt x="3770071" y="12700"/>
                </a:moveTo>
                <a:lnTo>
                  <a:pt x="3757371" y="12700"/>
                </a:lnTo>
                <a:lnTo>
                  <a:pt x="3757371" y="0"/>
                </a:lnTo>
                <a:lnTo>
                  <a:pt x="3770071" y="0"/>
                </a:lnTo>
                <a:lnTo>
                  <a:pt x="3770071" y="12700"/>
                </a:lnTo>
                <a:close/>
              </a:path>
              <a:path w="4161790" h="356870">
                <a:moveTo>
                  <a:pt x="3795471" y="12700"/>
                </a:moveTo>
                <a:lnTo>
                  <a:pt x="3782771" y="12700"/>
                </a:lnTo>
                <a:lnTo>
                  <a:pt x="3782771" y="0"/>
                </a:lnTo>
                <a:lnTo>
                  <a:pt x="3795471" y="0"/>
                </a:lnTo>
                <a:lnTo>
                  <a:pt x="3795471" y="12700"/>
                </a:lnTo>
                <a:close/>
              </a:path>
              <a:path w="4161790" h="356870">
                <a:moveTo>
                  <a:pt x="3820871" y="12700"/>
                </a:moveTo>
                <a:lnTo>
                  <a:pt x="3808171" y="12700"/>
                </a:lnTo>
                <a:lnTo>
                  <a:pt x="3808171" y="0"/>
                </a:lnTo>
                <a:lnTo>
                  <a:pt x="3820871" y="0"/>
                </a:lnTo>
                <a:lnTo>
                  <a:pt x="3820871" y="12700"/>
                </a:lnTo>
                <a:close/>
              </a:path>
              <a:path w="4161790" h="356870">
                <a:moveTo>
                  <a:pt x="3846271" y="12700"/>
                </a:moveTo>
                <a:lnTo>
                  <a:pt x="3833571" y="12700"/>
                </a:lnTo>
                <a:lnTo>
                  <a:pt x="3833571" y="0"/>
                </a:lnTo>
                <a:lnTo>
                  <a:pt x="3846271" y="0"/>
                </a:lnTo>
                <a:lnTo>
                  <a:pt x="3846271" y="12700"/>
                </a:lnTo>
                <a:close/>
              </a:path>
              <a:path w="4161790" h="356870">
                <a:moveTo>
                  <a:pt x="3871671" y="12700"/>
                </a:moveTo>
                <a:lnTo>
                  <a:pt x="3858971" y="12700"/>
                </a:lnTo>
                <a:lnTo>
                  <a:pt x="3858971" y="0"/>
                </a:lnTo>
                <a:lnTo>
                  <a:pt x="3871671" y="0"/>
                </a:lnTo>
                <a:lnTo>
                  <a:pt x="3871671" y="12700"/>
                </a:lnTo>
                <a:close/>
              </a:path>
              <a:path w="4161790" h="356870">
                <a:moveTo>
                  <a:pt x="3897071" y="12700"/>
                </a:moveTo>
                <a:lnTo>
                  <a:pt x="3884371" y="12700"/>
                </a:lnTo>
                <a:lnTo>
                  <a:pt x="3884371" y="0"/>
                </a:lnTo>
                <a:lnTo>
                  <a:pt x="3897071" y="0"/>
                </a:lnTo>
                <a:lnTo>
                  <a:pt x="3897071" y="12700"/>
                </a:lnTo>
                <a:close/>
              </a:path>
              <a:path w="4161790" h="356870">
                <a:moveTo>
                  <a:pt x="3922471" y="12700"/>
                </a:moveTo>
                <a:lnTo>
                  <a:pt x="3909771" y="12700"/>
                </a:lnTo>
                <a:lnTo>
                  <a:pt x="3909771" y="0"/>
                </a:lnTo>
                <a:lnTo>
                  <a:pt x="3922471" y="0"/>
                </a:lnTo>
                <a:lnTo>
                  <a:pt x="3922471" y="12700"/>
                </a:lnTo>
                <a:close/>
              </a:path>
              <a:path w="4161790" h="356870">
                <a:moveTo>
                  <a:pt x="3947871" y="12700"/>
                </a:moveTo>
                <a:lnTo>
                  <a:pt x="3935171" y="12700"/>
                </a:lnTo>
                <a:lnTo>
                  <a:pt x="3935171" y="0"/>
                </a:lnTo>
                <a:lnTo>
                  <a:pt x="3947871" y="0"/>
                </a:lnTo>
                <a:lnTo>
                  <a:pt x="3947871" y="12700"/>
                </a:lnTo>
                <a:close/>
              </a:path>
              <a:path w="4161790" h="356870">
                <a:moveTo>
                  <a:pt x="3973271" y="12700"/>
                </a:moveTo>
                <a:lnTo>
                  <a:pt x="3960571" y="12700"/>
                </a:lnTo>
                <a:lnTo>
                  <a:pt x="3960571" y="0"/>
                </a:lnTo>
                <a:lnTo>
                  <a:pt x="3973271" y="0"/>
                </a:lnTo>
                <a:lnTo>
                  <a:pt x="3973271" y="12700"/>
                </a:lnTo>
                <a:close/>
              </a:path>
              <a:path w="4161790" h="356870">
                <a:moveTo>
                  <a:pt x="3998671" y="12700"/>
                </a:moveTo>
                <a:lnTo>
                  <a:pt x="3985971" y="12700"/>
                </a:lnTo>
                <a:lnTo>
                  <a:pt x="3985971" y="0"/>
                </a:lnTo>
                <a:lnTo>
                  <a:pt x="3998671" y="0"/>
                </a:lnTo>
                <a:lnTo>
                  <a:pt x="3998671" y="12700"/>
                </a:lnTo>
                <a:close/>
              </a:path>
              <a:path w="4161790" h="356870">
                <a:moveTo>
                  <a:pt x="4024071" y="12700"/>
                </a:moveTo>
                <a:lnTo>
                  <a:pt x="4011371" y="12700"/>
                </a:lnTo>
                <a:lnTo>
                  <a:pt x="4011371" y="0"/>
                </a:lnTo>
                <a:lnTo>
                  <a:pt x="4024071" y="0"/>
                </a:lnTo>
                <a:lnTo>
                  <a:pt x="4024071" y="12700"/>
                </a:lnTo>
                <a:close/>
              </a:path>
              <a:path w="4161790" h="356870">
                <a:moveTo>
                  <a:pt x="4049471" y="12700"/>
                </a:moveTo>
                <a:lnTo>
                  <a:pt x="4036771" y="12700"/>
                </a:lnTo>
                <a:lnTo>
                  <a:pt x="4036771" y="0"/>
                </a:lnTo>
                <a:lnTo>
                  <a:pt x="4049471" y="0"/>
                </a:lnTo>
                <a:lnTo>
                  <a:pt x="4049471" y="12700"/>
                </a:lnTo>
                <a:close/>
              </a:path>
              <a:path w="4161790" h="356870">
                <a:moveTo>
                  <a:pt x="4074871" y="12700"/>
                </a:moveTo>
                <a:lnTo>
                  <a:pt x="4062171" y="12700"/>
                </a:lnTo>
                <a:lnTo>
                  <a:pt x="4062171" y="0"/>
                </a:lnTo>
                <a:lnTo>
                  <a:pt x="4074871" y="0"/>
                </a:lnTo>
                <a:lnTo>
                  <a:pt x="4074871" y="12700"/>
                </a:lnTo>
                <a:close/>
              </a:path>
              <a:path w="4161790" h="356870">
                <a:moveTo>
                  <a:pt x="4097921" y="12700"/>
                </a:moveTo>
                <a:lnTo>
                  <a:pt x="4087571" y="12700"/>
                </a:lnTo>
                <a:lnTo>
                  <a:pt x="4087571" y="0"/>
                </a:lnTo>
                <a:lnTo>
                  <a:pt x="4098074" y="0"/>
                </a:lnTo>
                <a:lnTo>
                  <a:pt x="4098074" y="6604"/>
                </a:lnTo>
                <a:lnTo>
                  <a:pt x="4097921" y="12700"/>
                </a:lnTo>
                <a:close/>
              </a:path>
              <a:path w="4161790" h="356870">
                <a:moveTo>
                  <a:pt x="4100120" y="12700"/>
                </a:moveTo>
                <a:lnTo>
                  <a:pt x="4098074" y="12700"/>
                </a:lnTo>
                <a:lnTo>
                  <a:pt x="4098074" y="6604"/>
                </a:lnTo>
                <a:lnTo>
                  <a:pt x="4098239" y="0"/>
                </a:lnTo>
                <a:lnTo>
                  <a:pt x="4100436" y="63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00118" y="12750"/>
                </a:moveTo>
                <a:lnTo>
                  <a:pt x="4097921" y="12700"/>
                </a:lnTo>
                <a:lnTo>
                  <a:pt x="4098074" y="6604"/>
                </a:lnTo>
                <a:lnTo>
                  <a:pt x="4098074" y="12700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23561" y="15074"/>
                </a:moveTo>
                <a:lnTo>
                  <a:pt x="4113555" y="15074"/>
                </a:lnTo>
                <a:lnTo>
                  <a:pt x="4112958" y="14897"/>
                </a:lnTo>
                <a:lnTo>
                  <a:pt x="4111218" y="14477"/>
                </a:lnTo>
                <a:lnTo>
                  <a:pt x="4114380" y="2171"/>
                </a:lnTo>
                <a:lnTo>
                  <a:pt x="4117022" y="2857"/>
                </a:lnTo>
                <a:lnTo>
                  <a:pt x="4122877" y="5003"/>
                </a:lnTo>
                <a:lnTo>
                  <a:pt x="4127373" y="7162"/>
                </a:lnTo>
                <a:lnTo>
                  <a:pt x="4123561" y="15074"/>
                </a:lnTo>
                <a:close/>
              </a:path>
              <a:path w="4161790" h="356870">
                <a:moveTo>
                  <a:pt x="4113192" y="14982"/>
                </a:moveTo>
                <a:lnTo>
                  <a:pt x="4112859" y="14897"/>
                </a:lnTo>
                <a:lnTo>
                  <a:pt x="4113192" y="14982"/>
                </a:lnTo>
                <a:close/>
              </a:path>
              <a:path w="4161790" h="356870">
                <a:moveTo>
                  <a:pt x="4113555" y="15074"/>
                </a:moveTo>
                <a:lnTo>
                  <a:pt x="4113192" y="14982"/>
                </a:lnTo>
                <a:lnTo>
                  <a:pt x="4112958" y="14897"/>
                </a:lnTo>
                <a:lnTo>
                  <a:pt x="4113555" y="15074"/>
                </a:lnTo>
                <a:close/>
              </a:path>
              <a:path w="4161790" h="356870">
                <a:moveTo>
                  <a:pt x="4122723" y="16814"/>
                </a:moveTo>
                <a:lnTo>
                  <a:pt x="4118229" y="16814"/>
                </a:lnTo>
                <a:lnTo>
                  <a:pt x="4117644" y="16573"/>
                </a:lnTo>
                <a:lnTo>
                  <a:pt x="4113192" y="14982"/>
                </a:lnTo>
                <a:lnTo>
                  <a:pt x="4113555" y="15074"/>
                </a:lnTo>
                <a:lnTo>
                  <a:pt x="4123561" y="15074"/>
                </a:lnTo>
                <a:lnTo>
                  <a:pt x="4122723" y="16814"/>
                </a:lnTo>
                <a:close/>
              </a:path>
              <a:path w="4161790" h="356870">
                <a:moveTo>
                  <a:pt x="4117888" y="16690"/>
                </a:moveTo>
                <a:lnTo>
                  <a:pt x="4117565" y="16573"/>
                </a:lnTo>
                <a:lnTo>
                  <a:pt x="4117888" y="16690"/>
                </a:lnTo>
                <a:close/>
              </a:path>
              <a:path w="4161790" h="356870">
                <a:moveTo>
                  <a:pt x="4118229" y="16814"/>
                </a:moveTo>
                <a:lnTo>
                  <a:pt x="4117888" y="16690"/>
                </a:lnTo>
                <a:lnTo>
                  <a:pt x="4117644" y="16573"/>
                </a:lnTo>
                <a:lnTo>
                  <a:pt x="4118229" y="16814"/>
                </a:lnTo>
                <a:close/>
              </a:path>
              <a:path w="4161790" h="356870">
                <a:moveTo>
                  <a:pt x="4121861" y="18605"/>
                </a:moveTo>
                <a:lnTo>
                  <a:pt x="4117888" y="16690"/>
                </a:lnTo>
                <a:lnTo>
                  <a:pt x="4118229" y="16814"/>
                </a:lnTo>
                <a:lnTo>
                  <a:pt x="4122723" y="16814"/>
                </a:lnTo>
                <a:lnTo>
                  <a:pt x="4121861" y="18605"/>
                </a:lnTo>
                <a:close/>
              </a:path>
              <a:path w="4161790" h="356870">
                <a:moveTo>
                  <a:pt x="4145604" y="27851"/>
                </a:moveTo>
                <a:lnTo>
                  <a:pt x="4134370" y="27851"/>
                </a:lnTo>
                <a:lnTo>
                  <a:pt x="4133938" y="27419"/>
                </a:lnTo>
                <a:lnTo>
                  <a:pt x="4130852" y="24663"/>
                </a:lnTo>
                <a:lnTo>
                  <a:pt x="4139399" y="15265"/>
                </a:lnTo>
                <a:lnTo>
                  <a:pt x="4143133" y="18656"/>
                </a:lnTo>
                <a:lnTo>
                  <a:pt x="4147248" y="23177"/>
                </a:lnTo>
                <a:lnTo>
                  <a:pt x="4148899" y="25387"/>
                </a:lnTo>
                <a:lnTo>
                  <a:pt x="4145604" y="27851"/>
                </a:lnTo>
                <a:close/>
              </a:path>
              <a:path w="4161790" h="356870">
                <a:moveTo>
                  <a:pt x="4134148" y="27649"/>
                </a:moveTo>
                <a:lnTo>
                  <a:pt x="4133894" y="27419"/>
                </a:lnTo>
                <a:lnTo>
                  <a:pt x="4134148" y="27649"/>
                </a:lnTo>
                <a:close/>
              </a:path>
              <a:path w="4161790" h="356870">
                <a:moveTo>
                  <a:pt x="4134370" y="27851"/>
                </a:moveTo>
                <a:lnTo>
                  <a:pt x="4134148" y="27649"/>
                </a:lnTo>
                <a:lnTo>
                  <a:pt x="4133938" y="27419"/>
                </a:lnTo>
                <a:lnTo>
                  <a:pt x="4134370" y="27851"/>
                </a:lnTo>
                <a:close/>
              </a:path>
              <a:path w="4161790" h="356870">
                <a:moveTo>
                  <a:pt x="4140730" y="31496"/>
                </a:moveTo>
                <a:lnTo>
                  <a:pt x="4137647" y="31496"/>
                </a:lnTo>
                <a:lnTo>
                  <a:pt x="4137253" y="31026"/>
                </a:lnTo>
                <a:lnTo>
                  <a:pt x="4134148" y="27649"/>
                </a:lnTo>
                <a:lnTo>
                  <a:pt x="4134370" y="27851"/>
                </a:lnTo>
                <a:lnTo>
                  <a:pt x="4145604" y="27851"/>
                </a:lnTo>
                <a:lnTo>
                  <a:pt x="4140730" y="31496"/>
                </a:lnTo>
                <a:close/>
              </a:path>
              <a:path w="4161790" h="356870">
                <a:moveTo>
                  <a:pt x="4137410" y="31235"/>
                </a:moveTo>
                <a:lnTo>
                  <a:pt x="4137219" y="31026"/>
                </a:lnTo>
                <a:lnTo>
                  <a:pt x="4137410" y="31235"/>
                </a:lnTo>
                <a:close/>
              </a:path>
              <a:path w="4161790" h="356870">
                <a:moveTo>
                  <a:pt x="4137647" y="31496"/>
                </a:moveTo>
                <a:lnTo>
                  <a:pt x="4137410" y="31235"/>
                </a:lnTo>
                <a:lnTo>
                  <a:pt x="4137253" y="31026"/>
                </a:lnTo>
                <a:lnTo>
                  <a:pt x="4137647" y="31496"/>
                </a:lnTo>
                <a:close/>
              </a:path>
              <a:path w="4161790" h="356870">
                <a:moveTo>
                  <a:pt x="4138726" y="32994"/>
                </a:moveTo>
                <a:lnTo>
                  <a:pt x="4137410" y="31235"/>
                </a:lnTo>
                <a:lnTo>
                  <a:pt x="4137647" y="31496"/>
                </a:lnTo>
                <a:lnTo>
                  <a:pt x="4140730" y="31496"/>
                </a:lnTo>
                <a:lnTo>
                  <a:pt x="4138726" y="32994"/>
                </a:lnTo>
                <a:close/>
              </a:path>
              <a:path w="4161790" h="356870">
                <a:moveTo>
                  <a:pt x="4158704" y="44145"/>
                </a:moveTo>
                <a:lnTo>
                  <a:pt x="4145216" y="44145"/>
                </a:lnTo>
                <a:lnTo>
                  <a:pt x="4144962" y="43561"/>
                </a:lnTo>
                <a:lnTo>
                  <a:pt x="4144581" y="42824"/>
                </a:lnTo>
                <a:lnTo>
                  <a:pt x="4156011" y="37312"/>
                </a:lnTo>
                <a:lnTo>
                  <a:pt x="4156786" y="38912"/>
                </a:lnTo>
                <a:lnTo>
                  <a:pt x="4158704" y="44145"/>
                </a:lnTo>
                <a:close/>
              </a:path>
              <a:path w="4161790" h="356870">
                <a:moveTo>
                  <a:pt x="4145048" y="43795"/>
                </a:moveTo>
                <a:lnTo>
                  <a:pt x="4144935" y="43561"/>
                </a:lnTo>
                <a:lnTo>
                  <a:pt x="4145048" y="43795"/>
                </a:lnTo>
                <a:close/>
              </a:path>
              <a:path w="4161790" h="356870">
                <a:moveTo>
                  <a:pt x="4145216" y="44145"/>
                </a:moveTo>
                <a:lnTo>
                  <a:pt x="4145048" y="43795"/>
                </a:lnTo>
                <a:lnTo>
                  <a:pt x="4144962" y="43561"/>
                </a:lnTo>
                <a:lnTo>
                  <a:pt x="4145216" y="44145"/>
                </a:lnTo>
                <a:close/>
              </a:path>
              <a:path w="4161790" h="356870">
                <a:moveTo>
                  <a:pt x="4159973" y="48831"/>
                </a:moveTo>
                <a:lnTo>
                  <a:pt x="4146892" y="48831"/>
                </a:lnTo>
                <a:lnTo>
                  <a:pt x="4146715" y="48234"/>
                </a:lnTo>
                <a:lnTo>
                  <a:pt x="4145048" y="43795"/>
                </a:lnTo>
                <a:lnTo>
                  <a:pt x="4145216" y="44145"/>
                </a:lnTo>
                <a:lnTo>
                  <a:pt x="4158704" y="44145"/>
                </a:lnTo>
                <a:lnTo>
                  <a:pt x="4158932" y="44767"/>
                </a:lnTo>
                <a:lnTo>
                  <a:pt x="4159973" y="48831"/>
                </a:lnTo>
                <a:close/>
              </a:path>
              <a:path w="4161790" h="356870">
                <a:moveTo>
                  <a:pt x="4146810" y="48606"/>
                </a:moveTo>
                <a:lnTo>
                  <a:pt x="4146674" y="48234"/>
                </a:lnTo>
                <a:lnTo>
                  <a:pt x="4146810" y="48606"/>
                </a:lnTo>
                <a:close/>
              </a:path>
              <a:path w="4161790" h="356870">
                <a:moveTo>
                  <a:pt x="4146892" y="48831"/>
                </a:moveTo>
                <a:lnTo>
                  <a:pt x="4146810" y="48606"/>
                </a:lnTo>
                <a:lnTo>
                  <a:pt x="4146715" y="48234"/>
                </a:lnTo>
                <a:lnTo>
                  <a:pt x="4146892" y="48831"/>
                </a:lnTo>
                <a:close/>
              </a:path>
              <a:path w="4161790" h="356870">
                <a:moveTo>
                  <a:pt x="4148112" y="53682"/>
                </a:moveTo>
                <a:lnTo>
                  <a:pt x="4146810" y="48606"/>
                </a:lnTo>
                <a:lnTo>
                  <a:pt x="4146892" y="48831"/>
                </a:lnTo>
                <a:lnTo>
                  <a:pt x="4159973" y="48831"/>
                </a:lnTo>
                <a:lnTo>
                  <a:pt x="4160405" y="50520"/>
                </a:lnTo>
                <a:lnTo>
                  <a:pt x="4148112" y="53682"/>
                </a:lnTo>
                <a:close/>
              </a:path>
              <a:path w="4161790" h="356870">
                <a:moveTo>
                  <a:pt x="4161790" y="77419"/>
                </a:moveTo>
                <a:lnTo>
                  <a:pt x="4149090" y="77419"/>
                </a:lnTo>
                <a:lnTo>
                  <a:pt x="4149090" y="64719"/>
                </a:lnTo>
                <a:lnTo>
                  <a:pt x="4161790" y="64719"/>
                </a:lnTo>
                <a:lnTo>
                  <a:pt x="4161790" y="77419"/>
                </a:lnTo>
                <a:close/>
              </a:path>
              <a:path w="4161790" h="356870">
                <a:moveTo>
                  <a:pt x="4161790" y="102819"/>
                </a:moveTo>
                <a:lnTo>
                  <a:pt x="4149090" y="102819"/>
                </a:lnTo>
                <a:lnTo>
                  <a:pt x="4149090" y="90119"/>
                </a:lnTo>
                <a:lnTo>
                  <a:pt x="4161790" y="90119"/>
                </a:lnTo>
                <a:lnTo>
                  <a:pt x="4161790" y="102819"/>
                </a:lnTo>
                <a:close/>
              </a:path>
              <a:path w="4161790" h="356870">
                <a:moveTo>
                  <a:pt x="4161790" y="128219"/>
                </a:moveTo>
                <a:lnTo>
                  <a:pt x="4149090" y="128219"/>
                </a:lnTo>
                <a:lnTo>
                  <a:pt x="4149090" y="115519"/>
                </a:lnTo>
                <a:lnTo>
                  <a:pt x="4161790" y="115519"/>
                </a:lnTo>
                <a:lnTo>
                  <a:pt x="4161790" y="128219"/>
                </a:lnTo>
                <a:close/>
              </a:path>
              <a:path w="4161790" h="356870">
                <a:moveTo>
                  <a:pt x="4161790" y="153619"/>
                </a:moveTo>
                <a:lnTo>
                  <a:pt x="4149090" y="153619"/>
                </a:lnTo>
                <a:lnTo>
                  <a:pt x="4149090" y="140919"/>
                </a:lnTo>
                <a:lnTo>
                  <a:pt x="4161790" y="140919"/>
                </a:lnTo>
                <a:lnTo>
                  <a:pt x="4161790" y="153619"/>
                </a:lnTo>
                <a:close/>
              </a:path>
              <a:path w="4161790" h="356870">
                <a:moveTo>
                  <a:pt x="4161790" y="179019"/>
                </a:moveTo>
                <a:lnTo>
                  <a:pt x="4149090" y="179019"/>
                </a:lnTo>
                <a:lnTo>
                  <a:pt x="4149090" y="166319"/>
                </a:lnTo>
                <a:lnTo>
                  <a:pt x="4161790" y="166319"/>
                </a:lnTo>
                <a:lnTo>
                  <a:pt x="4161790" y="179019"/>
                </a:lnTo>
                <a:close/>
              </a:path>
              <a:path w="4161790" h="356870">
                <a:moveTo>
                  <a:pt x="4161790" y="204419"/>
                </a:moveTo>
                <a:lnTo>
                  <a:pt x="4149090" y="204419"/>
                </a:lnTo>
                <a:lnTo>
                  <a:pt x="4149090" y="191719"/>
                </a:lnTo>
                <a:lnTo>
                  <a:pt x="4161790" y="191719"/>
                </a:lnTo>
                <a:lnTo>
                  <a:pt x="4161790" y="204419"/>
                </a:lnTo>
                <a:close/>
              </a:path>
              <a:path w="4161790" h="356870">
                <a:moveTo>
                  <a:pt x="4161790" y="229819"/>
                </a:moveTo>
                <a:lnTo>
                  <a:pt x="4149090" y="229819"/>
                </a:lnTo>
                <a:lnTo>
                  <a:pt x="4149090" y="217119"/>
                </a:lnTo>
                <a:lnTo>
                  <a:pt x="4161790" y="217119"/>
                </a:lnTo>
                <a:lnTo>
                  <a:pt x="4161790" y="229819"/>
                </a:lnTo>
                <a:close/>
              </a:path>
              <a:path w="4161790" h="356870">
                <a:moveTo>
                  <a:pt x="4161790" y="255219"/>
                </a:moveTo>
                <a:lnTo>
                  <a:pt x="4149090" y="255219"/>
                </a:lnTo>
                <a:lnTo>
                  <a:pt x="4149090" y="242519"/>
                </a:lnTo>
                <a:lnTo>
                  <a:pt x="4161790" y="242519"/>
                </a:lnTo>
                <a:lnTo>
                  <a:pt x="4161790" y="255219"/>
                </a:lnTo>
                <a:close/>
              </a:path>
              <a:path w="4161790" h="356870">
                <a:moveTo>
                  <a:pt x="4161790" y="280619"/>
                </a:moveTo>
                <a:lnTo>
                  <a:pt x="4149090" y="280619"/>
                </a:lnTo>
                <a:lnTo>
                  <a:pt x="4149090" y="267919"/>
                </a:lnTo>
                <a:lnTo>
                  <a:pt x="4161790" y="267919"/>
                </a:lnTo>
                <a:lnTo>
                  <a:pt x="4161790" y="280619"/>
                </a:lnTo>
                <a:close/>
              </a:path>
              <a:path w="4161790" h="356870">
                <a:moveTo>
                  <a:pt x="4161548" y="298538"/>
                </a:moveTo>
                <a:lnTo>
                  <a:pt x="4148810" y="298538"/>
                </a:lnTo>
                <a:lnTo>
                  <a:pt x="4148848" y="298221"/>
                </a:lnTo>
                <a:lnTo>
                  <a:pt x="4149039" y="295630"/>
                </a:lnTo>
                <a:lnTo>
                  <a:pt x="4149090" y="293166"/>
                </a:lnTo>
                <a:lnTo>
                  <a:pt x="4161777" y="293484"/>
                </a:lnTo>
                <a:lnTo>
                  <a:pt x="4161713" y="296430"/>
                </a:lnTo>
                <a:lnTo>
                  <a:pt x="4161548" y="298538"/>
                </a:lnTo>
                <a:close/>
              </a:path>
              <a:path w="4161790" h="356870">
                <a:moveTo>
                  <a:pt x="4149013" y="295948"/>
                </a:moveTo>
                <a:lnTo>
                  <a:pt x="4149022" y="295630"/>
                </a:lnTo>
                <a:lnTo>
                  <a:pt x="4149013" y="295948"/>
                </a:lnTo>
                <a:close/>
              </a:path>
              <a:path w="4161790" h="356870">
                <a:moveTo>
                  <a:pt x="4148814" y="298485"/>
                </a:moveTo>
                <a:lnTo>
                  <a:pt x="4148835" y="298221"/>
                </a:lnTo>
                <a:lnTo>
                  <a:pt x="4148814" y="298485"/>
                </a:lnTo>
                <a:close/>
              </a:path>
              <a:path w="4161790" h="356870">
                <a:moveTo>
                  <a:pt x="4161278" y="301091"/>
                </a:moveTo>
                <a:lnTo>
                  <a:pt x="4148480" y="301091"/>
                </a:lnTo>
                <a:lnTo>
                  <a:pt x="4148531" y="300774"/>
                </a:lnTo>
                <a:lnTo>
                  <a:pt x="4148814" y="298485"/>
                </a:lnTo>
                <a:lnTo>
                  <a:pt x="4161548" y="298538"/>
                </a:lnTo>
                <a:lnTo>
                  <a:pt x="4161459" y="299669"/>
                </a:lnTo>
                <a:lnTo>
                  <a:pt x="4161278" y="301091"/>
                </a:lnTo>
                <a:close/>
              </a:path>
              <a:path w="4161790" h="356870">
                <a:moveTo>
                  <a:pt x="4148495" y="300971"/>
                </a:moveTo>
                <a:lnTo>
                  <a:pt x="4148521" y="300774"/>
                </a:lnTo>
                <a:lnTo>
                  <a:pt x="4148495" y="300971"/>
                </a:lnTo>
                <a:close/>
              </a:path>
              <a:path w="4161790" h="356870">
                <a:moveTo>
                  <a:pt x="4160920" y="303606"/>
                </a:moveTo>
                <a:lnTo>
                  <a:pt x="4148023" y="303606"/>
                </a:lnTo>
                <a:lnTo>
                  <a:pt x="4148124" y="303136"/>
                </a:lnTo>
                <a:lnTo>
                  <a:pt x="4148157" y="302856"/>
                </a:lnTo>
                <a:lnTo>
                  <a:pt x="4148495" y="300971"/>
                </a:lnTo>
                <a:lnTo>
                  <a:pt x="4161278" y="301091"/>
                </a:lnTo>
                <a:lnTo>
                  <a:pt x="4161053" y="302856"/>
                </a:lnTo>
                <a:lnTo>
                  <a:pt x="4160920" y="303606"/>
                </a:lnTo>
                <a:close/>
              </a:path>
              <a:path w="4161790" h="356870">
                <a:moveTo>
                  <a:pt x="4148066" y="303364"/>
                </a:moveTo>
                <a:lnTo>
                  <a:pt x="4148107" y="303136"/>
                </a:lnTo>
                <a:lnTo>
                  <a:pt x="4148066" y="303364"/>
                </a:lnTo>
                <a:close/>
              </a:path>
              <a:path w="4161790" h="356870">
                <a:moveTo>
                  <a:pt x="4160113" y="307492"/>
                </a:moveTo>
                <a:lnTo>
                  <a:pt x="4147820" y="304330"/>
                </a:lnTo>
                <a:lnTo>
                  <a:pt x="4148066" y="303364"/>
                </a:lnTo>
                <a:lnTo>
                  <a:pt x="4148023" y="303606"/>
                </a:lnTo>
                <a:lnTo>
                  <a:pt x="4160920" y="303606"/>
                </a:lnTo>
                <a:lnTo>
                  <a:pt x="4160481" y="306070"/>
                </a:lnTo>
                <a:lnTo>
                  <a:pt x="4160113" y="307492"/>
                </a:lnTo>
                <a:close/>
              </a:path>
              <a:path w="4161790" h="356870">
                <a:moveTo>
                  <a:pt x="4149518" y="317741"/>
                </a:moveTo>
                <a:lnTo>
                  <a:pt x="4142790" y="317741"/>
                </a:lnTo>
                <a:lnTo>
                  <a:pt x="4143095" y="317207"/>
                </a:lnTo>
                <a:lnTo>
                  <a:pt x="4144060" y="315112"/>
                </a:lnTo>
                <a:lnTo>
                  <a:pt x="4149518" y="317741"/>
                </a:lnTo>
                <a:close/>
              </a:path>
              <a:path w="4161790" h="356870">
                <a:moveTo>
                  <a:pt x="4142869" y="317578"/>
                </a:moveTo>
                <a:lnTo>
                  <a:pt x="4143048" y="317207"/>
                </a:lnTo>
                <a:lnTo>
                  <a:pt x="4142869" y="317578"/>
                </a:lnTo>
                <a:close/>
              </a:path>
              <a:path w="4161790" h="356870">
                <a:moveTo>
                  <a:pt x="4154875" y="321932"/>
                </a:moveTo>
                <a:lnTo>
                  <a:pt x="4140212" y="321932"/>
                </a:lnTo>
                <a:lnTo>
                  <a:pt x="4140555" y="321424"/>
                </a:lnTo>
                <a:lnTo>
                  <a:pt x="4142869" y="317578"/>
                </a:lnTo>
                <a:lnTo>
                  <a:pt x="4142790" y="317741"/>
                </a:lnTo>
                <a:lnTo>
                  <a:pt x="4149518" y="317741"/>
                </a:lnTo>
                <a:lnTo>
                  <a:pt x="4155503" y="320624"/>
                </a:lnTo>
                <a:lnTo>
                  <a:pt x="4154875" y="321932"/>
                </a:lnTo>
                <a:close/>
              </a:path>
              <a:path w="4161790" h="356870">
                <a:moveTo>
                  <a:pt x="4140375" y="321666"/>
                </a:moveTo>
                <a:lnTo>
                  <a:pt x="4140522" y="321424"/>
                </a:lnTo>
                <a:lnTo>
                  <a:pt x="4140375" y="321666"/>
                </a:lnTo>
                <a:close/>
              </a:path>
              <a:path w="4161790" h="356870">
                <a:moveTo>
                  <a:pt x="4140212" y="321932"/>
                </a:moveTo>
                <a:lnTo>
                  <a:pt x="4140375" y="321666"/>
                </a:lnTo>
                <a:lnTo>
                  <a:pt x="4140555" y="321424"/>
                </a:lnTo>
                <a:lnTo>
                  <a:pt x="4140212" y="321932"/>
                </a:lnTo>
                <a:close/>
              </a:path>
              <a:path w="4161790" h="356870">
                <a:moveTo>
                  <a:pt x="4148188" y="332422"/>
                </a:moveTo>
                <a:lnTo>
                  <a:pt x="4138015" y="324827"/>
                </a:lnTo>
                <a:lnTo>
                  <a:pt x="4140375" y="321666"/>
                </a:lnTo>
                <a:lnTo>
                  <a:pt x="4140212" y="321932"/>
                </a:lnTo>
                <a:lnTo>
                  <a:pt x="4154875" y="321932"/>
                </a:lnTo>
                <a:lnTo>
                  <a:pt x="4154106" y="323532"/>
                </a:lnTo>
                <a:lnTo>
                  <a:pt x="4150906" y="328790"/>
                </a:lnTo>
                <a:lnTo>
                  <a:pt x="4148188" y="332422"/>
                </a:lnTo>
                <a:close/>
              </a:path>
              <a:path w="4161790" h="356870">
                <a:moveTo>
                  <a:pt x="4132709" y="335635"/>
                </a:moveTo>
                <a:lnTo>
                  <a:pt x="4126344" y="335635"/>
                </a:lnTo>
                <a:lnTo>
                  <a:pt x="4126852" y="335292"/>
                </a:lnTo>
                <a:lnTo>
                  <a:pt x="4130433" y="332587"/>
                </a:lnTo>
                <a:lnTo>
                  <a:pt x="4132709" y="335635"/>
                </a:lnTo>
                <a:close/>
              </a:path>
              <a:path w="4161790" h="356870">
                <a:moveTo>
                  <a:pt x="4126587" y="335454"/>
                </a:moveTo>
                <a:lnTo>
                  <a:pt x="4126804" y="335292"/>
                </a:lnTo>
                <a:lnTo>
                  <a:pt x="4126587" y="335454"/>
                </a:lnTo>
                <a:close/>
              </a:path>
              <a:path w="4161790" h="356870">
                <a:moveTo>
                  <a:pt x="4126344" y="335635"/>
                </a:moveTo>
                <a:lnTo>
                  <a:pt x="4126587" y="335454"/>
                </a:lnTo>
                <a:lnTo>
                  <a:pt x="4126852" y="335292"/>
                </a:lnTo>
                <a:lnTo>
                  <a:pt x="4126344" y="335635"/>
                </a:lnTo>
                <a:close/>
              </a:path>
              <a:path w="4161790" h="356870">
                <a:moveTo>
                  <a:pt x="4134605" y="338175"/>
                </a:moveTo>
                <a:lnTo>
                  <a:pt x="4122127" y="338175"/>
                </a:lnTo>
                <a:lnTo>
                  <a:pt x="4122661" y="337870"/>
                </a:lnTo>
                <a:lnTo>
                  <a:pt x="4126587" y="335454"/>
                </a:lnTo>
                <a:lnTo>
                  <a:pt x="4126344" y="335635"/>
                </a:lnTo>
                <a:lnTo>
                  <a:pt x="4132709" y="335635"/>
                </a:lnTo>
                <a:lnTo>
                  <a:pt x="4134605" y="338175"/>
                </a:lnTo>
                <a:close/>
              </a:path>
              <a:path w="4161790" h="356870">
                <a:moveTo>
                  <a:pt x="4122498" y="337949"/>
                </a:moveTo>
                <a:lnTo>
                  <a:pt x="4122627" y="337870"/>
                </a:lnTo>
                <a:lnTo>
                  <a:pt x="4122498" y="337949"/>
                </a:lnTo>
                <a:close/>
              </a:path>
              <a:path w="4161790" h="356870">
                <a:moveTo>
                  <a:pt x="4126306" y="350215"/>
                </a:moveTo>
                <a:lnTo>
                  <a:pt x="4120794" y="338772"/>
                </a:lnTo>
                <a:lnTo>
                  <a:pt x="4122498" y="337949"/>
                </a:lnTo>
                <a:lnTo>
                  <a:pt x="4122127" y="338175"/>
                </a:lnTo>
                <a:lnTo>
                  <a:pt x="4134605" y="338175"/>
                </a:lnTo>
                <a:lnTo>
                  <a:pt x="4138028" y="342760"/>
                </a:lnTo>
                <a:lnTo>
                  <a:pt x="4133710" y="345986"/>
                </a:lnTo>
                <a:lnTo>
                  <a:pt x="4128452" y="349186"/>
                </a:lnTo>
                <a:lnTo>
                  <a:pt x="4126306" y="350215"/>
                </a:lnTo>
                <a:close/>
              </a:path>
              <a:path w="4161790" h="356870">
                <a:moveTo>
                  <a:pt x="4110209" y="343204"/>
                </a:moveTo>
                <a:lnTo>
                  <a:pt x="4108056" y="343204"/>
                </a:lnTo>
                <a:lnTo>
                  <a:pt x="4108526" y="343103"/>
                </a:lnTo>
                <a:lnTo>
                  <a:pt x="4110075" y="342684"/>
                </a:lnTo>
                <a:lnTo>
                  <a:pt x="4110209" y="343204"/>
                </a:lnTo>
                <a:close/>
              </a:path>
              <a:path w="4161790" h="356870">
                <a:moveTo>
                  <a:pt x="4108276" y="343147"/>
                </a:moveTo>
                <a:lnTo>
                  <a:pt x="4108450" y="343103"/>
                </a:lnTo>
                <a:lnTo>
                  <a:pt x="4108276" y="343147"/>
                </a:lnTo>
                <a:close/>
              </a:path>
              <a:path w="4161790" h="356870">
                <a:moveTo>
                  <a:pt x="4110313" y="343611"/>
                </a:moveTo>
                <a:lnTo>
                  <a:pt x="4105694" y="343611"/>
                </a:lnTo>
                <a:lnTo>
                  <a:pt x="4106011" y="343560"/>
                </a:lnTo>
                <a:lnTo>
                  <a:pt x="4108276" y="343147"/>
                </a:lnTo>
                <a:lnTo>
                  <a:pt x="4108056" y="343204"/>
                </a:lnTo>
                <a:lnTo>
                  <a:pt x="4110209" y="343204"/>
                </a:lnTo>
                <a:lnTo>
                  <a:pt x="4110313" y="343611"/>
                </a:lnTo>
                <a:close/>
              </a:path>
              <a:path w="4161790" h="356870">
                <a:moveTo>
                  <a:pt x="4105891" y="343575"/>
                </a:moveTo>
                <a:close/>
              </a:path>
              <a:path w="4161790" h="356870">
                <a:moveTo>
                  <a:pt x="4110395" y="343928"/>
                </a:moveTo>
                <a:lnTo>
                  <a:pt x="4103141" y="343928"/>
                </a:lnTo>
                <a:lnTo>
                  <a:pt x="4103458" y="343890"/>
                </a:lnTo>
                <a:lnTo>
                  <a:pt x="4105891" y="343575"/>
                </a:lnTo>
                <a:lnTo>
                  <a:pt x="4105694" y="343611"/>
                </a:lnTo>
                <a:lnTo>
                  <a:pt x="4110313" y="343611"/>
                </a:lnTo>
                <a:lnTo>
                  <a:pt x="4110395" y="343928"/>
                </a:lnTo>
                <a:close/>
              </a:path>
              <a:path w="4161790" h="356870">
                <a:moveTo>
                  <a:pt x="4103405" y="343894"/>
                </a:moveTo>
                <a:close/>
              </a:path>
              <a:path w="4161790" h="356870">
                <a:moveTo>
                  <a:pt x="4110444" y="344119"/>
                </a:moveTo>
                <a:lnTo>
                  <a:pt x="4100550" y="344119"/>
                </a:lnTo>
                <a:lnTo>
                  <a:pt x="4103405" y="343894"/>
                </a:lnTo>
                <a:lnTo>
                  <a:pt x="4103141" y="343928"/>
                </a:lnTo>
                <a:lnTo>
                  <a:pt x="4110395" y="343928"/>
                </a:lnTo>
                <a:lnTo>
                  <a:pt x="4110444" y="344119"/>
                </a:lnTo>
                <a:close/>
              </a:path>
              <a:path w="4161790" h="356870">
                <a:moveTo>
                  <a:pt x="4099255" y="356844"/>
                </a:moveTo>
                <a:lnTo>
                  <a:pt x="4098937" y="344144"/>
                </a:lnTo>
                <a:lnTo>
                  <a:pt x="4100868" y="344093"/>
                </a:lnTo>
                <a:lnTo>
                  <a:pt x="4100550" y="344119"/>
                </a:lnTo>
                <a:lnTo>
                  <a:pt x="4110444" y="344119"/>
                </a:lnTo>
                <a:lnTo>
                  <a:pt x="4113237" y="354990"/>
                </a:lnTo>
                <a:lnTo>
                  <a:pt x="4110990" y="355561"/>
                </a:lnTo>
                <a:lnTo>
                  <a:pt x="4107776" y="356133"/>
                </a:lnTo>
                <a:lnTo>
                  <a:pt x="4104589" y="356539"/>
                </a:lnTo>
                <a:lnTo>
                  <a:pt x="4101350" y="356793"/>
                </a:lnTo>
                <a:lnTo>
                  <a:pt x="4099255" y="356844"/>
                </a:lnTo>
                <a:close/>
              </a:path>
              <a:path w="4161790" h="356870">
                <a:moveTo>
                  <a:pt x="4086402" y="356870"/>
                </a:moveTo>
                <a:lnTo>
                  <a:pt x="4073702" y="356870"/>
                </a:lnTo>
                <a:lnTo>
                  <a:pt x="4073702" y="344170"/>
                </a:lnTo>
                <a:lnTo>
                  <a:pt x="4086402" y="344170"/>
                </a:lnTo>
                <a:lnTo>
                  <a:pt x="4086402" y="356870"/>
                </a:lnTo>
                <a:close/>
              </a:path>
              <a:path w="4161790" h="356870">
                <a:moveTo>
                  <a:pt x="4061002" y="356870"/>
                </a:moveTo>
                <a:lnTo>
                  <a:pt x="4048302" y="356870"/>
                </a:lnTo>
                <a:lnTo>
                  <a:pt x="4048302" y="344170"/>
                </a:lnTo>
                <a:lnTo>
                  <a:pt x="4061002" y="344170"/>
                </a:lnTo>
                <a:lnTo>
                  <a:pt x="4061002" y="356870"/>
                </a:lnTo>
                <a:close/>
              </a:path>
              <a:path w="4161790" h="356870">
                <a:moveTo>
                  <a:pt x="4035602" y="356870"/>
                </a:moveTo>
                <a:lnTo>
                  <a:pt x="4022902" y="356870"/>
                </a:lnTo>
                <a:lnTo>
                  <a:pt x="4022902" y="344170"/>
                </a:lnTo>
                <a:lnTo>
                  <a:pt x="4035602" y="344170"/>
                </a:lnTo>
                <a:lnTo>
                  <a:pt x="4035602" y="356870"/>
                </a:lnTo>
                <a:close/>
              </a:path>
              <a:path w="4161790" h="356870">
                <a:moveTo>
                  <a:pt x="4010202" y="356870"/>
                </a:moveTo>
                <a:lnTo>
                  <a:pt x="3997502" y="356870"/>
                </a:lnTo>
                <a:lnTo>
                  <a:pt x="3997502" y="344170"/>
                </a:lnTo>
                <a:lnTo>
                  <a:pt x="4010202" y="344170"/>
                </a:lnTo>
                <a:lnTo>
                  <a:pt x="4010202" y="356870"/>
                </a:lnTo>
                <a:close/>
              </a:path>
              <a:path w="4161790" h="356870">
                <a:moveTo>
                  <a:pt x="3984802" y="356870"/>
                </a:moveTo>
                <a:lnTo>
                  <a:pt x="3972102" y="356870"/>
                </a:lnTo>
                <a:lnTo>
                  <a:pt x="3972102" y="344170"/>
                </a:lnTo>
                <a:lnTo>
                  <a:pt x="3984802" y="344170"/>
                </a:lnTo>
                <a:lnTo>
                  <a:pt x="3984802" y="356870"/>
                </a:lnTo>
                <a:close/>
              </a:path>
              <a:path w="4161790" h="356870">
                <a:moveTo>
                  <a:pt x="3959402" y="356870"/>
                </a:moveTo>
                <a:lnTo>
                  <a:pt x="3946702" y="356870"/>
                </a:lnTo>
                <a:lnTo>
                  <a:pt x="3946702" y="344170"/>
                </a:lnTo>
                <a:lnTo>
                  <a:pt x="3959402" y="344170"/>
                </a:lnTo>
                <a:lnTo>
                  <a:pt x="3959402" y="356870"/>
                </a:lnTo>
                <a:close/>
              </a:path>
              <a:path w="4161790" h="356870">
                <a:moveTo>
                  <a:pt x="3934002" y="356870"/>
                </a:moveTo>
                <a:lnTo>
                  <a:pt x="3921302" y="356870"/>
                </a:lnTo>
                <a:lnTo>
                  <a:pt x="3921302" y="344170"/>
                </a:lnTo>
                <a:lnTo>
                  <a:pt x="3934002" y="344170"/>
                </a:lnTo>
                <a:lnTo>
                  <a:pt x="3934002" y="356870"/>
                </a:lnTo>
                <a:close/>
              </a:path>
              <a:path w="4161790" h="356870">
                <a:moveTo>
                  <a:pt x="3908602" y="356870"/>
                </a:moveTo>
                <a:lnTo>
                  <a:pt x="3895902" y="356870"/>
                </a:lnTo>
                <a:lnTo>
                  <a:pt x="3895902" y="344170"/>
                </a:lnTo>
                <a:lnTo>
                  <a:pt x="3908602" y="344170"/>
                </a:lnTo>
                <a:lnTo>
                  <a:pt x="3908602" y="356870"/>
                </a:lnTo>
                <a:close/>
              </a:path>
              <a:path w="4161790" h="356870">
                <a:moveTo>
                  <a:pt x="3883202" y="356870"/>
                </a:moveTo>
                <a:lnTo>
                  <a:pt x="3870502" y="356870"/>
                </a:lnTo>
                <a:lnTo>
                  <a:pt x="3870502" y="344170"/>
                </a:lnTo>
                <a:lnTo>
                  <a:pt x="3883202" y="344170"/>
                </a:lnTo>
                <a:lnTo>
                  <a:pt x="3883202" y="356870"/>
                </a:lnTo>
                <a:close/>
              </a:path>
              <a:path w="4161790" h="356870">
                <a:moveTo>
                  <a:pt x="3857802" y="356870"/>
                </a:moveTo>
                <a:lnTo>
                  <a:pt x="3845102" y="356870"/>
                </a:lnTo>
                <a:lnTo>
                  <a:pt x="3845102" y="344170"/>
                </a:lnTo>
                <a:lnTo>
                  <a:pt x="3857802" y="344170"/>
                </a:lnTo>
                <a:lnTo>
                  <a:pt x="3857802" y="356870"/>
                </a:lnTo>
                <a:close/>
              </a:path>
              <a:path w="4161790" h="356870">
                <a:moveTo>
                  <a:pt x="3832402" y="356870"/>
                </a:moveTo>
                <a:lnTo>
                  <a:pt x="3819702" y="356870"/>
                </a:lnTo>
                <a:lnTo>
                  <a:pt x="3819702" y="344170"/>
                </a:lnTo>
                <a:lnTo>
                  <a:pt x="3832402" y="344170"/>
                </a:lnTo>
                <a:lnTo>
                  <a:pt x="3832402" y="356870"/>
                </a:lnTo>
                <a:close/>
              </a:path>
              <a:path w="4161790" h="356870">
                <a:moveTo>
                  <a:pt x="3807002" y="356870"/>
                </a:moveTo>
                <a:lnTo>
                  <a:pt x="3794302" y="356870"/>
                </a:lnTo>
                <a:lnTo>
                  <a:pt x="3794302" y="344170"/>
                </a:lnTo>
                <a:lnTo>
                  <a:pt x="3807002" y="344170"/>
                </a:lnTo>
                <a:lnTo>
                  <a:pt x="3807002" y="356870"/>
                </a:lnTo>
                <a:close/>
              </a:path>
              <a:path w="4161790" h="356870">
                <a:moveTo>
                  <a:pt x="3781602" y="356870"/>
                </a:moveTo>
                <a:lnTo>
                  <a:pt x="3768902" y="356870"/>
                </a:lnTo>
                <a:lnTo>
                  <a:pt x="3768902" y="344170"/>
                </a:lnTo>
                <a:lnTo>
                  <a:pt x="3781602" y="344170"/>
                </a:lnTo>
                <a:lnTo>
                  <a:pt x="3781602" y="356870"/>
                </a:lnTo>
                <a:close/>
              </a:path>
              <a:path w="4161790" h="356870">
                <a:moveTo>
                  <a:pt x="3756202" y="356870"/>
                </a:moveTo>
                <a:lnTo>
                  <a:pt x="3743502" y="356870"/>
                </a:lnTo>
                <a:lnTo>
                  <a:pt x="3743502" y="344170"/>
                </a:lnTo>
                <a:lnTo>
                  <a:pt x="3756202" y="344170"/>
                </a:lnTo>
                <a:lnTo>
                  <a:pt x="3756202" y="356870"/>
                </a:lnTo>
                <a:close/>
              </a:path>
              <a:path w="4161790" h="356870">
                <a:moveTo>
                  <a:pt x="3730802" y="356870"/>
                </a:moveTo>
                <a:lnTo>
                  <a:pt x="3718102" y="356870"/>
                </a:lnTo>
                <a:lnTo>
                  <a:pt x="3718102" y="344170"/>
                </a:lnTo>
                <a:lnTo>
                  <a:pt x="3730802" y="344170"/>
                </a:lnTo>
                <a:lnTo>
                  <a:pt x="3730802" y="356870"/>
                </a:lnTo>
                <a:close/>
              </a:path>
              <a:path w="4161790" h="356870">
                <a:moveTo>
                  <a:pt x="3705402" y="356870"/>
                </a:moveTo>
                <a:lnTo>
                  <a:pt x="3692702" y="356870"/>
                </a:lnTo>
                <a:lnTo>
                  <a:pt x="3692702" y="344170"/>
                </a:lnTo>
                <a:lnTo>
                  <a:pt x="3705402" y="344170"/>
                </a:lnTo>
                <a:lnTo>
                  <a:pt x="3705402" y="356870"/>
                </a:lnTo>
                <a:close/>
              </a:path>
              <a:path w="4161790" h="356870">
                <a:moveTo>
                  <a:pt x="3680002" y="356870"/>
                </a:moveTo>
                <a:lnTo>
                  <a:pt x="3667302" y="356870"/>
                </a:lnTo>
                <a:lnTo>
                  <a:pt x="3667302" y="344170"/>
                </a:lnTo>
                <a:lnTo>
                  <a:pt x="3680002" y="344170"/>
                </a:lnTo>
                <a:lnTo>
                  <a:pt x="3680002" y="356870"/>
                </a:lnTo>
                <a:close/>
              </a:path>
              <a:path w="4161790" h="356870">
                <a:moveTo>
                  <a:pt x="3654602" y="356870"/>
                </a:moveTo>
                <a:lnTo>
                  <a:pt x="3641902" y="356870"/>
                </a:lnTo>
                <a:lnTo>
                  <a:pt x="3641902" y="344170"/>
                </a:lnTo>
                <a:lnTo>
                  <a:pt x="3654602" y="344170"/>
                </a:lnTo>
                <a:lnTo>
                  <a:pt x="3654602" y="356870"/>
                </a:lnTo>
                <a:close/>
              </a:path>
              <a:path w="4161790" h="356870">
                <a:moveTo>
                  <a:pt x="3629202" y="356870"/>
                </a:moveTo>
                <a:lnTo>
                  <a:pt x="3616502" y="356870"/>
                </a:lnTo>
                <a:lnTo>
                  <a:pt x="3616502" y="344170"/>
                </a:lnTo>
                <a:lnTo>
                  <a:pt x="3629202" y="344170"/>
                </a:lnTo>
                <a:lnTo>
                  <a:pt x="3629202" y="356870"/>
                </a:lnTo>
                <a:close/>
              </a:path>
              <a:path w="4161790" h="356870">
                <a:moveTo>
                  <a:pt x="3603802" y="356870"/>
                </a:moveTo>
                <a:lnTo>
                  <a:pt x="3591102" y="356870"/>
                </a:lnTo>
                <a:lnTo>
                  <a:pt x="3591102" y="344170"/>
                </a:lnTo>
                <a:lnTo>
                  <a:pt x="3603802" y="344170"/>
                </a:lnTo>
                <a:lnTo>
                  <a:pt x="3603802" y="356870"/>
                </a:lnTo>
                <a:close/>
              </a:path>
              <a:path w="4161790" h="356870">
                <a:moveTo>
                  <a:pt x="3578402" y="356870"/>
                </a:moveTo>
                <a:lnTo>
                  <a:pt x="3565702" y="356870"/>
                </a:lnTo>
                <a:lnTo>
                  <a:pt x="3565702" y="344170"/>
                </a:lnTo>
                <a:lnTo>
                  <a:pt x="3578402" y="344170"/>
                </a:lnTo>
                <a:lnTo>
                  <a:pt x="3578402" y="356870"/>
                </a:lnTo>
                <a:close/>
              </a:path>
              <a:path w="4161790" h="356870">
                <a:moveTo>
                  <a:pt x="3553002" y="356870"/>
                </a:moveTo>
                <a:lnTo>
                  <a:pt x="3540302" y="356870"/>
                </a:lnTo>
                <a:lnTo>
                  <a:pt x="3540302" y="344170"/>
                </a:lnTo>
                <a:lnTo>
                  <a:pt x="3553002" y="344170"/>
                </a:lnTo>
                <a:lnTo>
                  <a:pt x="3553002" y="356870"/>
                </a:lnTo>
                <a:close/>
              </a:path>
              <a:path w="4161790" h="356870">
                <a:moveTo>
                  <a:pt x="3527602" y="356870"/>
                </a:moveTo>
                <a:lnTo>
                  <a:pt x="3514902" y="356870"/>
                </a:lnTo>
                <a:lnTo>
                  <a:pt x="3514902" y="344170"/>
                </a:lnTo>
                <a:lnTo>
                  <a:pt x="3527602" y="344170"/>
                </a:lnTo>
                <a:lnTo>
                  <a:pt x="3527602" y="356870"/>
                </a:lnTo>
                <a:close/>
              </a:path>
              <a:path w="4161790" h="356870">
                <a:moveTo>
                  <a:pt x="3502202" y="356870"/>
                </a:moveTo>
                <a:lnTo>
                  <a:pt x="3489502" y="356870"/>
                </a:lnTo>
                <a:lnTo>
                  <a:pt x="3489502" y="344170"/>
                </a:lnTo>
                <a:lnTo>
                  <a:pt x="3502202" y="344170"/>
                </a:lnTo>
                <a:lnTo>
                  <a:pt x="3502202" y="356870"/>
                </a:lnTo>
                <a:close/>
              </a:path>
              <a:path w="4161790" h="356870">
                <a:moveTo>
                  <a:pt x="3476802" y="356870"/>
                </a:moveTo>
                <a:lnTo>
                  <a:pt x="3464102" y="356870"/>
                </a:lnTo>
                <a:lnTo>
                  <a:pt x="3464102" y="344170"/>
                </a:lnTo>
                <a:lnTo>
                  <a:pt x="3476802" y="344170"/>
                </a:lnTo>
                <a:lnTo>
                  <a:pt x="3476802" y="356870"/>
                </a:lnTo>
                <a:close/>
              </a:path>
              <a:path w="4161790" h="356870">
                <a:moveTo>
                  <a:pt x="3451402" y="356870"/>
                </a:moveTo>
                <a:lnTo>
                  <a:pt x="3438702" y="356870"/>
                </a:lnTo>
                <a:lnTo>
                  <a:pt x="3438702" y="344170"/>
                </a:lnTo>
                <a:lnTo>
                  <a:pt x="3451402" y="344170"/>
                </a:lnTo>
                <a:lnTo>
                  <a:pt x="3451402" y="356870"/>
                </a:lnTo>
                <a:close/>
              </a:path>
              <a:path w="4161790" h="356870">
                <a:moveTo>
                  <a:pt x="3426002" y="356870"/>
                </a:moveTo>
                <a:lnTo>
                  <a:pt x="3413302" y="356870"/>
                </a:lnTo>
                <a:lnTo>
                  <a:pt x="3413302" y="344170"/>
                </a:lnTo>
                <a:lnTo>
                  <a:pt x="3426002" y="344170"/>
                </a:lnTo>
                <a:lnTo>
                  <a:pt x="3426002" y="356870"/>
                </a:lnTo>
                <a:close/>
              </a:path>
              <a:path w="4161790" h="356870">
                <a:moveTo>
                  <a:pt x="3400602" y="356870"/>
                </a:moveTo>
                <a:lnTo>
                  <a:pt x="3387902" y="356870"/>
                </a:lnTo>
                <a:lnTo>
                  <a:pt x="3387902" y="344170"/>
                </a:lnTo>
                <a:lnTo>
                  <a:pt x="3400602" y="344170"/>
                </a:lnTo>
                <a:lnTo>
                  <a:pt x="3400602" y="356870"/>
                </a:lnTo>
                <a:close/>
              </a:path>
              <a:path w="4161790" h="356870">
                <a:moveTo>
                  <a:pt x="3375202" y="356870"/>
                </a:moveTo>
                <a:lnTo>
                  <a:pt x="3362502" y="356870"/>
                </a:lnTo>
                <a:lnTo>
                  <a:pt x="3362502" y="344170"/>
                </a:lnTo>
                <a:lnTo>
                  <a:pt x="3375202" y="344170"/>
                </a:lnTo>
                <a:lnTo>
                  <a:pt x="3375202" y="356870"/>
                </a:lnTo>
                <a:close/>
              </a:path>
              <a:path w="4161790" h="356870">
                <a:moveTo>
                  <a:pt x="3349802" y="356870"/>
                </a:moveTo>
                <a:lnTo>
                  <a:pt x="3337102" y="356870"/>
                </a:lnTo>
                <a:lnTo>
                  <a:pt x="3337102" y="344170"/>
                </a:lnTo>
                <a:lnTo>
                  <a:pt x="3349802" y="344170"/>
                </a:lnTo>
                <a:lnTo>
                  <a:pt x="3349802" y="356870"/>
                </a:lnTo>
                <a:close/>
              </a:path>
              <a:path w="4161790" h="356870">
                <a:moveTo>
                  <a:pt x="3324402" y="356870"/>
                </a:moveTo>
                <a:lnTo>
                  <a:pt x="3311702" y="356870"/>
                </a:lnTo>
                <a:lnTo>
                  <a:pt x="3311702" y="344170"/>
                </a:lnTo>
                <a:lnTo>
                  <a:pt x="3324402" y="344170"/>
                </a:lnTo>
                <a:lnTo>
                  <a:pt x="3324402" y="356870"/>
                </a:lnTo>
                <a:close/>
              </a:path>
              <a:path w="4161790" h="356870">
                <a:moveTo>
                  <a:pt x="3299002" y="356870"/>
                </a:moveTo>
                <a:lnTo>
                  <a:pt x="3286302" y="356870"/>
                </a:lnTo>
                <a:lnTo>
                  <a:pt x="3286302" y="344170"/>
                </a:lnTo>
                <a:lnTo>
                  <a:pt x="3299002" y="344170"/>
                </a:lnTo>
                <a:lnTo>
                  <a:pt x="3299002" y="356870"/>
                </a:lnTo>
                <a:close/>
              </a:path>
              <a:path w="4161790" h="356870">
                <a:moveTo>
                  <a:pt x="3273602" y="356870"/>
                </a:moveTo>
                <a:lnTo>
                  <a:pt x="3260902" y="356870"/>
                </a:lnTo>
                <a:lnTo>
                  <a:pt x="3260902" y="344170"/>
                </a:lnTo>
                <a:lnTo>
                  <a:pt x="3273602" y="344170"/>
                </a:lnTo>
                <a:lnTo>
                  <a:pt x="3273602" y="356870"/>
                </a:lnTo>
                <a:close/>
              </a:path>
              <a:path w="4161790" h="356870">
                <a:moveTo>
                  <a:pt x="3248202" y="356870"/>
                </a:moveTo>
                <a:lnTo>
                  <a:pt x="3235502" y="356870"/>
                </a:lnTo>
                <a:lnTo>
                  <a:pt x="3235502" y="344170"/>
                </a:lnTo>
                <a:lnTo>
                  <a:pt x="3248202" y="344170"/>
                </a:lnTo>
                <a:lnTo>
                  <a:pt x="3248202" y="356870"/>
                </a:lnTo>
                <a:close/>
              </a:path>
              <a:path w="4161790" h="356870">
                <a:moveTo>
                  <a:pt x="3222802" y="356870"/>
                </a:moveTo>
                <a:lnTo>
                  <a:pt x="3210102" y="356870"/>
                </a:lnTo>
                <a:lnTo>
                  <a:pt x="3210102" y="344170"/>
                </a:lnTo>
                <a:lnTo>
                  <a:pt x="3222802" y="344170"/>
                </a:lnTo>
                <a:lnTo>
                  <a:pt x="3222802" y="356870"/>
                </a:lnTo>
                <a:close/>
              </a:path>
              <a:path w="4161790" h="356870">
                <a:moveTo>
                  <a:pt x="3197402" y="356870"/>
                </a:moveTo>
                <a:lnTo>
                  <a:pt x="3184702" y="356870"/>
                </a:lnTo>
                <a:lnTo>
                  <a:pt x="3184702" y="344170"/>
                </a:lnTo>
                <a:lnTo>
                  <a:pt x="3197402" y="344170"/>
                </a:lnTo>
                <a:lnTo>
                  <a:pt x="3197402" y="356870"/>
                </a:lnTo>
                <a:close/>
              </a:path>
              <a:path w="4161790" h="356870">
                <a:moveTo>
                  <a:pt x="3172002" y="356870"/>
                </a:moveTo>
                <a:lnTo>
                  <a:pt x="3159302" y="356870"/>
                </a:lnTo>
                <a:lnTo>
                  <a:pt x="3159302" y="344170"/>
                </a:lnTo>
                <a:lnTo>
                  <a:pt x="3172002" y="344170"/>
                </a:lnTo>
                <a:lnTo>
                  <a:pt x="3172002" y="356870"/>
                </a:lnTo>
                <a:close/>
              </a:path>
              <a:path w="4161790" h="356870">
                <a:moveTo>
                  <a:pt x="3146602" y="356870"/>
                </a:moveTo>
                <a:lnTo>
                  <a:pt x="3133902" y="356870"/>
                </a:lnTo>
                <a:lnTo>
                  <a:pt x="3133902" y="344170"/>
                </a:lnTo>
                <a:lnTo>
                  <a:pt x="3146602" y="344170"/>
                </a:lnTo>
                <a:lnTo>
                  <a:pt x="3146602" y="356870"/>
                </a:lnTo>
                <a:close/>
              </a:path>
              <a:path w="4161790" h="356870">
                <a:moveTo>
                  <a:pt x="3121202" y="356870"/>
                </a:moveTo>
                <a:lnTo>
                  <a:pt x="3108502" y="356870"/>
                </a:lnTo>
                <a:lnTo>
                  <a:pt x="3108502" y="344170"/>
                </a:lnTo>
                <a:lnTo>
                  <a:pt x="3121202" y="344170"/>
                </a:lnTo>
                <a:lnTo>
                  <a:pt x="3121202" y="356870"/>
                </a:lnTo>
                <a:close/>
              </a:path>
              <a:path w="4161790" h="356870">
                <a:moveTo>
                  <a:pt x="3095802" y="356870"/>
                </a:moveTo>
                <a:lnTo>
                  <a:pt x="3083102" y="356870"/>
                </a:lnTo>
                <a:lnTo>
                  <a:pt x="3083102" y="344170"/>
                </a:lnTo>
                <a:lnTo>
                  <a:pt x="3095802" y="344170"/>
                </a:lnTo>
                <a:lnTo>
                  <a:pt x="3095802" y="356870"/>
                </a:lnTo>
                <a:close/>
              </a:path>
              <a:path w="4161790" h="356870">
                <a:moveTo>
                  <a:pt x="3070402" y="356870"/>
                </a:moveTo>
                <a:lnTo>
                  <a:pt x="3057702" y="356870"/>
                </a:lnTo>
                <a:lnTo>
                  <a:pt x="3057702" y="344170"/>
                </a:lnTo>
                <a:lnTo>
                  <a:pt x="3070402" y="344170"/>
                </a:lnTo>
                <a:lnTo>
                  <a:pt x="3070402" y="356870"/>
                </a:lnTo>
                <a:close/>
              </a:path>
              <a:path w="4161790" h="356870">
                <a:moveTo>
                  <a:pt x="3045002" y="356870"/>
                </a:moveTo>
                <a:lnTo>
                  <a:pt x="3032302" y="356870"/>
                </a:lnTo>
                <a:lnTo>
                  <a:pt x="3032302" y="344170"/>
                </a:lnTo>
                <a:lnTo>
                  <a:pt x="3045002" y="344170"/>
                </a:lnTo>
                <a:lnTo>
                  <a:pt x="3045002" y="356870"/>
                </a:lnTo>
                <a:close/>
              </a:path>
              <a:path w="4161790" h="356870">
                <a:moveTo>
                  <a:pt x="3019602" y="356870"/>
                </a:moveTo>
                <a:lnTo>
                  <a:pt x="3006902" y="356870"/>
                </a:lnTo>
                <a:lnTo>
                  <a:pt x="3006902" y="344170"/>
                </a:lnTo>
                <a:lnTo>
                  <a:pt x="3019602" y="344170"/>
                </a:lnTo>
                <a:lnTo>
                  <a:pt x="3019602" y="356870"/>
                </a:lnTo>
                <a:close/>
              </a:path>
              <a:path w="4161790" h="356870">
                <a:moveTo>
                  <a:pt x="2994202" y="356870"/>
                </a:moveTo>
                <a:lnTo>
                  <a:pt x="2981502" y="356870"/>
                </a:lnTo>
                <a:lnTo>
                  <a:pt x="2981502" y="344170"/>
                </a:lnTo>
                <a:lnTo>
                  <a:pt x="2994202" y="344170"/>
                </a:lnTo>
                <a:lnTo>
                  <a:pt x="2994202" y="356870"/>
                </a:lnTo>
                <a:close/>
              </a:path>
              <a:path w="4161790" h="356870">
                <a:moveTo>
                  <a:pt x="2968802" y="356870"/>
                </a:moveTo>
                <a:lnTo>
                  <a:pt x="2956102" y="356870"/>
                </a:lnTo>
                <a:lnTo>
                  <a:pt x="2956102" y="344170"/>
                </a:lnTo>
                <a:lnTo>
                  <a:pt x="2968802" y="344170"/>
                </a:lnTo>
                <a:lnTo>
                  <a:pt x="2968802" y="356870"/>
                </a:lnTo>
                <a:close/>
              </a:path>
              <a:path w="4161790" h="356870">
                <a:moveTo>
                  <a:pt x="2943402" y="356870"/>
                </a:moveTo>
                <a:lnTo>
                  <a:pt x="2930702" y="356870"/>
                </a:lnTo>
                <a:lnTo>
                  <a:pt x="2930702" y="344170"/>
                </a:lnTo>
                <a:lnTo>
                  <a:pt x="2943402" y="344170"/>
                </a:lnTo>
                <a:lnTo>
                  <a:pt x="2943402" y="356870"/>
                </a:lnTo>
                <a:close/>
              </a:path>
              <a:path w="4161790" h="356870">
                <a:moveTo>
                  <a:pt x="2918002" y="356870"/>
                </a:moveTo>
                <a:lnTo>
                  <a:pt x="2905302" y="356870"/>
                </a:lnTo>
                <a:lnTo>
                  <a:pt x="2905302" y="344170"/>
                </a:lnTo>
                <a:lnTo>
                  <a:pt x="2918002" y="344170"/>
                </a:lnTo>
                <a:lnTo>
                  <a:pt x="2918002" y="356870"/>
                </a:lnTo>
                <a:close/>
              </a:path>
              <a:path w="4161790" h="356870">
                <a:moveTo>
                  <a:pt x="2892602" y="356870"/>
                </a:moveTo>
                <a:lnTo>
                  <a:pt x="2879902" y="356870"/>
                </a:lnTo>
                <a:lnTo>
                  <a:pt x="2879902" y="344170"/>
                </a:lnTo>
                <a:lnTo>
                  <a:pt x="2892602" y="344170"/>
                </a:lnTo>
                <a:lnTo>
                  <a:pt x="2892602" y="356870"/>
                </a:lnTo>
                <a:close/>
              </a:path>
              <a:path w="4161790" h="356870">
                <a:moveTo>
                  <a:pt x="2867202" y="356870"/>
                </a:moveTo>
                <a:lnTo>
                  <a:pt x="2854502" y="356870"/>
                </a:lnTo>
                <a:lnTo>
                  <a:pt x="2854502" y="344170"/>
                </a:lnTo>
                <a:lnTo>
                  <a:pt x="2867202" y="344170"/>
                </a:lnTo>
                <a:lnTo>
                  <a:pt x="2867202" y="356870"/>
                </a:lnTo>
                <a:close/>
              </a:path>
              <a:path w="4161790" h="356870">
                <a:moveTo>
                  <a:pt x="2841802" y="356870"/>
                </a:moveTo>
                <a:lnTo>
                  <a:pt x="2829102" y="356870"/>
                </a:lnTo>
                <a:lnTo>
                  <a:pt x="2829102" y="344170"/>
                </a:lnTo>
                <a:lnTo>
                  <a:pt x="2841802" y="344170"/>
                </a:lnTo>
                <a:lnTo>
                  <a:pt x="2841802" y="356870"/>
                </a:lnTo>
                <a:close/>
              </a:path>
              <a:path w="4161790" h="356870">
                <a:moveTo>
                  <a:pt x="2816402" y="356870"/>
                </a:moveTo>
                <a:lnTo>
                  <a:pt x="2803702" y="356870"/>
                </a:lnTo>
                <a:lnTo>
                  <a:pt x="2803702" y="344170"/>
                </a:lnTo>
                <a:lnTo>
                  <a:pt x="2816402" y="344170"/>
                </a:lnTo>
                <a:lnTo>
                  <a:pt x="2816402" y="356870"/>
                </a:lnTo>
                <a:close/>
              </a:path>
              <a:path w="4161790" h="356870">
                <a:moveTo>
                  <a:pt x="2791002" y="356870"/>
                </a:moveTo>
                <a:lnTo>
                  <a:pt x="2778302" y="356870"/>
                </a:lnTo>
                <a:lnTo>
                  <a:pt x="2778302" y="344170"/>
                </a:lnTo>
                <a:lnTo>
                  <a:pt x="2791002" y="344170"/>
                </a:lnTo>
                <a:lnTo>
                  <a:pt x="2791002" y="356870"/>
                </a:lnTo>
                <a:close/>
              </a:path>
              <a:path w="4161790" h="356870">
                <a:moveTo>
                  <a:pt x="2765602" y="356870"/>
                </a:moveTo>
                <a:lnTo>
                  <a:pt x="2752902" y="356870"/>
                </a:lnTo>
                <a:lnTo>
                  <a:pt x="2752902" y="344170"/>
                </a:lnTo>
                <a:lnTo>
                  <a:pt x="2765602" y="344170"/>
                </a:lnTo>
                <a:lnTo>
                  <a:pt x="2765602" y="356870"/>
                </a:lnTo>
                <a:close/>
              </a:path>
              <a:path w="4161790" h="356870">
                <a:moveTo>
                  <a:pt x="2740202" y="356870"/>
                </a:moveTo>
                <a:lnTo>
                  <a:pt x="2727502" y="356870"/>
                </a:lnTo>
                <a:lnTo>
                  <a:pt x="2727502" y="344170"/>
                </a:lnTo>
                <a:lnTo>
                  <a:pt x="2740202" y="344170"/>
                </a:lnTo>
                <a:lnTo>
                  <a:pt x="2740202" y="356870"/>
                </a:lnTo>
                <a:close/>
              </a:path>
              <a:path w="4161790" h="356870">
                <a:moveTo>
                  <a:pt x="2714802" y="356870"/>
                </a:moveTo>
                <a:lnTo>
                  <a:pt x="2702102" y="356870"/>
                </a:lnTo>
                <a:lnTo>
                  <a:pt x="2702102" y="344170"/>
                </a:lnTo>
                <a:lnTo>
                  <a:pt x="2714802" y="344170"/>
                </a:lnTo>
                <a:lnTo>
                  <a:pt x="2714802" y="356870"/>
                </a:lnTo>
                <a:close/>
              </a:path>
              <a:path w="4161790" h="356870">
                <a:moveTo>
                  <a:pt x="2689402" y="356870"/>
                </a:moveTo>
                <a:lnTo>
                  <a:pt x="2676702" y="356870"/>
                </a:lnTo>
                <a:lnTo>
                  <a:pt x="2676702" y="344170"/>
                </a:lnTo>
                <a:lnTo>
                  <a:pt x="2689402" y="344170"/>
                </a:lnTo>
                <a:lnTo>
                  <a:pt x="2689402" y="356870"/>
                </a:lnTo>
                <a:close/>
              </a:path>
              <a:path w="4161790" h="356870">
                <a:moveTo>
                  <a:pt x="2664002" y="356870"/>
                </a:moveTo>
                <a:lnTo>
                  <a:pt x="2651302" y="356870"/>
                </a:lnTo>
                <a:lnTo>
                  <a:pt x="2651302" y="344170"/>
                </a:lnTo>
                <a:lnTo>
                  <a:pt x="2664002" y="344170"/>
                </a:lnTo>
                <a:lnTo>
                  <a:pt x="2664002" y="356870"/>
                </a:lnTo>
                <a:close/>
              </a:path>
              <a:path w="4161790" h="356870">
                <a:moveTo>
                  <a:pt x="2638602" y="356870"/>
                </a:moveTo>
                <a:lnTo>
                  <a:pt x="2625902" y="356870"/>
                </a:lnTo>
                <a:lnTo>
                  <a:pt x="2625902" y="344170"/>
                </a:lnTo>
                <a:lnTo>
                  <a:pt x="2638602" y="344170"/>
                </a:lnTo>
                <a:lnTo>
                  <a:pt x="2638602" y="356870"/>
                </a:lnTo>
                <a:close/>
              </a:path>
              <a:path w="4161790" h="356870">
                <a:moveTo>
                  <a:pt x="2613202" y="356870"/>
                </a:moveTo>
                <a:lnTo>
                  <a:pt x="2600502" y="356870"/>
                </a:lnTo>
                <a:lnTo>
                  <a:pt x="2600502" y="344170"/>
                </a:lnTo>
                <a:lnTo>
                  <a:pt x="2613202" y="344170"/>
                </a:lnTo>
                <a:lnTo>
                  <a:pt x="2613202" y="356870"/>
                </a:lnTo>
                <a:close/>
              </a:path>
              <a:path w="4161790" h="356870">
                <a:moveTo>
                  <a:pt x="2587802" y="356870"/>
                </a:moveTo>
                <a:lnTo>
                  <a:pt x="2575102" y="356870"/>
                </a:lnTo>
                <a:lnTo>
                  <a:pt x="2575102" y="344170"/>
                </a:lnTo>
                <a:lnTo>
                  <a:pt x="2587802" y="344170"/>
                </a:lnTo>
                <a:lnTo>
                  <a:pt x="2587802" y="356870"/>
                </a:lnTo>
                <a:close/>
              </a:path>
              <a:path w="4161790" h="356870">
                <a:moveTo>
                  <a:pt x="2562402" y="356870"/>
                </a:moveTo>
                <a:lnTo>
                  <a:pt x="2549702" y="356870"/>
                </a:lnTo>
                <a:lnTo>
                  <a:pt x="2549702" y="344170"/>
                </a:lnTo>
                <a:lnTo>
                  <a:pt x="2562402" y="344170"/>
                </a:lnTo>
                <a:lnTo>
                  <a:pt x="2562402" y="356870"/>
                </a:lnTo>
                <a:close/>
              </a:path>
              <a:path w="4161790" h="356870">
                <a:moveTo>
                  <a:pt x="2537002" y="356870"/>
                </a:moveTo>
                <a:lnTo>
                  <a:pt x="2524302" y="356870"/>
                </a:lnTo>
                <a:lnTo>
                  <a:pt x="2524302" y="344170"/>
                </a:lnTo>
                <a:lnTo>
                  <a:pt x="2537002" y="344170"/>
                </a:lnTo>
                <a:lnTo>
                  <a:pt x="2537002" y="356870"/>
                </a:lnTo>
                <a:close/>
              </a:path>
              <a:path w="4161790" h="356870">
                <a:moveTo>
                  <a:pt x="2511602" y="356870"/>
                </a:moveTo>
                <a:lnTo>
                  <a:pt x="2498902" y="356870"/>
                </a:lnTo>
                <a:lnTo>
                  <a:pt x="2498902" y="344170"/>
                </a:lnTo>
                <a:lnTo>
                  <a:pt x="2511602" y="344170"/>
                </a:lnTo>
                <a:lnTo>
                  <a:pt x="2511602" y="356870"/>
                </a:lnTo>
                <a:close/>
              </a:path>
              <a:path w="4161790" h="356870">
                <a:moveTo>
                  <a:pt x="2486202" y="356870"/>
                </a:moveTo>
                <a:lnTo>
                  <a:pt x="2473502" y="356870"/>
                </a:lnTo>
                <a:lnTo>
                  <a:pt x="2473502" y="344170"/>
                </a:lnTo>
                <a:lnTo>
                  <a:pt x="2486202" y="344170"/>
                </a:lnTo>
                <a:lnTo>
                  <a:pt x="2486202" y="356870"/>
                </a:lnTo>
                <a:close/>
              </a:path>
              <a:path w="4161790" h="356870">
                <a:moveTo>
                  <a:pt x="2460802" y="356870"/>
                </a:moveTo>
                <a:lnTo>
                  <a:pt x="2448102" y="356870"/>
                </a:lnTo>
                <a:lnTo>
                  <a:pt x="2448102" y="344170"/>
                </a:lnTo>
                <a:lnTo>
                  <a:pt x="2460802" y="344170"/>
                </a:lnTo>
                <a:lnTo>
                  <a:pt x="2460802" y="356870"/>
                </a:lnTo>
                <a:close/>
              </a:path>
              <a:path w="4161790" h="356870">
                <a:moveTo>
                  <a:pt x="2435402" y="356870"/>
                </a:moveTo>
                <a:lnTo>
                  <a:pt x="2422702" y="356870"/>
                </a:lnTo>
                <a:lnTo>
                  <a:pt x="2422702" y="344170"/>
                </a:lnTo>
                <a:lnTo>
                  <a:pt x="2435402" y="344170"/>
                </a:lnTo>
                <a:lnTo>
                  <a:pt x="2435402" y="356870"/>
                </a:lnTo>
                <a:close/>
              </a:path>
              <a:path w="4161790" h="356870">
                <a:moveTo>
                  <a:pt x="2410002" y="356870"/>
                </a:moveTo>
                <a:lnTo>
                  <a:pt x="2397302" y="356870"/>
                </a:lnTo>
                <a:lnTo>
                  <a:pt x="2397302" y="344170"/>
                </a:lnTo>
                <a:lnTo>
                  <a:pt x="2410002" y="344170"/>
                </a:lnTo>
                <a:lnTo>
                  <a:pt x="2410002" y="356870"/>
                </a:lnTo>
                <a:close/>
              </a:path>
              <a:path w="4161790" h="356870">
                <a:moveTo>
                  <a:pt x="2384602" y="356870"/>
                </a:moveTo>
                <a:lnTo>
                  <a:pt x="2371902" y="356870"/>
                </a:lnTo>
                <a:lnTo>
                  <a:pt x="2371902" y="344170"/>
                </a:lnTo>
                <a:lnTo>
                  <a:pt x="2384602" y="344170"/>
                </a:lnTo>
                <a:lnTo>
                  <a:pt x="2384602" y="356870"/>
                </a:lnTo>
                <a:close/>
              </a:path>
              <a:path w="4161790" h="356870">
                <a:moveTo>
                  <a:pt x="2359202" y="356870"/>
                </a:moveTo>
                <a:lnTo>
                  <a:pt x="2346502" y="356870"/>
                </a:lnTo>
                <a:lnTo>
                  <a:pt x="2346502" y="344170"/>
                </a:lnTo>
                <a:lnTo>
                  <a:pt x="2359202" y="344170"/>
                </a:lnTo>
                <a:lnTo>
                  <a:pt x="2359202" y="356870"/>
                </a:lnTo>
                <a:close/>
              </a:path>
              <a:path w="4161790" h="356870">
                <a:moveTo>
                  <a:pt x="2333802" y="356870"/>
                </a:moveTo>
                <a:lnTo>
                  <a:pt x="2321102" y="356870"/>
                </a:lnTo>
                <a:lnTo>
                  <a:pt x="2321102" y="344170"/>
                </a:lnTo>
                <a:lnTo>
                  <a:pt x="2333802" y="344170"/>
                </a:lnTo>
                <a:lnTo>
                  <a:pt x="2333802" y="356870"/>
                </a:lnTo>
                <a:close/>
              </a:path>
              <a:path w="4161790" h="356870">
                <a:moveTo>
                  <a:pt x="2308402" y="356870"/>
                </a:moveTo>
                <a:lnTo>
                  <a:pt x="2295702" y="356870"/>
                </a:lnTo>
                <a:lnTo>
                  <a:pt x="2295702" y="344170"/>
                </a:lnTo>
                <a:lnTo>
                  <a:pt x="2308402" y="344170"/>
                </a:lnTo>
                <a:lnTo>
                  <a:pt x="2308402" y="356870"/>
                </a:lnTo>
                <a:close/>
              </a:path>
              <a:path w="4161790" h="356870">
                <a:moveTo>
                  <a:pt x="2283002" y="356870"/>
                </a:moveTo>
                <a:lnTo>
                  <a:pt x="2270302" y="356870"/>
                </a:lnTo>
                <a:lnTo>
                  <a:pt x="2270302" y="344170"/>
                </a:lnTo>
                <a:lnTo>
                  <a:pt x="2283002" y="344170"/>
                </a:lnTo>
                <a:lnTo>
                  <a:pt x="2283002" y="356870"/>
                </a:lnTo>
                <a:close/>
              </a:path>
              <a:path w="4161790" h="356870">
                <a:moveTo>
                  <a:pt x="2257602" y="356870"/>
                </a:moveTo>
                <a:lnTo>
                  <a:pt x="2244902" y="356870"/>
                </a:lnTo>
                <a:lnTo>
                  <a:pt x="2244902" y="344170"/>
                </a:lnTo>
                <a:lnTo>
                  <a:pt x="2257602" y="344170"/>
                </a:lnTo>
                <a:lnTo>
                  <a:pt x="2257602" y="356870"/>
                </a:lnTo>
                <a:close/>
              </a:path>
              <a:path w="4161790" h="356870">
                <a:moveTo>
                  <a:pt x="2232202" y="356870"/>
                </a:moveTo>
                <a:lnTo>
                  <a:pt x="2219502" y="356870"/>
                </a:lnTo>
                <a:lnTo>
                  <a:pt x="2219502" y="344170"/>
                </a:lnTo>
                <a:lnTo>
                  <a:pt x="2232202" y="344170"/>
                </a:lnTo>
                <a:lnTo>
                  <a:pt x="2232202" y="356870"/>
                </a:lnTo>
                <a:close/>
              </a:path>
              <a:path w="4161790" h="356870">
                <a:moveTo>
                  <a:pt x="2206802" y="356870"/>
                </a:moveTo>
                <a:lnTo>
                  <a:pt x="2194102" y="356870"/>
                </a:lnTo>
                <a:lnTo>
                  <a:pt x="2194102" y="344170"/>
                </a:lnTo>
                <a:lnTo>
                  <a:pt x="2206802" y="344170"/>
                </a:lnTo>
                <a:lnTo>
                  <a:pt x="2206802" y="356870"/>
                </a:lnTo>
                <a:close/>
              </a:path>
              <a:path w="4161790" h="356870">
                <a:moveTo>
                  <a:pt x="2181402" y="356870"/>
                </a:moveTo>
                <a:lnTo>
                  <a:pt x="2168702" y="356870"/>
                </a:lnTo>
                <a:lnTo>
                  <a:pt x="2168702" y="344170"/>
                </a:lnTo>
                <a:lnTo>
                  <a:pt x="2181402" y="344170"/>
                </a:lnTo>
                <a:lnTo>
                  <a:pt x="2181402" y="356870"/>
                </a:lnTo>
                <a:close/>
              </a:path>
              <a:path w="4161790" h="356870">
                <a:moveTo>
                  <a:pt x="2156002" y="356870"/>
                </a:moveTo>
                <a:lnTo>
                  <a:pt x="2143302" y="356870"/>
                </a:lnTo>
                <a:lnTo>
                  <a:pt x="2143302" y="344170"/>
                </a:lnTo>
                <a:lnTo>
                  <a:pt x="2156002" y="344170"/>
                </a:lnTo>
                <a:lnTo>
                  <a:pt x="2156002" y="356870"/>
                </a:lnTo>
                <a:close/>
              </a:path>
              <a:path w="4161790" h="356870">
                <a:moveTo>
                  <a:pt x="2130602" y="356870"/>
                </a:moveTo>
                <a:lnTo>
                  <a:pt x="2117902" y="356870"/>
                </a:lnTo>
                <a:lnTo>
                  <a:pt x="2117902" y="344170"/>
                </a:lnTo>
                <a:lnTo>
                  <a:pt x="2130602" y="344170"/>
                </a:lnTo>
                <a:lnTo>
                  <a:pt x="2130602" y="356870"/>
                </a:lnTo>
                <a:close/>
              </a:path>
              <a:path w="4161790" h="356870">
                <a:moveTo>
                  <a:pt x="2105202" y="356870"/>
                </a:moveTo>
                <a:lnTo>
                  <a:pt x="2092502" y="356870"/>
                </a:lnTo>
                <a:lnTo>
                  <a:pt x="2092502" y="344170"/>
                </a:lnTo>
                <a:lnTo>
                  <a:pt x="2105202" y="344170"/>
                </a:lnTo>
                <a:lnTo>
                  <a:pt x="2105202" y="356870"/>
                </a:lnTo>
                <a:close/>
              </a:path>
              <a:path w="4161790" h="356870">
                <a:moveTo>
                  <a:pt x="2079802" y="356870"/>
                </a:moveTo>
                <a:lnTo>
                  <a:pt x="2067102" y="356870"/>
                </a:lnTo>
                <a:lnTo>
                  <a:pt x="2067102" y="344170"/>
                </a:lnTo>
                <a:lnTo>
                  <a:pt x="2079802" y="344170"/>
                </a:lnTo>
                <a:lnTo>
                  <a:pt x="2079802" y="356870"/>
                </a:lnTo>
                <a:close/>
              </a:path>
              <a:path w="4161790" h="356870">
                <a:moveTo>
                  <a:pt x="2054402" y="356870"/>
                </a:moveTo>
                <a:lnTo>
                  <a:pt x="2041702" y="356870"/>
                </a:lnTo>
                <a:lnTo>
                  <a:pt x="2041702" y="344170"/>
                </a:lnTo>
                <a:lnTo>
                  <a:pt x="2054402" y="344170"/>
                </a:lnTo>
                <a:lnTo>
                  <a:pt x="2054402" y="356870"/>
                </a:lnTo>
                <a:close/>
              </a:path>
              <a:path w="4161790" h="356870">
                <a:moveTo>
                  <a:pt x="2029002" y="356870"/>
                </a:moveTo>
                <a:lnTo>
                  <a:pt x="2016302" y="356870"/>
                </a:lnTo>
                <a:lnTo>
                  <a:pt x="2016302" y="344170"/>
                </a:lnTo>
                <a:lnTo>
                  <a:pt x="2029002" y="344170"/>
                </a:lnTo>
                <a:lnTo>
                  <a:pt x="2029002" y="356870"/>
                </a:lnTo>
                <a:close/>
              </a:path>
              <a:path w="4161790" h="356870">
                <a:moveTo>
                  <a:pt x="2003602" y="356870"/>
                </a:moveTo>
                <a:lnTo>
                  <a:pt x="1990902" y="356870"/>
                </a:lnTo>
                <a:lnTo>
                  <a:pt x="1990902" y="344170"/>
                </a:lnTo>
                <a:lnTo>
                  <a:pt x="2003602" y="344170"/>
                </a:lnTo>
                <a:lnTo>
                  <a:pt x="2003602" y="356870"/>
                </a:lnTo>
                <a:close/>
              </a:path>
              <a:path w="4161790" h="356870">
                <a:moveTo>
                  <a:pt x="1978202" y="356870"/>
                </a:moveTo>
                <a:lnTo>
                  <a:pt x="1965502" y="356870"/>
                </a:lnTo>
                <a:lnTo>
                  <a:pt x="1965502" y="344170"/>
                </a:lnTo>
                <a:lnTo>
                  <a:pt x="1978202" y="344170"/>
                </a:lnTo>
                <a:lnTo>
                  <a:pt x="1978202" y="356870"/>
                </a:lnTo>
                <a:close/>
              </a:path>
              <a:path w="4161790" h="356870">
                <a:moveTo>
                  <a:pt x="1952802" y="356870"/>
                </a:moveTo>
                <a:lnTo>
                  <a:pt x="1940102" y="356870"/>
                </a:lnTo>
                <a:lnTo>
                  <a:pt x="1940102" y="344170"/>
                </a:lnTo>
                <a:lnTo>
                  <a:pt x="1952802" y="344170"/>
                </a:lnTo>
                <a:lnTo>
                  <a:pt x="1952802" y="356870"/>
                </a:lnTo>
                <a:close/>
              </a:path>
              <a:path w="4161790" h="356870">
                <a:moveTo>
                  <a:pt x="1927402" y="356870"/>
                </a:moveTo>
                <a:lnTo>
                  <a:pt x="1914702" y="356870"/>
                </a:lnTo>
                <a:lnTo>
                  <a:pt x="1914702" y="344170"/>
                </a:lnTo>
                <a:lnTo>
                  <a:pt x="1927402" y="344170"/>
                </a:lnTo>
                <a:lnTo>
                  <a:pt x="1927402" y="356870"/>
                </a:lnTo>
                <a:close/>
              </a:path>
              <a:path w="4161790" h="356870">
                <a:moveTo>
                  <a:pt x="1902002" y="356870"/>
                </a:moveTo>
                <a:lnTo>
                  <a:pt x="1889302" y="356870"/>
                </a:lnTo>
                <a:lnTo>
                  <a:pt x="1889302" y="344170"/>
                </a:lnTo>
                <a:lnTo>
                  <a:pt x="1902002" y="344170"/>
                </a:lnTo>
                <a:lnTo>
                  <a:pt x="1902002" y="356870"/>
                </a:lnTo>
                <a:close/>
              </a:path>
              <a:path w="4161790" h="356870">
                <a:moveTo>
                  <a:pt x="1876602" y="356870"/>
                </a:moveTo>
                <a:lnTo>
                  <a:pt x="1863902" y="356870"/>
                </a:lnTo>
                <a:lnTo>
                  <a:pt x="1863902" y="344170"/>
                </a:lnTo>
                <a:lnTo>
                  <a:pt x="1876602" y="344170"/>
                </a:lnTo>
                <a:lnTo>
                  <a:pt x="1876602" y="356870"/>
                </a:lnTo>
                <a:close/>
              </a:path>
              <a:path w="4161790" h="356870">
                <a:moveTo>
                  <a:pt x="1851202" y="356870"/>
                </a:moveTo>
                <a:lnTo>
                  <a:pt x="1838502" y="356870"/>
                </a:lnTo>
                <a:lnTo>
                  <a:pt x="1838502" y="344170"/>
                </a:lnTo>
                <a:lnTo>
                  <a:pt x="1851202" y="344170"/>
                </a:lnTo>
                <a:lnTo>
                  <a:pt x="1851202" y="356870"/>
                </a:lnTo>
                <a:close/>
              </a:path>
              <a:path w="4161790" h="356870">
                <a:moveTo>
                  <a:pt x="1825802" y="356870"/>
                </a:moveTo>
                <a:lnTo>
                  <a:pt x="1813102" y="356870"/>
                </a:lnTo>
                <a:lnTo>
                  <a:pt x="1813102" y="344170"/>
                </a:lnTo>
                <a:lnTo>
                  <a:pt x="1825802" y="344170"/>
                </a:lnTo>
                <a:lnTo>
                  <a:pt x="1825802" y="356870"/>
                </a:lnTo>
                <a:close/>
              </a:path>
              <a:path w="4161790" h="356870">
                <a:moveTo>
                  <a:pt x="1800402" y="356870"/>
                </a:moveTo>
                <a:lnTo>
                  <a:pt x="1787702" y="356870"/>
                </a:lnTo>
                <a:lnTo>
                  <a:pt x="1787702" y="344170"/>
                </a:lnTo>
                <a:lnTo>
                  <a:pt x="1800402" y="344170"/>
                </a:lnTo>
                <a:lnTo>
                  <a:pt x="1800402" y="356870"/>
                </a:lnTo>
                <a:close/>
              </a:path>
              <a:path w="4161790" h="356870">
                <a:moveTo>
                  <a:pt x="1775002" y="356870"/>
                </a:moveTo>
                <a:lnTo>
                  <a:pt x="1762302" y="356870"/>
                </a:lnTo>
                <a:lnTo>
                  <a:pt x="1762302" y="344170"/>
                </a:lnTo>
                <a:lnTo>
                  <a:pt x="1775002" y="344170"/>
                </a:lnTo>
                <a:lnTo>
                  <a:pt x="1775002" y="356870"/>
                </a:lnTo>
                <a:close/>
              </a:path>
              <a:path w="4161790" h="356870">
                <a:moveTo>
                  <a:pt x="1749602" y="356870"/>
                </a:moveTo>
                <a:lnTo>
                  <a:pt x="1736902" y="356870"/>
                </a:lnTo>
                <a:lnTo>
                  <a:pt x="1736902" y="344170"/>
                </a:lnTo>
                <a:lnTo>
                  <a:pt x="1749602" y="344170"/>
                </a:lnTo>
                <a:lnTo>
                  <a:pt x="1749602" y="356870"/>
                </a:lnTo>
                <a:close/>
              </a:path>
              <a:path w="4161790" h="356870">
                <a:moveTo>
                  <a:pt x="1724202" y="356870"/>
                </a:moveTo>
                <a:lnTo>
                  <a:pt x="1711502" y="356870"/>
                </a:lnTo>
                <a:lnTo>
                  <a:pt x="1711502" y="344170"/>
                </a:lnTo>
                <a:lnTo>
                  <a:pt x="1724202" y="344170"/>
                </a:lnTo>
                <a:lnTo>
                  <a:pt x="1724202" y="356870"/>
                </a:lnTo>
                <a:close/>
              </a:path>
              <a:path w="4161790" h="356870">
                <a:moveTo>
                  <a:pt x="1698802" y="356870"/>
                </a:moveTo>
                <a:lnTo>
                  <a:pt x="1686102" y="356870"/>
                </a:lnTo>
                <a:lnTo>
                  <a:pt x="1686102" y="344170"/>
                </a:lnTo>
                <a:lnTo>
                  <a:pt x="1698802" y="344170"/>
                </a:lnTo>
                <a:lnTo>
                  <a:pt x="1698802" y="356870"/>
                </a:lnTo>
                <a:close/>
              </a:path>
              <a:path w="4161790" h="356870">
                <a:moveTo>
                  <a:pt x="1673402" y="356870"/>
                </a:moveTo>
                <a:lnTo>
                  <a:pt x="1660702" y="356870"/>
                </a:lnTo>
                <a:lnTo>
                  <a:pt x="1660702" y="344170"/>
                </a:lnTo>
                <a:lnTo>
                  <a:pt x="1673402" y="344170"/>
                </a:lnTo>
                <a:lnTo>
                  <a:pt x="1673402" y="356870"/>
                </a:lnTo>
                <a:close/>
              </a:path>
              <a:path w="4161790" h="356870">
                <a:moveTo>
                  <a:pt x="1648002" y="356870"/>
                </a:moveTo>
                <a:lnTo>
                  <a:pt x="1635302" y="356870"/>
                </a:lnTo>
                <a:lnTo>
                  <a:pt x="1635302" y="344170"/>
                </a:lnTo>
                <a:lnTo>
                  <a:pt x="1648002" y="344170"/>
                </a:lnTo>
                <a:lnTo>
                  <a:pt x="1648002" y="356870"/>
                </a:lnTo>
                <a:close/>
              </a:path>
              <a:path w="4161790" h="356870">
                <a:moveTo>
                  <a:pt x="1622602" y="356870"/>
                </a:moveTo>
                <a:lnTo>
                  <a:pt x="1609902" y="356870"/>
                </a:lnTo>
                <a:lnTo>
                  <a:pt x="1609902" y="344170"/>
                </a:lnTo>
                <a:lnTo>
                  <a:pt x="1622602" y="344170"/>
                </a:lnTo>
                <a:lnTo>
                  <a:pt x="1622602" y="356870"/>
                </a:lnTo>
                <a:close/>
              </a:path>
              <a:path w="4161790" h="356870">
                <a:moveTo>
                  <a:pt x="1597202" y="356870"/>
                </a:moveTo>
                <a:lnTo>
                  <a:pt x="1584502" y="356870"/>
                </a:lnTo>
                <a:lnTo>
                  <a:pt x="1584502" y="344170"/>
                </a:lnTo>
                <a:lnTo>
                  <a:pt x="1597202" y="344170"/>
                </a:lnTo>
                <a:lnTo>
                  <a:pt x="1597202" y="356870"/>
                </a:lnTo>
                <a:close/>
              </a:path>
              <a:path w="4161790" h="356870">
                <a:moveTo>
                  <a:pt x="1571802" y="356870"/>
                </a:moveTo>
                <a:lnTo>
                  <a:pt x="1559102" y="356870"/>
                </a:lnTo>
                <a:lnTo>
                  <a:pt x="1559102" y="344170"/>
                </a:lnTo>
                <a:lnTo>
                  <a:pt x="1571802" y="344170"/>
                </a:lnTo>
                <a:lnTo>
                  <a:pt x="1571802" y="356870"/>
                </a:lnTo>
                <a:close/>
              </a:path>
              <a:path w="4161790" h="356870">
                <a:moveTo>
                  <a:pt x="1546402" y="356870"/>
                </a:moveTo>
                <a:lnTo>
                  <a:pt x="1533702" y="356870"/>
                </a:lnTo>
                <a:lnTo>
                  <a:pt x="1533702" y="344170"/>
                </a:lnTo>
                <a:lnTo>
                  <a:pt x="1546402" y="344170"/>
                </a:lnTo>
                <a:lnTo>
                  <a:pt x="1546402" y="356870"/>
                </a:lnTo>
                <a:close/>
              </a:path>
              <a:path w="4161790" h="356870">
                <a:moveTo>
                  <a:pt x="1521002" y="356870"/>
                </a:moveTo>
                <a:lnTo>
                  <a:pt x="1508302" y="356870"/>
                </a:lnTo>
                <a:lnTo>
                  <a:pt x="1508302" y="344170"/>
                </a:lnTo>
                <a:lnTo>
                  <a:pt x="1521002" y="344170"/>
                </a:lnTo>
                <a:lnTo>
                  <a:pt x="1521002" y="356870"/>
                </a:lnTo>
                <a:close/>
              </a:path>
              <a:path w="4161790" h="356870">
                <a:moveTo>
                  <a:pt x="1495602" y="356870"/>
                </a:moveTo>
                <a:lnTo>
                  <a:pt x="1482902" y="356870"/>
                </a:lnTo>
                <a:lnTo>
                  <a:pt x="1482902" y="344170"/>
                </a:lnTo>
                <a:lnTo>
                  <a:pt x="1495602" y="344170"/>
                </a:lnTo>
                <a:lnTo>
                  <a:pt x="1495602" y="356870"/>
                </a:lnTo>
                <a:close/>
              </a:path>
              <a:path w="4161790" h="356870">
                <a:moveTo>
                  <a:pt x="1470202" y="356870"/>
                </a:moveTo>
                <a:lnTo>
                  <a:pt x="1457502" y="356870"/>
                </a:lnTo>
                <a:lnTo>
                  <a:pt x="1457502" y="344170"/>
                </a:lnTo>
                <a:lnTo>
                  <a:pt x="1470202" y="344170"/>
                </a:lnTo>
                <a:lnTo>
                  <a:pt x="1470202" y="356870"/>
                </a:lnTo>
                <a:close/>
              </a:path>
              <a:path w="4161790" h="356870">
                <a:moveTo>
                  <a:pt x="1444802" y="356870"/>
                </a:moveTo>
                <a:lnTo>
                  <a:pt x="1432102" y="356870"/>
                </a:lnTo>
                <a:lnTo>
                  <a:pt x="1432102" y="344170"/>
                </a:lnTo>
                <a:lnTo>
                  <a:pt x="1444802" y="344170"/>
                </a:lnTo>
                <a:lnTo>
                  <a:pt x="1444802" y="356870"/>
                </a:lnTo>
                <a:close/>
              </a:path>
              <a:path w="4161790" h="356870">
                <a:moveTo>
                  <a:pt x="1419402" y="356870"/>
                </a:moveTo>
                <a:lnTo>
                  <a:pt x="1406702" y="356870"/>
                </a:lnTo>
                <a:lnTo>
                  <a:pt x="1406702" y="344170"/>
                </a:lnTo>
                <a:lnTo>
                  <a:pt x="1419402" y="344170"/>
                </a:lnTo>
                <a:lnTo>
                  <a:pt x="1419402" y="356870"/>
                </a:lnTo>
                <a:close/>
              </a:path>
              <a:path w="4161790" h="356870">
                <a:moveTo>
                  <a:pt x="1394002" y="356870"/>
                </a:moveTo>
                <a:lnTo>
                  <a:pt x="1381302" y="356870"/>
                </a:lnTo>
                <a:lnTo>
                  <a:pt x="1381302" y="344170"/>
                </a:lnTo>
                <a:lnTo>
                  <a:pt x="1394002" y="344170"/>
                </a:lnTo>
                <a:lnTo>
                  <a:pt x="1394002" y="356870"/>
                </a:lnTo>
                <a:close/>
              </a:path>
              <a:path w="4161790" h="356870">
                <a:moveTo>
                  <a:pt x="1368602" y="356870"/>
                </a:moveTo>
                <a:lnTo>
                  <a:pt x="1355902" y="356870"/>
                </a:lnTo>
                <a:lnTo>
                  <a:pt x="1355902" y="344170"/>
                </a:lnTo>
                <a:lnTo>
                  <a:pt x="1368602" y="344170"/>
                </a:lnTo>
                <a:lnTo>
                  <a:pt x="1368602" y="356870"/>
                </a:lnTo>
                <a:close/>
              </a:path>
              <a:path w="4161790" h="356870">
                <a:moveTo>
                  <a:pt x="1343202" y="356870"/>
                </a:moveTo>
                <a:lnTo>
                  <a:pt x="1330502" y="356870"/>
                </a:lnTo>
                <a:lnTo>
                  <a:pt x="1330502" y="344170"/>
                </a:lnTo>
                <a:lnTo>
                  <a:pt x="1343202" y="344170"/>
                </a:lnTo>
                <a:lnTo>
                  <a:pt x="1343202" y="356870"/>
                </a:lnTo>
                <a:close/>
              </a:path>
              <a:path w="4161790" h="356870">
                <a:moveTo>
                  <a:pt x="1317802" y="356870"/>
                </a:moveTo>
                <a:lnTo>
                  <a:pt x="1305102" y="356870"/>
                </a:lnTo>
                <a:lnTo>
                  <a:pt x="1305102" y="344170"/>
                </a:lnTo>
                <a:lnTo>
                  <a:pt x="1317802" y="344170"/>
                </a:lnTo>
                <a:lnTo>
                  <a:pt x="1317802" y="356870"/>
                </a:lnTo>
                <a:close/>
              </a:path>
              <a:path w="4161790" h="356870">
                <a:moveTo>
                  <a:pt x="1292402" y="356870"/>
                </a:moveTo>
                <a:lnTo>
                  <a:pt x="1279702" y="356870"/>
                </a:lnTo>
                <a:lnTo>
                  <a:pt x="1279702" y="344170"/>
                </a:lnTo>
                <a:lnTo>
                  <a:pt x="1292402" y="344170"/>
                </a:lnTo>
                <a:lnTo>
                  <a:pt x="1292402" y="356870"/>
                </a:lnTo>
                <a:close/>
              </a:path>
              <a:path w="4161790" h="356870">
                <a:moveTo>
                  <a:pt x="1267002" y="356870"/>
                </a:moveTo>
                <a:lnTo>
                  <a:pt x="1254302" y="356870"/>
                </a:lnTo>
                <a:lnTo>
                  <a:pt x="1254302" y="344170"/>
                </a:lnTo>
                <a:lnTo>
                  <a:pt x="1267002" y="344170"/>
                </a:lnTo>
                <a:lnTo>
                  <a:pt x="1267002" y="356870"/>
                </a:lnTo>
                <a:close/>
              </a:path>
              <a:path w="4161790" h="356870">
                <a:moveTo>
                  <a:pt x="1241602" y="356870"/>
                </a:moveTo>
                <a:lnTo>
                  <a:pt x="1228902" y="356870"/>
                </a:lnTo>
                <a:lnTo>
                  <a:pt x="1228902" y="344170"/>
                </a:lnTo>
                <a:lnTo>
                  <a:pt x="1241602" y="344170"/>
                </a:lnTo>
                <a:lnTo>
                  <a:pt x="1241602" y="356870"/>
                </a:lnTo>
                <a:close/>
              </a:path>
              <a:path w="4161790" h="356870">
                <a:moveTo>
                  <a:pt x="1216202" y="356870"/>
                </a:moveTo>
                <a:lnTo>
                  <a:pt x="1203502" y="356870"/>
                </a:lnTo>
                <a:lnTo>
                  <a:pt x="1203502" y="344170"/>
                </a:lnTo>
                <a:lnTo>
                  <a:pt x="1216202" y="344170"/>
                </a:lnTo>
                <a:lnTo>
                  <a:pt x="1216202" y="356870"/>
                </a:lnTo>
                <a:close/>
              </a:path>
              <a:path w="4161790" h="356870">
                <a:moveTo>
                  <a:pt x="1190802" y="356870"/>
                </a:moveTo>
                <a:lnTo>
                  <a:pt x="1178102" y="356870"/>
                </a:lnTo>
                <a:lnTo>
                  <a:pt x="1178102" y="344170"/>
                </a:lnTo>
                <a:lnTo>
                  <a:pt x="1190802" y="344170"/>
                </a:lnTo>
                <a:lnTo>
                  <a:pt x="1190802" y="356870"/>
                </a:lnTo>
                <a:close/>
              </a:path>
              <a:path w="4161790" h="356870">
                <a:moveTo>
                  <a:pt x="1165402" y="356870"/>
                </a:moveTo>
                <a:lnTo>
                  <a:pt x="1152702" y="356870"/>
                </a:lnTo>
                <a:lnTo>
                  <a:pt x="1152702" y="344170"/>
                </a:lnTo>
                <a:lnTo>
                  <a:pt x="1165402" y="344170"/>
                </a:lnTo>
                <a:lnTo>
                  <a:pt x="1165402" y="356870"/>
                </a:lnTo>
                <a:close/>
              </a:path>
              <a:path w="4161790" h="356870">
                <a:moveTo>
                  <a:pt x="1140002" y="356870"/>
                </a:moveTo>
                <a:lnTo>
                  <a:pt x="1127302" y="356870"/>
                </a:lnTo>
                <a:lnTo>
                  <a:pt x="1127302" y="344170"/>
                </a:lnTo>
                <a:lnTo>
                  <a:pt x="1140002" y="344170"/>
                </a:lnTo>
                <a:lnTo>
                  <a:pt x="1140002" y="356870"/>
                </a:lnTo>
                <a:close/>
              </a:path>
              <a:path w="4161790" h="356870">
                <a:moveTo>
                  <a:pt x="1114602" y="356870"/>
                </a:moveTo>
                <a:lnTo>
                  <a:pt x="1101902" y="356870"/>
                </a:lnTo>
                <a:lnTo>
                  <a:pt x="1101902" y="344170"/>
                </a:lnTo>
                <a:lnTo>
                  <a:pt x="1114602" y="344170"/>
                </a:lnTo>
                <a:lnTo>
                  <a:pt x="1114602" y="356870"/>
                </a:lnTo>
                <a:close/>
              </a:path>
              <a:path w="4161790" h="356870">
                <a:moveTo>
                  <a:pt x="1089202" y="356870"/>
                </a:moveTo>
                <a:lnTo>
                  <a:pt x="1076502" y="356870"/>
                </a:lnTo>
                <a:lnTo>
                  <a:pt x="1076502" y="344170"/>
                </a:lnTo>
                <a:lnTo>
                  <a:pt x="1089202" y="344170"/>
                </a:lnTo>
                <a:lnTo>
                  <a:pt x="1089202" y="356870"/>
                </a:lnTo>
                <a:close/>
              </a:path>
              <a:path w="4161790" h="356870">
                <a:moveTo>
                  <a:pt x="1063802" y="356870"/>
                </a:moveTo>
                <a:lnTo>
                  <a:pt x="1051102" y="356870"/>
                </a:lnTo>
                <a:lnTo>
                  <a:pt x="1051102" y="344170"/>
                </a:lnTo>
                <a:lnTo>
                  <a:pt x="1063802" y="344170"/>
                </a:lnTo>
                <a:lnTo>
                  <a:pt x="1063802" y="356870"/>
                </a:lnTo>
                <a:close/>
              </a:path>
              <a:path w="4161790" h="356870">
                <a:moveTo>
                  <a:pt x="1038402" y="356870"/>
                </a:moveTo>
                <a:lnTo>
                  <a:pt x="1025702" y="356870"/>
                </a:lnTo>
                <a:lnTo>
                  <a:pt x="1025702" y="344170"/>
                </a:lnTo>
                <a:lnTo>
                  <a:pt x="1038402" y="344170"/>
                </a:lnTo>
                <a:lnTo>
                  <a:pt x="1038402" y="356870"/>
                </a:lnTo>
                <a:close/>
              </a:path>
              <a:path w="4161790" h="356870">
                <a:moveTo>
                  <a:pt x="1013002" y="356870"/>
                </a:moveTo>
                <a:lnTo>
                  <a:pt x="1000302" y="356870"/>
                </a:lnTo>
                <a:lnTo>
                  <a:pt x="1000302" y="344170"/>
                </a:lnTo>
                <a:lnTo>
                  <a:pt x="1013002" y="344170"/>
                </a:lnTo>
                <a:lnTo>
                  <a:pt x="1013002" y="356870"/>
                </a:lnTo>
                <a:close/>
              </a:path>
              <a:path w="4161790" h="356870">
                <a:moveTo>
                  <a:pt x="987602" y="356870"/>
                </a:moveTo>
                <a:lnTo>
                  <a:pt x="974902" y="356870"/>
                </a:lnTo>
                <a:lnTo>
                  <a:pt x="974902" y="344170"/>
                </a:lnTo>
                <a:lnTo>
                  <a:pt x="987602" y="344170"/>
                </a:lnTo>
                <a:lnTo>
                  <a:pt x="987602" y="356870"/>
                </a:lnTo>
                <a:close/>
              </a:path>
              <a:path w="4161790" h="356870">
                <a:moveTo>
                  <a:pt x="962202" y="356870"/>
                </a:moveTo>
                <a:lnTo>
                  <a:pt x="949502" y="356870"/>
                </a:lnTo>
                <a:lnTo>
                  <a:pt x="949502" y="344170"/>
                </a:lnTo>
                <a:lnTo>
                  <a:pt x="962202" y="344170"/>
                </a:lnTo>
                <a:lnTo>
                  <a:pt x="962202" y="356870"/>
                </a:lnTo>
                <a:close/>
              </a:path>
              <a:path w="4161790" h="356870">
                <a:moveTo>
                  <a:pt x="936802" y="356870"/>
                </a:moveTo>
                <a:lnTo>
                  <a:pt x="924102" y="356870"/>
                </a:lnTo>
                <a:lnTo>
                  <a:pt x="924102" y="344170"/>
                </a:lnTo>
                <a:lnTo>
                  <a:pt x="936802" y="344170"/>
                </a:lnTo>
                <a:lnTo>
                  <a:pt x="936802" y="356870"/>
                </a:lnTo>
                <a:close/>
              </a:path>
              <a:path w="4161790" h="356870">
                <a:moveTo>
                  <a:pt x="911402" y="356870"/>
                </a:moveTo>
                <a:lnTo>
                  <a:pt x="898702" y="356870"/>
                </a:lnTo>
                <a:lnTo>
                  <a:pt x="898702" y="344170"/>
                </a:lnTo>
                <a:lnTo>
                  <a:pt x="911402" y="344170"/>
                </a:lnTo>
                <a:lnTo>
                  <a:pt x="911402" y="356870"/>
                </a:lnTo>
                <a:close/>
              </a:path>
              <a:path w="4161790" h="356870">
                <a:moveTo>
                  <a:pt x="886002" y="356870"/>
                </a:moveTo>
                <a:lnTo>
                  <a:pt x="873302" y="356870"/>
                </a:lnTo>
                <a:lnTo>
                  <a:pt x="873302" y="344170"/>
                </a:lnTo>
                <a:lnTo>
                  <a:pt x="886002" y="344170"/>
                </a:lnTo>
                <a:lnTo>
                  <a:pt x="886002" y="356870"/>
                </a:lnTo>
                <a:close/>
              </a:path>
              <a:path w="4161790" h="356870">
                <a:moveTo>
                  <a:pt x="860602" y="356870"/>
                </a:moveTo>
                <a:lnTo>
                  <a:pt x="847902" y="356870"/>
                </a:lnTo>
                <a:lnTo>
                  <a:pt x="847902" y="344170"/>
                </a:lnTo>
                <a:lnTo>
                  <a:pt x="860602" y="344170"/>
                </a:lnTo>
                <a:lnTo>
                  <a:pt x="860602" y="356870"/>
                </a:lnTo>
                <a:close/>
              </a:path>
              <a:path w="4161790" h="356870">
                <a:moveTo>
                  <a:pt x="835202" y="356870"/>
                </a:moveTo>
                <a:lnTo>
                  <a:pt x="822502" y="356870"/>
                </a:lnTo>
                <a:lnTo>
                  <a:pt x="822502" y="344170"/>
                </a:lnTo>
                <a:lnTo>
                  <a:pt x="835202" y="344170"/>
                </a:lnTo>
                <a:lnTo>
                  <a:pt x="835202" y="356870"/>
                </a:lnTo>
                <a:close/>
              </a:path>
              <a:path w="4161790" h="356870">
                <a:moveTo>
                  <a:pt x="809802" y="356870"/>
                </a:moveTo>
                <a:lnTo>
                  <a:pt x="797102" y="356870"/>
                </a:lnTo>
                <a:lnTo>
                  <a:pt x="797102" y="344170"/>
                </a:lnTo>
                <a:lnTo>
                  <a:pt x="809802" y="344170"/>
                </a:lnTo>
                <a:lnTo>
                  <a:pt x="809802" y="356870"/>
                </a:lnTo>
                <a:close/>
              </a:path>
              <a:path w="4161790" h="356870">
                <a:moveTo>
                  <a:pt x="784402" y="356870"/>
                </a:moveTo>
                <a:lnTo>
                  <a:pt x="771702" y="356870"/>
                </a:lnTo>
                <a:lnTo>
                  <a:pt x="771702" y="344170"/>
                </a:lnTo>
                <a:lnTo>
                  <a:pt x="784402" y="344170"/>
                </a:lnTo>
                <a:lnTo>
                  <a:pt x="784402" y="356870"/>
                </a:lnTo>
                <a:close/>
              </a:path>
              <a:path w="4161790" h="356870">
                <a:moveTo>
                  <a:pt x="759002" y="356870"/>
                </a:moveTo>
                <a:lnTo>
                  <a:pt x="746302" y="356870"/>
                </a:lnTo>
                <a:lnTo>
                  <a:pt x="746302" y="344170"/>
                </a:lnTo>
                <a:lnTo>
                  <a:pt x="759002" y="344170"/>
                </a:lnTo>
                <a:lnTo>
                  <a:pt x="759002" y="356870"/>
                </a:lnTo>
                <a:close/>
              </a:path>
              <a:path w="4161790" h="356870">
                <a:moveTo>
                  <a:pt x="733602" y="356870"/>
                </a:moveTo>
                <a:lnTo>
                  <a:pt x="720902" y="356870"/>
                </a:lnTo>
                <a:lnTo>
                  <a:pt x="720902" y="344170"/>
                </a:lnTo>
                <a:lnTo>
                  <a:pt x="733602" y="344170"/>
                </a:lnTo>
                <a:lnTo>
                  <a:pt x="733602" y="356870"/>
                </a:lnTo>
                <a:close/>
              </a:path>
              <a:path w="4161790" h="356870">
                <a:moveTo>
                  <a:pt x="708202" y="356870"/>
                </a:moveTo>
                <a:lnTo>
                  <a:pt x="695502" y="356870"/>
                </a:lnTo>
                <a:lnTo>
                  <a:pt x="695502" y="344170"/>
                </a:lnTo>
                <a:lnTo>
                  <a:pt x="708202" y="344170"/>
                </a:lnTo>
                <a:lnTo>
                  <a:pt x="708202" y="356870"/>
                </a:lnTo>
                <a:close/>
              </a:path>
              <a:path w="4161790" h="356870">
                <a:moveTo>
                  <a:pt x="682802" y="356870"/>
                </a:moveTo>
                <a:lnTo>
                  <a:pt x="670102" y="356870"/>
                </a:lnTo>
                <a:lnTo>
                  <a:pt x="670102" y="344170"/>
                </a:lnTo>
                <a:lnTo>
                  <a:pt x="682802" y="344170"/>
                </a:lnTo>
                <a:lnTo>
                  <a:pt x="682802" y="356870"/>
                </a:lnTo>
                <a:close/>
              </a:path>
              <a:path w="4161790" h="356870">
                <a:moveTo>
                  <a:pt x="657402" y="356870"/>
                </a:moveTo>
                <a:lnTo>
                  <a:pt x="644702" y="356870"/>
                </a:lnTo>
                <a:lnTo>
                  <a:pt x="644702" y="344170"/>
                </a:lnTo>
                <a:lnTo>
                  <a:pt x="657402" y="344170"/>
                </a:lnTo>
                <a:lnTo>
                  <a:pt x="657402" y="356870"/>
                </a:lnTo>
                <a:close/>
              </a:path>
              <a:path w="4161790" h="356870">
                <a:moveTo>
                  <a:pt x="632002" y="356870"/>
                </a:moveTo>
                <a:lnTo>
                  <a:pt x="619302" y="356870"/>
                </a:lnTo>
                <a:lnTo>
                  <a:pt x="619302" y="344170"/>
                </a:lnTo>
                <a:lnTo>
                  <a:pt x="632002" y="344170"/>
                </a:lnTo>
                <a:lnTo>
                  <a:pt x="632002" y="356870"/>
                </a:lnTo>
                <a:close/>
              </a:path>
              <a:path w="4161790" h="356870">
                <a:moveTo>
                  <a:pt x="606602" y="356870"/>
                </a:moveTo>
                <a:lnTo>
                  <a:pt x="593902" y="356870"/>
                </a:lnTo>
                <a:lnTo>
                  <a:pt x="593902" y="344170"/>
                </a:lnTo>
                <a:lnTo>
                  <a:pt x="606602" y="344170"/>
                </a:lnTo>
                <a:lnTo>
                  <a:pt x="606602" y="356870"/>
                </a:lnTo>
                <a:close/>
              </a:path>
              <a:path w="4161790" h="356870">
                <a:moveTo>
                  <a:pt x="581202" y="356870"/>
                </a:moveTo>
                <a:lnTo>
                  <a:pt x="568502" y="356870"/>
                </a:lnTo>
                <a:lnTo>
                  <a:pt x="568502" y="344170"/>
                </a:lnTo>
                <a:lnTo>
                  <a:pt x="581202" y="344170"/>
                </a:lnTo>
                <a:lnTo>
                  <a:pt x="581202" y="356870"/>
                </a:lnTo>
                <a:close/>
              </a:path>
              <a:path w="4161790" h="356870">
                <a:moveTo>
                  <a:pt x="555802" y="356870"/>
                </a:moveTo>
                <a:lnTo>
                  <a:pt x="543102" y="356870"/>
                </a:lnTo>
                <a:lnTo>
                  <a:pt x="543102" y="344170"/>
                </a:lnTo>
                <a:lnTo>
                  <a:pt x="555802" y="344170"/>
                </a:lnTo>
                <a:lnTo>
                  <a:pt x="555802" y="356870"/>
                </a:lnTo>
                <a:close/>
              </a:path>
              <a:path w="4161790" h="356870">
                <a:moveTo>
                  <a:pt x="530402" y="356870"/>
                </a:moveTo>
                <a:lnTo>
                  <a:pt x="517702" y="356870"/>
                </a:lnTo>
                <a:lnTo>
                  <a:pt x="517702" y="344170"/>
                </a:lnTo>
                <a:lnTo>
                  <a:pt x="530402" y="344170"/>
                </a:lnTo>
                <a:lnTo>
                  <a:pt x="530402" y="356870"/>
                </a:lnTo>
                <a:close/>
              </a:path>
              <a:path w="4161790" h="356870">
                <a:moveTo>
                  <a:pt x="505002" y="356870"/>
                </a:moveTo>
                <a:lnTo>
                  <a:pt x="492302" y="356870"/>
                </a:lnTo>
                <a:lnTo>
                  <a:pt x="492302" y="344170"/>
                </a:lnTo>
                <a:lnTo>
                  <a:pt x="505002" y="344170"/>
                </a:lnTo>
                <a:lnTo>
                  <a:pt x="505002" y="356870"/>
                </a:lnTo>
                <a:close/>
              </a:path>
              <a:path w="4161790" h="356870">
                <a:moveTo>
                  <a:pt x="479602" y="356870"/>
                </a:moveTo>
                <a:lnTo>
                  <a:pt x="466902" y="356870"/>
                </a:lnTo>
                <a:lnTo>
                  <a:pt x="466902" y="344170"/>
                </a:lnTo>
                <a:lnTo>
                  <a:pt x="479602" y="344170"/>
                </a:lnTo>
                <a:lnTo>
                  <a:pt x="479602" y="356870"/>
                </a:lnTo>
                <a:close/>
              </a:path>
              <a:path w="4161790" h="356870">
                <a:moveTo>
                  <a:pt x="454202" y="356870"/>
                </a:moveTo>
                <a:lnTo>
                  <a:pt x="441502" y="356870"/>
                </a:lnTo>
                <a:lnTo>
                  <a:pt x="441502" y="344170"/>
                </a:lnTo>
                <a:lnTo>
                  <a:pt x="454202" y="344170"/>
                </a:lnTo>
                <a:lnTo>
                  <a:pt x="454202" y="356870"/>
                </a:lnTo>
                <a:close/>
              </a:path>
              <a:path w="4161790" h="356870">
                <a:moveTo>
                  <a:pt x="428802" y="356870"/>
                </a:moveTo>
                <a:lnTo>
                  <a:pt x="416102" y="356870"/>
                </a:lnTo>
                <a:lnTo>
                  <a:pt x="416102" y="344170"/>
                </a:lnTo>
                <a:lnTo>
                  <a:pt x="428802" y="344170"/>
                </a:lnTo>
                <a:lnTo>
                  <a:pt x="428802" y="356870"/>
                </a:lnTo>
                <a:close/>
              </a:path>
              <a:path w="4161790" h="356870">
                <a:moveTo>
                  <a:pt x="403402" y="356870"/>
                </a:moveTo>
                <a:lnTo>
                  <a:pt x="390702" y="356870"/>
                </a:lnTo>
                <a:lnTo>
                  <a:pt x="390702" y="344170"/>
                </a:lnTo>
                <a:lnTo>
                  <a:pt x="403402" y="344170"/>
                </a:lnTo>
                <a:lnTo>
                  <a:pt x="403402" y="356870"/>
                </a:lnTo>
                <a:close/>
              </a:path>
              <a:path w="4161790" h="356870">
                <a:moveTo>
                  <a:pt x="378002" y="356870"/>
                </a:moveTo>
                <a:lnTo>
                  <a:pt x="365302" y="356870"/>
                </a:lnTo>
                <a:lnTo>
                  <a:pt x="365302" y="344170"/>
                </a:lnTo>
                <a:lnTo>
                  <a:pt x="378002" y="344170"/>
                </a:lnTo>
                <a:lnTo>
                  <a:pt x="378002" y="356870"/>
                </a:lnTo>
                <a:close/>
              </a:path>
              <a:path w="4161790" h="356870">
                <a:moveTo>
                  <a:pt x="352602" y="356870"/>
                </a:moveTo>
                <a:lnTo>
                  <a:pt x="339902" y="356870"/>
                </a:lnTo>
                <a:lnTo>
                  <a:pt x="339902" y="344170"/>
                </a:lnTo>
                <a:lnTo>
                  <a:pt x="352602" y="344170"/>
                </a:lnTo>
                <a:lnTo>
                  <a:pt x="352602" y="356870"/>
                </a:lnTo>
                <a:close/>
              </a:path>
              <a:path w="4161790" h="356870">
                <a:moveTo>
                  <a:pt x="327202" y="356870"/>
                </a:moveTo>
                <a:lnTo>
                  <a:pt x="314502" y="356870"/>
                </a:lnTo>
                <a:lnTo>
                  <a:pt x="314502" y="344170"/>
                </a:lnTo>
                <a:lnTo>
                  <a:pt x="327202" y="344170"/>
                </a:lnTo>
                <a:lnTo>
                  <a:pt x="327202" y="356870"/>
                </a:lnTo>
                <a:close/>
              </a:path>
              <a:path w="4161790" h="356870">
                <a:moveTo>
                  <a:pt x="301802" y="356870"/>
                </a:moveTo>
                <a:lnTo>
                  <a:pt x="289102" y="356870"/>
                </a:lnTo>
                <a:lnTo>
                  <a:pt x="289102" y="344170"/>
                </a:lnTo>
                <a:lnTo>
                  <a:pt x="301802" y="344170"/>
                </a:lnTo>
                <a:lnTo>
                  <a:pt x="301802" y="356870"/>
                </a:lnTo>
                <a:close/>
              </a:path>
              <a:path w="4161790" h="356870">
                <a:moveTo>
                  <a:pt x="276402" y="356870"/>
                </a:moveTo>
                <a:lnTo>
                  <a:pt x="263702" y="356870"/>
                </a:lnTo>
                <a:lnTo>
                  <a:pt x="263702" y="344170"/>
                </a:lnTo>
                <a:lnTo>
                  <a:pt x="276402" y="344170"/>
                </a:lnTo>
                <a:lnTo>
                  <a:pt x="276402" y="356870"/>
                </a:lnTo>
                <a:close/>
              </a:path>
              <a:path w="4161790" h="356870">
                <a:moveTo>
                  <a:pt x="251002" y="356870"/>
                </a:moveTo>
                <a:lnTo>
                  <a:pt x="238302" y="356870"/>
                </a:lnTo>
                <a:lnTo>
                  <a:pt x="238302" y="344170"/>
                </a:lnTo>
                <a:lnTo>
                  <a:pt x="251002" y="344170"/>
                </a:lnTo>
                <a:lnTo>
                  <a:pt x="251002" y="356870"/>
                </a:lnTo>
                <a:close/>
              </a:path>
              <a:path w="4161790" h="356870">
                <a:moveTo>
                  <a:pt x="225602" y="356870"/>
                </a:moveTo>
                <a:lnTo>
                  <a:pt x="212902" y="356870"/>
                </a:lnTo>
                <a:lnTo>
                  <a:pt x="212902" y="344170"/>
                </a:lnTo>
                <a:lnTo>
                  <a:pt x="225602" y="344170"/>
                </a:lnTo>
                <a:lnTo>
                  <a:pt x="225602" y="356870"/>
                </a:lnTo>
                <a:close/>
              </a:path>
              <a:path w="4161790" h="356870">
                <a:moveTo>
                  <a:pt x="200202" y="356870"/>
                </a:moveTo>
                <a:lnTo>
                  <a:pt x="187502" y="356870"/>
                </a:lnTo>
                <a:lnTo>
                  <a:pt x="187502" y="344170"/>
                </a:lnTo>
                <a:lnTo>
                  <a:pt x="200202" y="344170"/>
                </a:lnTo>
                <a:lnTo>
                  <a:pt x="200202" y="356870"/>
                </a:lnTo>
                <a:close/>
              </a:path>
              <a:path w="4161790" h="356870">
                <a:moveTo>
                  <a:pt x="174802" y="356870"/>
                </a:moveTo>
                <a:lnTo>
                  <a:pt x="162102" y="356870"/>
                </a:lnTo>
                <a:lnTo>
                  <a:pt x="162102" y="344170"/>
                </a:lnTo>
                <a:lnTo>
                  <a:pt x="174802" y="344170"/>
                </a:lnTo>
                <a:lnTo>
                  <a:pt x="174802" y="356870"/>
                </a:lnTo>
                <a:close/>
              </a:path>
              <a:path w="4161790" h="356870">
                <a:moveTo>
                  <a:pt x="149402" y="356870"/>
                </a:moveTo>
                <a:lnTo>
                  <a:pt x="136702" y="356870"/>
                </a:lnTo>
                <a:lnTo>
                  <a:pt x="136702" y="344170"/>
                </a:lnTo>
                <a:lnTo>
                  <a:pt x="149402" y="344170"/>
                </a:lnTo>
                <a:lnTo>
                  <a:pt x="149402" y="356870"/>
                </a:lnTo>
                <a:close/>
              </a:path>
              <a:path w="4161790" h="356870">
                <a:moveTo>
                  <a:pt x="124002" y="356870"/>
                </a:moveTo>
                <a:lnTo>
                  <a:pt x="111302" y="356870"/>
                </a:lnTo>
                <a:lnTo>
                  <a:pt x="111302" y="344170"/>
                </a:lnTo>
                <a:lnTo>
                  <a:pt x="124002" y="344170"/>
                </a:lnTo>
                <a:lnTo>
                  <a:pt x="124002" y="356870"/>
                </a:lnTo>
                <a:close/>
              </a:path>
              <a:path w="4161790" h="356870">
                <a:moveTo>
                  <a:pt x="98602" y="356870"/>
                </a:moveTo>
                <a:lnTo>
                  <a:pt x="85902" y="356870"/>
                </a:lnTo>
                <a:lnTo>
                  <a:pt x="85902" y="344170"/>
                </a:lnTo>
                <a:lnTo>
                  <a:pt x="98602" y="344170"/>
                </a:lnTo>
                <a:lnTo>
                  <a:pt x="98602" y="356870"/>
                </a:lnTo>
                <a:close/>
              </a:path>
              <a:path w="4161790" h="356870">
                <a:moveTo>
                  <a:pt x="61904" y="344119"/>
                </a:moveTo>
                <a:lnTo>
                  <a:pt x="61239" y="344119"/>
                </a:lnTo>
                <a:lnTo>
                  <a:pt x="61007" y="344096"/>
                </a:lnTo>
                <a:lnTo>
                  <a:pt x="61904" y="344119"/>
                </a:lnTo>
                <a:close/>
              </a:path>
              <a:path w="4161790" h="356870">
                <a:moveTo>
                  <a:pt x="73202" y="356870"/>
                </a:moveTo>
                <a:lnTo>
                  <a:pt x="63626" y="356870"/>
                </a:lnTo>
                <a:lnTo>
                  <a:pt x="60439" y="356793"/>
                </a:lnTo>
                <a:lnTo>
                  <a:pt x="60020" y="356755"/>
                </a:lnTo>
                <a:lnTo>
                  <a:pt x="60985" y="344098"/>
                </a:lnTo>
                <a:lnTo>
                  <a:pt x="61239" y="344119"/>
                </a:lnTo>
                <a:lnTo>
                  <a:pt x="61904" y="344119"/>
                </a:lnTo>
                <a:lnTo>
                  <a:pt x="63868" y="344170"/>
                </a:lnTo>
                <a:lnTo>
                  <a:pt x="73202" y="344170"/>
                </a:lnTo>
                <a:lnTo>
                  <a:pt x="73202" y="356870"/>
                </a:lnTo>
                <a:close/>
              </a:path>
              <a:path w="4161790" h="356870">
                <a:moveTo>
                  <a:pt x="39417" y="338010"/>
                </a:moveTo>
                <a:lnTo>
                  <a:pt x="39128" y="337870"/>
                </a:lnTo>
                <a:lnTo>
                  <a:pt x="39417" y="338010"/>
                </a:lnTo>
                <a:close/>
              </a:path>
              <a:path w="4161790" h="356870">
                <a:moveTo>
                  <a:pt x="39558" y="338116"/>
                </a:moveTo>
                <a:lnTo>
                  <a:pt x="39373" y="338010"/>
                </a:lnTo>
                <a:lnTo>
                  <a:pt x="39558" y="338116"/>
                </a:lnTo>
                <a:close/>
              </a:path>
              <a:path w="4161790" h="356870">
                <a:moveTo>
                  <a:pt x="39759" y="338175"/>
                </a:moveTo>
                <a:lnTo>
                  <a:pt x="39408" y="338010"/>
                </a:lnTo>
                <a:lnTo>
                  <a:pt x="39759" y="338175"/>
                </a:lnTo>
                <a:close/>
              </a:path>
              <a:path w="4161790" h="356870">
                <a:moveTo>
                  <a:pt x="46431" y="354444"/>
                </a:moveTo>
                <a:lnTo>
                  <a:pt x="44767" y="354012"/>
                </a:lnTo>
                <a:lnTo>
                  <a:pt x="38912" y="351866"/>
                </a:lnTo>
                <a:lnTo>
                  <a:pt x="33337" y="349186"/>
                </a:lnTo>
                <a:lnTo>
                  <a:pt x="32969" y="348957"/>
                </a:lnTo>
                <a:lnTo>
                  <a:pt x="39558" y="338116"/>
                </a:lnTo>
                <a:lnTo>
                  <a:pt x="39759" y="338175"/>
                </a:lnTo>
                <a:lnTo>
                  <a:pt x="43619" y="340042"/>
                </a:lnTo>
                <a:lnTo>
                  <a:pt x="44145" y="340296"/>
                </a:lnTo>
                <a:lnTo>
                  <a:pt x="48346" y="341795"/>
                </a:lnTo>
                <a:lnTo>
                  <a:pt x="48831" y="341972"/>
                </a:lnTo>
                <a:lnTo>
                  <a:pt x="49593" y="342138"/>
                </a:lnTo>
                <a:lnTo>
                  <a:pt x="46431" y="354444"/>
                </a:lnTo>
                <a:close/>
              </a:path>
              <a:path w="4161790" h="356870">
                <a:moveTo>
                  <a:pt x="44145" y="340296"/>
                </a:moveTo>
                <a:lnTo>
                  <a:pt x="43561" y="340042"/>
                </a:lnTo>
                <a:lnTo>
                  <a:pt x="43803" y="340131"/>
                </a:lnTo>
                <a:lnTo>
                  <a:pt x="44145" y="340296"/>
                </a:lnTo>
                <a:close/>
              </a:path>
              <a:path w="4161790" h="356870">
                <a:moveTo>
                  <a:pt x="43803" y="340131"/>
                </a:moveTo>
                <a:lnTo>
                  <a:pt x="43561" y="340042"/>
                </a:lnTo>
                <a:lnTo>
                  <a:pt x="43803" y="340131"/>
                </a:lnTo>
                <a:close/>
              </a:path>
              <a:path w="4161790" h="356870">
                <a:moveTo>
                  <a:pt x="44254" y="340296"/>
                </a:moveTo>
                <a:lnTo>
                  <a:pt x="43803" y="340131"/>
                </a:lnTo>
                <a:lnTo>
                  <a:pt x="44254" y="340296"/>
                </a:lnTo>
                <a:close/>
              </a:path>
              <a:path w="4161790" h="356870">
                <a:moveTo>
                  <a:pt x="48831" y="341972"/>
                </a:moveTo>
                <a:lnTo>
                  <a:pt x="48234" y="341795"/>
                </a:lnTo>
                <a:lnTo>
                  <a:pt x="48592" y="341885"/>
                </a:lnTo>
                <a:lnTo>
                  <a:pt x="48831" y="341972"/>
                </a:lnTo>
                <a:close/>
              </a:path>
              <a:path w="4161790" h="356870">
                <a:moveTo>
                  <a:pt x="48592" y="341885"/>
                </a:moveTo>
                <a:lnTo>
                  <a:pt x="48234" y="341795"/>
                </a:lnTo>
                <a:lnTo>
                  <a:pt x="48592" y="341885"/>
                </a:lnTo>
                <a:close/>
              </a:path>
              <a:path w="4161790" h="356870">
                <a:moveTo>
                  <a:pt x="48939" y="341972"/>
                </a:moveTo>
                <a:lnTo>
                  <a:pt x="48592" y="341885"/>
                </a:lnTo>
                <a:lnTo>
                  <a:pt x="48939" y="341972"/>
                </a:lnTo>
                <a:close/>
              </a:path>
              <a:path w="4161790" h="356870">
                <a:moveTo>
                  <a:pt x="21640" y="340931"/>
                </a:moveTo>
                <a:lnTo>
                  <a:pt x="18656" y="338213"/>
                </a:lnTo>
                <a:lnTo>
                  <a:pt x="14541" y="333692"/>
                </a:lnTo>
                <a:lnTo>
                  <a:pt x="12293" y="330669"/>
                </a:lnTo>
                <a:lnTo>
                  <a:pt x="22453" y="323075"/>
                </a:lnTo>
                <a:lnTo>
                  <a:pt x="24182" y="325374"/>
                </a:lnTo>
                <a:lnTo>
                  <a:pt x="24536" y="325843"/>
                </a:lnTo>
                <a:lnTo>
                  <a:pt x="27458" y="329018"/>
                </a:lnTo>
                <a:lnTo>
                  <a:pt x="27851" y="329450"/>
                </a:lnTo>
                <a:lnTo>
                  <a:pt x="30187" y="331533"/>
                </a:lnTo>
                <a:lnTo>
                  <a:pt x="21640" y="340931"/>
                </a:lnTo>
                <a:close/>
              </a:path>
              <a:path w="4161790" h="356870">
                <a:moveTo>
                  <a:pt x="24536" y="325843"/>
                </a:moveTo>
                <a:lnTo>
                  <a:pt x="24142" y="325374"/>
                </a:lnTo>
                <a:lnTo>
                  <a:pt x="24375" y="325629"/>
                </a:lnTo>
                <a:lnTo>
                  <a:pt x="24536" y="325843"/>
                </a:lnTo>
                <a:close/>
              </a:path>
              <a:path w="4161790" h="356870">
                <a:moveTo>
                  <a:pt x="24375" y="325629"/>
                </a:moveTo>
                <a:lnTo>
                  <a:pt x="24142" y="325374"/>
                </a:lnTo>
                <a:lnTo>
                  <a:pt x="24375" y="325629"/>
                </a:lnTo>
                <a:close/>
              </a:path>
              <a:path w="4161790" h="356870">
                <a:moveTo>
                  <a:pt x="24570" y="325843"/>
                </a:moveTo>
                <a:lnTo>
                  <a:pt x="24375" y="325629"/>
                </a:lnTo>
                <a:lnTo>
                  <a:pt x="24570" y="325843"/>
                </a:lnTo>
                <a:close/>
              </a:path>
              <a:path w="4161790" h="356870">
                <a:moveTo>
                  <a:pt x="27851" y="329450"/>
                </a:moveTo>
                <a:lnTo>
                  <a:pt x="27419" y="329018"/>
                </a:lnTo>
                <a:lnTo>
                  <a:pt x="27643" y="329222"/>
                </a:lnTo>
                <a:lnTo>
                  <a:pt x="27851" y="329450"/>
                </a:lnTo>
                <a:close/>
              </a:path>
              <a:path w="4161790" h="356870">
                <a:moveTo>
                  <a:pt x="27643" y="329222"/>
                </a:moveTo>
                <a:lnTo>
                  <a:pt x="27419" y="329018"/>
                </a:lnTo>
                <a:lnTo>
                  <a:pt x="27643" y="329222"/>
                </a:lnTo>
                <a:close/>
              </a:path>
              <a:path w="4161790" h="356870">
                <a:moveTo>
                  <a:pt x="27894" y="329450"/>
                </a:moveTo>
                <a:lnTo>
                  <a:pt x="27643" y="329222"/>
                </a:lnTo>
                <a:lnTo>
                  <a:pt x="27894" y="329450"/>
                </a:lnTo>
                <a:close/>
              </a:path>
              <a:path w="4161790" h="356870">
                <a:moveTo>
                  <a:pt x="5334" y="318642"/>
                </a:moveTo>
                <a:lnTo>
                  <a:pt x="5003" y="317957"/>
                </a:lnTo>
                <a:lnTo>
                  <a:pt x="2857" y="312102"/>
                </a:lnTo>
                <a:lnTo>
                  <a:pt x="1308" y="306070"/>
                </a:lnTo>
                <a:lnTo>
                  <a:pt x="1092" y="304888"/>
                </a:lnTo>
                <a:lnTo>
                  <a:pt x="13601" y="302653"/>
                </a:lnTo>
                <a:lnTo>
                  <a:pt x="13665" y="303136"/>
                </a:lnTo>
                <a:lnTo>
                  <a:pt x="14921" y="308038"/>
                </a:lnTo>
                <a:lnTo>
                  <a:pt x="15074" y="308635"/>
                </a:lnTo>
                <a:lnTo>
                  <a:pt x="16602" y="312724"/>
                </a:lnTo>
                <a:lnTo>
                  <a:pt x="16747" y="313145"/>
                </a:lnTo>
                <a:lnTo>
                  <a:pt x="5334" y="318642"/>
                </a:lnTo>
                <a:close/>
              </a:path>
              <a:path w="4161790" h="356870">
                <a:moveTo>
                  <a:pt x="13727" y="303379"/>
                </a:moveTo>
                <a:lnTo>
                  <a:pt x="13665" y="303136"/>
                </a:lnTo>
                <a:lnTo>
                  <a:pt x="13727" y="303379"/>
                </a:lnTo>
                <a:close/>
              </a:path>
              <a:path w="4161790" h="356870">
                <a:moveTo>
                  <a:pt x="13785" y="303606"/>
                </a:moveTo>
                <a:lnTo>
                  <a:pt x="13727" y="303379"/>
                </a:lnTo>
                <a:lnTo>
                  <a:pt x="13785" y="303606"/>
                </a:lnTo>
                <a:close/>
              </a:path>
              <a:path w="4161790" h="356870">
                <a:moveTo>
                  <a:pt x="15074" y="308635"/>
                </a:moveTo>
                <a:lnTo>
                  <a:pt x="14897" y="308038"/>
                </a:lnTo>
                <a:lnTo>
                  <a:pt x="14980" y="308269"/>
                </a:lnTo>
                <a:lnTo>
                  <a:pt x="15074" y="308635"/>
                </a:lnTo>
                <a:close/>
              </a:path>
              <a:path w="4161790" h="356870">
                <a:moveTo>
                  <a:pt x="14980" y="308269"/>
                </a:moveTo>
                <a:lnTo>
                  <a:pt x="14897" y="308038"/>
                </a:lnTo>
                <a:lnTo>
                  <a:pt x="14980" y="308269"/>
                </a:lnTo>
                <a:close/>
              </a:path>
              <a:path w="4161790" h="356870">
                <a:moveTo>
                  <a:pt x="15114" y="308635"/>
                </a:moveTo>
                <a:lnTo>
                  <a:pt x="14980" y="308269"/>
                </a:lnTo>
                <a:lnTo>
                  <a:pt x="15114" y="308635"/>
                </a:lnTo>
                <a:close/>
              </a:path>
              <a:path w="4161790" h="356870">
                <a:moveTo>
                  <a:pt x="16747" y="313145"/>
                </a:moveTo>
                <a:lnTo>
                  <a:pt x="16573" y="312724"/>
                </a:lnTo>
                <a:lnTo>
                  <a:pt x="16679" y="312935"/>
                </a:lnTo>
                <a:lnTo>
                  <a:pt x="16747" y="313145"/>
                </a:lnTo>
                <a:close/>
              </a:path>
              <a:path w="4161790" h="356870">
                <a:moveTo>
                  <a:pt x="16679" y="312935"/>
                </a:moveTo>
                <a:lnTo>
                  <a:pt x="16573" y="312724"/>
                </a:lnTo>
                <a:lnTo>
                  <a:pt x="16679" y="31293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468234" y="4138295"/>
            <a:ext cx="4161790" cy="356870"/>
          </a:xfrm>
          <a:custGeom>
            <a:avLst/>
            <a:gdLst/>
            <a:ahLst/>
            <a:cxnLst/>
            <a:rect l="l" t="t" r="r" b="b"/>
            <a:pathLst>
              <a:path w="4161790" h="356870">
                <a:moveTo>
                  <a:pt x="12700" y="293154"/>
                </a:moveTo>
                <a:lnTo>
                  <a:pt x="0" y="293154"/>
                </a:lnTo>
                <a:lnTo>
                  <a:pt x="0" y="280454"/>
                </a:lnTo>
                <a:lnTo>
                  <a:pt x="12700" y="280454"/>
                </a:lnTo>
                <a:lnTo>
                  <a:pt x="12700" y="293154"/>
                </a:lnTo>
                <a:close/>
              </a:path>
              <a:path w="4161790" h="356870">
                <a:moveTo>
                  <a:pt x="12700" y="267754"/>
                </a:moveTo>
                <a:lnTo>
                  <a:pt x="0" y="267754"/>
                </a:lnTo>
                <a:lnTo>
                  <a:pt x="0" y="255054"/>
                </a:lnTo>
                <a:lnTo>
                  <a:pt x="12700" y="255054"/>
                </a:lnTo>
                <a:lnTo>
                  <a:pt x="12700" y="267754"/>
                </a:lnTo>
                <a:close/>
              </a:path>
              <a:path w="4161790" h="356870">
                <a:moveTo>
                  <a:pt x="12700" y="242354"/>
                </a:moveTo>
                <a:lnTo>
                  <a:pt x="0" y="242354"/>
                </a:lnTo>
                <a:lnTo>
                  <a:pt x="0" y="229654"/>
                </a:lnTo>
                <a:lnTo>
                  <a:pt x="12700" y="229654"/>
                </a:lnTo>
                <a:lnTo>
                  <a:pt x="12700" y="242354"/>
                </a:lnTo>
                <a:close/>
              </a:path>
              <a:path w="4161790" h="356870">
                <a:moveTo>
                  <a:pt x="12700" y="216954"/>
                </a:moveTo>
                <a:lnTo>
                  <a:pt x="0" y="216954"/>
                </a:lnTo>
                <a:lnTo>
                  <a:pt x="0" y="204254"/>
                </a:lnTo>
                <a:lnTo>
                  <a:pt x="12700" y="204254"/>
                </a:lnTo>
                <a:lnTo>
                  <a:pt x="12700" y="216954"/>
                </a:lnTo>
                <a:close/>
              </a:path>
              <a:path w="4161790" h="356870">
                <a:moveTo>
                  <a:pt x="12700" y="191554"/>
                </a:moveTo>
                <a:lnTo>
                  <a:pt x="0" y="191554"/>
                </a:lnTo>
                <a:lnTo>
                  <a:pt x="0" y="178854"/>
                </a:lnTo>
                <a:lnTo>
                  <a:pt x="12700" y="178854"/>
                </a:lnTo>
                <a:lnTo>
                  <a:pt x="12700" y="191554"/>
                </a:lnTo>
                <a:close/>
              </a:path>
              <a:path w="4161790" h="356870">
                <a:moveTo>
                  <a:pt x="12700" y="166154"/>
                </a:moveTo>
                <a:lnTo>
                  <a:pt x="0" y="166154"/>
                </a:lnTo>
                <a:lnTo>
                  <a:pt x="0" y="153454"/>
                </a:lnTo>
                <a:lnTo>
                  <a:pt x="12700" y="153454"/>
                </a:lnTo>
                <a:lnTo>
                  <a:pt x="12700" y="166154"/>
                </a:lnTo>
                <a:close/>
              </a:path>
              <a:path w="4161790" h="356870">
                <a:moveTo>
                  <a:pt x="12700" y="140754"/>
                </a:moveTo>
                <a:lnTo>
                  <a:pt x="0" y="140754"/>
                </a:lnTo>
                <a:lnTo>
                  <a:pt x="0" y="128054"/>
                </a:lnTo>
                <a:lnTo>
                  <a:pt x="12700" y="128054"/>
                </a:lnTo>
                <a:lnTo>
                  <a:pt x="12700" y="140754"/>
                </a:lnTo>
                <a:close/>
              </a:path>
              <a:path w="4161790" h="356870">
                <a:moveTo>
                  <a:pt x="12700" y="115354"/>
                </a:moveTo>
                <a:lnTo>
                  <a:pt x="0" y="115354"/>
                </a:lnTo>
                <a:lnTo>
                  <a:pt x="0" y="102654"/>
                </a:lnTo>
                <a:lnTo>
                  <a:pt x="12700" y="102654"/>
                </a:lnTo>
                <a:lnTo>
                  <a:pt x="12700" y="115354"/>
                </a:lnTo>
                <a:close/>
              </a:path>
              <a:path w="4161790" h="356870">
                <a:moveTo>
                  <a:pt x="12700" y="89954"/>
                </a:moveTo>
                <a:lnTo>
                  <a:pt x="0" y="89954"/>
                </a:lnTo>
                <a:lnTo>
                  <a:pt x="0" y="77254"/>
                </a:lnTo>
                <a:lnTo>
                  <a:pt x="12700" y="77254"/>
                </a:lnTo>
                <a:lnTo>
                  <a:pt x="12700" y="89954"/>
                </a:lnTo>
                <a:close/>
              </a:path>
              <a:path w="4161790" h="356870">
                <a:moveTo>
                  <a:pt x="12700" y="64554"/>
                </a:moveTo>
                <a:lnTo>
                  <a:pt x="0" y="64554"/>
                </a:lnTo>
                <a:lnTo>
                  <a:pt x="76" y="60439"/>
                </a:lnTo>
                <a:lnTo>
                  <a:pt x="330" y="57200"/>
                </a:lnTo>
                <a:lnTo>
                  <a:pt x="736" y="54013"/>
                </a:lnTo>
                <a:lnTo>
                  <a:pt x="1308" y="50800"/>
                </a:lnTo>
                <a:lnTo>
                  <a:pt x="1422" y="50355"/>
                </a:lnTo>
                <a:lnTo>
                  <a:pt x="13666" y="53505"/>
                </a:lnTo>
                <a:lnTo>
                  <a:pt x="13682" y="53733"/>
                </a:lnTo>
                <a:lnTo>
                  <a:pt x="13268" y="56095"/>
                </a:lnTo>
                <a:lnTo>
                  <a:pt x="12954" y="58648"/>
                </a:lnTo>
                <a:lnTo>
                  <a:pt x="12767" y="61239"/>
                </a:lnTo>
                <a:lnTo>
                  <a:pt x="12700" y="63715"/>
                </a:lnTo>
                <a:lnTo>
                  <a:pt x="12700" y="64554"/>
                </a:lnTo>
                <a:close/>
              </a:path>
              <a:path w="4161790" h="356870">
                <a:moveTo>
                  <a:pt x="13721" y="53517"/>
                </a:moveTo>
                <a:close/>
              </a:path>
              <a:path w="4161790" h="356870">
                <a:moveTo>
                  <a:pt x="13665" y="53733"/>
                </a:moveTo>
                <a:lnTo>
                  <a:pt x="13711" y="53517"/>
                </a:lnTo>
                <a:lnTo>
                  <a:pt x="13665" y="53733"/>
                </a:lnTo>
                <a:close/>
              </a:path>
              <a:path w="4161790" h="356870">
                <a:moveTo>
                  <a:pt x="13682" y="53733"/>
                </a:moveTo>
                <a:lnTo>
                  <a:pt x="13714" y="53557"/>
                </a:lnTo>
                <a:lnTo>
                  <a:pt x="13682" y="53733"/>
                </a:lnTo>
                <a:close/>
              </a:path>
              <a:path w="4161790" h="356870">
                <a:moveTo>
                  <a:pt x="13294" y="55898"/>
                </a:moveTo>
                <a:close/>
              </a:path>
              <a:path w="4161790" h="356870">
                <a:moveTo>
                  <a:pt x="13268" y="56095"/>
                </a:moveTo>
                <a:lnTo>
                  <a:pt x="13294" y="55898"/>
                </a:lnTo>
                <a:lnTo>
                  <a:pt x="13268" y="56095"/>
                </a:lnTo>
                <a:close/>
              </a:path>
              <a:path w="4161790" h="356870">
                <a:moveTo>
                  <a:pt x="12975" y="58384"/>
                </a:moveTo>
                <a:close/>
              </a:path>
              <a:path w="4161790" h="356870">
                <a:moveTo>
                  <a:pt x="12954" y="58648"/>
                </a:moveTo>
                <a:lnTo>
                  <a:pt x="12975" y="58384"/>
                </a:lnTo>
                <a:lnTo>
                  <a:pt x="12954" y="58648"/>
                </a:lnTo>
                <a:close/>
              </a:path>
              <a:path w="4161790" h="356870">
                <a:moveTo>
                  <a:pt x="12767" y="61239"/>
                </a:moveTo>
                <a:lnTo>
                  <a:pt x="12776" y="60921"/>
                </a:lnTo>
                <a:lnTo>
                  <a:pt x="12767" y="61239"/>
                </a:lnTo>
                <a:close/>
              </a:path>
              <a:path w="4161790" h="356870">
                <a:moveTo>
                  <a:pt x="17284" y="42671"/>
                </a:moveTo>
                <a:lnTo>
                  <a:pt x="5842" y="37160"/>
                </a:lnTo>
                <a:lnTo>
                  <a:pt x="7683" y="33337"/>
                </a:lnTo>
                <a:lnTo>
                  <a:pt x="10883" y="28079"/>
                </a:lnTo>
                <a:lnTo>
                  <a:pt x="12992" y="25247"/>
                </a:lnTo>
                <a:lnTo>
                  <a:pt x="23164" y="32854"/>
                </a:lnTo>
                <a:lnTo>
                  <a:pt x="21612" y="34937"/>
                </a:lnTo>
                <a:lnTo>
                  <a:pt x="21234" y="35445"/>
                </a:lnTo>
                <a:lnTo>
                  <a:pt x="19019" y="39128"/>
                </a:lnTo>
                <a:lnTo>
                  <a:pt x="18694" y="39662"/>
                </a:lnTo>
                <a:lnTo>
                  <a:pt x="17284" y="42671"/>
                </a:lnTo>
                <a:close/>
              </a:path>
              <a:path w="4161790" h="356870">
                <a:moveTo>
                  <a:pt x="21234" y="35445"/>
                </a:moveTo>
                <a:lnTo>
                  <a:pt x="21577" y="34937"/>
                </a:lnTo>
                <a:lnTo>
                  <a:pt x="21416" y="35201"/>
                </a:lnTo>
                <a:lnTo>
                  <a:pt x="21234" y="35445"/>
                </a:lnTo>
                <a:close/>
              </a:path>
              <a:path w="4161790" h="356870">
                <a:moveTo>
                  <a:pt x="21416" y="35201"/>
                </a:moveTo>
                <a:lnTo>
                  <a:pt x="21577" y="34937"/>
                </a:lnTo>
                <a:lnTo>
                  <a:pt x="21416" y="35201"/>
                </a:lnTo>
                <a:close/>
              </a:path>
              <a:path w="4161790" h="356870">
                <a:moveTo>
                  <a:pt x="21267" y="35445"/>
                </a:moveTo>
                <a:lnTo>
                  <a:pt x="21416" y="35201"/>
                </a:lnTo>
                <a:lnTo>
                  <a:pt x="21267" y="35445"/>
                </a:lnTo>
                <a:close/>
              </a:path>
              <a:path w="4161790" h="356870">
                <a:moveTo>
                  <a:pt x="18919" y="39292"/>
                </a:moveTo>
                <a:lnTo>
                  <a:pt x="18999" y="39128"/>
                </a:lnTo>
                <a:lnTo>
                  <a:pt x="18919" y="39292"/>
                </a:lnTo>
                <a:close/>
              </a:path>
              <a:path w="4161790" h="356870">
                <a:moveTo>
                  <a:pt x="18741" y="39662"/>
                </a:moveTo>
                <a:lnTo>
                  <a:pt x="18919" y="39292"/>
                </a:lnTo>
                <a:lnTo>
                  <a:pt x="18741" y="39662"/>
                </a:lnTo>
                <a:close/>
              </a:path>
              <a:path w="4161790" h="356870">
                <a:moveTo>
                  <a:pt x="31033" y="24529"/>
                </a:moveTo>
                <a:lnTo>
                  <a:pt x="22517" y="15151"/>
                </a:lnTo>
                <a:lnTo>
                  <a:pt x="23177" y="14541"/>
                </a:lnTo>
                <a:lnTo>
                  <a:pt x="28079" y="10883"/>
                </a:lnTo>
                <a:lnTo>
                  <a:pt x="33337" y="7683"/>
                </a:lnTo>
                <a:lnTo>
                  <a:pt x="34569" y="7099"/>
                </a:lnTo>
                <a:lnTo>
                  <a:pt x="40081" y="18529"/>
                </a:lnTo>
                <a:lnTo>
                  <a:pt x="39746" y="18694"/>
                </a:lnTo>
                <a:lnTo>
                  <a:pt x="39128" y="18999"/>
                </a:lnTo>
                <a:lnTo>
                  <a:pt x="35499" y="21234"/>
                </a:lnTo>
                <a:lnTo>
                  <a:pt x="34937" y="21577"/>
                </a:lnTo>
                <a:lnTo>
                  <a:pt x="31553" y="24142"/>
                </a:lnTo>
                <a:lnTo>
                  <a:pt x="31033" y="24529"/>
                </a:lnTo>
                <a:close/>
              </a:path>
              <a:path w="4161790" h="356870">
                <a:moveTo>
                  <a:pt x="39305" y="18911"/>
                </a:moveTo>
                <a:lnTo>
                  <a:pt x="39662" y="18694"/>
                </a:lnTo>
                <a:lnTo>
                  <a:pt x="39305" y="18911"/>
                </a:lnTo>
                <a:close/>
              </a:path>
              <a:path w="4161790" h="356870">
                <a:moveTo>
                  <a:pt x="39162" y="18999"/>
                </a:moveTo>
                <a:lnTo>
                  <a:pt x="39305" y="18911"/>
                </a:lnTo>
                <a:lnTo>
                  <a:pt x="39162" y="18999"/>
                </a:lnTo>
                <a:close/>
              </a:path>
              <a:path w="4161790" h="356870">
                <a:moveTo>
                  <a:pt x="34937" y="21577"/>
                </a:moveTo>
                <a:lnTo>
                  <a:pt x="35445" y="21234"/>
                </a:lnTo>
                <a:lnTo>
                  <a:pt x="35205" y="21413"/>
                </a:lnTo>
                <a:lnTo>
                  <a:pt x="34937" y="21577"/>
                </a:lnTo>
                <a:close/>
              </a:path>
              <a:path w="4161790" h="356870">
                <a:moveTo>
                  <a:pt x="35205" y="21413"/>
                </a:moveTo>
                <a:lnTo>
                  <a:pt x="35445" y="21234"/>
                </a:lnTo>
                <a:lnTo>
                  <a:pt x="35205" y="21413"/>
                </a:lnTo>
                <a:close/>
              </a:path>
              <a:path w="4161790" h="356870">
                <a:moveTo>
                  <a:pt x="34986" y="21577"/>
                </a:moveTo>
                <a:lnTo>
                  <a:pt x="35205" y="21413"/>
                </a:lnTo>
                <a:lnTo>
                  <a:pt x="34986" y="21577"/>
                </a:lnTo>
                <a:close/>
              </a:path>
              <a:path w="4161790" h="356870">
                <a:moveTo>
                  <a:pt x="31034" y="24530"/>
                </a:moveTo>
                <a:lnTo>
                  <a:pt x="31496" y="24142"/>
                </a:lnTo>
                <a:lnTo>
                  <a:pt x="31241" y="24375"/>
                </a:lnTo>
                <a:lnTo>
                  <a:pt x="31034" y="24530"/>
                </a:lnTo>
                <a:close/>
              </a:path>
              <a:path w="4161790" h="356870">
                <a:moveTo>
                  <a:pt x="31241" y="24375"/>
                </a:moveTo>
                <a:lnTo>
                  <a:pt x="31496" y="24142"/>
                </a:lnTo>
                <a:lnTo>
                  <a:pt x="31241" y="24375"/>
                </a:lnTo>
                <a:close/>
              </a:path>
              <a:path w="4161790" h="356870">
                <a:moveTo>
                  <a:pt x="31051" y="24549"/>
                </a:moveTo>
                <a:lnTo>
                  <a:pt x="31241" y="24375"/>
                </a:lnTo>
                <a:lnTo>
                  <a:pt x="31051" y="24549"/>
                </a:lnTo>
                <a:close/>
              </a:path>
              <a:path w="4161790" h="356870">
                <a:moveTo>
                  <a:pt x="50736" y="14439"/>
                </a:moveTo>
                <a:lnTo>
                  <a:pt x="61518" y="50"/>
                </a:lnTo>
                <a:lnTo>
                  <a:pt x="61836" y="12750"/>
                </a:lnTo>
                <a:lnTo>
                  <a:pt x="61239" y="12750"/>
                </a:lnTo>
                <a:lnTo>
                  <a:pt x="58351" y="12979"/>
                </a:lnTo>
                <a:lnTo>
                  <a:pt x="55812" y="13309"/>
                </a:lnTo>
                <a:lnTo>
                  <a:pt x="53830" y="13665"/>
                </a:lnTo>
                <a:lnTo>
                  <a:pt x="53263" y="13766"/>
                </a:lnTo>
                <a:lnTo>
                  <a:pt x="50736" y="14439"/>
                </a:lnTo>
                <a:close/>
              </a:path>
              <a:path w="4161790" h="356870">
                <a:moveTo>
                  <a:pt x="60921" y="12776"/>
                </a:moveTo>
                <a:lnTo>
                  <a:pt x="61239" y="12750"/>
                </a:lnTo>
                <a:lnTo>
                  <a:pt x="61836" y="12750"/>
                </a:lnTo>
                <a:lnTo>
                  <a:pt x="60921" y="12776"/>
                </a:lnTo>
                <a:close/>
              </a:path>
              <a:path w="4161790" h="356870">
                <a:moveTo>
                  <a:pt x="58384" y="12975"/>
                </a:moveTo>
                <a:lnTo>
                  <a:pt x="58648" y="12941"/>
                </a:lnTo>
                <a:lnTo>
                  <a:pt x="58815" y="12941"/>
                </a:lnTo>
                <a:lnTo>
                  <a:pt x="58384" y="12975"/>
                </a:lnTo>
                <a:close/>
              </a:path>
              <a:path w="4161790" h="356870">
                <a:moveTo>
                  <a:pt x="58351" y="12979"/>
                </a:moveTo>
                <a:close/>
              </a:path>
              <a:path w="4161790" h="356870">
                <a:moveTo>
                  <a:pt x="55898" y="13294"/>
                </a:moveTo>
                <a:lnTo>
                  <a:pt x="56095" y="13258"/>
                </a:lnTo>
                <a:lnTo>
                  <a:pt x="55898" y="13294"/>
                </a:lnTo>
                <a:close/>
              </a:path>
              <a:path w="4161790" h="356870">
                <a:moveTo>
                  <a:pt x="55812" y="13309"/>
                </a:moveTo>
                <a:close/>
              </a:path>
              <a:path w="4161790" h="356870">
                <a:moveTo>
                  <a:pt x="53514" y="13721"/>
                </a:moveTo>
                <a:lnTo>
                  <a:pt x="53733" y="13665"/>
                </a:lnTo>
                <a:lnTo>
                  <a:pt x="53514" y="13721"/>
                </a:lnTo>
                <a:close/>
              </a:path>
              <a:path w="4161790" h="356870">
                <a:moveTo>
                  <a:pt x="53340" y="13766"/>
                </a:moveTo>
                <a:lnTo>
                  <a:pt x="53514" y="13721"/>
                </a:lnTo>
                <a:lnTo>
                  <a:pt x="53340" y="13766"/>
                </a:lnTo>
                <a:close/>
              </a:path>
              <a:path w="4161790" h="356870">
                <a:moveTo>
                  <a:pt x="87071" y="12700"/>
                </a:moveTo>
                <a:lnTo>
                  <a:pt x="74371" y="12700"/>
                </a:lnTo>
                <a:lnTo>
                  <a:pt x="74371" y="0"/>
                </a:lnTo>
                <a:lnTo>
                  <a:pt x="87071" y="0"/>
                </a:lnTo>
                <a:lnTo>
                  <a:pt x="87071" y="12700"/>
                </a:lnTo>
                <a:close/>
              </a:path>
              <a:path w="4161790" h="356870">
                <a:moveTo>
                  <a:pt x="112471" y="12700"/>
                </a:moveTo>
                <a:lnTo>
                  <a:pt x="99771" y="12700"/>
                </a:lnTo>
                <a:lnTo>
                  <a:pt x="99771" y="0"/>
                </a:lnTo>
                <a:lnTo>
                  <a:pt x="112471" y="0"/>
                </a:lnTo>
                <a:lnTo>
                  <a:pt x="112471" y="12700"/>
                </a:lnTo>
                <a:close/>
              </a:path>
              <a:path w="4161790" h="356870">
                <a:moveTo>
                  <a:pt x="137871" y="12700"/>
                </a:moveTo>
                <a:lnTo>
                  <a:pt x="125171" y="12700"/>
                </a:lnTo>
                <a:lnTo>
                  <a:pt x="125171" y="0"/>
                </a:lnTo>
                <a:lnTo>
                  <a:pt x="137871" y="0"/>
                </a:lnTo>
                <a:lnTo>
                  <a:pt x="137871" y="12700"/>
                </a:lnTo>
                <a:close/>
              </a:path>
              <a:path w="4161790" h="356870">
                <a:moveTo>
                  <a:pt x="163271" y="12700"/>
                </a:moveTo>
                <a:lnTo>
                  <a:pt x="150571" y="12700"/>
                </a:lnTo>
                <a:lnTo>
                  <a:pt x="150571" y="0"/>
                </a:lnTo>
                <a:lnTo>
                  <a:pt x="163271" y="0"/>
                </a:lnTo>
                <a:lnTo>
                  <a:pt x="163271" y="12700"/>
                </a:lnTo>
                <a:close/>
              </a:path>
              <a:path w="4161790" h="356870">
                <a:moveTo>
                  <a:pt x="188671" y="12700"/>
                </a:moveTo>
                <a:lnTo>
                  <a:pt x="175971" y="12700"/>
                </a:lnTo>
                <a:lnTo>
                  <a:pt x="175971" y="0"/>
                </a:lnTo>
                <a:lnTo>
                  <a:pt x="188671" y="0"/>
                </a:lnTo>
                <a:lnTo>
                  <a:pt x="188671" y="12700"/>
                </a:lnTo>
                <a:close/>
              </a:path>
              <a:path w="4161790" h="356870">
                <a:moveTo>
                  <a:pt x="214071" y="12700"/>
                </a:moveTo>
                <a:lnTo>
                  <a:pt x="201371" y="12700"/>
                </a:lnTo>
                <a:lnTo>
                  <a:pt x="201371" y="0"/>
                </a:lnTo>
                <a:lnTo>
                  <a:pt x="214071" y="0"/>
                </a:lnTo>
                <a:lnTo>
                  <a:pt x="214071" y="12700"/>
                </a:lnTo>
                <a:close/>
              </a:path>
              <a:path w="4161790" h="356870">
                <a:moveTo>
                  <a:pt x="239471" y="12700"/>
                </a:moveTo>
                <a:lnTo>
                  <a:pt x="226771" y="12700"/>
                </a:lnTo>
                <a:lnTo>
                  <a:pt x="226771" y="0"/>
                </a:lnTo>
                <a:lnTo>
                  <a:pt x="239471" y="0"/>
                </a:lnTo>
                <a:lnTo>
                  <a:pt x="239471" y="12700"/>
                </a:lnTo>
                <a:close/>
              </a:path>
              <a:path w="4161790" h="356870">
                <a:moveTo>
                  <a:pt x="264871" y="12700"/>
                </a:moveTo>
                <a:lnTo>
                  <a:pt x="252171" y="12700"/>
                </a:lnTo>
                <a:lnTo>
                  <a:pt x="252171" y="0"/>
                </a:lnTo>
                <a:lnTo>
                  <a:pt x="264871" y="0"/>
                </a:lnTo>
                <a:lnTo>
                  <a:pt x="264871" y="12700"/>
                </a:lnTo>
                <a:close/>
              </a:path>
              <a:path w="4161790" h="356870">
                <a:moveTo>
                  <a:pt x="290271" y="12700"/>
                </a:moveTo>
                <a:lnTo>
                  <a:pt x="277571" y="12700"/>
                </a:lnTo>
                <a:lnTo>
                  <a:pt x="277571" y="0"/>
                </a:lnTo>
                <a:lnTo>
                  <a:pt x="290271" y="0"/>
                </a:lnTo>
                <a:lnTo>
                  <a:pt x="290271" y="12700"/>
                </a:lnTo>
                <a:close/>
              </a:path>
              <a:path w="4161790" h="356870">
                <a:moveTo>
                  <a:pt x="315671" y="12700"/>
                </a:moveTo>
                <a:lnTo>
                  <a:pt x="302971" y="12700"/>
                </a:lnTo>
                <a:lnTo>
                  <a:pt x="302971" y="0"/>
                </a:lnTo>
                <a:lnTo>
                  <a:pt x="315671" y="0"/>
                </a:lnTo>
                <a:lnTo>
                  <a:pt x="315671" y="12700"/>
                </a:lnTo>
                <a:close/>
              </a:path>
              <a:path w="4161790" h="356870">
                <a:moveTo>
                  <a:pt x="341071" y="12700"/>
                </a:moveTo>
                <a:lnTo>
                  <a:pt x="328371" y="12700"/>
                </a:lnTo>
                <a:lnTo>
                  <a:pt x="328371" y="0"/>
                </a:lnTo>
                <a:lnTo>
                  <a:pt x="341071" y="0"/>
                </a:lnTo>
                <a:lnTo>
                  <a:pt x="341071" y="12700"/>
                </a:lnTo>
                <a:close/>
              </a:path>
              <a:path w="4161790" h="356870">
                <a:moveTo>
                  <a:pt x="366471" y="12700"/>
                </a:moveTo>
                <a:lnTo>
                  <a:pt x="353771" y="12700"/>
                </a:lnTo>
                <a:lnTo>
                  <a:pt x="353771" y="0"/>
                </a:lnTo>
                <a:lnTo>
                  <a:pt x="366471" y="0"/>
                </a:lnTo>
                <a:lnTo>
                  <a:pt x="366471" y="12700"/>
                </a:lnTo>
                <a:close/>
              </a:path>
              <a:path w="4161790" h="356870">
                <a:moveTo>
                  <a:pt x="391871" y="12700"/>
                </a:moveTo>
                <a:lnTo>
                  <a:pt x="379171" y="12700"/>
                </a:lnTo>
                <a:lnTo>
                  <a:pt x="379171" y="0"/>
                </a:lnTo>
                <a:lnTo>
                  <a:pt x="391871" y="0"/>
                </a:lnTo>
                <a:lnTo>
                  <a:pt x="391871" y="12700"/>
                </a:lnTo>
                <a:close/>
              </a:path>
              <a:path w="4161790" h="356870">
                <a:moveTo>
                  <a:pt x="417271" y="12700"/>
                </a:moveTo>
                <a:lnTo>
                  <a:pt x="404571" y="12700"/>
                </a:lnTo>
                <a:lnTo>
                  <a:pt x="404571" y="0"/>
                </a:lnTo>
                <a:lnTo>
                  <a:pt x="417271" y="0"/>
                </a:lnTo>
                <a:lnTo>
                  <a:pt x="417271" y="12700"/>
                </a:lnTo>
                <a:close/>
              </a:path>
              <a:path w="4161790" h="356870">
                <a:moveTo>
                  <a:pt x="442671" y="12700"/>
                </a:moveTo>
                <a:lnTo>
                  <a:pt x="429971" y="12700"/>
                </a:lnTo>
                <a:lnTo>
                  <a:pt x="429971" y="0"/>
                </a:lnTo>
                <a:lnTo>
                  <a:pt x="442671" y="0"/>
                </a:lnTo>
                <a:lnTo>
                  <a:pt x="442671" y="12700"/>
                </a:lnTo>
                <a:close/>
              </a:path>
              <a:path w="4161790" h="356870">
                <a:moveTo>
                  <a:pt x="468071" y="12700"/>
                </a:moveTo>
                <a:lnTo>
                  <a:pt x="455371" y="12700"/>
                </a:lnTo>
                <a:lnTo>
                  <a:pt x="455371" y="0"/>
                </a:lnTo>
                <a:lnTo>
                  <a:pt x="468071" y="0"/>
                </a:lnTo>
                <a:lnTo>
                  <a:pt x="468071" y="12700"/>
                </a:lnTo>
                <a:close/>
              </a:path>
              <a:path w="4161790" h="356870">
                <a:moveTo>
                  <a:pt x="493471" y="12700"/>
                </a:moveTo>
                <a:lnTo>
                  <a:pt x="480771" y="12700"/>
                </a:lnTo>
                <a:lnTo>
                  <a:pt x="480771" y="0"/>
                </a:lnTo>
                <a:lnTo>
                  <a:pt x="493471" y="0"/>
                </a:lnTo>
                <a:lnTo>
                  <a:pt x="493471" y="12700"/>
                </a:lnTo>
                <a:close/>
              </a:path>
              <a:path w="4161790" h="356870">
                <a:moveTo>
                  <a:pt x="518871" y="12700"/>
                </a:moveTo>
                <a:lnTo>
                  <a:pt x="506171" y="12700"/>
                </a:lnTo>
                <a:lnTo>
                  <a:pt x="506171" y="0"/>
                </a:lnTo>
                <a:lnTo>
                  <a:pt x="518871" y="0"/>
                </a:lnTo>
                <a:lnTo>
                  <a:pt x="518871" y="12700"/>
                </a:lnTo>
                <a:close/>
              </a:path>
              <a:path w="4161790" h="356870">
                <a:moveTo>
                  <a:pt x="544271" y="12700"/>
                </a:moveTo>
                <a:lnTo>
                  <a:pt x="531571" y="12700"/>
                </a:lnTo>
                <a:lnTo>
                  <a:pt x="531571" y="0"/>
                </a:lnTo>
                <a:lnTo>
                  <a:pt x="544271" y="0"/>
                </a:lnTo>
                <a:lnTo>
                  <a:pt x="544271" y="12700"/>
                </a:lnTo>
                <a:close/>
              </a:path>
              <a:path w="4161790" h="356870">
                <a:moveTo>
                  <a:pt x="569671" y="12700"/>
                </a:moveTo>
                <a:lnTo>
                  <a:pt x="556971" y="12700"/>
                </a:lnTo>
                <a:lnTo>
                  <a:pt x="556971" y="0"/>
                </a:lnTo>
                <a:lnTo>
                  <a:pt x="569671" y="0"/>
                </a:lnTo>
                <a:lnTo>
                  <a:pt x="569671" y="12700"/>
                </a:lnTo>
                <a:close/>
              </a:path>
              <a:path w="4161790" h="356870">
                <a:moveTo>
                  <a:pt x="595071" y="12700"/>
                </a:moveTo>
                <a:lnTo>
                  <a:pt x="582371" y="12700"/>
                </a:lnTo>
                <a:lnTo>
                  <a:pt x="582371" y="0"/>
                </a:lnTo>
                <a:lnTo>
                  <a:pt x="595071" y="0"/>
                </a:lnTo>
                <a:lnTo>
                  <a:pt x="595071" y="12700"/>
                </a:lnTo>
                <a:close/>
              </a:path>
              <a:path w="4161790" h="356870">
                <a:moveTo>
                  <a:pt x="620471" y="12700"/>
                </a:moveTo>
                <a:lnTo>
                  <a:pt x="607771" y="12700"/>
                </a:lnTo>
                <a:lnTo>
                  <a:pt x="607771" y="0"/>
                </a:lnTo>
                <a:lnTo>
                  <a:pt x="620471" y="0"/>
                </a:lnTo>
                <a:lnTo>
                  <a:pt x="620471" y="12700"/>
                </a:lnTo>
                <a:close/>
              </a:path>
              <a:path w="4161790" h="356870">
                <a:moveTo>
                  <a:pt x="645871" y="12700"/>
                </a:moveTo>
                <a:lnTo>
                  <a:pt x="633171" y="12700"/>
                </a:lnTo>
                <a:lnTo>
                  <a:pt x="633171" y="0"/>
                </a:lnTo>
                <a:lnTo>
                  <a:pt x="645871" y="0"/>
                </a:lnTo>
                <a:lnTo>
                  <a:pt x="645871" y="12700"/>
                </a:lnTo>
                <a:close/>
              </a:path>
              <a:path w="4161790" h="356870">
                <a:moveTo>
                  <a:pt x="671271" y="12700"/>
                </a:moveTo>
                <a:lnTo>
                  <a:pt x="658571" y="12700"/>
                </a:lnTo>
                <a:lnTo>
                  <a:pt x="658571" y="0"/>
                </a:lnTo>
                <a:lnTo>
                  <a:pt x="671271" y="0"/>
                </a:lnTo>
                <a:lnTo>
                  <a:pt x="671271" y="12700"/>
                </a:lnTo>
                <a:close/>
              </a:path>
              <a:path w="4161790" h="356870">
                <a:moveTo>
                  <a:pt x="696671" y="12700"/>
                </a:moveTo>
                <a:lnTo>
                  <a:pt x="683971" y="12700"/>
                </a:lnTo>
                <a:lnTo>
                  <a:pt x="683971" y="0"/>
                </a:lnTo>
                <a:lnTo>
                  <a:pt x="696671" y="0"/>
                </a:lnTo>
                <a:lnTo>
                  <a:pt x="696671" y="12700"/>
                </a:lnTo>
                <a:close/>
              </a:path>
              <a:path w="4161790" h="356870">
                <a:moveTo>
                  <a:pt x="722071" y="12700"/>
                </a:moveTo>
                <a:lnTo>
                  <a:pt x="709371" y="12700"/>
                </a:lnTo>
                <a:lnTo>
                  <a:pt x="709371" y="0"/>
                </a:lnTo>
                <a:lnTo>
                  <a:pt x="722071" y="0"/>
                </a:lnTo>
                <a:lnTo>
                  <a:pt x="722071" y="12700"/>
                </a:lnTo>
                <a:close/>
              </a:path>
              <a:path w="4161790" h="356870">
                <a:moveTo>
                  <a:pt x="747471" y="12700"/>
                </a:moveTo>
                <a:lnTo>
                  <a:pt x="734771" y="12700"/>
                </a:lnTo>
                <a:lnTo>
                  <a:pt x="734771" y="0"/>
                </a:lnTo>
                <a:lnTo>
                  <a:pt x="747471" y="0"/>
                </a:lnTo>
                <a:lnTo>
                  <a:pt x="747471" y="12700"/>
                </a:lnTo>
                <a:close/>
              </a:path>
              <a:path w="4161790" h="356870">
                <a:moveTo>
                  <a:pt x="772871" y="12700"/>
                </a:moveTo>
                <a:lnTo>
                  <a:pt x="760171" y="12700"/>
                </a:lnTo>
                <a:lnTo>
                  <a:pt x="760171" y="0"/>
                </a:lnTo>
                <a:lnTo>
                  <a:pt x="772871" y="0"/>
                </a:lnTo>
                <a:lnTo>
                  <a:pt x="772871" y="12700"/>
                </a:lnTo>
                <a:close/>
              </a:path>
              <a:path w="4161790" h="356870">
                <a:moveTo>
                  <a:pt x="798271" y="12700"/>
                </a:moveTo>
                <a:lnTo>
                  <a:pt x="785571" y="12700"/>
                </a:lnTo>
                <a:lnTo>
                  <a:pt x="785571" y="0"/>
                </a:lnTo>
                <a:lnTo>
                  <a:pt x="798271" y="0"/>
                </a:lnTo>
                <a:lnTo>
                  <a:pt x="798271" y="12700"/>
                </a:lnTo>
                <a:close/>
              </a:path>
              <a:path w="4161790" h="356870">
                <a:moveTo>
                  <a:pt x="823671" y="12700"/>
                </a:moveTo>
                <a:lnTo>
                  <a:pt x="810971" y="12700"/>
                </a:lnTo>
                <a:lnTo>
                  <a:pt x="810971" y="0"/>
                </a:lnTo>
                <a:lnTo>
                  <a:pt x="823671" y="0"/>
                </a:lnTo>
                <a:lnTo>
                  <a:pt x="823671" y="12700"/>
                </a:lnTo>
                <a:close/>
              </a:path>
              <a:path w="4161790" h="356870">
                <a:moveTo>
                  <a:pt x="849071" y="12700"/>
                </a:moveTo>
                <a:lnTo>
                  <a:pt x="836371" y="12700"/>
                </a:lnTo>
                <a:lnTo>
                  <a:pt x="836371" y="0"/>
                </a:lnTo>
                <a:lnTo>
                  <a:pt x="849071" y="0"/>
                </a:lnTo>
                <a:lnTo>
                  <a:pt x="849071" y="12700"/>
                </a:lnTo>
                <a:close/>
              </a:path>
              <a:path w="4161790" h="356870">
                <a:moveTo>
                  <a:pt x="874471" y="12700"/>
                </a:moveTo>
                <a:lnTo>
                  <a:pt x="861771" y="12700"/>
                </a:lnTo>
                <a:lnTo>
                  <a:pt x="861771" y="0"/>
                </a:lnTo>
                <a:lnTo>
                  <a:pt x="874471" y="0"/>
                </a:lnTo>
                <a:lnTo>
                  <a:pt x="874471" y="12700"/>
                </a:lnTo>
                <a:close/>
              </a:path>
              <a:path w="4161790" h="356870">
                <a:moveTo>
                  <a:pt x="899871" y="12700"/>
                </a:moveTo>
                <a:lnTo>
                  <a:pt x="887171" y="12700"/>
                </a:lnTo>
                <a:lnTo>
                  <a:pt x="887171" y="0"/>
                </a:lnTo>
                <a:lnTo>
                  <a:pt x="899871" y="0"/>
                </a:lnTo>
                <a:lnTo>
                  <a:pt x="899871" y="12700"/>
                </a:lnTo>
                <a:close/>
              </a:path>
              <a:path w="4161790" h="356870">
                <a:moveTo>
                  <a:pt x="925271" y="12700"/>
                </a:moveTo>
                <a:lnTo>
                  <a:pt x="912571" y="12700"/>
                </a:lnTo>
                <a:lnTo>
                  <a:pt x="912571" y="0"/>
                </a:lnTo>
                <a:lnTo>
                  <a:pt x="925271" y="0"/>
                </a:lnTo>
                <a:lnTo>
                  <a:pt x="925271" y="12700"/>
                </a:lnTo>
                <a:close/>
              </a:path>
              <a:path w="4161790" h="356870">
                <a:moveTo>
                  <a:pt x="950671" y="12700"/>
                </a:moveTo>
                <a:lnTo>
                  <a:pt x="937971" y="12700"/>
                </a:lnTo>
                <a:lnTo>
                  <a:pt x="937971" y="0"/>
                </a:lnTo>
                <a:lnTo>
                  <a:pt x="950671" y="0"/>
                </a:lnTo>
                <a:lnTo>
                  <a:pt x="950671" y="12700"/>
                </a:lnTo>
                <a:close/>
              </a:path>
              <a:path w="4161790" h="356870">
                <a:moveTo>
                  <a:pt x="976071" y="12700"/>
                </a:moveTo>
                <a:lnTo>
                  <a:pt x="963371" y="12700"/>
                </a:lnTo>
                <a:lnTo>
                  <a:pt x="963371" y="0"/>
                </a:lnTo>
                <a:lnTo>
                  <a:pt x="976071" y="0"/>
                </a:lnTo>
                <a:lnTo>
                  <a:pt x="976071" y="12700"/>
                </a:lnTo>
                <a:close/>
              </a:path>
              <a:path w="4161790" h="356870">
                <a:moveTo>
                  <a:pt x="1001471" y="12700"/>
                </a:moveTo>
                <a:lnTo>
                  <a:pt x="988771" y="12700"/>
                </a:lnTo>
                <a:lnTo>
                  <a:pt x="988771" y="0"/>
                </a:lnTo>
                <a:lnTo>
                  <a:pt x="1001471" y="0"/>
                </a:lnTo>
                <a:lnTo>
                  <a:pt x="1001471" y="12700"/>
                </a:lnTo>
                <a:close/>
              </a:path>
              <a:path w="4161790" h="356870">
                <a:moveTo>
                  <a:pt x="1026871" y="12700"/>
                </a:moveTo>
                <a:lnTo>
                  <a:pt x="1014171" y="12700"/>
                </a:lnTo>
                <a:lnTo>
                  <a:pt x="1014171" y="0"/>
                </a:lnTo>
                <a:lnTo>
                  <a:pt x="1026871" y="0"/>
                </a:lnTo>
                <a:lnTo>
                  <a:pt x="1026871" y="12700"/>
                </a:lnTo>
                <a:close/>
              </a:path>
              <a:path w="4161790" h="356870">
                <a:moveTo>
                  <a:pt x="1052271" y="12700"/>
                </a:moveTo>
                <a:lnTo>
                  <a:pt x="1039571" y="12700"/>
                </a:lnTo>
                <a:lnTo>
                  <a:pt x="1039571" y="0"/>
                </a:lnTo>
                <a:lnTo>
                  <a:pt x="1052271" y="0"/>
                </a:lnTo>
                <a:lnTo>
                  <a:pt x="1052271" y="12700"/>
                </a:lnTo>
                <a:close/>
              </a:path>
              <a:path w="4161790" h="356870">
                <a:moveTo>
                  <a:pt x="1077671" y="12700"/>
                </a:moveTo>
                <a:lnTo>
                  <a:pt x="1064971" y="12700"/>
                </a:lnTo>
                <a:lnTo>
                  <a:pt x="1064971" y="0"/>
                </a:lnTo>
                <a:lnTo>
                  <a:pt x="1077671" y="0"/>
                </a:lnTo>
                <a:lnTo>
                  <a:pt x="1077671" y="12700"/>
                </a:lnTo>
                <a:close/>
              </a:path>
              <a:path w="4161790" h="356870">
                <a:moveTo>
                  <a:pt x="1103071" y="12700"/>
                </a:moveTo>
                <a:lnTo>
                  <a:pt x="1090371" y="12700"/>
                </a:lnTo>
                <a:lnTo>
                  <a:pt x="1090371" y="0"/>
                </a:lnTo>
                <a:lnTo>
                  <a:pt x="1103071" y="0"/>
                </a:lnTo>
                <a:lnTo>
                  <a:pt x="1103071" y="12700"/>
                </a:lnTo>
                <a:close/>
              </a:path>
              <a:path w="4161790" h="356870">
                <a:moveTo>
                  <a:pt x="1128471" y="12700"/>
                </a:moveTo>
                <a:lnTo>
                  <a:pt x="1115771" y="12700"/>
                </a:lnTo>
                <a:lnTo>
                  <a:pt x="1115771" y="0"/>
                </a:lnTo>
                <a:lnTo>
                  <a:pt x="1128471" y="0"/>
                </a:lnTo>
                <a:lnTo>
                  <a:pt x="1128471" y="12700"/>
                </a:lnTo>
                <a:close/>
              </a:path>
              <a:path w="4161790" h="356870">
                <a:moveTo>
                  <a:pt x="1153871" y="12700"/>
                </a:moveTo>
                <a:lnTo>
                  <a:pt x="1141171" y="12700"/>
                </a:lnTo>
                <a:lnTo>
                  <a:pt x="1141171" y="0"/>
                </a:lnTo>
                <a:lnTo>
                  <a:pt x="1153871" y="0"/>
                </a:lnTo>
                <a:lnTo>
                  <a:pt x="1153871" y="12700"/>
                </a:lnTo>
                <a:close/>
              </a:path>
              <a:path w="4161790" h="356870">
                <a:moveTo>
                  <a:pt x="1179271" y="12700"/>
                </a:moveTo>
                <a:lnTo>
                  <a:pt x="1166571" y="12700"/>
                </a:lnTo>
                <a:lnTo>
                  <a:pt x="1166571" y="0"/>
                </a:lnTo>
                <a:lnTo>
                  <a:pt x="1179271" y="0"/>
                </a:lnTo>
                <a:lnTo>
                  <a:pt x="1179271" y="12700"/>
                </a:lnTo>
                <a:close/>
              </a:path>
              <a:path w="4161790" h="356870">
                <a:moveTo>
                  <a:pt x="1204671" y="12700"/>
                </a:moveTo>
                <a:lnTo>
                  <a:pt x="1191971" y="12700"/>
                </a:lnTo>
                <a:lnTo>
                  <a:pt x="1191971" y="0"/>
                </a:lnTo>
                <a:lnTo>
                  <a:pt x="1204671" y="0"/>
                </a:lnTo>
                <a:lnTo>
                  <a:pt x="1204671" y="12700"/>
                </a:lnTo>
                <a:close/>
              </a:path>
              <a:path w="4161790" h="356870">
                <a:moveTo>
                  <a:pt x="1230071" y="12700"/>
                </a:moveTo>
                <a:lnTo>
                  <a:pt x="1217371" y="12700"/>
                </a:lnTo>
                <a:lnTo>
                  <a:pt x="1217371" y="0"/>
                </a:lnTo>
                <a:lnTo>
                  <a:pt x="1230071" y="0"/>
                </a:lnTo>
                <a:lnTo>
                  <a:pt x="1230071" y="12700"/>
                </a:lnTo>
                <a:close/>
              </a:path>
              <a:path w="4161790" h="356870">
                <a:moveTo>
                  <a:pt x="1255471" y="12700"/>
                </a:moveTo>
                <a:lnTo>
                  <a:pt x="1242771" y="12700"/>
                </a:lnTo>
                <a:lnTo>
                  <a:pt x="1242771" y="0"/>
                </a:lnTo>
                <a:lnTo>
                  <a:pt x="1255471" y="0"/>
                </a:lnTo>
                <a:lnTo>
                  <a:pt x="1255471" y="12700"/>
                </a:lnTo>
                <a:close/>
              </a:path>
              <a:path w="4161790" h="356870">
                <a:moveTo>
                  <a:pt x="1280871" y="12700"/>
                </a:moveTo>
                <a:lnTo>
                  <a:pt x="1268171" y="12700"/>
                </a:lnTo>
                <a:lnTo>
                  <a:pt x="1268171" y="0"/>
                </a:lnTo>
                <a:lnTo>
                  <a:pt x="1280871" y="0"/>
                </a:lnTo>
                <a:lnTo>
                  <a:pt x="1280871" y="12700"/>
                </a:lnTo>
                <a:close/>
              </a:path>
              <a:path w="4161790" h="356870">
                <a:moveTo>
                  <a:pt x="1306271" y="12700"/>
                </a:moveTo>
                <a:lnTo>
                  <a:pt x="1293571" y="12700"/>
                </a:lnTo>
                <a:lnTo>
                  <a:pt x="1293571" y="0"/>
                </a:lnTo>
                <a:lnTo>
                  <a:pt x="1306271" y="0"/>
                </a:lnTo>
                <a:lnTo>
                  <a:pt x="1306271" y="12700"/>
                </a:lnTo>
                <a:close/>
              </a:path>
              <a:path w="4161790" h="356870">
                <a:moveTo>
                  <a:pt x="1331671" y="12700"/>
                </a:moveTo>
                <a:lnTo>
                  <a:pt x="1318971" y="12700"/>
                </a:lnTo>
                <a:lnTo>
                  <a:pt x="1318971" y="0"/>
                </a:lnTo>
                <a:lnTo>
                  <a:pt x="1331671" y="0"/>
                </a:lnTo>
                <a:lnTo>
                  <a:pt x="1331671" y="12700"/>
                </a:lnTo>
                <a:close/>
              </a:path>
              <a:path w="4161790" h="356870">
                <a:moveTo>
                  <a:pt x="1357071" y="12700"/>
                </a:moveTo>
                <a:lnTo>
                  <a:pt x="1344371" y="12700"/>
                </a:lnTo>
                <a:lnTo>
                  <a:pt x="1344371" y="0"/>
                </a:lnTo>
                <a:lnTo>
                  <a:pt x="1357071" y="0"/>
                </a:lnTo>
                <a:lnTo>
                  <a:pt x="1357071" y="12700"/>
                </a:lnTo>
                <a:close/>
              </a:path>
              <a:path w="4161790" h="356870">
                <a:moveTo>
                  <a:pt x="1382471" y="12700"/>
                </a:moveTo>
                <a:lnTo>
                  <a:pt x="1369771" y="12700"/>
                </a:lnTo>
                <a:lnTo>
                  <a:pt x="1369771" y="0"/>
                </a:lnTo>
                <a:lnTo>
                  <a:pt x="1382471" y="0"/>
                </a:lnTo>
                <a:lnTo>
                  <a:pt x="1382471" y="12700"/>
                </a:lnTo>
                <a:close/>
              </a:path>
              <a:path w="4161790" h="356870">
                <a:moveTo>
                  <a:pt x="1407871" y="12700"/>
                </a:moveTo>
                <a:lnTo>
                  <a:pt x="1395171" y="12700"/>
                </a:lnTo>
                <a:lnTo>
                  <a:pt x="1395171" y="0"/>
                </a:lnTo>
                <a:lnTo>
                  <a:pt x="1407871" y="0"/>
                </a:lnTo>
                <a:lnTo>
                  <a:pt x="1407871" y="12700"/>
                </a:lnTo>
                <a:close/>
              </a:path>
              <a:path w="4161790" h="356870">
                <a:moveTo>
                  <a:pt x="1433271" y="12700"/>
                </a:moveTo>
                <a:lnTo>
                  <a:pt x="1420571" y="12700"/>
                </a:lnTo>
                <a:lnTo>
                  <a:pt x="1420571" y="0"/>
                </a:lnTo>
                <a:lnTo>
                  <a:pt x="1433271" y="0"/>
                </a:lnTo>
                <a:lnTo>
                  <a:pt x="1433271" y="12700"/>
                </a:lnTo>
                <a:close/>
              </a:path>
              <a:path w="4161790" h="356870">
                <a:moveTo>
                  <a:pt x="1458671" y="12700"/>
                </a:moveTo>
                <a:lnTo>
                  <a:pt x="1445971" y="12700"/>
                </a:lnTo>
                <a:lnTo>
                  <a:pt x="1445971" y="0"/>
                </a:lnTo>
                <a:lnTo>
                  <a:pt x="1458671" y="0"/>
                </a:lnTo>
                <a:lnTo>
                  <a:pt x="1458671" y="12700"/>
                </a:lnTo>
                <a:close/>
              </a:path>
              <a:path w="4161790" h="356870">
                <a:moveTo>
                  <a:pt x="1484071" y="12700"/>
                </a:moveTo>
                <a:lnTo>
                  <a:pt x="1471371" y="12700"/>
                </a:lnTo>
                <a:lnTo>
                  <a:pt x="1471371" y="0"/>
                </a:lnTo>
                <a:lnTo>
                  <a:pt x="1484071" y="0"/>
                </a:lnTo>
                <a:lnTo>
                  <a:pt x="1484071" y="12700"/>
                </a:lnTo>
                <a:close/>
              </a:path>
              <a:path w="4161790" h="356870">
                <a:moveTo>
                  <a:pt x="1509471" y="12700"/>
                </a:moveTo>
                <a:lnTo>
                  <a:pt x="1496771" y="12700"/>
                </a:lnTo>
                <a:lnTo>
                  <a:pt x="1496771" y="0"/>
                </a:lnTo>
                <a:lnTo>
                  <a:pt x="1509471" y="0"/>
                </a:lnTo>
                <a:lnTo>
                  <a:pt x="1509471" y="12700"/>
                </a:lnTo>
                <a:close/>
              </a:path>
              <a:path w="4161790" h="356870">
                <a:moveTo>
                  <a:pt x="1534871" y="12700"/>
                </a:moveTo>
                <a:lnTo>
                  <a:pt x="1522171" y="12700"/>
                </a:lnTo>
                <a:lnTo>
                  <a:pt x="1522171" y="0"/>
                </a:lnTo>
                <a:lnTo>
                  <a:pt x="1534871" y="0"/>
                </a:lnTo>
                <a:lnTo>
                  <a:pt x="1534871" y="12700"/>
                </a:lnTo>
                <a:close/>
              </a:path>
              <a:path w="4161790" h="356870">
                <a:moveTo>
                  <a:pt x="1560271" y="12700"/>
                </a:moveTo>
                <a:lnTo>
                  <a:pt x="1547571" y="12700"/>
                </a:lnTo>
                <a:lnTo>
                  <a:pt x="1547571" y="0"/>
                </a:lnTo>
                <a:lnTo>
                  <a:pt x="1560271" y="0"/>
                </a:lnTo>
                <a:lnTo>
                  <a:pt x="1560271" y="12700"/>
                </a:lnTo>
                <a:close/>
              </a:path>
              <a:path w="4161790" h="356870">
                <a:moveTo>
                  <a:pt x="1585671" y="12700"/>
                </a:moveTo>
                <a:lnTo>
                  <a:pt x="1572971" y="12700"/>
                </a:lnTo>
                <a:lnTo>
                  <a:pt x="1572971" y="0"/>
                </a:lnTo>
                <a:lnTo>
                  <a:pt x="1585671" y="0"/>
                </a:lnTo>
                <a:lnTo>
                  <a:pt x="1585671" y="12700"/>
                </a:lnTo>
                <a:close/>
              </a:path>
              <a:path w="4161790" h="356870">
                <a:moveTo>
                  <a:pt x="1611071" y="12700"/>
                </a:moveTo>
                <a:lnTo>
                  <a:pt x="1598371" y="12700"/>
                </a:lnTo>
                <a:lnTo>
                  <a:pt x="1598371" y="0"/>
                </a:lnTo>
                <a:lnTo>
                  <a:pt x="1611071" y="0"/>
                </a:lnTo>
                <a:lnTo>
                  <a:pt x="1611071" y="12700"/>
                </a:lnTo>
                <a:close/>
              </a:path>
              <a:path w="4161790" h="356870">
                <a:moveTo>
                  <a:pt x="1636471" y="12700"/>
                </a:moveTo>
                <a:lnTo>
                  <a:pt x="1623771" y="12700"/>
                </a:lnTo>
                <a:lnTo>
                  <a:pt x="1623771" y="0"/>
                </a:lnTo>
                <a:lnTo>
                  <a:pt x="1636471" y="0"/>
                </a:lnTo>
                <a:lnTo>
                  <a:pt x="1636471" y="12700"/>
                </a:lnTo>
                <a:close/>
              </a:path>
              <a:path w="4161790" h="356870">
                <a:moveTo>
                  <a:pt x="1661871" y="12700"/>
                </a:moveTo>
                <a:lnTo>
                  <a:pt x="1649171" y="12700"/>
                </a:lnTo>
                <a:lnTo>
                  <a:pt x="1649171" y="0"/>
                </a:lnTo>
                <a:lnTo>
                  <a:pt x="1661871" y="0"/>
                </a:lnTo>
                <a:lnTo>
                  <a:pt x="1661871" y="12700"/>
                </a:lnTo>
                <a:close/>
              </a:path>
              <a:path w="4161790" h="356870">
                <a:moveTo>
                  <a:pt x="1687271" y="12700"/>
                </a:moveTo>
                <a:lnTo>
                  <a:pt x="1674571" y="12700"/>
                </a:lnTo>
                <a:lnTo>
                  <a:pt x="1674571" y="0"/>
                </a:lnTo>
                <a:lnTo>
                  <a:pt x="1687271" y="0"/>
                </a:lnTo>
                <a:lnTo>
                  <a:pt x="1687271" y="12700"/>
                </a:lnTo>
                <a:close/>
              </a:path>
              <a:path w="4161790" h="356870">
                <a:moveTo>
                  <a:pt x="1712671" y="12700"/>
                </a:moveTo>
                <a:lnTo>
                  <a:pt x="1699971" y="12700"/>
                </a:lnTo>
                <a:lnTo>
                  <a:pt x="1699971" y="0"/>
                </a:lnTo>
                <a:lnTo>
                  <a:pt x="1712671" y="0"/>
                </a:lnTo>
                <a:lnTo>
                  <a:pt x="1712671" y="12700"/>
                </a:lnTo>
                <a:close/>
              </a:path>
              <a:path w="4161790" h="356870">
                <a:moveTo>
                  <a:pt x="1738071" y="12700"/>
                </a:moveTo>
                <a:lnTo>
                  <a:pt x="1725371" y="12700"/>
                </a:lnTo>
                <a:lnTo>
                  <a:pt x="1725371" y="0"/>
                </a:lnTo>
                <a:lnTo>
                  <a:pt x="1738071" y="0"/>
                </a:lnTo>
                <a:lnTo>
                  <a:pt x="1738071" y="12700"/>
                </a:lnTo>
                <a:close/>
              </a:path>
              <a:path w="4161790" h="356870">
                <a:moveTo>
                  <a:pt x="1763471" y="12700"/>
                </a:moveTo>
                <a:lnTo>
                  <a:pt x="1750771" y="12700"/>
                </a:lnTo>
                <a:lnTo>
                  <a:pt x="1750771" y="0"/>
                </a:lnTo>
                <a:lnTo>
                  <a:pt x="1763471" y="0"/>
                </a:lnTo>
                <a:lnTo>
                  <a:pt x="1763471" y="12700"/>
                </a:lnTo>
                <a:close/>
              </a:path>
              <a:path w="4161790" h="356870">
                <a:moveTo>
                  <a:pt x="1788871" y="12700"/>
                </a:moveTo>
                <a:lnTo>
                  <a:pt x="1776171" y="12700"/>
                </a:lnTo>
                <a:lnTo>
                  <a:pt x="1776171" y="0"/>
                </a:lnTo>
                <a:lnTo>
                  <a:pt x="1788871" y="0"/>
                </a:lnTo>
                <a:lnTo>
                  <a:pt x="1788871" y="12700"/>
                </a:lnTo>
                <a:close/>
              </a:path>
              <a:path w="4161790" h="356870">
                <a:moveTo>
                  <a:pt x="1814271" y="12700"/>
                </a:moveTo>
                <a:lnTo>
                  <a:pt x="1801571" y="12700"/>
                </a:lnTo>
                <a:lnTo>
                  <a:pt x="1801571" y="0"/>
                </a:lnTo>
                <a:lnTo>
                  <a:pt x="1814271" y="0"/>
                </a:lnTo>
                <a:lnTo>
                  <a:pt x="1814271" y="12700"/>
                </a:lnTo>
                <a:close/>
              </a:path>
              <a:path w="4161790" h="356870">
                <a:moveTo>
                  <a:pt x="1839671" y="12700"/>
                </a:moveTo>
                <a:lnTo>
                  <a:pt x="1826971" y="12700"/>
                </a:lnTo>
                <a:lnTo>
                  <a:pt x="1826971" y="0"/>
                </a:lnTo>
                <a:lnTo>
                  <a:pt x="1839671" y="0"/>
                </a:lnTo>
                <a:lnTo>
                  <a:pt x="1839671" y="12700"/>
                </a:lnTo>
                <a:close/>
              </a:path>
              <a:path w="4161790" h="356870">
                <a:moveTo>
                  <a:pt x="1865071" y="12700"/>
                </a:moveTo>
                <a:lnTo>
                  <a:pt x="1852371" y="12700"/>
                </a:lnTo>
                <a:lnTo>
                  <a:pt x="1852371" y="0"/>
                </a:lnTo>
                <a:lnTo>
                  <a:pt x="1865071" y="0"/>
                </a:lnTo>
                <a:lnTo>
                  <a:pt x="1865071" y="12700"/>
                </a:lnTo>
                <a:close/>
              </a:path>
              <a:path w="4161790" h="356870">
                <a:moveTo>
                  <a:pt x="1890471" y="12700"/>
                </a:moveTo>
                <a:lnTo>
                  <a:pt x="1877771" y="12700"/>
                </a:lnTo>
                <a:lnTo>
                  <a:pt x="1877771" y="0"/>
                </a:lnTo>
                <a:lnTo>
                  <a:pt x="1890471" y="0"/>
                </a:lnTo>
                <a:lnTo>
                  <a:pt x="1890471" y="12700"/>
                </a:lnTo>
                <a:close/>
              </a:path>
              <a:path w="4161790" h="356870">
                <a:moveTo>
                  <a:pt x="1915871" y="12700"/>
                </a:moveTo>
                <a:lnTo>
                  <a:pt x="1903171" y="12700"/>
                </a:lnTo>
                <a:lnTo>
                  <a:pt x="1903171" y="0"/>
                </a:lnTo>
                <a:lnTo>
                  <a:pt x="1915871" y="0"/>
                </a:lnTo>
                <a:lnTo>
                  <a:pt x="1915871" y="12700"/>
                </a:lnTo>
                <a:close/>
              </a:path>
              <a:path w="4161790" h="356870">
                <a:moveTo>
                  <a:pt x="1941271" y="12700"/>
                </a:moveTo>
                <a:lnTo>
                  <a:pt x="1928571" y="12700"/>
                </a:lnTo>
                <a:lnTo>
                  <a:pt x="1928571" y="0"/>
                </a:lnTo>
                <a:lnTo>
                  <a:pt x="1941271" y="0"/>
                </a:lnTo>
                <a:lnTo>
                  <a:pt x="1941271" y="12700"/>
                </a:lnTo>
                <a:close/>
              </a:path>
              <a:path w="4161790" h="356870">
                <a:moveTo>
                  <a:pt x="1966671" y="12700"/>
                </a:moveTo>
                <a:lnTo>
                  <a:pt x="1953971" y="12700"/>
                </a:lnTo>
                <a:lnTo>
                  <a:pt x="1953971" y="0"/>
                </a:lnTo>
                <a:lnTo>
                  <a:pt x="1966671" y="0"/>
                </a:lnTo>
                <a:lnTo>
                  <a:pt x="1966671" y="12700"/>
                </a:lnTo>
                <a:close/>
              </a:path>
              <a:path w="4161790" h="356870">
                <a:moveTo>
                  <a:pt x="1992071" y="12700"/>
                </a:moveTo>
                <a:lnTo>
                  <a:pt x="1979371" y="12700"/>
                </a:lnTo>
                <a:lnTo>
                  <a:pt x="1979371" y="0"/>
                </a:lnTo>
                <a:lnTo>
                  <a:pt x="1992071" y="0"/>
                </a:lnTo>
                <a:lnTo>
                  <a:pt x="1992071" y="12700"/>
                </a:lnTo>
                <a:close/>
              </a:path>
              <a:path w="4161790" h="356870">
                <a:moveTo>
                  <a:pt x="2017471" y="12700"/>
                </a:moveTo>
                <a:lnTo>
                  <a:pt x="2004771" y="12700"/>
                </a:lnTo>
                <a:lnTo>
                  <a:pt x="2004771" y="0"/>
                </a:lnTo>
                <a:lnTo>
                  <a:pt x="2017471" y="0"/>
                </a:lnTo>
                <a:lnTo>
                  <a:pt x="2017471" y="12700"/>
                </a:lnTo>
                <a:close/>
              </a:path>
              <a:path w="4161790" h="356870">
                <a:moveTo>
                  <a:pt x="2042871" y="12700"/>
                </a:moveTo>
                <a:lnTo>
                  <a:pt x="2030171" y="12700"/>
                </a:lnTo>
                <a:lnTo>
                  <a:pt x="2030171" y="0"/>
                </a:lnTo>
                <a:lnTo>
                  <a:pt x="2042871" y="0"/>
                </a:lnTo>
                <a:lnTo>
                  <a:pt x="2042871" y="12700"/>
                </a:lnTo>
                <a:close/>
              </a:path>
              <a:path w="4161790" h="356870">
                <a:moveTo>
                  <a:pt x="2068271" y="12700"/>
                </a:moveTo>
                <a:lnTo>
                  <a:pt x="2055571" y="12700"/>
                </a:lnTo>
                <a:lnTo>
                  <a:pt x="2055571" y="0"/>
                </a:lnTo>
                <a:lnTo>
                  <a:pt x="2068271" y="0"/>
                </a:lnTo>
                <a:lnTo>
                  <a:pt x="2068271" y="12700"/>
                </a:lnTo>
                <a:close/>
              </a:path>
              <a:path w="4161790" h="356870">
                <a:moveTo>
                  <a:pt x="2093671" y="12700"/>
                </a:moveTo>
                <a:lnTo>
                  <a:pt x="2080971" y="12700"/>
                </a:lnTo>
                <a:lnTo>
                  <a:pt x="2080971" y="0"/>
                </a:lnTo>
                <a:lnTo>
                  <a:pt x="2093671" y="0"/>
                </a:lnTo>
                <a:lnTo>
                  <a:pt x="2093671" y="12700"/>
                </a:lnTo>
                <a:close/>
              </a:path>
              <a:path w="4161790" h="356870">
                <a:moveTo>
                  <a:pt x="2119071" y="12700"/>
                </a:moveTo>
                <a:lnTo>
                  <a:pt x="2106371" y="12700"/>
                </a:lnTo>
                <a:lnTo>
                  <a:pt x="2106371" y="0"/>
                </a:lnTo>
                <a:lnTo>
                  <a:pt x="2119071" y="0"/>
                </a:lnTo>
                <a:lnTo>
                  <a:pt x="2119071" y="12700"/>
                </a:lnTo>
                <a:close/>
              </a:path>
              <a:path w="4161790" h="356870">
                <a:moveTo>
                  <a:pt x="2144471" y="12700"/>
                </a:moveTo>
                <a:lnTo>
                  <a:pt x="2131771" y="12700"/>
                </a:lnTo>
                <a:lnTo>
                  <a:pt x="2131771" y="0"/>
                </a:lnTo>
                <a:lnTo>
                  <a:pt x="2144471" y="0"/>
                </a:lnTo>
                <a:lnTo>
                  <a:pt x="2144471" y="12700"/>
                </a:lnTo>
                <a:close/>
              </a:path>
              <a:path w="4161790" h="356870">
                <a:moveTo>
                  <a:pt x="2169871" y="12700"/>
                </a:moveTo>
                <a:lnTo>
                  <a:pt x="2157171" y="12700"/>
                </a:lnTo>
                <a:lnTo>
                  <a:pt x="2157171" y="0"/>
                </a:lnTo>
                <a:lnTo>
                  <a:pt x="2169871" y="0"/>
                </a:lnTo>
                <a:lnTo>
                  <a:pt x="2169871" y="12700"/>
                </a:lnTo>
                <a:close/>
              </a:path>
              <a:path w="4161790" h="356870">
                <a:moveTo>
                  <a:pt x="2195271" y="12700"/>
                </a:moveTo>
                <a:lnTo>
                  <a:pt x="2182571" y="12700"/>
                </a:lnTo>
                <a:lnTo>
                  <a:pt x="2182571" y="0"/>
                </a:lnTo>
                <a:lnTo>
                  <a:pt x="2195271" y="0"/>
                </a:lnTo>
                <a:lnTo>
                  <a:pt x="2195271" y="12700"/>
                </a:lnTo>
                <a:close/>
              </a:path>
              <a:path w="4161790" h="356870">
                <a:moveTo>
                  <a:pt x="2220671" y="12700"/>
                </a:moveTo>
                <a:lnTo>
                  <a:pt x="2207971" y="12700"/>
                </a:lnTo>
                <a:lnTo>
                  <a:pt x="2207971" y="0"/>
                </a:lnTo>
                <a:lnTo>
                  <a:pt x="2220671" y="0"/>
                </a:lnTo>
                <a:lnTo>
                  <a:pt x="2220671" y="12700"/>
                </a:lnTo>
                <a:close/>
              </a:path>
              <a:path w="4161790" h="356870">
                <a:moveTo>
                  <a:pt x="2246071" y="12700"/>
                </a:moveTo>
                <a:lnTo>
                  <a:pt x="2233371" y="12700"/>
                </a:lnTo>
                <a:lnTo>
                  <a:pt x="2233371" y="0"/>
                </a:lnTo>
                <a:lnTo>
                  <a:pt x="2246071" y="0"/>
                </a:lnTo>
                <a:lnTo>
                  <a:pt x="2246071" y="12700"/>
                </a:lnTo>
                <a:close/>
              </a:path>
              <a:path w="4161790" h="356870">
                <a:moveTo>
                  <a:pt x="2271471" y="12700"/>
                </a:moveTo>
                <a:lnTo>
                  <a:pt x="2258771" y="12700"/>
                </a:lnTo>
                <a:lnTo>
                  <a:pt x="2258771" y="0"/>
                </a:lnTo>
                <a:lnTo>
                  <a:pt x="2271471" y="0"/>
                </a:lnTo>
                <a:lnTo>
                  <a:pt x="2271471" y="12700"/>
                </a:lnTo>
                <a:close/>
              </a:path>
              <a:path w="4161790" h="356870">
                <a:moveTo>
                  <a:pt x="2296871" y="12700"/>
                </a:moveTo>
                <a:lnTo>
                  <a:pt x="2284171" y="12700"/>
                </a:lnTo>
                <a:lnTo>
                  <a:pt x="2284171" y="0"/>
                </a:lnTo>
                <a:lnTo>
                  <a:pt x="2296871" y="0"/>
                </a:lnTo>
                <a:lnTo>
                  <a:pt x="2296871" y="12700"/>
                </a:lnTo>
                <a:close/>
              </a:path>
              <a:path w="4161790" h="356870">
                <a:moveTo>
                  <a:pt x="2322271" y="12700"/>
                </a:moveTo>
                <a:lnTo>
                  <a:pt x="2309571" y="12700"/>
                </a:lnTo>
                <a:lnTo>
                  <a:pt x="2309571" y="0"/>
                </a:lnTo>
                <a:lnTo>
                  <a:pt x="2322271" y="0"/>
                </a:lnTo>
                <a:lnTo>
                  <a:pt x="2322271" y="12700"/>
                </a:lnTo>
                <a:close/>
              </a:path>
              <a:path w="4161790" h="356870">
                <a:moveTo>
                  <a:pt x="2347671" y="12700"/>
                </a:moveTo>
                <a:lnTo>
                  <a:pt x="2334971" y="12700"/>
                </a:lnTo>
                <a:lnTo>
                  <a:pt x="2334971" y="0"/>
                </a:lnTo>
                <a:lnTo>
                  <a:pt x="2347671" y="0"/>
                </a:lnTo>
                <a:lnTo>
                  <a:pt x="2347671" y="12700"/>
                </a:lnTo>
                <a:close/>
              </a:path>
              <a:path w="4161790" h="356870">
                <a:moveTo>
                  <a:pt x="2373071" y="12700"/>
                </a:moveTo>
                <a:lnTo>
                  <a:pt x="2360371" y="12700"/>
                </a:lnTo>
                <a:lnTo>
                  <a:pt x="2360371" y="0"/>
                </a:lnTo>
                <a:lnTo>
                  <a:pt x="2373071" y="0"/>
                </a:lnTo>
                <a:lnTo>
                  <a:pt x="2373071" y="12700"/>
                </a:lnTo>
                <a:close/>
              </a:path>
              <a:path w="4161790" h="356870">
                <a:moveTo>
                  <a:pt x="2398471" y="12700"/>
                </a:moveTo>
                <a:lnTo>
                  <a:pt x="2385771" y="12700"/>
                </a:lnTo>
                <a:lnTo>
                  <a:pt x="2385771" y="0"/>
                </a:lnTo>
                <a:lnTo>
                  <a:pt x="2398471" y="0"/>
                </a:lnTo>
                <a:lnTo>
                  <a:pt x="2398471" y="12700"/>
                </a:lnTo>
                <a:close/>
              </a:path>
              <a:path w="4161790" h="356870">
                <a:moveTo>
                  <a:pt x="2423871" y="12700"/>
                </a:moveTo>
                <a:lnTo>
                  <a:pt x="2411171" y="12700"/>
                </a:lnTo>
                <a:lnTo>
                  <a:pt x="2411171" y="0"/>
                </a:lnTo>
                <a:lnTo>
                  <a:pt x="2423871" y="0"/>
                </a:lnTo>
                <a:lnTo>
                  <a:pt x="2423871" y="12700"/>
                </a:lnTo>
                <a:close/>
              </a:path>
              <a:path w="4161790" h="356870">
                <a:moveTo>
                  <a:pt x="2449271" y="12700"/>
                </a:moveTo>
                <a:lnTo>
                  <a:pt x="2436571" y="12700"/>
                </a:lnTo>
                <a:lnTo>
                  <a:pt x="2436571" y="0"/>
                </a:lnTo>
                <a:lnTo>
                  <a:pt x="2449271" y="0"/>
                </a:lnTo>
                <a:lnTo>
                  <a:pt x="2449271" y="12700"/>
                </a:lnTo>
                <a:close/>
              </a:path>
              <a:path w="4161790" h="356870">
                <a:moveTo>
                  <a:pt x="2474671" y="12700"/>
                </a:moveTo>
                <a:lnTo>
                  <a:pt x="2461971" y="12700"/>
                </a:lnTo>
                <a:lnTo>
                  <a:pt x="2461971" y="0"/>
                </a:lnTo>
                <a:lnTo>
                  <a:pt x="2474671" y="0"/>
                </a:lnTo>
                <a:lnTo>
                  <a:pt x="2474671" y="12700"/>
                </a:lnTo>
                <a:close/>
              </a:path>
              <a:path w="4161790" h="356870">
                <a:moveTo>
                  <a:pt x="2500071" y="12700"/>
                </a:moveTo>
                <a:lnTo>
                  <a:pt x="2487371" y="12700"/>
                </a:lnTo>
                <a:lnTo>
                  <a:pt x="2487371" y="0"/>
                </a:lnTo>
                <a:lnTo>
                  <a:pt x="2500071" y="0"/>
                </a:lnTo>
                <a:lnTo>
                  <a:pt x="2500071" y="12700"/>
                </a:lnTo>
                <a:close/>
              </a:path>
              <a:path w="4161790" h="356870">
                <a:moveTo>
                  <a:pt x="2525471" y="12700"/>
                </a:moveTo>
                <a:lnTo>
                  <a:pt x="2512771" y="12700"/>
                </a:lnTo>
                <a:lnTo>
                  <a:pt x="2512771" y="0"/>
                </a:lnTo>
                <a:lnTo>
                  <a:pt x="2525471" y="0"/>
                </a:lnTo>
                <a:lnTo>
                  <a:pt x="2525471" y="12700"/>
                </a:lnTo>
                <a:close/>
              </a:path>
              <a:path w="4161790" h="356870">
                <a:moveTo>
                  <a:pt x="2550871" y="12700"/>
                </a:moveTo>
                <a:lnTo>
                  <a:pt x="2538171" y="12700"/>
                </a:lnTo>
                <a:lnTo>
                  <a:pt x="2538171" y="0"/>
                </a:lnTo>
                <a:lnTo>
                  <a:pt x="2550871" y="0"/>
                </a:lnTo>
                <a:lnTo>
                  <a:pt x="2550871" y="12700"/>
                </a:lnTo>
                <a:close/>
              </a:path>
              <a:path w="4161790" h="356870">
                <a:moveTo>
                  <a:pt x="2576271" y="12700"/>
                </a:moveTo>
                <a:lnTo>
                  <a:pt x="2563571" y="12700"/>
                </a:lnTo>
                <a:lnTo>
                  <a:pt x="2563571" y="0"/>
                </a:lnTo>
                <a:lnTo>
                  <a:pt x="2576271" y="0"/>
                </a:lnTo>
                <a:lnTo>
                  <a:pt x="2576271" y="12700"/>
                </a:lnTo>
                <a:close/>
              </a:path>
              <a:path w="4161790" h="356870">
                <a:moveTo>
                  <a:pt x="2601671" y="12700"/>
                </a:moveTo>
                <a:lnTo>
                  <a:pt x="2588971" y="12700"/>
                </a:lnTo>
                <a:lnTo>
                  <a:pt x="2588971" y="0"/>
                </a:lnTo>
                <a:lnTo>
                  <a:pt x="2601671" y="0"/>
                </a:lnTo>
                <a:lnTo>
                  <a:pt x="2601671" y="12700"/>
                </a:lnTo>
                <a:close/>
              </a:path>
              <a:path w="4161790" h="356870">
                <a:moveTo>
                  <a:pt x="2627071" y="12700"/>
                </a:moveTo>
                <a:lnTo>
                  <a:pt x="2614371" y="12700"/>
                </a:lnTo>
                <a:lnTo>
                  <a:pt x="2614371" y="0"/>
                </a:lnTo>
                <a:lnTo>
                  <a:pt x="2627071" y="0"/>
                </a:lnTo>
                <a:lnTo>
                  <a:pt x="2627071" y="12700"/>
                </a:lnTo>
                <a:close/>
              </a:path>
              <a:path w="4161790" h="356870">
                <a:moveTo>
                  <a:pt x="2652471" y="12700"/>
                </a:moveTo>
                <a:lnTo>
                  <a:pt x="2639771" y="12700"/>
                </a:lnTo>
                <a:lnTo>
                  <a:pt x="2639771" y="0"/>
                </a:lnTo>
                <a:lnTo>
                  <a:pt x="2652471" y="0"/>
                </a:lnTo>
                <a:lnTo>
                  <a:pt x="2652471" y="12700"/>
                </a:lnTo>
                <a:close/>
              </a:path>
              <a:path w="4161790" h="356870">
                <a:moveTo>
                  <a:pt x="2677871" y="12700"/>
                </a:moveTo>
                <a:lnTo>
                  <a:pt x="2665171" y="12700"/>
                </a:lnTo>
                <a:lnTo>
                  <a:pt x="2665171" y="0"/>
                </a:lnTo>
                <a:lnTo>
                  <a:pt x="2677871" y="0"/>
                </a:lnTo>
                <a:lnTo>
                  <a:pt x="2677871" y="12700"/>
                </a:lnTo>
                <a:close/>
              </a:path>
              <a:path w="4161790" h="356870">
                <a:moveTo>
                  <a:pt x="2703271" y="12700"/>
                </a:moveTo>
                <a:lnTo>
                  <a:pt x="2690571" y="12700"/>
                </a:lnTo>
                <a:lnTo>
                  <a:pt x="2690571" y="0"/>
                </a:lnTo>
                <a:lnTo>
                  <a:pt x="2703271" y="0"/>
                </a:lnTo>
                <a:lnTo>
                  <a:pt x="2703271" y="12700"/>
                </a:lnTo>
                <a:close/>
              </a:path>
              <a:path w="4161790" h="356870">
                <a:moveTo>
                  <a:pt x="2728671" y="12700"/>
                </a:moveTo>
                <a:lnTo>
                  <a:pt x="2715971" y="12700"/>
                </a:lnTo>
                <a:lnTo>
                  <a:pt x="2715971" y="0"/>
                </a:lnTo>
                <a:lnTo>
                  <a:pt x="2728671" y="0"/>
                </a:lnTo>
                <a:lnTo>
                  <a:pt x="2728671" y="12700"/>
                </a:lnTo>
                <a:close/>
              </a:path>
              <a:path w="4161790" h="356870">
                <a:moveTo>
                  <a:pt x="2754071" y="12700"/>
                </a:moveTo>
                <a:lnTo>
                  <a:pt x="2741371" y="12700"/>
                </a:lnTo>
                <a:lnTo>
                  <a:pt x="2741371" y="0"/>
                </a:lnTo>
                <a:lnTo>
                  <a:pt x="2754071" y="0"/>
                </a:lnTo>
                <a:lnTo>
                  <a:pt x="2754071" y="12700"/>
                </a:lnTo>
                <a:close/>
              </a:path>
              <a:path w="4161790" h="356870">
                <a:moveTo>
                  <a:pt x="2779471" y="12700"/>
                </a:moveTo>
                <a:lnTo>
                  <a:pt x="2766771" y="12700"/>
                </a:lnTo>
                <a:lnTo>
                  <a:pt x="2766771" y="0"/>
                </a:lnTo>
                <a:lnTo>
                  <a:pt x="2779471" y="0"/>
                </a:lnTo>
                <a:lnTo>
                  <a:pt x="2779471" y="12700"/>
                </a:lnTo>
                <a:close/>
              </a:path>
              <a:path w="4161790" h="356870">
                <a:moveTo>
                  <a:pt x="2804871" y="12700"/>
                </a:moveTo>
                <a:lnTo>
                  <a:pt x="2792171" y="12700"/>
                </a:lnTo>
                <a:lnTo>
                  <a:pt x="2792171" y="0"/>
                </a:lnTo>
                <a:lnTo>
                  <a:pt x="2804871" y="0"/>
                </a:lnTo>
                <a:lnTo>
                  <a:pt x="2804871" y="12700"/>
                </a:lnTo>
                <a:close/>
              </a:path>
              <a:path w="4161790" h="356870">
                <a:moveTo>
                  <a:pt x="2830271" y="12700"/>
                </a:moveTo>
                <a:lnTo>
                  <a:pt x="2817571" y="12700"/>
                </a:lnTo>
                <a:lnTo>
                  <a:pt x="2817571" y="0"/>
                </a:lnTo>
                <a:lnTo>
                  <a:pt x="2830271" y="0"/>
                </a:lnTo>
                <a:lnTo>
                  <a:pt x="2830271" y="12700"/>
                </a:lnTo>
                <a:close/>
              </a:path>
              <a:path w="4161790" h="356870">
                <a:moveTo>
                  <a:pt x="2855671" y="12700"/>
                </a:moveTo>
                <a:lnTo>
                  <a:pt x="2842971" y="12700"/>
                </a:lnTo>
                <a:lnTo>
                  <a:pt x="2842971" y="0"/>
                </a:lnTo>
                <a:lnTo>
                  <a:pt x="2855671" y="0"/>
                </a:lnTo>
                <a:lnTo>
                  <a:pt x="2855671" y="12700"/>
                </a:lnTo>
                <a:close/>
              </a:path>
              <a:path w="4161790" h="356870">
                <a:moveTo>
                  <a:pt x="2881071" y="12700"/>
                </a:moveTo>
                <a:lnTo>
                  <a:pt x="2868371" y="12700"/>
                </a:lnTo>
                <a:lnTo>
                  <a:pt x="2868371" y="0"/>
                </a:lnTo>
                <a:lnTo>
                  <a:pt x="2881071" y="0"/>
                </a:lnTo>
                <a:lnTo>
                  <a:pt x="2881071" y="12700"/>
                </a:lnTo>
                <a:close/>
              </a:path>
              <a:path w="4161790" h="356870">
                <a:moveTo>
                  <a:pt x="2906471" y="12700"/>
                </a:moveTo>
                <a:lnTo>
                  <a:pt x="2893771" y="12700"/>
                </a:lnTo>
                <a:lnTo>
                  <a:pt x="2893771" y="0"/>
                </a:lnTo>
                <a:lnTo>
                  <a:pt x="2906471" y="0"/>
                </a:lnTo>
                <a:lnTo>
                  <a:pt x="2906471" y="12700"/>
                </a:lnTo>
                <a:close/>
              </a:path>
              <a:path w="4161790" h="356870">
                <a:moveTo>
                  <a:pt x="2931871" y="12700"/>
                </a:moveTo>
                <a:lnTo>
                  <a:pt x="2919171" y="12700"/>
                </a:lnTo>
                <a:lnTo>
                  <a:pt x="2919171" y="0"/>
                </a:lnTo>
                <a:lnTo>
                  <a:pt x="2931871" y="0"/>
                </a:lnTo>
                <a:lnTo>
                  <a:pt x="2931871" y="12700"/>
                </a:lnTo>
                <a:close/>
              </a:path>
              <a:path w="4161790" h="356870">
                <a:moveTo>
                  <a:pt x="2957271" y="12700"/>
                </a:moveTo>
                <a:lnTo>
                  <a:pt x="2944571" y="12700"/>
                </a:lnTo>
                <a:lnTo>
                  <a:pt x="2944571" y="0"/>
                </a:lnTo>
                <a:lnTo>
                  <a:pt x="2957271" y="0"/>
                </a:lnTo>
                <a:lnTo>
                  <a:pt x="2957271" y="12700"/>
                </a:lnTo>
                <a:close/>
              </a:path>
              <a:path w="4161790" h="356870">
                <a:moveTo>
                  <a:pt x="2982671" y="12700"/>
                </a:moveTo>
                <a:lnTo>
                  <a:pt x="2969971" y="12700"/>
                </a:lnTo>
                <a:lnTo>
                  <a:pt x="2969971" y="0"/>
                </a:lnTo>
                <a:lnTo>
                  <a:pt x="2982671" y="0"/>
                </a:lnTo>
                <a:lnTo>
                  <a:pt x="2982671" y="12700"/>
                </a:lnTo>
                <a:close/>
              </a:path>
              <a:path w="4161790" h="356870">
                <a:moveTo>
                  <a:pt x="3008071" y="12700"/>
                </a:moveTo>
                <a:lnTo>
                  <a:pt x="2995371" y="12700"/>
                </a:lnTo>
                <a:lnTo>
                  <a:pt x="2995371" y="0"/>
                </a:lnTo>
                <a:lnTo>
                  <a:pt x="3008071" y="0"/>
                </a:lnTo>
                <a:lnTo>
                  <a:pt x="3008071" y="12700"/>
                </a:lnTo>
                <a:close/>
              </a:path>
              <a:path w="4161790" h="356870">
                <a:moveTo>
                  <a:pt x="3033471" y="12700"/>
                </a:moveTo>
                <a:lnTo>
                  <a:pt x="3020771" y="12700"/>
                </a:lnTo>
                <a:lnTo>
                  <a:pt x="3020771" y="0"/>
                </a:lnTo>
                <a:lnTo>
                  <a:pt x="3033471" y="0"/>
                </a:lnTo>
                <a:lnTo>
                  <a:pt x="3033471" y="12700"/>
                </a:lnTo>
                <a:close/>
              </a:path>
              <a:path w="4161790" h="356870">
                <a:moveTo>
                  <a:pt x="3058871" y="12700"/>
                </a:moveTo>
                <a:lnTo>
                  <a:pt x="3046171" y="12700"/>
                </a:lnTo>
                <a:lnTo>
                  <a:pt x="3046171" y="0"/>
                </a:lnTo>
                <a:lnTo>
                  <a:pt x="3058871" y="0"/>
                </a:lnTo>
                <a:lnTo>
                  <a:pt x="3058871" y="12700"/>
                </a:lnTo>
                <a:close/>
              </a:path>
              <a:path w="4161790" h="356870">
                <a:moveTo>
                  <a:pt x="3084271" y="12700"/>
                </a:moveTo>
                <a:lnTo>
                  <a:pt x="3071571" y="12700"/>
                </a:lnTo>
                <a:lnTo>
                  <a:pt x="3071571" y="0"/>
                </a:lnTo>
                <a:lnTo>
                  <a:pt x="3084271" y="0"/>
                </a:lnTo>
                <a:lnTo>
                  <a:pt x="3084271" y="12700"/>
                </a:lnTo>
                <a:close/>
              </a:path>
              <a:path w="4161790" h="356870">
                <a:moveTo>
                  <a:pt x="3109671" y="12700"/>
                </a:moveTo>
                <a:lnTo>
                  <a:pt x="3096971" y="12700"/>
                </a:lnTo>
                <a:lnTo>
                  <a:pt x="3096971" y="0"/>
                </a:lnTo>
                <a:lnTo>
                  <a:pt x="3109671" y="0"/>
                </a:lnTo>
                <a:lnTo>
                  <a:pt x="3109671" y="12700"/>
                </a:lnTo>
                <a:close/>
              </a:path>
              <a:path w="4161790" h="356870">
                <a:moveTo>
                  <a:pt x="3135071" y="12700"/>
                </a:moveTo>
                <a:lnTo>
                  <a:pt x="3122371" y="12700"/>
                </a:lnTo>
                <a:lnTo>
                  <a:pt x="3122371" y="0"/>
                </a:lnTo>
                <a:lnTo>
                  <a:pt x="3135071" y="0"/>
                </a:lnTo>
                <a:lnTo>
                  <a:pt x="3135071" y="12700"/>
                </a:lnTo>
                <a:close/>
              </a:path>
              <a:path w="4161790" h="356870">
                <a:moveTo>
                  <a:pt x="3160471" y="12700"/>
                </a:moveTo>
                <a:lnTo>
                  <a:pt x="3147771" y="12700"/>
                </a:lnTo>
                <a:lnTo>
                  <a:pt x="3147771" y="0"/>
                </a:lnTo>
                <a:lnTo>
                  <a:pt x="3160471" y="0"/>
                </a:lnTo>
                <a:lnTo>
                  <a:pt x="3160471" y="12700"/>
                </a:lnTo>
                <a:close/>
              </a:path>
              <a:path w="4161790" h="356870">
                <a:moveTo>
                  <a:pt x="3185871" y="12700"/>
                </a:moveTo>
                <a:lnTo>
                  <a:pt x="3173171" y="12700"/>
                </a:lnTo>
                <a:lnTo>
                  <a:pt x="3173171" y="0"/>
                </a:lnTo>
                <a:lnTo>
                  <a:pt x="3185871" y="0"/>
                </a:lnTo>
                <a:lnTo>
                  <a:pt x="3185871" y="12700"/>
                </a:lnTo>
                <a:close/>
              </a:path>
              <a:path w="4161790" h="356870">
                <a:moveTo>
                  <a:pt x="3211271" y="12700"/>
                </a:moveTo>
                <a:lnTo>
                  <a:pt x="3198571" y="12700"/>
                </a:lnTo>
                <a:lnTo>
                  <a:pt x="3198571" y="0"/>
                </a:lnTo>
                <a:lnTo>
                  <a:pt x="3211271" y="0"/>
                </a:lnTo>
                <a:lnTo>
                  <a:pt x="3211271" y="12700"/>
                </a:lnTo>
                <a:close/>
              </a:path>
              <a:path w="4161790" h="356870">
                <a:moveTo>
                  <a:pt x="3236671" y="12700"/>
                </a:moveTo>
                <a:lnTo>
                  <a:pt x="3223971" y="12700"/>
                </a:lnTo>
                <a:lnTo>
                  <a:pt x="3223971" y="0"/>
                </a:lnTo>
                <a:lnTo>
                  <a:pt x="3236671" y="0"/>
                </a:lnTo>
                <a:lnTo>
                  <a:pt x="3236671" y="12700"/>
                </a:lnTo>
                <a:close/>
              </a:path>
              <a:path w="4161790" h="356870">
                <a:moveTo>
                  <a:pt x="3262071" y="12700"/>
                </a:moveTo>
                <a:lnTo>
                  <a:pt x="3249371" y="12700"/>
                </a:lnTo>
                <a:lnTo>
                  <a:pt x="3249371" y="0"/>
                </a:lnTo>
                <a:lnTo>
                  <a:pt x="3262071" y="0"/>
                </a:lnTo>
                <a:lnTo>
                  <a:pt x="3262071" y="12700"/>
                </a:lnTo>
                <a:close/>
              </a:path>
              <a:path w="4161790" h="356870">
                <a:moveTo>
                  <a:pt x="3287471" y="12700"/>
                </a:moveTo>
                <a:lnTo>
                  <a:pt x="3274771" y="12700"/>
                </a:lnTo>
                <a:lnTo>
                  <a:pt x="3274771" y="0"/>
                </a:lnTo>
                <a:lnTo>
                  <a:pt x="3287471" y="0"/>
                </a:lnTo>
                <a:lnTo>
                  <a:pt x="3287471" y="12700"/>
                </a:lnTo>
                <a:close/>
              </a:path>
              <a:path w="4161790" h="356870">
                <a:moveTo>
                  <a:pt x="3312871" y="12700"/>
                </a:moveTo>
                <a:lnTo>
                  <a:pt x="3300171" y="12700"/>
                </a:lnTo>
                <a:lnTo>
                  <a:pt x="3300171" y="0"/>
                </a:lnTo>
                <a:lnTo>
                  <a:pt x="3312871" y="0"/>
                </a:lnTo>
                <a:lnTo>
                  <a:pt x="3312871" y="12700"/>
                </a:lnTo>
                <a:close/>
              </a:path>
              <a:path w="4161790" h="356870">
                <a:moveTo>
                  <a:pt x="3338271" y="12700"/>
                </a:moveTo>
                <a:lnTo>
                  <a:pt x="3325571" y="12700"/>
                </a:lnTo>
                <a:lnTo>
                  <a:pt x="3325571" y="0"/>
                </a:lnTo>
                <a:lnTo>
                  <a:pt x="3338271" y="0"/>
                </a:lnTo>
                <a:lnTo>
                  <a:pt x="3338271" y="12700"/>
                </a:lnTo>
                <a:close/>
              </a:path>
              <a:path w="4161790" h="356870">
                <a:moveTo>
                  <a:pt x="3363671" y="12700"/>
                </a:moveTo>
                <a:lnTo>
                  <a:pt x="3350971" y="12700"/>
                </a:lnTo>
                <a:lnTo>
                  <a:pt x="3350971" y="0"/>
                </a:lnTo>
                <a:lnTo>
                  <a:pt x="3363671" y="0"/>
                </a:lnTo>
                <a:lnTo>
                  <a:pt x="3363671" y="12700"/>
                </a:lnTo>
                <a:close/>
              </a:path>
              <a:path w="4161790" h="356870">
                <a:moveTo>
                  <a:pt x="3389071" y="12700"/>
                </a:moveTo>
                <a:lnTo>
                  <a:pt x="3376371" y="12700"/>
                </a:lnTo>
                <a:lnTo>
                  <a:pt x="3376371" y="0"/>
                </a:lnTo>
                <a:lnTo>
                  <a:pt x="3389071" y="0"/>
                </a:lnTo>
                <a:lnTo>
                  <a:pt x="3389071" y="12700"/>
                </a:lnTo>
                <a:close/>
              </a:path>
              <a:path w="4161790" h="356870">
                <a:moveTo>
                  <a:pt x="3414471" y="12700"/>
                </a:moveTo>
                <a:lnTo>
                  <a:pt x="3401771" y="12700"/>
                </a:lnTo>
                <a:lnTo>
                  <a:pt x="3401771" y="0"/>
                </a:lnTo>
                <a:lnTo>
                  <a:pt x="3414471" y="0"/>
                </a:lnTo>
                <a:lnTo>
                  <a:pt x="3414471" y="12700"/>
                </a:lnTo>
                <a:close/>
              </a:path>
              <a:path w="4161790" h="356870">
                <a:moveTo>
                  <a:pt x="3439871" y="12700"/>
                </a:moveTo>
                <a:lnTo>
                  <a:pt x="3427171" y="12700"/>
                </a:lnTo>
                <a:lnTo>
                  <a:pt x="3427171" y="0"/>
                </a:lnTo>
                <a:lnTo>
                  <a:pt x="3439871" y="0"/>
                </a:lnTo>
                <a:lnTo>
                  <a:pt x="3439871" y="12700"/>
                </a:lnTo>
                <a:close/>
              </a:path>
              <a:path w="4161790" h="356870">
                <a:moveTo>
                  <a:pt x="3465271" y="12700"/>
                </a:moveTo>
                <a:lnTo>
                  <a:pt x="3452571" y="12700"/>
                </a:lnTo>
                <a:lnTo>
                  <a:pt x="3452571" y="0"/>
                </a:lnTo>
                <a:lnTo>
                  <a:pt x="3465271" y="0"/>
                </a:lnTo>
                <a:lnTo>
                  <a:pt x="3465271" y="12700"/>
                </a:lnTo>
                <a:close/>
              </a:path>
              <a:path w="4161790" h="356870">
                <a:moveTo>
                  <a:pt x="3490671" y="12700"/>
                </a:moveTo>
                <a:lnTo>
                  <a:pt x="3477971" y="12700"/>
                </a:lnTo>
                <a:lnTo>
                  <a:pt x="3477971" y="0"/>
                </a:lnTo>
                <a:lnTo>
                  <a:pt x="3490671" y="0"/>
                </a:lnTo>
                <a:lnTo>
                  <a:pt x="3490671" y="12700"/>
                </a:lnTo>
                <a:close/>
              </a:path>
              <a:path w="4161790" h="356870">
                <a:moveTo>
                  <a:pt x="3516071" y="12700"/>
                </a:moveTo>
                <a:lnTo>
                  <a:pt x="3503371" y="12700"/>
                </a:lnTo>
                <a:lnTo>
                  <a:pt x="3503371" y="0"/>
                </a:lnTo>
                <a:lnTo>
                  <a:pt x="3516071" y="0"/>
                </a:lnTo>
                <a:lnTo>
                  <a:pt x="3516071" y="12700"/>
                </a:lnTo>
                <a:close/>
              </a:path>
              <a:path w="4161790" h="356870">
                <a:moveTo>
                  <a:pt x="3541471" y="12700"/>
                </a:moveTo>
                <a:lnTo>
                  <a:pt x="3528771" y="12700"/>
                </a:lnTo>
                <a:lnTo>
                  <a:pt x="3528771" y="0"/>
                </a:lnTo>
                <a:lnTo>
                  <a:pt x="3541471" y="0"/>
                </a:lnTo>
                <a:lnTo>
                  <a:pt x="3541471" y="12700"/>
                </a:lnTo>
                <a:close/>
              </a:path>
              <a:path w="4161790" h="356870">
                <a:moveTo>
                  <a:pt x="3566871" y="12700"/>
                </a:moveTo>
                <a:lnTo>
                  <a:pt x="3554171" y="12700"/>
                </a:lnTo>
                <a:lnTo>
                  <a:pt x="3554171" y="0"/>
                </a:lnTo>
                <a:lnTo>
                  <a:pt x="3566871" y="0"/>
                </a:lnTo>
                <a:lnTo>
                  <a:pt x="3566871" y="12700"/>
                </a:lnTo>
                <a:close/>
              </a:path>
              <a:path w="4161790" h="356870">
                <a:moveTo>
                  <a:pt x="3592271" y="12700"/>
                </a:moveTo>
                <a:lnTo>
                  <a:pt x="3579571" y="12700"/>
                </a:lnTo>
                <a:lnTo>
                  <a:pt x="3579571" y="0"/>
                </a:lnTo>
                <a:lnTo>
                  <a:pt x="3592271" y="0"/>
                </a:lnTo>
                <a:lnTo>
                  <a:pt x="3592271" y="12700"/>
                </a:lnTo>
                <a:close/>
              </a:path>
              <a:path w="4161790" h="356870">
                <a:moveTo>
                  <a:pt x="3617671" y="12700"/>
                </a:moveTo>
                <a:lnTo>
                  <a:pt x="3604971" y="12700"/>
                </a:lnTo>
                <a:lnTo>
                  <a:pt x="3604971" y="0"/>
                </a:lnTo>
                <a:lnTo>
                  <a:pt x="3617671" y="0"/>
                </a:lnTo>
                <a:lnTo>
                  <a:pt x="3617671" y="12700"/>
                </a:lnTo>
                <a:close/>
              </a:path>
              <a:path w="4161790" h="356870">
                <a:moveTo>
                  <a:pt x="3643071" y="12700"/>
                </a:moveTo>
                <a:lnTo>
                  <a:pt x="3630371" y="12700"/>
                </a:lnTo>
                <a:lnTo>
                  <a:pt x="3630371" y="0"/>
                </a:lnTo>
                <a:lnTo>
                  <a:pt x="3643071" y="0"/>
                </a:lnTo>
                <a:lnTo>
                  <a:pt x="3643071" y="12700"/>
                </a:lnTo>
                <a:close/>
              </a:path>
              <a:path w="4161790" h="356870">
                <a:moveTo>
                  <a:pt x="3668471" y="12700"/>
                </a:moveTo>
                <a:lnTo>
                  <a:pt x="3655771" y="12700"/>
                </a:lnTo>
                <a:lnTo>
                  <a:pt x="3655771" y="0"/>
                </a:lnTo>
                <a:lnTo>
                  <a:pt x="3668471" y="0"/>
                </a:lnTo>
                <a:lnTo>
                  <a:pt x="3668471" y="12700"/>
                </a:lnTo>
                <a:close/>
              </a:path>
              <a:path w="4161790" h="356870">
                <a:moveTo>
                  <a:pt x="3693871" y="12700"/>
                </a:moveTo>
                <a:lnTo>
                  <a:pt x="3681171" y="12700"/>
                </a:lnTo>
                <a:lnTo>
                  <a:pt x="3681171" y="0"/>
                </a:lnTo>
                <a:lnTo>
                  <a:pt x="3693871" y="0"/>
                </a:lnTo>
                <a:lnTo>
                  <a:pt x="3693871" y="12700"/>
                </a:lnTo>
                <a:close/>
              </a:path>
              <a:path w="4161790" h="356870">
                <a:moveTo>
                  <a:pt x="3719271" y="12700"/>
                </a:moveTo>
                <a:lnTo>
                  <a:pt x="3706571" y="12700"/>
                </a:lnTo>
                <a:lnTo>
                  <a:pt x="3706571" y="0"/>
                </a:lnTo>
                <a:lnTo>
                  <a:pt x="3719271" y="0"/>
                </a:lnTo>
                <a:lnTo>
                  <a:pt x="3719271" y="12700"/>
                </a:lnTo>
                <a:close/>
              </a:path>
              <a:path w="4161790" h="356870">
                <a:moveTo>
                  <a:pt x="3744671" y="12700"/>
                </a:moveTo>
                <a:lnTo>
                  <a:pt x="3731971" y="12700"/>
                </a:lnTo>
                <a:lnTo>
                  <a:pt x="3731971" y="0"/>
                </a:lnTo>
                <a:lnTo>
                  <a:pt x="3744671" y="0"/>
                </a:lnTo>
                <a:lnTo>
                  <a:pt x="3744671" y="12700"/>
                </a:lnTo>
                <a:close/>
              </a:path>
              <a:path w="4161790" h="356870">
                <a:moveTo>
                  <a:pt x="3770071" y="12700"/>
                </a:moveTo>
                <a:lnTo>
                  <a:pt x="3757371" y="12700"/>
                </a:lnTo>
                <a:lnTo>
                  <a:pt x="3757371" y="0"/>
                </a:lnTo>
                <a:lnTo>
                  <a:pt x="3770071" y="0"/>
                </a:lnTo>
                <a:lnTo>
                  <a:pt x="3770071" y="12700"/>
                </a:lnTo>
                <a:close/>
              </a:path>
              <a:path w="4161790" h="356870">
                <a:moveTo>
                  <a:pt x="3795471" y="12700"/>
                </a:moveTo>
                <a:lnTo>
                  <a:pt x="3782771" y="12700"/>
                </a:lnTo>
                <a:lnTo>
                  <a:pt x="3782771" y="0"/>
                </a:lnTo>
                <a:lnTo>
                  <a:pt x="3795471" y="0"/>
                </a:lnTo>
                <a:lnTo>
                  <a:pt x="3795471" y="12700"/>
                </a:lnTo>
                <a:close/>
              </a:path>
              <a:path w="4161790" h="356870">
                <a:moveTo>
                  <a:pt x="3820871" y="12700"/>
                </a:moveTo>
                <a:lnTo>
                  <a:pt x="3808171" y="12700"/>
                </a:lnTo>
                <a:lnTo>
                  <a:pt x="3808171" y="0"/>
                </a:lnTo>
                <a:lnTo>
                  <a:pt x="3820871" y="0"/>
                </a:lnTo>
                <a:lnTo>
                  <a:pt x="3820871" y="12700"/>
                </a:lnTo>
                <a:close/>
              </a:path>
              <a:path w="4161790" h="356870">
                <a:moveTo>
                  <a:pt x="3846271" y="12700"/>
                </a:moveTo>
                <a:lnTo>
                  <a:pt x="3833571" y="12700"/>
                </a:lnTo>
                <a:lnTo>
                  <a:pt x="3833571" y="0"/>
                </a:lnTo>
                <a:lnTo>
                  <a:pt x="3846271" y="0"/>
                </a:lnTo>
                <a:lnTo>
                  <a:pt x="3846271" y="12700"/>
                </a:lnTo>
                <a:close/>
              </a:path>
              <a:path w="4161790" h="356870">
                <a:moveTo>
                  <a:pt x="3871671" y="12700"/>
                </a:moveTo>
                <a:lnTo>
                  <a:pt x="3858971" y="12700"/>
                </a:lnTo>
                <a:lnTo>
                  <a:pt x="3858971" y="0"/>
                </a:lnTo>
                <a:lnTo>
                  <a:pt x="3871671" y="0"/>
                </a:lnTo>
                <a:lnTo>
                  <a:pt x="3871671" y="12700"/>
                </a:lnTo>
                <a:close/>
              </a:path>
              <a:path w="4161790" h="356870">
                <a:moveTo>
                  <a:pt x="3897071" y="12700"/>
                </a:moveTo>
                <a:lnTo>
                  <a:pt x="3884371" y="12700"/>
                </a:lnTo>
                <a:lnTo>
                  <a:pt x="3884371" y="0"/>
                </a:lnTo>
                <a:lnTo>
                  <a:pt x="3897071" y="0"/>
                </a:lnTo>
                <a:lnTo>
                  <a:pt x="3897071" y="12700"/>
                </a:lnTo>
                <a:close/>
              </a:path>
              <a:path w="4161790" h="356870">
                <a:moveTo>
                  <a:pt x="3922471" y="12700"/>
                </a:moveTo>
                <a:lnTo>
                  <a:pt x="3909771" y="12700"/>
                </a:lnTo>
                <a:lnTo>
                  <a:pt x="3909771" y="0"/>
                </a:lnTo>
                <a:lnTo>
                  <a:pt x="3922471" y="0"/>
                </a:lnTo>
                <a:lnTo>
                  <a:pt x="3922471" y="12700"/>
                </a:lnTo>
                <a:close/>
              </a:path>
              <a:path w="4161790" h="356870">
                <a:moveTo>
                  <a:pt x="3947871" y="12700"/>
                </a:moveTo>
                <a:lnTo>
                  <a:pt x="3935171" y="12700"/>
                </a:lnTo>
                <a:lnTo>
                  <a:pt x="3935171" y="0"/>
                </a:lnTo>
                <a:lnTo>
                  <a:pt x="3947871" y="0"/>
                </a:lnTo>
                <a:lnTo>
                  <a:pt x="3947871" y="12700"/>
                </a:lnTo>
                <a:close/>
              </a:path>
              <a:path w="4161790" h="356870">
                <a:moveTo>
                  <a:pt x="3973271" y="12700"/>
                </a:moveTo>
                <a:lnTo>
                  <a:pt x="3960571" y="12700"/>
                </a:lnTo>
                <a:lnTo>
                  <a:pt x="3960571" y="0"/>
                </a:lnTo>
                <a:lnTo>
                  <a:pt x="3973271" y="0"/>
                </a:lnTo>
                <a:lnTo>
                  <a:pt x="3973271" y="12700"/>
                </a:lnTo>
                <a:close/>
              </a:path>
              <a:path w="4161790" h="356870">
                <a:moveTo>
                  <a:pt x="3998671" y="12700"/>
                </a:moveTo>
                <a:lnTo>
                  <a:pt x="3985971" y="12700"/>
                </a:lnTo>
                <a:lnTo>
                  <a:pt x="3985971" y="0"/>
                </a:lnTo>
                <a:lnTo>
                  <a:pt x="3998671" y="0"/>
                </a:lnTo>
                <a:lnTo>
                  <a:pt x="3998671" y="12700"/>
                </a:lnTo>
                <a:close/>
              </a:path>
              <a:path w="4161790" h="356870">
                <a:moveTo>
                  <a:pt x="4024071" y="12700"/>
                </a:moveTo>
                <a:lnTo>
                  <a:pt x="4011371" y="12700"/>
                </a:lnTo>
                <a:lnTo>
                  <a:pt x="4011371" y="0"/>
                </a:lnTo>
                <a:lnTo>
                  <a:pt x="4024071" y="0"/>
                </a:lnTo>
                <a:lnTo>
                  <a:pt x="4024071" y="12700"/>
                </a:lnTo>
                <a:close/>
              </a:path>
              <a:path w="4161790" h="356870">
                <a:moveTo>
                  <a:pt x="4049471" y="12700"/>
                </a:moveTo>
                <a:lnTo>
                  <a:pt x="4036771" y="12700"/>
                </a:lnTo>
                <a:lnTo>
                  <a:pt x="4036771" y="0"/>
                </a:lnTo>
                <a:lnTo>
                  <a:pt x="4049471" y="0"/>
                </a:lnTo>
                <a:lnTo>
                  <a:pt x="4049471" y="12700"/>
                </a:lnTo>
                <a:close/>
              </a:path>
              <a:path w="4161790" h="356870">
                <a:moveTo>
                  <a:pt x="4074871" y="12700"/>
                </a:moveTo>
                <a:lnTo>
                  <a:pt x="4062171" y="12700"/>
                </a:lnTo>
                <a:lnTo>
                  <a:pt x="4062171" y="0"/>
                </a:lnTo>
                <a:lnTo>
                  <a:pt x="4074871" y="0"/>
                </a:lnTo>
                <a:lnTo>
                  <a:pt x="4074871" y="12700"/>
                </a:lnTo>
                <a:close/>
              </a:path>
              <a:path w="4161790" h="356870">
                <a:moveTo>
                  <a:pt x="4097921" y="12700"/>
                </a:moveTo>
                <a:lnTo>
                  <a:pt x="4087571" y="12700"/>
                </a:lnTo>
                <a:lnTo>
                  <a:pt x="4087571" y="0"/>
                </a:lnTo>
                <a:lnTo>
                  <a:pt x="4098074" y="0"/>
                </a:lnTo>
                <a:lnTo>
                  <a:pt x="4098074" y="6604"/>
                </a:lnTo>
                <a:lnTo>
                  <a:pt x="4097921" y="12700"/>
                </a:lnTo>
                <a:close/>
              </a:path>
              <a:path w="4161790" h="356870">
                <a:moveTo>
                  <a:pt x="4100120" y="12700"/>
                </a:moveTo>
                <a:lnTo>
                  <a:pt x="4098074" y="12700"/>
                </a:lnTo>
                <a:lnTo>
                  <a:pt x="4098074" y="6604"/>
                </a:lnTo>
                <a:lnTo>
                  <a:pt x="4098239" y="0"/>
                </a:lnTo>
                <a:lnTo>
                  <a:pt x="4100436" y="63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00118" y="12750"/>
                </a:moveTo>
                <a:lnTo>
                  <a:pt x="4097921" y="12700"/>
                </a:lnTo>
                <a:lnTo>
                  <a:pt x="4098074" y="6604"/>
                </a:lnTo>
                <a:lnTo>
                  <a:pt x="4098074" y="12700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23561" y="15074"/>
                </a:moveTo>
                <a:lnTo>
                  <a:pt x="4113555" y="15074"/>
                </a:lnTo>
                <a:lnTo>
                  <a:pt x="4112958" y="14897"/>
                </a:lnTo>
                <a:lnTo>
                  <a:pt x="4111218" y="14477"/>
                </a:lnTo>
                <a:lnTo>
                  <a:pt x="4114380" y="2171"/>
                </a:lnTo>
                <a:lnTo>
                  <a:pt x="4117022" y="2857"/>
                </a:lnTo>
                <a:lnTo>
                  <a:pt x="4122877" y="5003"/>
                </a:lnTo>
                <a:lnTo>
                  <a:pt x="4127373" y="7162"/>
                </a:lnTo>
                <a:lnTo>
                  <a:pt x="4123561" y="15074"/>
                </a:lnTo>
                <a:close/>
              </a:path>
              <a:path w="4161790" h="356870">
                <a:moveTo>
                  <a:pt x="4113192" y="14982"/>
                </a:moveTo>
                <a:lnTo>
                  <a:pt x="4112859" y="14897"/>
                </a:lnTo>
                <a:lnTo>
                  <a:pt x="4113192" y="14982"/>
                </a:lnTo>
                <a:close/>
              </a:path>
              <a:path w="4161790" h="356870">
                <a:moveTo>
                  <a:pt x="4113555" y="15074"/>
                </a:moveTo>
                <a:lnTo>
                  <a:pt x="4113192" y="14982"/>
                </a:lnTo>
                <a:lnTo>
                  <a:pt x="4112958" y="14897"/>
                </a:lnTo>
                <a:lnTo>
                  <a:pt x="4113555" y="15074"/>
                </a:lnTo>
                <a:close/>
              </a:path>
              <a:path w="4161790" h="356870">
                <a:moveTo>
                  <a:pt x="4122723" y="16814"/>
                </a:moveTo>
                <a:lnTo>
                  <a:pt x="4118229" y="16814"/>
                </a:lnTo>
                <a:lnTo>
                  <a:pt x="4117644" y="16573"/>
                </a:lnTo>
                <a:lnTo>
                  <a:pt x="4113192" y="14982"/>
                </a:lnTo>
                <a:lnTo>
                  <a:pt x="4113555" y="15074"/>
                </a:lnTo>
                <a:lnTo>
                  <a:pt x="4123561" y="15074"/>
                </a:lnTo>
                <a:lnTo>
                  <a:pt x="4122723" y="16814"/>
                </a:lnTo>
                <a:close/>
              </a:path>
              <a:path w="4161790" h="356870">
                <a:moveTo>
                  <a:pt x="4117888" y="16690"/>
                </a:moveTo>
                <a:lnTo>
                  <a:pt x="4117565" y="16573"/>
                </a:lnTo>
                <a:lnTo>
                  <a:pt x="4117888" y="16690"/>
                </a:lnTo>
                <a:close/>
              </a:path>
              <a:path w="4161790" h="356870">
                <a:moveTo>
                  <a:pt x="4118229" y="16814"/>
                </a:moveTo>
                <a:lnTo>
                  <a:pt x="4117888" y="16690"/>
                </a:lnTo>
                <a:lnTo>
                  <a:pt x="4117644" y="16573"/>
                </a:lnTo>
                <a:lnTo>
                  <a:pt x="4118229" y="16814"/>
                </a:lnTo>
                <a:close/>
              </a:path>
              <a:path w="4161790" h="356870">
                <a:moveTo>
                  <a:pt x="4121861" y="18605"/>
                </a:moveTo>
                <a:lnTo>
                  <a:pt x="4117888" y="16690"/>
                </a:lnTo>
                <a:lnTo>
                  <a:pt x="4118229" y="16814"/>
                </a:lnTo>
                <a:lnTo>
                  <a:pt x="4122723" y="16814"/>
                </a:lnTo>
                <a:lnTo>
                  <a:pt x="4121861" y="18605"/>
                </a:lnTo>
                <a:close/>
              </a:path>
              <a:path w="4161790" h="356870">
                <a:moveTo>
                  <a:pt x="4145604" y="27851"/>
                </a:moveTo>
                <a:lnTo>
                  <a:pt x="4134370" y="27851"/>
                </a:lnTo>
                <a:lnTo>
                  <a:pt x="4133938" y="27419"/>
                </a:lnTo>
                <a:lnTo>
                  <a:pt x="4130852" y="24663"/>
                </a:lnTo>
                <a:lnTo>
                  <a:pt x="4139399" y="15265"/>
                </a:lnTo>
                <a:lnTo>
                  <a:pt x="4143133" y="18656"/>
                </a:lnTo>
                <a:lnTo>
                  <a:pt x="4147248" y="23177"/>
                </a:lnTo>
                <a:lnTo>
                  <a:pt x="4148899" y="25387"/>
                </a:lnTo>
                <a:lnTo>
                  <a:pt x="4145604" y="27851"/>
                </a:lnTo>
                <a:close/>
              </a:path>
              <a:path w="4161790" h="356870">
                <a:moveTo>
                  <a:pt x="4134148" y="27649"/>
                </a:moveTo>
                <a:lnTo>
                  <a:pt x="4133894" y="27419"/>
                </a:lnTo>
                <a:lnTo>
                  <a:pt x="4134148" y="27649"/>
                </a:lnTo>
                <a:close/>
              </a:path>
              <a:path w="4161790" h="356870">
                <a:moveTo>
                  <a:pt x="4134370" y="27851"/>
                </a:moveTo>
                <a:lnTo>
                  <a:pt x="4134148" y="27649"/>
                </a:lnTo>
                <a:lnTo>
                  <a:pt x="4133938" y="27419"/>
                </a:lnTo>
                <a:lnTo>
                  <a:pt x="4134370" y="27851"/>
                </a:lnTo>
                <a:close/>
              </a:path>
              <a:path w="4161790" h="356870">
                <a:moveTo>
                  <a:pt x="4140730" y="31495"/>
                </a:moveTo>
                <a:lnTo>
                  <a:pt x="4137647" y="31495"/>
                </a:lnTo>
                <a:lnTo>
                  <a:pt x="4137253" y="31026"/>
                </a:lnTo>
                <a:lnTo>
                  <a:pt x="4134148" y="27649"/>
                </a:lnTo>
                <a:lnTo>
                  <a:pt x="4134370" y="27851"/>
                </a:lnTo>
                <a:lnTo>
                  <a:pt x="4145604" y="27851"/>
                </a:lnTo>
                <a:lnTo>
                  <a:pt x="4140730" y="31495"/>
                </a:lnTo>
                <a:close/>
              </a:path>
              <a:path w="4161790" h="356870">
                <a:moveTo>
                  <a:pt x="4137410" y="31235"/>
                </a:moveTo>
                <a:lnTo>
                  <a:pt x="4137219" y="31026"/>
                </a:lnTo>
                <a:lnTo>
                  <a:pt x="4137410" y="31235"/>
                </a:lnTo>
                <a:close/>
              </a:path>
              <a:path w="4161790" h="356870">
                <a:moveTo>
                  <a:pt x="4137647" y="31495"/>
                </a:moveTo>
                <a:lnTo>
                  <a:pt x="4137410" y="31235"/>
                </a:lnTo>
                <a:lnTo>
                  <a:pt x="4137253" y="31026"/>
                </a:lnTo>
                <a:lnTo>
                  <a:pt x="4137647" y="31495"/>
                </a:lnTo>
                <a:close/>
              </a:path>
              <a:path w="4161790" h="356870">
                <a:moveTo>
                  <a:pt x="4138726" y="32994"/>
                </a:moveTo>
                <a:lnTo>
                  <a:pt x="4137410" y="31235"/>
                </a:lnTo>
                <a:lnTo>
                  <a:pt x="4137647" y="31495"/>
                </a:lnTo>
                <a:lnTo>
                  <a:pt x="4140730" y="31495"/>
                </a:lnTo>
                <a:lnTo>
                  <a:pt x="4138726" y="32994"/>
                </a:lnTo>
                <a:close/>
              </a:path>
              <a:path w="4161790" h="356870">
                <a:moveTo>
                  <a:pt x="4158704" y="44145"/>
                </a:moveTo>
                <a:lnTo>
                  <a:pt x="4145216" y="44145"/>
                </a:lnTo>
                <a:lnTo>
                  <a:pt x="4144962" y="43560"/>
                </a:lnTo>
                <a:lnTo>
                  <a:pt x="4144581" y="42824"/>
                </a:lnTo>
                <a:lnTo>
                  <a:pt x="4156011" y="37312"/>
                </a:lnTo>
                <a:lnTo>
                  <a:pt x="4156786" y="38912"/>
                </a:lnTo>
                <a:lnTo>
                  <a:pt x="4158704" y="44145"/>
                </a:lnTo>
                <a:close/>
              </a:path>
              <a:path w="4161790" h="356870">
                <a:moveTo>
                  <a:pt x="4145048" y="43795"/>
                </a:moveTo>
                <a:lnTo>
                  <a:pt x="4144935" y="43560"/>
                </a:lnTo>
                <a:lnTo>
                  <a:pt x="4145048" y="43795"/>
                </a:lnTo>
                <a:close/>
              </a:path>
              <a:path w="4161790" h="356870">
                <a:moveTo>
                  <a:pt x="4145216" y="44145"/>
                </a:moveTo>
                <a:lnTo>
                  <a:pt x="4145048" y="43795"/>
                </a:lnTo>
                <a:lnTo>
                  <a:pt x="4144962" y="43560"/>
                </a:lnTo>
                <a:lnTo>
                  <a:pt x="4145216" y="44145"/>
                </a:lnTo>
                <a:close/>
              </a:path>
              <a:path w="4161790" h="356870">
                <a:moveTo>
                  <a:pt x="4159973" y="48831"/>
                </a:moveTo>
                <a:lnTo>
                  <a:pt x="4146892" y="48831"/>
                </a:lnTo>
                <a:lnTo>
                  <a:pt x="4146715" y="48234"/>
                </a:lnTo>
                <a:lnTo>
                  <a:pt x="4145048" y="43795"/>
                </a:lnTo>
                <a:lnTo>
                  <a:pt x="4145216" y="44145"/>
                </a:lnTo>
                <a:lnTo>
                  <a:pt x="4158704" y="44145"/>
                </a:lnTo>
                <a:lnTo>
                  <a:pt x="4158932" y="44767"/>
                </a:lnTo>
                <a:lnTo>
                  <a:pt x="4159973" y="48831"/>
                </a:lnTo>
                <a:close/>
              </a:path>
              <a:path w="4161790" h="356870">
                <a:moveTo>
                  <a:pt x="4146810" y="48606"/>
                </a:moveTo>
                <a:lnTo>
                  <a:pt x="4146674" y="48234"/>
                </a:lnTo>
                <a:lnTo>
                  <a:pt x="4146810" y="48606"/>
                </a:lnTo>
                <a:close/>
              </a:path>
              <a:path w="4161790" h="356870">
                <a:moveTo>
                  <a:pt x="4146892" y="48831"/>
                </a:moveTo>
                <a:lnTo>
                  <a:pt x="4146810" y="48606"/>
                </a:lnTo>
                <a:lnTo>
                  <a:pt x="4146715" y="48234"/>
                </a:lnTo>
                <a:lnTo>
                  <a:pt x="4146892" y="48831"/>
                </a:lnTo>
                <a:close/>
              </a:path>
              <a:path w="4161790" h="356870">
                <a:moveTo>
                  <a:pt x="4148112" y="53682"/>
                </a:moveTo>
                <a:lnTo>
                  <a:pt x="4146810" y="48606"/>
                </a:lnTo>
                <a:lnTo>
                  <a:pt x="4146892" y="48831"/>
                </a:lnTo>
                <a:lnTo>
                  <a:pt x="4159973" y="48831"/>
                </a:lnTo>
                <a:lnTo>
                  <a:pt x="4160405" y="50520"/>
                </a:lnTo>
                <a:lnTo>
                  <a:pt x="4148112" y="53682"/>
                </a:lnTo>
                <a:close/>
              </a:path>
              <a:path w="4161790" h="356870">
                <a:moveTo>
                  <a:pt x="4161790" y="77419"/>
                </a:moveTo>
                <a:lnTo>
                  <a:pt x="4149090" y="77419"/>
                </a:lnTo>
                <a:lnTo>
                  <a:pt x="4149090" y="64719"/>
                </a:lnTo>
                <a:lnTo>
                  <a:pt x="4161790" y="64719"/>
                </a:lnTo>
                <a:lnTo>
                  <a:pt x="4161790" y="77419"/>
                </a:lnTo>
                <a:close/>
              </a:path>
              <a:path w="4161790" h="356870">
                <a:moveTo>
                  <a:pt x="4161790" y="102819"/>
                </a:moveTo>
                <a:lnTo>
                  <a:pt x="4149090" y="102819"/>
                </a:lnTo>
                <a:lnTo>
                  <a:pt x="4149090" y="90119"/>
                </a:lnTo>
                <a:lnTo>
                  <a:pt x="4161790" y="90119"/>
                </a:lnTo>
                <a:lnTo>
                  <a:pt x="4161790" y="102819"/>
                </a:lnTo>
                <a:close/>
              </a:path>
              <a:path w="4161790" h="356870">
                <a:moveTo>
                  <a:pt x="4161790" y="128219"/>
                </a:moveTo>
                <a:lnTo>
                  <a:pt x="4149090" y="128219"/>
                </a:lnTo>
                <a:lnTo>
                  <a:pt x="4149090" y="115519"/>
                </a:lnTo>
                <a:lnTo>
                  <a:pt x="4161790" y="115519"/>
                </a:lnTo>
                <a:lnTo>
                  <a:pt x="4161790" y="128219"/>
                </a:lnTo>
                <a:close/>
              </a:path>
              <a:path w="4161790" h="356870">
                <a:moveTo>
                  <a:pt x="4161790" y="153619"/>
                </a:moveTo>
                <a:lnTo>
                  <a:pt x="4149090" y="153619"/>
                </a:lnTo>
                <a:lnTo>
                  <a:pt x="4149090" y="140919"/>
                </a:lnTo>
                <a:lnTo>
                  <a:pt x="4161790" y="140919"/>
                </a:lnTo>
                <a:lnTo>
                  <a:pt x="4161790" y="153619"/>
                </a:lnTo>
                <a:close/>
              </a:path>
              <a:path w="4161790" h="356870">
                <a:moveTo>
                  <a:pt x="4161790" y="179019"/>
                </a:moveTo>
                <a:lnTo>
                  <a:pt x="4149090" y="179019"/>
                </a:lnTo>
                <a:lnTo>
                  <a:pt x="4149090" y="166319"/>
                </a:lnTo>
                <a:lnTo>
                  <a:pt x="4161790" y="166319"/>
                </a:lnTo>
                <a:lnTo>
                  <a:pt x="4161790" y="179019"/>
                </a:lnTo>
                <a:close/>
              </a:path>
              <a:path w="4161790" h="356870">
                <a:moveTo>
                  <a:pt x="4161790" y="204419"/>
                </a:moveTo>
                <a:lnTo>
                  <a:pt x="4149090" y="204419"/>
                </a:lnTo>
                <a:lnTo>
                  <a:pt x="4149090" y="191719"/>
                </a:lnTo>
                <a:lnTo>
                  <a:pt x="4161790" y="191719"/>
                </a:lnTo>
                <a:lnTo>
                  <a:pt x="4161790" y="204419"/>
                </a:lnTo>
                <a:close/>
              </a:path>
              <a:path w="4161790" h="356870">
                <a:moveTo>
                  <a:pt x="4161790" y="229819"/>
                </a:moveTo>
                <a:lnTo>
                  <a:pt x="4149090" y="229819"/>
                </a:lnTo>
                <a:lnTo>
                  <a:pt x="4149090" y="217119"/>
                </a:lnTo>
                <a:lnTo>
                  <a:pt x="4161790" y="217119"/>
                </a:lnTo>
                <a:lnTo>
                  <a:pt x="4161790" y="229819"/>
                </a:lnTo>
                <a:close/>
              </a:path>
              <a:path w="4161790" h="356870">
                <a:moveTo>
                  <a:pt x="4161790" y="255219"/>
                </a:moveTo>
                <a:lnTo>
                  <a:pt x="4149090" y="255219"/>
                </a:lnTo>
                <a:lnTo>
                  <a:pt x="4149090" y="242519"/>
                </a:lnTo>
                <a:lnTo>
                  <a:pt x="4161790" y="242519"/>
                </a:lnTo>
                <a:lnTo>
                  <a:pt x="4161790" y="255219"/>
                </a:lnTo>
                <a:close/>
              </a:path>
              <a:path w="4161790" h="356870">
                <a:moveTo>
                  <a:pt x="4161790" y="280619"/>
                </a:moveTo>
                <a:lnTo>
                  <a:pt x="4149090" y="280619"/>
                </a:lnTo>
                <a:lnTo>
                  <a:pt x="4149090" y="267919"/>
                </a:lnTo>
                <a:lnTo>
                  <a:pt x="4161790" y="267919"/>
                </a:lnTo>
                <a:lnTo>
                  <a:pt x="4161790" y="280619"/>
                </a:lnTo>
                <a:close/>
              </a:path>
              <a:path w="4161790" h="356870">
                <a:moveTo>
                  <a:pt x="4161548" y="298538"/>
                </a:moveTo>
                <a:lnTo>
                  <a:pt x="4148810" y="298538"/>
                </a:lnTo>
                <a:lnTo>
                  <a:pt x="4148848" y="298221"/>
                </a:lnTo>
                <a:lnTo>
                  <a:pt x="4149039" y="295630"/>
                </a:lnTo>
                <a:lnTo>
                  <a:pt x="4149090" y="293166"/>
                </a:lnTo>
                <a:lnTo>
                  <a:pt x="4161777" y="293484"/>
                </a:lnTo>
                <a:lnTo>
                  <a:pt x="4161713" y="296430"/>
                </a:lnTo>
                <a:lnTo>
                  <a:pt x="4161548" y="298538"/>
                </a:lnTo>
                <a:close/>
              </a:path>
              <a:path w="4161790" h="356870">
                <a:moveTo>
                  <a:pt x="4149013" y="295948"/>
                </a:moveTo>
                <a:lnTo>
                  <a:pt x="4149022" y="295630"/>
                </a:lnTo>
                <a:lnTo>
                  <a:pt x="4149013" y="295948"/>
                </a:lnTo>
                <a:close/>
              </a:path>
              <a:path w="4161790" h="356870">
                <a:moveTo>
                  <a:pt x="4148814" y="298485"/>
                </a:moveTo>
                <a:lnTo>
                  <a:pt x="4148835" y="298221"/>
                </a:lnTo>
                <a:lnTo>
                  <a:pt x="4148814" y="298485"/>
                </a:lnTo>
                <a:close/>
              </a:path>
              <a:path w="4161790" h="356870">
                <a:moveTo>
                  <a:pt x="4161278" y="301091"/>
                </a:moveTo>
                <a:lnTo>
                  <a:pt x="4148480" y="301091"/>
                </a:lnTo>
                <a:lnTo>
                  <a:pt x="4148531" y="300774"/>
                </a:lnTo>
                <a:lnTo>
                  <a:pt x="4148814" y="298485"/>
                </a:lnTo>
                <a:lnTo>
                  <a:pt x="4161548" y="298538"/>
                </a:lnTo>
                <a:lnTo>
                  <a:pt x="4161459" y="299669"/>
                </a:lnTo>
                <a:lnTo>
                  <a:pt x="4161278" y="301091"/>
                </a:lnTo>
                <a:close/>
              </a:path>
              <a:path w="4161790" h="356870">
                <a:moveTo>
                  <a:pt x="4148495" y="300971"/>
                </a:moveTo>
                <a:lnTo>
                  <a:pt x="4148521" y="300774"/>
                </a:lnTo>
                <a:lnTo>
                  <a:pt x="4148495" y="300971"/>
                </a:lnTo>
                <a:close/>
              </a:path>
              <a:path w="4161790" h="356870">
                <a:moveTo>
                  <a:pt x="4160920" y="303606"/>
                </a:moveTo>
                <a:lnTo>
                  <a:pt x="4148023" y="303606"/>
                </a:lnTo>
                <a:lnTo>
                  <a:pt x="4148124" y="303136"/>
                </a:lnTo>
                <a:lnTo>
                  <a:pt x="4148157" y="302856"/>
                </a:lnTo>
                <a:lnTo>
                  <a:pt x="4148495" y="300971"/>
                </a:lnTo>
                <a:lnTo>
                  <a:pt x="4161278" y="301091"/>
                </a:lnTo>
                <a:lnTo>
                  <a:pt x="4161053" y="302856"/>
                </a:lnTo>
                <a:lnTo>
                  <a:pt x="4160920" y="303606"/>
                </a:lnTo>
                <a:close/>
              </a:path>
              <a:path w="4161790" h="356870">
                <a:moveTo>
                  <a:pt x="4148066" y="303364"/>
                </a:moveTo>
                <a:lnTo>
                  <a:pt x="4148107" y="303136"/>
                </a:lnTo>
                <a:lnTo>
                  <a:pt x="4148066" y="303364"/>
                </a:lnTo>
                <a:close/>
              </a:path>
              <a:path w="4161790" h="356870">
                <a:moveTo>
                  <a:pt x="4160113" y="307492"/>
                </a:moveTo>
                <a:lnTo>
                  <a:pt x="4147820" y="304330"/>
                </a:lnTo>
                <a:lnTo>
                  <a:pt x="4148066" y="303364"/>
                </a:lnTo>
                <a:lnTo>
                  <a:pt x="4148023" y="303606"/>
                </a:lnTo>
                <a:lnTo>
                  <a:pt x="4160920" y="303606"/>
                </a:lnTo>
                <a:lnTo>
                  <a:pt x="4160481" y="306069"/>
                </a:lnTo>
                <a:lnTo>
                  <a:pt x="4160113" y="307492"/>
                </a:lnTo>
                <a:close/>
              </a:path>
              <a:path w="4161790" h="356870">
                <a:moveTo>
                  <a:pt x="4149518" y="317741"/>
                </a:moveTo>
                <a:lnTo>
                  <a:pt x="4142790" y="317741"/>
                </a:lnTo>
                <a:lnTo>
                  <a:pt x="4143095" y="317207"/>
                </a:lnTo>
                <a:lnTo>
                  <a:pt x="4144060" y="315112"/>
                </a:lnTo>
                <a:lnTo>
                  <a:pt x="4149518" y="317741"/>
                </a:lnTo>
                <a:close/>
              </a:path>
              <a:path w="4161790" h="356870">
                <a:moveTo>
                  <a:pt x="4142869" y="317578"/>
                </a:moveTo>
                <a:lnTo>
                  <a:pt x="4143048" y="317207"/>
                </a:lnTo>
                <a:lnTo>
                  <a:pt x="4142869" y="317578"/>
                </a:lnTo>
                <a:close/>
              </a:path>
              <a:path w="4161790" h="356870">
                <a:moveTo>
                  <a:pt x="4154875" y="321932"/>
                </a:moveTo>
                <a:lnTo>
                  <a:pt x="4140212" y="321932"/>
                </a:lnTo>
                <a:lnTo>
                  <a:pt x="4140555" y="321424"/>
                </a:lnTo>
                <a:lnTo>
                  <a:pt x="4142869" y="317578"/>
                </a:lnTo>
                <a:lnTo>
                  <a:pt x="4142790" y="317741"/>
                </a:lnTo>
                <a:lnTo>
                  <a:pt x="4149518" y="317741"/>
                </a:lnTo>
                <a:lnTo>
                  <a:pt x="4155503" y="320624"/>
                </a:lnTo>
                <a:lnTo>
                  <a:pt x="4154875" y="321932"/>
                </a:lnTo>
                <a:close/>
              </a:path>
              <a:path w="4161790" h="356870">
                <a:moveTo>
                  <a:pt x="4140375" y="321666"/>
                </a:moveTo>
                <a:lnTo>
                  <a:pt x="4140522" y="321424"/>
                </a:lnTo>
                <a:lnTo>
                  <a:pt x="4140375" y="321666"/>
                </a:lnTo>
                <a:close/>
              </a:path>
              <a:path w="4161790" h="356870">
                <a:moveTo>
                  <a:pt x="4140212" y="321932"/>
                </a:moveTo>
                <a:lnTo>
                  <a:pt x="4140375" y="321666"/>
                </a:lnTo>
                <a:lnTo>
                  <a:pt x="4140555" y="321424"/>
                </a:lnTo>
                <a:lnTo>
                  <a:pt x="4140212" y="321932"/>
                </a:lnTo>
                <a:close/>
              </a:path>
              <a:path w="4161790" h="356870">
                <a:moveTo>
                  <a:pt x="4148188" y="332422"/>
                </a:moveTo>
                <a:lnTo>
                  <a:pt x="4138015" y="324827"/>
                </a:lnTo>
                <a:lnTo>
                  <a:pt x="4140375" y="321666"/>
                </a:lnTo>
                <a:lnTo>
                  <a:pt x="4140212" y="321932"/>
                </a:lnTo>
                <a:lnTo>
                  <a:pt x="4154875" y="321932"/>
                </a:lnTo>
                <a:lnTo>
                  <a:pt x="4154106" y="323532"/>
                </a:lnTo>
                <a:lnTo>
                  <a:pt x="4150906" y="328790"/>
                </a:lnTo>
                <a:lnTo>
                  <a:pt x="4148188" y="332422"/>
                </a:lnTo>
                <a:close/>
              </a:path>
              <a:path w="4161790" h="356870">
                <a:moveTo>
                  <a:pt x="4132709" y="335635"/>
                </a:moveTo>
                <a:lnTo>
                  <a:pt x="4126344" y="335635"/>
                </a:lnTo>
                <a:lnTo>
                  <a:pt x="4126852" y="335292"/>
                </a:lnTo>
                <a:lnTo>
                  <a:pt x="4130433" y="332587"/>
                </a:lnTo>
                <a:lnTo>
                  <a:pt x="4132709" y="335635"/>
                </a:lnTo>
                <a:close/>
              </a:path>
              <a:path w="4161790" h="356870">
                <a:moveTo>
                  <a:pt x="4126587" y="335454"/>
                </a:moveTo>
                <a:lnTo>
                  <a:pt x="4126804" y="335292"/>
                </a:lnTo>
                <a:lnTo>
                  <a:pt x="4126587" y="335454"/>
                </a:lnTo>
                <a:close/>
              </a:path>
              <a:path w="4161790" h="356870">
                <a:moveTo>
                  <a:pt x="4126344" y="335635"/>
                </a:moveTo>
                <a:lnTo>
                  <a:pt x="4126587" y="335454"/>
                </a:lnTo>
                <a:lnTo>
                  <a:pt x="4126852" y="335292"/>
                </a:lnTo>
                <a:lnTo>
                  <a:pt x="4126344" y="335635"/>
                </a:lnTo>
                <a:close/>
              </a:path>
              <a:path w="4161790" h="356870">
                <a:moveTo>
                  <a:pt x="4134605" y="338175"/>
                </a:moveTo>
                <a:lnTo>
                  <a:pt x="4122127" y="338175"/>
                </a:lnTo>
                <a:lnTo>
                  <a:pt x="4122661" y="337870"/>
                </a:lnTo>
                <a:lnTo>
                  <a:pt x="4126587" y="335454"/>
                </a:lnTo>
                <a:lnTo>
                  <a:pt x="4126344" y="335635"/>
                </a:lnTo>
                <a:lnTo>
                  <a:pt x="4132709" y="335635"/>
                </a:lnTo>
                <a:lnTo>
                  <a:pt x="4134605" y="338175"/>
                </a:lnTo>
                <a:close/>
              </a:path>
              <a:path w="4161790" h="356870">
                <a:moveTo>
                  <a:pt x="4122498" y="337949"/>
                </a:moveTo>
                <a:lnTo>
                  <a:pt x="4122627" y="337870"/>
                </a:lnTo>
                <a:lnTo>
                  <a:pt x="4122498" y="337949"/>
                </a:lnTo>
                <a:close/>
              </a:path>
              <a:path w="4161790" h="356870">
                <a:moveTo>
                  <a:pt x="4126306" y="350215"/>
                </a:moveTo>
                <a:lnTo>
                  <a:pt x="4120794" y="338772"/>
                </a:lnTo>
                <a:lnTo>
                  <a:pt x="4122498" y="337949"/>
                </a:lnTo>
                <a:lnTo>
                  <a:pt x="4122127" y="338175"/>
                </a:lnTo>
                <a:lnTo>
                  <a:pt x="4134605" y="338175"/>
                </a:lnTo>
                <a:lnTo>
                  <a:pt x="4138028" y="342760"/>
                </a:lnTo>
                <a:lnTo>
                  <a:pt x="4133710" y="345986"/>
                </a:lnTo>
                <a:lnTo>
                  <a:pt x="4128452" y="349186"/>
                </a:lnTo>
                <a:lnTo>
                  <a:pt x="4126306" y="350215"/>
                </a:lnTo>
                <a:close/>
              </a:path>
              <a:path w="4161790" h="356870">
                <a:moveTo>
                  <a:pt x="4110209" y="343204"/>
                </a:moveTo>
                <a:lnTo>
                  <a:pt x="4108056" y="343204"/>
                </a:lnTo>
                <a:lnTo>
                  <a:pt x="4108526" y="343103"/>
                </a:lnTo>
                <a:lnTo>
                  <a:pt x="4110075" y="342684"/>
                </a:lnTo>
                <a:lnTo>
                  <a:pt x="4110209" y="343204"/>
                </a:lnTo>
                <a:close/>
              </a:path>
              <a:path w="4161790" h="356870">
                <a:moveTo>
                  <a:pt x="4108276" y="343147"/>
                </a:moveTo>
                <a:lnTo>
                  <a:pt x="4108450" y="343103"/>
                </a:lnTo>
                <a:lnTo>
                  <a:pt x="4108276" y="343147"/>
                </a:lnTo>
                <a:close/>
              </a:path>
              <a:path w="4161790" h="356870">
                <a:moveTo>
                  <a:pt x="4110313" y="343611"/>
                </a:moveTo>
                <a:lnTo>
                  <a:pt x="4105694" y="343611"/>
                </a:lnTo>
                <a:lnTo>
                  <a:pt x="4106011" y="343560"/>
                </a:lnTo>
                <a:lnTo>
                  <a:pt x="4108276" y="343147"/>
                </a:lnTo>
                <a:lnTo>
                  <a:pt x="4108056" y="343204"/>
                </a:lnTo>
                <a:lnTo>
                  <a:pt x="4110209" y="343204"/>
                </a:lnTo>
                <a:lnTo>
                  <a:pt x="4110313" y="343611"/>
                </a:lnTo>
                <a:close/>
              </a:path>
              <a:path w="4161790" h="356870">
                <a:moveTo>
                  <a:pt x="4105891" y="343575"/>
                </a:moveTo>
                <a:close/>
              </a:path>
              <a:path w="4161790" h="356870">
                <a:moveTo>
                  <a:pt x="4110395" y="343928"/>
                </a:moveTo>
                <a:lnTo>
                  <a:pt x="4103141" y="343928"/>
                </a:lnTo>
                <a:lnTo>
                  <a:pt x="4103458" y="343890"/>
                </a:lnTo>
                <a:lnTo>
                  <a:pt x="4105891" y="343575"/>
                </a:lnTo>
                <a:lnTo>
                  <a:pt x="4105694" y="343611"/>
                </a:lnTo>
                <a:lnTo>
                  <a:pt x="4110313" y="343611"/>
                </a:lnTo>
                <a:lnTo>
                  <a:pt x="4110395" y="343928"/>
                </a:lnTo>
                <a:close/>
              </a:path>
              <a:path w="4161790" h="356870">
                <a:moveTo>
                  <a:pt x="4103405" y="343894"/>
                </a:moveTo>
                <a:close/>
              </a:path>
              <a:path w="4161790" h="356870">
                <a:moveTo>
                  <a:pt x="4110444" y="344119"/>
                </a:moveTo>
                <a:lnTo>
                  <a:pt x="4100550" y="344119"/>
                </a:lnTo>
                <a:lnTo>
                  <a:pt x="4103405" y="343894"/>
                </a:lnTo>
                <a:lnTo>
                  <a:pt x="4103141" y="343928"/>
                </a:lnTo>
                <a:lnTo>
                  <a:pt x="4110395" y="343928"/>
                </a:lnTo>
                <a:lnTo>
                  <a:pt x="4110444" y="344119"/>
                </a:lnTo>
                <a:close/>
              </a:path>
              <a:path w="4161790" h="356870">
                <a:moveTo>
                  <a:pt x="4099255" y="356844"/>
                </a:moveTo>
                <a:lnTo>
                  <a:pt x="4098937" y="344144"/>
                </a:lnTo>
                <a:lnTo>
                  <a:pt x="4100868" y="344093"/>
                </a:lnTo>
                <a:lnTo>
                  <a:pt x="4100550" y="344119"/>
                </a:lnTo>
                <a:lnTo>
                  <a:pt x="4110444" y="344119"/>
                </a:lnTo>
                <a:lnTo>
                  <a:pt x="4113237" y="354990"/>
                </a:lnTo>
                <a:lnTo>
                  <a:pt x="4110990" y="355561"/>
                </a:lnTo>
                <a:lnTo>
                  <a:pt x="4107776" y="356133"/>
                </a:lnTo>
                <a:lnTo>
                  <a:pt x="4104589" y="356539"/>
                </a:lnTo>
                <a:lnTo>
                  <a:pt x="4101350" y="356793"/>
                </a:lnTo>
                <a:lnTo>
                  <a:pt x="4099255" y="356844"/>
                </a:lnTo>
                <a:close/>
              </a:path>
              <a:path w="4161790" h="356870">
                <a:moveTo>
                  <a:pt x="4086402" y="356869"/>
                </a:moveTo>
                <a:lnTo>
                  <a:pt x="4073702" y="356869"/>
                </a:lnTo>
                <a:lnTo>
                  <a:pt x="4073702" y="344169"/>
                </a:lnTo>
                <a:lnTo>
                  <a:pt x="4086402" y="344169"/>
                </a:lnTo>
                <a:lnTo>
                  <a:pt x="4086402" y="356869"/>
                </a:lnTo>
                <a:close/>
              </a:path>
              <a:path w="4161790" h="356870">
                <a:moveTo>
                  <a:pt x="4061002" y="356869"/>
                </a:moveTo>
                <a:lnTo>
                  <a:pt x="4048302" y="356869"/>
                </a:lnTo>
                <a:lnTo>
                  <a:pt x="4048302" y="344169"/>
                </a:lnTo>
                <a:lnTo>
                  <a:pt x="4061002" y="344169"/>
                </a:lnTo>
                <a:lnTo>
                  <a:pt x="4061002" y="356869"/>
                </a:lnTo>
                <a:close/>
              </a:path>
              <a:path w="4161790" h="356870">
                <a:moveTo>
                  <a:pt x="4035602" y="356869"/>
                </a:moveTo>
                <a:lnTo>
                  <a:pt x="4022902" y="356869"/>
                </a:lnTo>
                <a:lnTo>
                  <a:pt x="4022902" y="344169"/>
                </a:lnTo>
                <a:lnTo>
                  <a:pt x="4035602" y="344169"/>
                </a:lnTo>
                <a:lnTo>
                  <a:pt x="4035602" y="356869"/>
                </a:lnTo>
                <a:close/>
              </a:path>
              <a:path w="4161790" h="356870">
                <a:moveTo>
                  <a:pt x="4010202" y="356869"/>
                </a:moveTo>
                <a:lnTo>
                  <a:pt x="3997502" y="356869"/>
                </a:lnTo>
                <a:lnTo>
                  <a:pt x="3997502" y="344169"/>
                </a:lnTo>
                <a:lnTo>
                  <a:pt x="4010202" y="344169"/>
                </a:lnTo>
                <a:lnTo>
                  <a:pt x="4010202" y="356869"/>
                </a:lnTo>
                <a:close/>
              </a:path>
              <a:path w="4161790" h="356870">
                <a:moveTo>
                  <a:pt x="3984802" y="356869"/>
                </a:moveTo>
                <a:lnTo>
                  <a:pt x="3972102" y="356869"/>
                </a:lnTo>
                <a:lnTo>
                  <a:pt x="3972102" y="344169"/>
                </a:lnTo>
                <a:lnTo>
                  <a:pt x="3984802" y="344169"/>
                </a:lnTo>
                <a:lnTo>
                  <a:pt x="3984802" y="356869"/>
                </a:lnTo>
                <a:close/>
              </a:path>
              <a:path w="4161790" h="356870">
                <a:moveTo>
                  <a:pt x="3959402" y="356869"/>
                </a:moveTo>
                <a:lnTo>
                  <a:pt x="3946702" y="356869"/>
                </a:lnTo>
                <a:lnTo>
                  <a:pt x="3946702" y="344169"/>
                </a:lnTo>
                <a:lnTo>
                  <a:pt x="3959402" y="344169"/>
                </a:lnTo>
                <a:lnTo>
                  <a:pt x="3959402" y="356869"/>
                </a:lnTo>
                <a:close/>
              </a:path>
              <a:path w="4161790" h="356870">
                <a:moveTo>
                  <a:pt x="3934002" y="356869"/>
                </a:moveTo>
                <a:lnTo>
                  <a:pt x="3921302" y="356869"/>
                </a:lnTo>
                <a:lnTo>
                  <a:pt x="3921302" y="344169"/>
                </a:lnTo>
                <a:lnTo>
                  <a:pt x="3934002" y="344169"/>
                </a:lnTo>
                <a:lnTo>
                  <a:pt x="3934002" y="356869"/>
                </a:lnTo>
                <a:close/>
              </a:path>
              <a:path w="4161790" h="356870">
                <a:moveTo>
                  <a:pt x="3908602" y="356869"/>
                </a:moveTo>
                <a:lnTo>
                  <a:pt x="3895902" y="356869"/>
                </a:lnTo>
                <a:lnTo>
                  <a:pt x="3895902" y="344169"/>
                </a:lnTo>
                <a:lnTo>
                  <a:pt x="3908602" y="344169"/>
                </a:lnTo>
                <a:lnTo>
                  <a:pt x="3908602" y="356869"/>
                </a:lnTo>
                <a:close/>
              </a:path>
              <a:path w="4161790" h="356870">
                <a:moveTo>
                  <a:pt x="3883202" y="356869"/>
                </a:moveTo>
                <a:lnTo>
                  <a:pt x="3870502" y="356869"/>
                </a:lnTo>
                <a:lnTo>
                  <a:pt x="3870502" y="344169"/>
                </a:lnTo>
                <a:lnTo>
                  <a:pt x="3883202" y="344169"/>
                </a:lnTo>
                <a:lnTo>
                  <a:pt x="3883202" y="356869"/>
                </a:lnTo>
                <a:close/>
              </a:path>
              <a:path w="4161790" h="356870">
                <a:moveTo>
                  <a:pt x="3857802" y="356869"/>
                </a:moveTo>
                <a:lnTo>
                  <a:pt x="3845102" y="356869"/>
                </a:lnTo>
                <a:lnTo>
                  <a:pt x="3845102" y="344169"/>
                </a:lnTo>
                <a:lnTo>
                  <a:pt x="3857802" y="344169"/>
                </a:lnTo>
                <a:lnTo>
                  <a:pt x="3857802" y="356869"/>
                </a:lnTo>
                <a:close/>
              </a:path>
              <a:path w="4161790" h="356870">
                <a:moveTo>
                  <a:pt x="3832402" y="356869"/>
                </a:moveTo>
                <a:lnTo>
                  <a:pt x="3819702" y="356869"/>
                </a:lnTo>
                <a:lnTo>
                  <a:pt x="3819702" y="344169"/>
                </a:lnTo>
                <a:lnTo>
                  <a:pt x="3832402" y="344169"/>
                </a:lnTo>
                <a:lnTo>
                  <a:pt x="3832402" y="356869"/>
                </a:lnTo>
                <a:close/>
              </a:path>
              <a:path w="4161790" h="356870">
                <a:moveTo>
                  <a:pt x="3807002" y="356869"/>
                </a:moveTo>
                <a:lnTo>
                  <a:pt x="3794302" y="356869"/>
                </a:lnTo>
                <a:lnTo>
                  <a:pt x="3794302" y="344169"/>
                </a:lnTo>
                <a:lnTo>
                  <a:pt x="3807002" y="344169"/>
                </a:lnTo>
                <a:lnTo>
                  <a:pt x="3807002" y="356869"/>
                </a:lnTo>
                <a:close/>
              </a:path>
              <a:path w="4161790" h="356870">
                <a:moveTo>
                  <a:pt x="3781602" y="356869"/>
                </a:moveTo>
                <a:lnTo>
                  <a:pt x="3768902" y="356869"/>
                </a:lnTo>
                <a:lnTo>
                  <a:pt x="3768902" y="344169"/>
                </a:lnTo>
                <a:lnTo>
                  <a:pt x="3781602" y="344169"/>
                </a:lnTo>
                <a:lnTo>
                  <a:pt x="3781602" y="356869"/>
                </a:lnTo>
                <a:close/>
              </a:path>
              <a:path w="4161790" h="356870">
                <a:moveTo>
                  <a:pt x="3756202" y="356869"/>
                </a:moveTo>
                <a:lnTo>
                  <a:pt x="3743502" y="356869"/>
                </a:lnTo>
                <a:lnTo>
                  <a:pt x="3743502" y="344169"/>
                </a:lnTo>
                <a:lnTo>
                  <a:pt x="3756202" y="344169"/>
                </a:lnTo>
                <a:lnTo>
                  <a:pt x="3756202" y="356869"/>
                </a:lnTo>
                <a:close/>
              </a:path>
              <a:path w="4161790" h="356870">
                <a:moveTo>
                  <a:pt x="3730802" y="356869"/>
                </a:moveTo>
                <a:lnTo>
                  <a:pt x="3718102" y="356869"/>
                </a:lnTo>
                <a:lnTo>
                  <a:pt x="3718102" y="344169"/>
                </a:lnTo>
                <a:lnTo>
                  <a:pt x="3730802" y="344169"/>
                </a:lnTo>
                <a:lnTo>
                  <a:pt x="3730802" y="356869"/>
                </a:lnTo>
                <a:close/>
              </a:path>
              <a:path w="4161790" h="356870">
                <a:moveTo>
                  <a:pt x="3705402" y="356869"/>
                </a:moveTo>
                <a:lnTo>
                  <a:pt x="3692702" y="356869"/>
                </a:lnTo>
                <a:lnTo>
                  <a:pt x="3692702" y="344169"/>
                </a:lnTo>
                <a:lnTo>
                  <a:pt x="3705402" y="344169"/>
                </a:lnTo>
                <a:lnTo>
                  <a:pt x="3705402" y="356869"/>
                </a:lnTo>
                <a:close/>
              </a:path>
              <a:path w="4161790" h="356870">
                <a:moveTo>
                  <a:pt x="3680002" y="356869"/>
                </a:moveTo>
                <a:lnTo>
                  <a:pt x="3667302" y="356869"/>
                </a:lnTo>
                <a:lnTo>
                  <a:pt x="3667302" y="344169"/>
                </a:lnTo>
                <a:lnTo>
                  <a:pt x="3680002" y="344169"/>
                </a:lnTo>
                <a:lnTo>
                  <a:pt x="3680002" y="356869"/>
                </a:lnTo>
                <a:close/>
              </a:path>
              <a:path w="4161790" h="356870">
                <a:moveTo>
                  <a:pt x="3654602" y="356869"/>
                </a:moveTo>
                <a:lnTo>
                  <a:pt x="3641902" y="356869"/>
                </a:lnTo>
                <a:lnTo>
                  <a:pt x="3641902" y="344169"/>
                </a:lnTo>
                <a:lnTo>
                  <a:pt x="3654602" y="344169"/>
                </a:lnTo>
                <a:lnTo>
                  <a:pt x="3654602" y="356869"/>
                </a:lnTo>
                <a:close/>
              </a:path>
              <a:path w="4161790" h="356870">
                <a:moveTo>
                  <a:pt x="3629202" y="356869"/>
                </a:moveTo>
                <a:lnTo>
                  <a:pt x="3616502" y="356869"/>
                </a:lnTo>
                <a:lnTo>
                  <a:pt x="3616502" y="344169"/>
                </a:lnTo>
                <a:lnTo>
                  <a:pt x="3629202" y="344169"/>
                </a:lnTo>
                <a:lnTo>
                  <a:pt x="3629202" y="356869"/>
                </a:lnTo>
                <a:close/>
              </a:path>
              <a:path w="4161790" h="356870">
                <a:moveTo>
                  <a:pt x="3603802" y="356869"/>
                </a:moveTo>
                <a:lnTo>
                  <a:pt x="3591102" y="356869"/>
                </a:lnTo>
                <a:lnTo>
                  <a:pt x="3591102" y="344169"/>
                </a:lnTo>
                <a:lnTo>
                  <a:pt x="3603802" y="344169"/>
                </a:lnTo>
                <a:lnTo>
                  <a:pt x="3603802" y="356869"/>
                </a:lnTo>
                <a:close/>
              </a:path>
              <a:path w="4161790" h="356870">
                <a:moveTo>
                  <a:pt x="3578402" y="356869"/>
                </a:moveTo>
                <a:lnTo>
                  <a:pt x="3565702" y="356869"/>
                </a:lnTo>
                <a:lnTo>
                  <a:pt x="3565702" y="344169"/>
                </a:lnTo>
                <a:lnTo>
                  <a:pt x="3578402" y="344169"/>
                </a:lnTo>
                <a:lnTo>
                  <a:pt x="3578402" y="356869"/>
                </a:lnTo>
                <a:close/>
              </a:path>
              <a:path w="4161790" h="356870">
                <a:moveTo>
                  <a:pt x="3553002" y="356869"/>
                </a:moveTo>
                <a:lnTo>
                  <a:pt x="3540302" y="356869"/>
                </a:lnTo>
                <a:lnTo>
                  <a:pt x="3540302" y="344169"/>
                </a:lnTo>
                <a:lnTo>
                  <a:pt x="3553002" y="344169"/>
                </a:lnTo>
                <a:lnTo>
                  <a:pt x="3553002" y="356869"/>
                </a:lnTo>
                <a:close/>
              </a:path>
              <a:path w="4161790" h="356870">
                <a:moveTo>
                  <a:pt x="3527602" y="356869"/>
                </a:moveTo>
                <a:lnTo>
                  <a:pt x="3514902" y="356869"/>
                </a:lnTo>
                <a:lnTo>
                  <a:pt x="3514902" y="344169"/>
                </a:lnTo>
                <a:lnTo>
                  <a:pt x="3527602" y="344169"/>
                </a:lnTo>
                <a:lnTo>
                  <a:pt x="3527602" y="356869"/>
                </a:lnTo>
                <a:close/>
              </a:path>
              <a:path w="4161790" h="356870">
                <a:moveTo>
                  <a:pt x="3502202" y="356869"/>
                </a:moveTo>
                <a:lnTo>
                  <a:pt x="3489502" y="356869"/>
                </a:lnTo>
                <a:lnTo>
                  <a:pt x="3489502" y="344169"/>
                </a:lnTo>
                <a:lnTo>
                  <a:pt x="3502202" y="344169"/>
                </a:lnTo>
                <a:lnTo>
                  <a:pt x="3502202" y="356869"/>
                </a:lnTo>
                <a:close/>
              </a:path>
              <a:path w="4161790" h="356870">
                <a:moveTo>
                  <a:pt x="3476802" y="356869"/>
                </a:moveTo>
                <a:lnTo>
                  <a:pt x="3464102" y="356869"/>
                </a:lnTo>
                <a:lnTo>
                  <a:pt x="3464102" y="344169"/>
                </a:lnTo>
                <a:lnTo>
                  <a:pt x="3476802" y="344169"/>
                </a:lnTo>
                <a:lnTo>
                  <a:pt x="3476802" y="356869"/>
                </a:lnTo>
                <a:close/>
              </a:path>
              <a:path w="4161790" h="356870">
                <a:moveTo>
                  <a:pt x="3451402" y="356869"/>
                </a:moveTo>
                <a:lnTo>
                  <a:pt x="3438702" y="356869"/>
                </a:lnTo>
                <a:lnTo>
                  <a:pt x="3438702" y="344169"/>
                </a:lnTo>
                <a:lnTo>
                  <a:pt x="3451402" y="344169"/>
                </a:lnTo>
                <a:lnTo>
                  <a:pt x="3451402" y="356869"/>
                </a:lnTo>
                <a:close/>
              </a:path>
              <a:path w="4161790" h="356870">
                <a:moveTo>
                  <a:pt x="3426002" y="356869"/>
                </a:moveTo>
                <a:lnTo>
                  <a:pt x="3413302" y="356869"/>
                </a:lnTo>
                <a:lnTo>
                  <a:pt x="3413302" y="344169"/>
                </a:lnTo>
                <a:lnTo>
                  <a:pt x="3426002" y="344169"/>
                </a:lnTo>
                <a:lnTo>
                  <a:pt x="3426002" y="356869"/>
                </a:lnTo>
                <a:close/>
              </a:path>
              <a:path w="4161790" h="356870">
                <a:moveTo>
                  <a:pt x="3400602" y="356869"/>
                </a:moveTo>
                <a:lnTo>
                  <a:pt x="3387902" y="356869"/>
                </a:lnTo>
                <a:lnTo>
                  <a:pt x="3387902" y="344169"/>
                </a:lnTo>
                <a:lnTo>
                  <a:pt x="3400602" y="344169"/>
                </a:lnTo>
                <a:lnTo>
                  <a:pt x="3400602" y="356869"/>
                </a:lnTo>
                <a:close/>
              </a:path>
              <a:path w="4161790" h="356870">
                <a:moveTo>
                  <a:pt x="3375202" y="356869"/>
                </a:moveTo>
                <a:lnTo>
                  <a:pt x="3362502" y="356869"/>
                </a:lnTo>
                <a:lnTo>
                  <a:pt x="3362502" y="344169"/>
                </a:lnTo>
                <a:lnTo>
                  <a:pt x="3375202" y="344169"/>
                </a:lnTo>
                <a:lnTo>
                  <a:pt x="3375202" y="356869"/>
                </a:lnTo>
                <a:close/>
              </a:path>
              <a:path w="4161790" h="356870">
                <a:moveTo>
                  <a:pt x="3349802" y="356869"/>
                </a:moveTo>
                <a:lnTo>
                  <a:pt x="3337102" y="356869"/>
                </a:lnTo>
                <a:lnTo>
                  <a:pt x="3337102" y="344169"/>
                </a:lnTo>
                <a:lnTo>
                  <a:pt x="3349802" y="344169"/>
                </a:lnTo>
                <a:lnTo>
                  <a:pt x="3349802" y="356869"/>
                </a:lnTo>
                <a:close/>
              </a:path>
              <a:path w="4161790" h="356870">
                <a:moveTo>
                  <a:pt x="3324402" y="356869"/>
                </a:moveTo>
                <a:lnTo>
                  <a:pt x="3311702" y="356869"/>
                </a:lnTo>
                <a:lnTo>
                  <a:pt x="3311702" y="344169"/>
                </a:lnTo>
                <a:lnTo>
                  <a:pt x="3324402" y="344169"/>
                </a:lnTo>
                <a:lnTo>
                  <a:pt x="3324402" y="356869"/>
                </a:lnTo>
                <a:close/>
              </a:path>
              <a:path w="4161790" h="356870">
                <a:moveTo>
                  <a:pt x="3299002" y="356869"/>
                </a:moveTo>
                <a:lnTo>
                  <a:pt x="3286302" y="356869"/>
                </a:lnTo>
                <a:lnTo>
                  <a:pt x="3286302" y="344169"/>
                </a:lnTo>
                <a:lnTo>
                  <a:pt x="3299002" y="344169"/>
                </a:lnTo>
                <a:lnTo>
                  <a:pt x="3299002" y="356869"/>
                </a:lnTo>
                <a:close/>
              </a:path>
              <a:path w="4161790" h="356870">
                <a:moveTo>
                  <a:pt x="3273602" y="356869"/>
                </a:moveTo>
                <a:lnTo>
                  <a:pt x="3260902" y="356869"/>
                </a:lnTo>
                <a:lnTo>
                  <a:pt x="3260902" y="344169"/>
                </a:lnTo>
                <a:lnTo>
                  <a:pt x="3273602" y="344169"/>
                </a:lnTo>
                <a:lnTo>
                  <a:pt x="3273602" y="356869"/>
                </a:lnTo>
                <a:close/>
              </a:path>
              <a:path w="4161790" h="356870">
                <a:moveTo>
                  <a:pt x="3248202" y="356869"/>
                </a:moveTo>
                <a:lnTo>
                  <a:pt x="3235502" y="356869"/>
                </a:lnTo>
                <a:lnTo>
                  <a:pt x="3235502" y="344169"/>
                </a:lnTo>
                <a:lnTo>
                  <a:pt x="3248202" y="344169"/>
                </a:lnTo>
                <a:lnTo>
                  <a:pt x="3248202" y="356869"/>
                </a:lnTo>
                <a:close/>
              </a:path>
              <a:path w="4161790" h="356870">
                <a:moveTo>
                  <a:pt x="3222802" y="356869"/>
                </a:moveTo>
                <a:lnTo>
                  <a:pt x="3210102" y="356869"/>
                </a:lnTo>
                <a:lnTo>
                  <a:pt x="3210102" y="344169"/>
                </a:lnTo>
                <a:lnTo>
                  <a:pt x="3222802" y="344169"/>
                </a:lnTo>
                <a:lnTo>
                  <a:pt x="3222802" y="356869"/>
                </a:lnTo>
                <a:close/>
              </a:path>
              <a:path w="4161790" h="356870">
                <a:moveTo>
                  <a:pt x="3197402" y="356869"/>
                </a:moveTo>
                <a:lnTo>
                  <a:pt x="3184702" y="356869"/>
                </a:lnTo>
                <a:lnTo>
                  <a:pt x="3184702" y="344169"/>
                </a:lnTo>
                <a:lnTo>
                  <a:pt x="3197402" y="344169"/>
                </a:lnTo>
                <a:lnTo>
                  <a:pt x="3197402" y="356869"/>
                </a:lnTo>
                <a:close/>
              </a:path>
              <a:path w="4161790" h="356870">
                <a:moveTo>
                  <a:pt x="3172002" y="356869"/>
                </a:moveTo>
                <a:lnTo>
                  <a:pt x="3159302" y="356869"/>
                </a:lnTo>
                <a:lnTo>
                  <a:pt x="3159302" y="344169"/>
                </a:lnTo>
                <a:lnTo>
                  <a:pt x="3172002" y="344169"/>
                </a:lnTo>
                <a:lnTo>
                  <a:pt x="3172002" y="356869"/>
                </a:lnTo>
                <a:close/>
              </a:path>
              <a:path w="4161790" h="356870">
                <a:moveTo>
                  <a:pt x="3146602" y="356869"/>
                </a:moveTo>
                <a:lnTo>
                  <a:pt x="3133902" y="356869"/>
                </a:lnTo>
                <a:lnTo>
                  <a:pt x="3133902" y="344169"/>
                </a:lnTo>
                <a:lnTo>
                  <a:pt x="3146602" y="344169"/>
                </a:lnTo>
                <a:lnTo>
                  <a:pt x="3146602" y="356869"/>
                </a:lnTo>
                <a:close/>
              </a:path>
              <a:path w="4161790" h="356870">
                <a:moveTo>
                  <a:pt x="3121202" y="356869"/>
                </a:moveTo>
                <a:lnTo>
                  <a:pt x="3108502" y="356869"/>
                </a:lnTo>
                <a:lnTo>
                  <a:pt x="3108502" y="344169"/>
                </a:lnTo>
                <a:lnTo>
                  <a:pt x="3121202" y="344169"/>
                </a:lnTo>
                <a:lnTo>
                  <a:pt x="3121202" y="356869"/>
                </a:lnTo>
                <a:close/>
              </a:path>
              <a:path w="4161790" h="356870">
                <a:moveTo>
                  <a:pt x="3095802" y="356869"/>
                </a:moveTo>
                <a:lnTo>
                  <a:pt x="3083102" y="356869"/>
                </a:lnTo>
                <a:lnTo>
                  <a:pt x="3083102" y="344169"/>
                </a:lnTo>
                <a:lnTo>
                  <a:pt x="3095802" y="344169"/>
                </a:lnTo>
                <a:lnTo>
                  <a:pt x="3095802" y="356869"/>
                </a:lnTo>
                <a:close/>
              </a:path>
              <a:path w="4161790" h="356870">
                <a:moveTo>
                  <a:pt x="3070402" y="356869"/>
                </a:moveTo>
                <a:lnTo>
                  <a:pt x="3057702" y="356869"/>
                </a:lnTo>
                <a:lnTo>
                  <a:pt x="3057702" y="344169"/>
                </a:lnTo>
                <a:lnTo>
                  <a:pt x="3070402" y="344169"/>
                </a:lnTo>
                <a:lnTo>
                  <a:pt x="3070402" y="356869"/>
                </a:lnTo>
                <a:close/>
              </a:path>
              <a:path w="4161790" h="356870">
                <a:moveTo>
                  <a:pt x="3045002" y="356869"/>
                </a:moveTo>
                <a:lnTo>
                  <a:pt x="3032302" y="356869"/>
                </a:lnTo>
                <a:lnTo>
                  <a:pt x="3032302" y="344169"/>
                </a:lnTo>
                <a:lnTo>
                  <a:pt x="3045002" y="344169"/>
                </a:lnTo>
                <a:lnTo>
                  <a:pt x="3045002" y="356869"/>
                </a:lnTo>
                <a:close/>
              </a:path>
              <a:path w="4161790" h="356870">
                <a:moveTo>
                  <a:pt x="3019602" y="356869"/>
                </a:moveTo>
                <a:lnTo>
                  <a:pt x="3006902" y="356869"/>
                </a:lnTo>
                <a:lnTo>
                  <a:pt x="3006902" y="344169"/>
                </a:lnTo>
                <a:lnTo>
                  <a:pt x="3019602" y="344169"/>
                </a:lnTo>
                <a:lnTo>
                  <a:pt x="3019602" y="356869"/>
                </a:lnTo>
                <a:close/>
              </a:path>
              <a:path w="4161790" h="356870">
                <a:moveTo>
                  <a:pt x="2994202" y="356869"/>
                </a:moveTo>
                <a:lnTo>
                  <a:pt x="2981502" y="356869"/>
                </a:lnTo>
                <a:lnTo>
                  <a:pt x="2981502" y="344169"/>
                </a:lnTo>
                <a:lnTo>
                  <a:pt x="2994202" y="344169"/>
                </a:lnTo>
                <a:lnTo>
                  <a:pt x="2994202" y="356869"/>
                </a:lnTo>
                <a:close/>
              </a:path>
              <a:path w="4161790" h="356870">
                <a:moveTo>
                  <a:pt x="2968802" y="356869"/>
                </a:moveTo>
                <a:lnTo>
                  <a:pt x="2956102" y="356869"/>
                </a:lnTo>
                <a:lnTo>
                  <a:pt x="2956102" y="344169"/>
                </a:lnTo>
                <a:lnTo>
                  <a:pt x="2968802" y="344169"/>
                </a:lnTo>
                <a:lnTo>
                  <a:pt x="2968802" y="356869"/>
                </a:lnTo>
                <a:close/>
              </a:path>
              <a:path w="4161790" h="356870">
                <a:moveTo>
                  <a:pt x="2943402" y="356869"/>
                </a:moveTo>
                <a:lnTo>
                  <a:pt x="2930702" y="356869"/>
                </a:lnTo>
                <a:lnTo>
                  <a:pt x="2930702" y="344169"/>
                </a:lnTo>
                <a:lnTo>
                  <a:pt x="2943402" y="344169"/>
                </a:lnTo>
                <a:lnTo>
                  <a:pt x="2943402" y="356869"/>
                </a:lnTo>
                <a:close/>
              </a:path>
              <a:path w="4161790" h="356870">
                <a:moveTo>
                  <a:pt x="2918002" y="356869"/>
                </a:moveTo>
                <a:lnTo>
                  <a:pt x="2905302" y="356869"/>
                </a:lnTo>
                <a:lnTo>
                  <a:pt x="2905302" y="344169"/>
                </a:lnTo>
                <a:lnTo>
                  <a:pt x="2918002" y="344169"/>
                </a:lnTo>
                <a:lnTo>
                  <a:pt x="2918002" y="356869"/>
                </a:lnTo>
                <a:close/>
              </a:path>
              <a:path w="4161790" h="356870">
                <a:moveTo>
                  <a:pt x="2892602" y="356869"/>
                </a:moveTo>
                <a:lnTo>
                  <a:pt x="2879902" y="356869"/>
                </a:lnTo>
                <a:lnTo>
                  <a:pt x="2879902" y="344169"/>
                </a:lnTo>
                <a:lnTo>
                  <a:pt x="2892602" y="344169"/>
                </a:lnTo>
                <a:lnTo>
                  <a:pt x="2892602" y="356869"/>
                </a:lnTo>
                <a:close/>
              </a:path>
              <a:path w="4161790" h="356870">
                <a:moveTo>
                  <a:pt x="2867202" y="356869"/>
                </a:moveTo>
                <a:lnTo>
                  <a:pt x="2854502" y="356869"/>
                </a:lnTo>
                <a:lnTo>
                  <a:pt x="2854502" y="344169"/>
                </a:lnTo>
                <a:lnTo>
                  <a:pt x="2867202" y="344169"/>
                </a:lnTo>
                <a:lnTo>
                  <a:pt x="2867202" y="356869"/>
                </a:lnTo>
                <a:close/>
              </a:path>
              <a:path w="4161790" h="356870">
                <a:moveTo>
                  <a:pt x="2841802" y="356869"/>
                </a:moveTo>
                <a:lnTo>
                  <a:pt x="2829102" y="356869"/>
                </a:lnTo>
                <a:lnTo>
                  <a:pt x="2829102" y="344169"/>
                </a:lnTo>
                <a:lnTo>
                  <a:pt x="2841802" y="344169"/>
                </a:lnTo>
                <a:lnTo>
                  <a:pt x="2841802" y="356869"/>
                </a:lnTo>
                <a:close/>
              </a:path>
              <a:path w="4161790" h="356870">
                <a:moveTo>
                  <a:pt x="2816402" y="356869"/>
                </a:moveTo>
                <a:lnTo>
                  <a:pt x="2803702" y="356869"/>
                </a:lnTo>
                <a:lnTo>
                  <a:pt x="2803702" y="344169"/>
                </a:lnTo>
                <a:lnTo>
                  <a:pt x="2816402" y="344169"/>
                </a:lnTo>
                <a:lnTo>
                  <a:pt x="2816402" y="356869"/>
                </a:lnTo>
                <a:close/>
              </a:path>
              <a:path w="4161790" h="356870">
                <a:moveTo>
                  <a:pt x="2791002" y="356869"/>
                </a:moveTo>
                <a:lnTo>
                  <a:pt x="2778302" y="356869"/>
                </a:lnTo>
                <a:lnTo>
                  <a:pt x="2778302" y="344169"/>
                </a:lnTo>
                <a:lnTo>
                  <a:pt x="2791002" y="344169"/>
                </a:lnTo>
                <a:lnTo>
                  <a:pt x="2791002" y="356869"/>
                </a:lnTo>
                <a:close/>
              </a:path>
              <a:path w="4161790" h="356870">
                <a:moveTo>
                  <a:pt x="2765602" y="356869"/>
                </a:moveTo>
                <a:lnTo>
                  <a:pt x="2752902" y="356869"/>
                </a:lnTo>
                <a:lnTo>
                  <a:pt x="2752902" y="344169"/>
                </a:lnTo>
                <a:lnTo>
                  <a:pt x="2765602" y="344169"/>
                </a:lnTo>
                <a:lnTo>
                  <a:pt x="2765602" y="356869"/>
                </a:lnTo>
                <a:close/>
              </a:path>
              <a:path w="4161790" h="356870">
                <a:moveTo>
                  <a:pt x="2740202" y="356869"/>
                </a:moveTo>
                <a:lnTo>
                  <a:pt x="2727502" y="356869"/>
                </a:lnTo>
                <a:lnTo>
                  <a:pt x="2727502" y="344169"/>
                </a:lnTo>
                <a:lnTo>
                  <a:pt x="2740202" y="344169"/>
                </a:lnTo>
                <a:lnTo>
                  <a:pt x="2740202" y="356869"/>
                </a:lnTo>
                <a:close/>
              </a:path>
              <a:path w="4161790" h="356870">
                <a:moveTo>
                  <a:pt x="2714802" y="356869"/>
                </a:moveTo>
                <a:lnTo>
                  <a:pt x="2702102" y="356869"/>
                </a:lnTo>
                <a:lnTo>
                  <a:pt x="2702102" y="344169"/>
                </a:lnTo>
                <a:lnTo>
                  <a:pt x="2714802" y="344169"/>
                </a:lnTo>
                <a:lnTo>
                  <a:pt x="2714802" y="356869"/>
                </a:lnTo>
                <a:close/>
              </a:path>
              <a:path w="4161790" h="356870">
                <a:moveTo>
                  <a:pt x="2689402" y="356869"/>
                </a:moveTo>
                <a:lnTo>
                  <a:pt x="2676702" y="356869"/>
                </a:lnTo>
                <a:lnTo>
                  <a:pt x="2676702" y="344169"/>
                </a:lnTo>
                <a:lnTo>
                  <a:pt x="2689402" y="344169"/>
                </a:lnTo>
                <a:lnTo>
                  <a:pt x="2689402" y="356869"/>
                </a:lnTo>
                <a:close/>
              </a:path>
              <a:path w="4161790" h="356870">
                <a:moveTo>
                  <a:pt x="2664002" y="356869"/>
                </a:moveTo>
                <a:lnTo>
                  <a:pt x="2651302" y="356869"/>
                </a:lnTo>
                <a:lnTo>
                  <a:pt x="2651302" y="344169"/>
                </a:lnTo>
                <a:lnTo>
                  <a:pt x="2664002" y="344169"/>
                </a:lnTo>
                <a:lnTo>
                  <a:pt x="2664002" y="356869"/>
                </a:lnTo>
                <a:close/>
              </a:path>
              <a:path w="4161790" h="356870">
                <a:moveTo>
                  <a:pt x="2638602" y="356869"/>
                </a:moveTo>
                <a:lnTo>
                  <a:pt x="2625902" y="356869"/>
                </a:lnTo>
                <a:lnTo>
                  <a:pt x="2625902" y="344169"/>
                </a:lnTo>
                <a:lnTo>
                  <a:pt x="2638602" y="344169"/>
                </a:lnTo>
                <a:lnTo>
                  <a:pt x="2638602" y="356869"/>
                </a:lnTo>
                <a:close/>
              </a:path>
              <a:path w="4161790" h="356870">
                <a:moveTo>
                  <a:pt x="2613202" y="356869"/>
                </a:moveTo>
                <a:lnTo>
                  <a:pt x="2600502" y="356869"/>
                </a:lnTo>
                <a:lnTo>
                  <a:pt x="2600502" y="344169"/>
                </a:lnTo>
                <a:lnTo>
                  <a:pt x="2613202" y="344169"/>
                </a:lnTo>
                <a:lnTo>
                  <a:pt x="2613202" y="356869"/>
                </a:lnTo>
                <a:close/>
              </a:path>
              <a:path w="4161790" h="356870">
                <a:moveTo>
                  <a:pt x="2587802" y="356869"/>
                </a:moveTo>
                <a:lnTo>
                  <a:pt x="2575102" y="356869"/>
                </a:lnTo>
                <a:lnTo>
                  <a:pt x="2575102" y="344169"/>
                </a:lnTo>
                <a:lnTo>
                  <a:pt x="2587802" y="344169"/>
                </a:lnTo>
                <a:lnTo>
                  <a:pt x="2587802" y="356869"/>
                </a:lnTo>
                <a:close/>
              </a:path>
              <a:path w="4161790" h="356870">
                <a:moveTo>
                  <a:pt x="2562402" y="356869"/>
                </a:moveTo>
                <a:lnTo>
                  <a:pt x="2549702" y="356869"/>
                </a:lnTo>
                <a:lnTo>
                  <a:pt x="2549702" y="344169"/>
                </a:lnTo>
                <a:lnTo>
                  <a:pt x="2562402" y="344169"/>
                </a:lnTo>
                <a:lnTo>
                  <a:pt x="2562402" y="356869"/>
                </a:lnTo>
                <a:close/>
              </a:path>
              <a:path w="4161790" h="356870">
                <a:moveTo>
                  <a:pt x="2537002" y="356869"/>
                </a:moveTo>
                <a:lnTo>
                  <a:pt x="2524302" y="356869"/>
                </a:lnTo>
                <a:lnTo>
                  <a:pt x="2524302" y="344169"/>
                </a:lnTo>
                <a:lnTo>
                  <a:pt x="2537002" y="344169"/>
                </a:lnTo>
                <a:lnTo>
                  <a:pt x="2537002" y="356869"/>
                </a:lnTo>
                <a:close/>
              </a:path>
              <a:path w="4161790" h="356870">
                <a:moveTo>
                  <a:pt x="2511602" y="356869"/>
                </a:moveTo>
                <a:lnTo>
                  <a:pt x="2498902" y="356869"/>
                </a:lnTo>
                <a:lnTo>
                  <a:pt x="2498902" y="344169"/>
                </a:lnTo>
                <a:lnTo>
                  <a:pt x="2511602" y="344169"/>
                </a:lnTo>
                <a:lnTo>
                  <a:pt x="2511602" y="356869"/>
                </a:lnTo>
                <a:close/>
              </a:path>
              <a:path w="4161790" h="356870">
                <a:moveTo>
                  <a:pt x="2486202" y="356869"/>
                </a:moveTo>
                <a:lnTo>
                  <a:pt x="2473502" y="356869"/>
                </a:lnTo>
                <a:lnTo>
                  <a:pt x="2473502" y="344169"/>
                </a:lnTo>
                <a:lnTo>
                  <a:pt x="2486202" y="344169"/>
                </a:lnTo>
                <a:lnTo>
                  <a:pt x="2486202" y="356869"/>
                </a:lnTo>
                <a:close/>
              </a:path>
              <a:path w="4161790" h="356870">
                <a:moveTo>
                  <a:pt x="2460802" y="356869"/>
                </a:moveTo>
                <a:lnTo>
                  <a:pt x="2448102" y="356869"/>
                </a:lnTo>
                <a:lnTo>
                  <a:pt x="2448102" y="344169"/>
                </a:lnTo>
                <a:lnTo>
                  <a:pt x="2460802" y="344169"/>
                </a:lnTo>
                <a:lnTo>
                  <a:pt x="2460802" y="356869"/>
                </a:lnTo>
                <a:close/>
              </a:path>
              <a:path w="4161790" h="356870">
                <a:moveTo>
                  <a:pt x="2435402" y="356869"/>
                </a:moveTo>
                <a:lnTo>
                  <a:pt x="2422702" y="356869"/>
                </a:lnTo>
                <a:lnTo>
                  <a:pt x="2422702" y="344169"/>
                </a:lnTo>
                <a:lnTo>
                  <a:pt x="2435402" y="344169"/>
                </a:lnTo>
                <a:lnTo>
                  <a:pt x="2435402" y="356869"/>
                </a:lnTo>
                <a:close/>
              </a:path>
              <a:path w="4161790" h="356870">
                <a:moveTo>
                  <a:pt x="2410002" y="356869"/>
                </a:moveTo>
                <a:lnTo>
                  <a:pt x="2397302" y="356869"/>
                </a:lnTo>
                <a:lnTo>
                  <a:pt x="2397302" y="344169"/>
                </a:lnTo>
                <a:lnTo>
                  <a:pt x="2410002" y="344169"/>
                </a:lnTo>
                <a:lnTo>
                  <a:pt x="2410002" y="356869"/>
                </a:lnTo>
                <a:close/>
              </a:path>
              <a:path w="4161790" h="356870">
                <a:moveTo>
                  <a:pt x="2384602" y="356869"/>
                </a:moveTo>
                <a:lnTo>
                  <a:pt x="2371902" y="356869"/>
                </a:lnTo>
                <a:lnTo>
                  <a:pt x="2371902" y="344169"/>
                </a:lnTo>
                <a:lnTo>
                  <a:pt x="2384602" y="344169"/>
                </a:lnTo>
                <a:lnTo>
                  <a:pt x="2384602" y="356869"/>
                </a:lnTo>
                <a:close/>
              </a:path>
              <a:path w="4161790" h="356870">
                <a:moveTo>
                  <a:pt x="2359202" y="356869"/>
                </a:moveTo>
                <a:lnTo>
                  <a:pt x="2346502" y="356869"/>
                </a:lnTo>
                <a:lnTo>
                  <a:pt x="2346502" y="344169"/>
                </a:lnTo>
                <a:lnTo>
                  <a:pt x="2359202" y="344169"/>
                </a:lnTo>
                <a:lnTo>
                  <a:pt x="2359202" y="356869"/>
                </a:lnTo>
                <a:close/>
              </a:path>
              <a:path w="4161790" h="356870">
                <a:moveTo>
                  <a:pt x="2333802" y="356869"/>
                </a:moveTo>
                <a:lnTo>
                  <a:pt x="2321102" y="356869"/>
                </a:lnTo>
                <a:lnTo>
                  <a:pt x="2321102" y="344169"/>
                </a:lnTo>
                <a:lnTo>
                  <a:pt x="2333802" y="344169"/>
                </a:lnTo>
                <a:lnTo>
                  <a:pt x="2333802" y="356869"/>
                </a:lnTo>
                <a:close/>
              </a:path>
              <a:path w="4161790" h="356870">
                <a:moveTo>
                  <a:pt x="2308402" y="356869"/>
                </a:moveTo>
                <a:lnTo>
                  <a:pt x="2295702" y="356869"/>
                </a:lnTo>
                <a:lnTo>
                  <a:pt x="2295702" y="344169"/>
                </a:lnTo>
                <a:lnTo>
                  <a:pt x="2308402" y="344169"/>
                </a:lnTo>
                <a:lnTo>
                  <a:pt x="2308402" y="356869"/>
                </a:lnTo>
                <a:close/>
              </a:path>
              <a:path w="4161790" h="356870">
                <a:moveTo>
                  <a:pt x="2283002" y="356869"/>
                </a:moveTo>
                <a:lnTo>
                  <a:pt x="2270302" y="356869"/>
                </a:lnTo>
                <a:lnTo>
                  <a:pt x="2270302" y="344169"/>
                </a:lnTo>
                <a:lnTo>
                  <a:pt x="2283002" y="344169"/>
                </a:lnTo>
                <a:lnTo>
                  <a:pt x="2283002" y="356869"/>
                </a:lnTo>
                <a:close/>
              </a:path>
              <a:path w="4161790" h="356870">
                <a:moveTo>
                  <a:pt x="2257602" y="356869"/>
                </a:moveTo>
                <a:lnTo>
                  <a:pt x="2244902" y="356869"/>
                </a:lnTo>
                <a:lnTo>
                  <a:pt x="2244902" y="344169"/>
                </a:lnTo>
                <a:lnTo>
                  <a:pt x="2257602" y="344169"/>
                </a:lnTo>
                <a:lnTo>
                  <a:pt x="2257602" y="356869"/>
                </a:lnTo>
                <a:close/>
              </a:path>
              <a:path w="4161790" h="356870">
                <a:moveTo>
                  <a:pt x="2232202" y="356869"/>
                </a:moveTo>
                <a:lnTo>
                  <a:pt x="2219502" y="356869"/>
                </a:lnTo>
                <a:lnTo>
                  <a:pt x="2219502" y="344169"/>
                </a:lnTo>
                <a:lnTo>
                  <a:pt x="2232202" y="344169"/>
                </a:lnTo>
                <a:lnTo>
                  <a:pt x="2232202" y="356869"/>
                </a:lnTo>
                <a:close/>
              </a:path>
              <a:path w="4161790" h="356870">
                <a:moveTo>
                  <a:pt x="2206802" y="356869"/>
                </a:moveTo>
                <a:lnTo>
                  <a:pt x="2194102" y="356869"/>
                </a:lnTo>
                <a:lnTo>
                  <a:pt x="2194102" y="344169"/>
                </a:lnTo>
                <a:lnTo>
                  <a:pt x="2206802" y="344169"/>
                </a:lnTo>
                <a:lnTo>
                  <a:pt x="2206802" y="356869"/>
                </a:lnTo>
                <a:close/>
              </a:path>
              <a:path w="4161790" h="356870">
                <a:moveTo>
                  <a:pt x="2181402" y="356869"/>
                </a:moveTo>
                <a:lnTo>
                  <a:pt x="2168702" y="356869"/>
                </a:lnTo>
                <a:lnTo>
                  <a:pt x="2168702" y="344169"/>
                </a:lnTo>
                <a:lnTo>
                  <a:pt x="2181402" y="344169"/>
                </a:lnTo>
                <a:lnTo>
                  <a:pt x="2181402" y="356869"/>
                </a:lnTo>
                <a:close/>
              </a:path>
              <a:path w="4161790" h="356870">
                <a:moveTo>
                  <a:pt x="2156002" y="356869"/>
                </a:moveTo>
                <a:lnTo>
                  <a:pt x="2143302" y="356869"/>
                </a:lnTo>
                <a:lnTo>
                  <a:pt x="2143302" y="344169"/>
                </a:lnTo>
                <a:lnTo>
                  <a:pt x="2156002" y="344169"/>
                </a:lnTo>
                <a:lnTo>
                  <a:pt x="2156002" y="356869"/>
                </a:lnTo>
                <a:close/>
              </a:path>
              <a:path w="4161790" h="356870">
                <a:moveTo>
                  <a:pt x="2130602" y="356869"/>
                </a:moveTo>
                <a:lnTo>
                  <a:pt x="2117902" y="356869"/>
                </a:lnTo>
                <a:lnTo>
                  <a:pt x="2117902" y="344169"/>
                </a:lnTo>
                <a:lnTo>
                  <a:pt x="2130602" y="344169"/>
                </a:lnTo>
                <a:lnTo>
                  <a:pt x="2130602" y="356869"/>
                </a:lnTo>
                <a:close/>
              </a:path>
              <a:path w="4161790" h="356870">
                <a:moveTo>
                  <a:pt x="2105202" y="356869"/>
                </a:moveTo>
                <a:lnTo>
                  <a:pt x="2092502" y="356869"/>
                </a:lnTo>
                <a:lnTo>
                  <a:pt x="2092502" y="344169"/>
                </a:lnTo>
                <a:lnTo>
                  <a:pt x="2105202" y="344169"/>
                </a:lnTo>
                <a:lnTo>
                  <a:pt x="2105202" y="356869"/>
                </a:lnTo>
                <a:close/>
              </a:path>
              <a:path w="4161790" h="356870">
                <a:moveTo>
                  <a:pt x="2079802" y="356869"/>
                </a:moveTo>
                <a:lnTo>
                  <a:pt x="2067102" y="356869"/>
                </a:lnTo>
                <a:lnTo>
                  <a:pt x="2067102" y="344169"/>
                </a:lnTo>
                <a:lnTo>
                  <a:pt x="2079802" y="344169"/>
                </a:lnTo>
                <a:lnTo>
                  <a:pt x="2079802" y="356869"/>
                </a:lnTo>
                <a:close/>
              </a:path>
              <a:path w="4161790" h="356870">
                <a:moveTo>
                  <a:pt x="2054402" y="356869"/>
                </a:moveTo>
                <a:lnTo>
                  <a:pt x="2041702" y="356869"/>
                </a:lnTo>
                <a:lnTo>
                  <a:pt x="2041702" y="344169"/>
                </a:lnTo>
                <a:lnTo>
                  <a:pt x="2054402" y="344169"/>
                </a:lnTo>
                <a:lnTo>
                  <a:pt x="2054402" y="356869"/>
                </a:lnTo>
                <a:close/>
              </a:path>
              <a:path w="4161790" h="356870">
                <a:moveTo>
                  <a:pt x="2029002" y="356869"/>
                </a:moveTo>
                <a:lnTo>
                  <a:pt x="2016302" y="356869"/>
                </a:lnTo>
                <a:lnTo>
                  <a:pt x="2016302" y="344169"/>
                </a:lnTo>
                <a:lnTo>
                  <a:pt x="2029002" y="344169"/>
                </a:lnTo>
                <a:lnTo>
                  <a:pt x="2029002" y="356869"/>
                </a:lnTo>
                <a:close/>
              </a:path>
              <a:path w="4161790" h="356870">
                <a:moveTo>
                  <a:pt x="2003602" y="356869"/>
                </a:moveTo>
                <a:lnTo>
                  <a:pt x="1990902" y="356869"/>
                </a:lnTo>
                <a:lnTo>
                  <a:pt x="1990902" y="344169"/>
                </a:lnTo>
                <a:lnTo>
                  <a:pt x="2003602" y="344169"/>
                </a:lnTo>
                <a:lnTo>
                  <a:pt x="2003602" y="356869"/>
                </a:lnTo>
                <a:close/>
              </a:path>
              <a:path w="4161790" h="356870">
                <a:moveTo>
                  <a:pt x="1978202" y="356869"/>
                </a:moveTo>
                <a:lnTo>
                  <a:pt x="1965502" y="356869"/>
                </a:lnTo>
                <a:lnTo>
                  <a:pt x="1965502" y="344169"/>
                </a:lnTo>
                <a:lnTo>
                  <a:pt x="1978202" y="344169"/>
                </a:lnTo>
                <a:lnTo>
                  <a:pt x="1978202" y="356869"/>
                </a:lnTo>
                <a:close/>
              </a:path>
              <a:path w="4161790" h="356870">
                <a:moveTo>
                  <a:pt x="1952802" y="356869"/>
                </a:moveTo>
                <a:lnTo>
                  <a:pt x="1940102" y="356869"/>
                </a:lnTo>
                <a:lnTo>
                  <a:pt x="1940102" y="344169"/>
                </a:lnTo>
                <a:lnTo>
                  <a:pt x="1952802" y="344169"/>
                </a:lnTo>
                <a:lnTo>
                  <a:pt x="1952802" y="356869"/>
                </a:lnTo>
                <a:close/>
              </a:path>
              <a:path w="4161790" h="356870">
                <a:moveTo>
                  <a:pt x="1927402" y="356869"/>
                </a:moveTo>
                <a:lnTo>
                  <a:pt x="1914702" y="356869"/>
                </a:lnTo>
                <a:lnTo>
                  <a:pt x="1914702" y="344169"/>
                </a:lnTo>
                <a:lnTo>
                  <a:pt x="1927402" y="344169"/>
                </a:lnTo>
                <a:lnTo>
                  <a:pt x="1927402" y="356869"/>
                </a:lnTo>
                <a:close/>
              </a:path>
              <a:path w="4161790" h="356870">
                <a:moveTo>
                  <a:pt x="1902002" y="356869"/>
                </a:moveTo>
                <a:lnTo>
                  <a:pt x="1889302" y="356869"/>
                </a:lnTo>
                <a:lnTo>
                  <a:pt x="1889302" y="344169"/>
                </a:lnTo>
                <a:lnTo>
                  <a:pt x="1902002" y="344169"/>
                </a:lnTo>
                <a:lnTo>
                  <a:pt x="1902002" y="356869"/>
                </a:lnTo>
                <a:close/>
              </a:path>
              <a:path w="4161790" h="356870">
                <a:moveTo>
                  <a:pt x="1876602" y="356869"/>
                </a:moveTo>
                <a:lnTo>
                  <a:pt x="1863902" y="356869"/>
                </a:lnTo>
                <a:lnTo>
                  <a:pt x="1863902" y="344169"/>
                </a:lnTo>
                <a:lnTo>
                  <a:pt x="1876602" y="344169"/>
                </a:lnTo>
                <a:lnTo>
                  <a:pt x="1876602" y="356869"/>
                </a:lnTo>
                <a:close/>
              </a:path>
              <a:path w="4161790" h="356870">
                <a:moveTo>
                  <a:pt x="1851202" y="356869"/>
                </a:moveTo>
                <a:lnTo>
                  <a:pt x="1838502" y="356869"/>
                </a:lnTo>
                <a:lnTo>
                  <a:pt x="1838502" y="344169"/>
                </a:lnTo>
                <a:lnTo>
                  <a:pt x="1851202" y="344169"/>
                </a:lnTo>
                <a:lnTo>
                  <a:pt x="1851202" y="356869"/>
                </a:lnTo>
                <a:close/>
              </a:path>
              <a:path w="4161790" h="356870">
                <a:moveTo>
                  <a:pt x="1825802" y="356869"/>
                </a:moveTo>
                <a:lnTo>
                  <a:pt x="1813102" y="356869"/>
                </a:lnTo>
                <a:lnTo>
                  <a:pt x="1813102" y="344169"/>
                </a:lnTo>
                <a:lnTo>
                  <a:pt x="1825802" y="344169"/>
                </a:lnTo>
                <a:lnTo>
                  <a:pt x="1825802" y="356869"/>
                </a:lnTo>
                <a:close/>
              </a:path>
              <a:path w="4161790" h="356870">
                <a:moveTo>
                  <a:pt x="1800402" y="356869"/>
                </a:moveTo>
                <a:lnTo>
                  <a:pt x="1787702" y="356869"/>
                </a:lnTo>
                <a:lnTo>
                  <a:pt x="1787702" y="344169"/>
                </a:lnTo>
                <a:lnTo>
                  <a:pt x="1800402" y="344169"/>
                </a:lnTo>
                <a:lnTo>
                  <a:pt x="1800402" y="356869"/>
                </a:lnTo>
                <a:close/>
              </a:path>
              <a:path w="4161790" h="356870">
                <a:moveTo>
                  <a:pt x="1775002" y="356869"/>
                </a:moveTo>
                <a:lnTo>
                  <a:pt x="1762302" y="356869"/>
                </a:lnTo>
                <a:lnTo>
                  <a:pt x="1762302" y="344169"/>
                </a:lnTo>
                <a:lnTo>
                  <a:pt x="1775002" y="344169"/>
                </a:lnTo>
                <a:lnTo>
                  <a:pt x="1775002" y="356869"/>
                </a:lnTo>
                <a:close/>
              </a:path>
              <a:path w="4161790" h="356870">
                <a:moveTo>
                  <a:pt x="1749602" y="356869"/>
                </a:moveTo>
                <a:lnTo>
                  <a:pt x="1736902" y="356869"/>
                </a:lnTo>
                <a:lnTo>
                  <a:pt x="1736902" y="344169"/>
                </a:lnTo>
                <a:lnTo>
                  <a:pt x="1749602" y="344169"/>
                </a:lnTo>
                <a:lnTo>
                  <a:pt x="1749602" y="356869"/>
                </a:lnTo>
                <a:close/>
              </a:path>
              <a:path w="4161790" h="356870">
                <a:moveTo>
                  <a:pt x="1724202" y="356869"/>
                </a:moveTo>
                <a:lnTo>
                  <a:pt x="1711502" y="356869"/>
                </a:lnTo>
                <a:lnTo>
                  <a:pt x="1711502" y="344169"/>
                </a:lnTo>
                <a:lnTo>
                  <a:pt x="1724202" y="344169"/>
                </a:lnTo>
                <a:lnTo>
                  <a:pt x="1724202" y="356869"/>
                </a:lnTo>
                <a:close/>
              </a:path>
              <a:path w="4161790" h="356870">
                <a:moveTo>
                  <a:pt x="1698802" y="356869"/>
                </a:moveTo>
                <a:lnTo>
                  <a:pt x="1686102" y="356869"/>
                </a:lnTo>
                <a:lnTo>
                  <a:pt x="1686102" y="344169"/>
                </a:lnTo>
                <a:lnTo>
                  <a:pt x="1698802" y="344169"/>
                </a:lnTo>
                <a:lnTo>
                  <a:pt x="1698802" y="356869"/>
                </a:lnTo>
                <a:close/>
              </a:path>
              <a:path w="4161790" h="356870">
                <a:moveTo>
                  <a:pt x="1673402" y="356869"/>
                </a:moveTo>
                <a:lnTo>
                  <a:pt x="1660702" y="356869"/>
                </a:lnTo>
                <a:lnTo>
                  <a:pt x="1660702" y="344169"/>
                </a:lnTo>
                <a:lnTo>
                  <a:pt x="1673402" y="344169"/>
                </a:lnTo>
                <a:lnTo>
                  <a:pt x="1673402" y="356869"/>
                </a:lnTo>
                <a:close/>
              </a:path>
              <a:path w="4161790" h="356870">
                <a:moveTo>
                  <a:pt x="1648002" y="356869"/>
                </a:moveTo>
                <a:lnTo>
                  <a:pt x="1635302" y="356869"/>
                </a:lnTo>
                <a:lnTo>
                  <a:pt x="1635302" y="344169"/>
                </a:lnTo>
                <a:lnTo>
                  <a:pt x="1648002" y="344169"/>
                </a:lnTo>
                <a:lnTo>
                  <a:pt x="1648002" y="356869"/>
                </a:lnTo>
                <a:close/>
              </a:path>
              <a:path w="4161790" h="356870">
                <a:moveTo>
                  <a:pt x="1622602" y="356869"/>
                </a:moveTo>
                <a:lnTo>
                  <a:pt x="1609902" y="356869"/>
                </a:lnTo>
                <a:lnTo>
                  <a:pt x="1609902" y="344169"/>
                </a:lnTo>
                <a:lnTo>
                  <a:pt x="1622602" y="344169"/>
                </a:lnTo>
                <a:lnTo>
                  <a:pt x="1622602" y="356869"/>
                </a:lnTo>
                <a:close/>
              </a:path>
              <a:path w="4161790" h="356870">
                <a:moveTo>
                  <a:pt x="1597202" y="356869"/>
                </a:moveTo>
                <a:lnTo>
                  <a:pt x="1584502" y="356869"/>
                </a:lnTo>
                <a:lnTo>
                  <a:pt x="1584502" y="344169"/>
                </a:lnTo>
                <a:lnTo>
                  <a:pt x="1597202" y="344169"/>
                </a:lnTo>
                <a:lnTo>
                  <a:pt x="1597202" y="356869"/>
                </a:lnTo>
                <a:close/>
              </a:path>
              <a:path w="4161790" h="356870">
                <a:moveTo>
                  <a:pt x="1571802" y="356869"/>
                </a:moveTo>
                <a:lnTo>
                  <a:pt x="1559102" y="356869"/>
                </a:lnTo>
                <a:lnTo>
                  <a:pt x="1559102" y="344169"/>
                </a:lnTo>
                <a:lnTo>
                  <a:pt x="1571802" y="344169"/>
                </a:lnTo>
                <a:lnTo>
                  <a:pt x="1571802" y="356869"/>
                </a:lnTo>
                <a:close/>
              </a:path>
              <a:path w="4161790" h="356870">
                <a:moveTo>
                  <a:pt x="1546402" y="356869"/>
                </a:moveTo>
                <a:lnTo>
                  <a:pt x="1533702" y="356869"/>
                </a:lnTo>
                <a:lnTo>
                  <a:pt x="1533702" y="344169"/>
                </a:lnTo>
                <a:lnTo>
                  <a:pt x="1546402" y="344169"/>
                </a:lnTo>
                <a:lnTo>
                  <a:pt x="1546402" y="356869"/>
                </a:lnTo>
                <a:close/>
              </a:path>
              <a:path w="4161790" h="356870">
                <a:moveTo>
                  <a:pt x="1521002" y="356869"/>
                </a:moveTo>
                <a:lnTo>
                  <a:pt x="1508302" y="356869"/>
                </a:lnTo>
                <a:lnTo>
                  <a:pt x="1508302" y="344169"/>
                </a:lnTo>
                <a:lnTo>
                  <a:pt x="1521002" y="344169"/>
                </a:lnTo>
                <a:lnTo>
                  <a:pt x="1521002" y="356869"/>
                </a:lnTo>
                <a:close/>
              </a:path>
              <a:path w="4161790" h="356870">
                <a:moveTo>
                  <a:pt x="1495602" y="356869"/>
                </a:moveTo>
                <a:lnTo>
                  <a:pt x="1482902" y="356869"/>
                </a:lnTo>
                <a:lnTo>
                  <a:pt x="1482902" y="344169"/>
                </a:lnTo>
                <a:lnTo>
                  <a:pt x="1495602" y="344169"/>
                </a:lnTo>
                <a:lnTo>
                  <a:pt x="1495602" y="356869"/>
                </a:lnTo>
                <a:close/>
              </a:path>
              <a:path w="4161790" h="356870">
                <a:moveTo>
                  <a:pt x="1470202" y="356869"/>
                </a:moveTo>
                <a:lnTo>
                  <a:pt x="1457502" y="356869"/>
                </a:lnTo>
                <a:lnTo>
                  <a:pt x="1457502" y="344169"/>
                </a:lnTo>
                <a:lnTo>
                  <a:pt x="1470202" y="344169"/>
                </a:lnTo>
                <a:lnTo>
                  <a:pt x="1470202" y="356869"/>
                </a:lnTo>
                <a:close/>
              </a:path>
              <a:path w="4161790" h="356870">
                <a:moveTo>
                  <a:pt x="1444802" y="356869"/>
                </a:moveTo>
                <a:lnTo>
                  <a:pt x="1432102" y="356869"/>
                </a:lnTo>
                <a:lnTo>
                  <a:pt x="1432102" y="344169"/>
                </a:lnTo>
                <a:lnTo>
                  <a:pt x="1444802" y="344169"/>
                </a:lnTo>
                <a:lnTo>
                  <a:pt x="1444802" y="356869"/>
                </a:lnTo>
                <a:close/>
              </a:path>
              <a:path w="4161790" h="356870">
                <a:moveTo>
                  <a:pt x="1419402" y="356869"/>
                </a:moveTo>
                <a:lnTo>
                  <a:pt x="1406702" y="356869"/>
                </a:lnTo>
                <a:lnTo>
                  <a:pt x="1406702" y="344169"/>
                </a:lnTo>
                <a:lnTo>
                  <a:pt x="1419402" y="344169"/>
                </a:lnTo>
                <a:lnTo>
                  <a:pt x="1419402" y="356869"/>
                </a:lnTo>
                <a:close/>
              </a:path>
              <a:path w="4161790" h="356870">
                <a:moveTo>
                  <a:pt x="1394002" y="356869"/>
                </a:moveTo>
                <a:lnTo>
                  <a:pt x="1381302" y="356869"/>
                </a:lnTo>
                <a:lnTo>
                  <a:pt x="1381302" y="344169"/>
                </a:lnTo>
                <a:lnTo>
                  <a:pt x="1394002" y="344169"/>
                </a:lnTo>
                <a:lnTo>
                  <a:pt x="1394002" y="356869"/>
                </a:lnTo>
                <a:close/>
              </a:path>
              <a:path w="4161790" h="356870">
                <a:moveTo>
                  <a:pt x="1368602" y="356869"/>
                </a:moveTo>
                <a:lnTo>
                  <a:pt x="1355902" y="356869"/>
                </a:lnTo>
                <a:lnTo>
                  <a:pt x="1355902" y="344169"/>
                </a:lnTo>
                <a:lnTo>
                  <a:pt x="1368602" y="344169"/>
                </a:lnTo>
                <a:lnTo>
                  <a:pt x="1368602" y="356869"/>
                </a:lnTo>
                <a:close/>
              </a:path>
              <a:path w="4161790" h="356870">
                <a:moveTo>
                  <a:pt x="1343202" y="356869"/>
                </a:moveTo>
                <a:lnTo>
                  <a:pt x="1330502" y="356869"/>
                </a:lnTo>
                <a:lnTo>
                  <a:pt x="1330502" y="344169"/>
                </a:lnTo>
                <a:lnTo>
                  <a:pt x="1343202" y="344169"/>
                </a:lnTo>
                <a:lnTo>
                  <a:pt x="1343202" y="356869"/>
                </a:lnTo>
                <a:close/>
              </a:path>
              <a:path w="4161790" h="356870">
                <a:moveTo>
                  <a:pt x="1317802" y="356869"/>
                </a:moveTo>
                <a:lnTo>
                  <a:pt x="1305102" y="356869"/>
                </a:lnTo>
                <a:lnTo>
                  <a:pt x="1305102" y="344169"/>
                </a:lnTo>
                <a:lnTo>
                  <a:pt x="1317802" y="344169"/>
                </a:lnTo>
                <a:lnTo>
                  <a:pt x="1317802" y="356869"/>
                </a:lnTo>
                <a:close/>
              </a:path>
              <a:path w="4161790" h="356870">
                <a:moveTo>
                  <a:pt x="1292402" y="356869"/>
                </a:moveTo>
                <a:lnTo>
                  <a:pt x="1279702" y="356869"/>
                </a:lnTo>
                <a:lnTo>
                  <a:pt x="1279702" y="344169"/>
                </a:lnTo>
                <a:lnTo>
                  <a:pt x="1292402" y="344169"/>
                </a:lnTo>
                <a:lnTo>
                  <a:pt x="1292402" y="356869"/>
                </a:lnTo>
                <a:close/>
              </a:path>
              <a:path w="4161790" h="356870">
                <a:moveTo>
                  <a:pt x="1267002" y="356869"/>
                </a:moveTo>
                <a:lnTo>
                  <a:pt x="1254302" y="356869"/>
                </a:lnTo>
                <a:lnTo>
                  <a:pt x="1254302" y="344169"/>
                </a:lnTo>
                <a:lnTo>
                  <a:pt x="1267002" y="344169"/>
                </a:lnTo>
                <a:lnTo>
                  <a:pt x="1267002" y="356869"/>
                </a:lnTo>
                <a:close/>
              </a:path>
              <a:path w="4161790" h="356870">
                <a:moveTo>
                  <a:pt x="1241602" y="356869"/>
                </a:moveTo>
                <a:lnTo>
                  <a:pt x="1228902" y="356869"/>
                </a:lnTo>
                <a:lnTo>
                  <a:pt x="1228902" y="344169"/>
                </a:lnTo>
                <a:lnTo>
                  <a:pt x="1241602" y="344169"/>
                </a:lnTo>
                <a:lnTo>
                  <a:pt x="1241602" y="356869"/>
                </a:lnTo>
                <a:close/>
              </a:path>
              <a:path w="4161790" h="356870">
                <a:moveTo>
                  <a:pt x="1216202" y="356869"/>
                </a:moveTo>
                <a:lnTo>
                  <a:pt x="1203502" y="356869"/>
                </a:lnTo>
                <a:lnTo>
                  <a:pt x="1203502" y="344169"/>
                </a:lnTo>
                <a:lnTo>
                  <a:pt x="1216202" y="344169"/>
                </a:lnTo>
                <a:lnTo>
                  <a:pt x="1216202" y="356869"/>
                </a:lnTo>
                <a:close/>
              </a:path>
              <a:path w="4161790" h="356870">
                <a:moveTo>
                  <a:pt x="1190802" y="356869"/>
                </a:moveTo>
                <a:lnTo>
                  <a:pt x="1178102" y="356869"/>
                </a:lnTo>
                <a:lnTo>
                  <a:pt x="1178102" y="344169"/>
                </a:lnTo>
                <a:lnTo>
                  <a:pt x="1190802" y="344169"/>
                </a:lnTo>
                <a:lnTo>
                  <a:pt x="1190802" y="356869"/>
                </a:lnTo>
                <a:close/>
              </a:path>
              <a:path w="4161790" h="356870">
                <a:moveTo>
                  <a:pt x="1165402" y="356869"/>
                </a:moveTo>
                <a:lnTo>
                  <a:pt x="1152702" y="356869"/>
                </a:lnTo>
                <a:lnTo>
                  <a:pt x="1152702" y="344169"/>
                </a:lnTo>
                <a:lnTo>
                  <a:pt x="1165402" y="344169"/>
                </a:lnTo>
                <a:lnTo>
                  <a:pt x="1165402" y="356869"/>
                </a:lnTo>
                <a:close/>
              </a:path>
              <a:path w="4161790" h="356870">
                <a:moveTo>
                  <a:pt x="1140002" y="356869"/>
                </a:moveTo>
                <a:lnTo>
                  <a:pt x="1127302" y="356869"/>
                </a:lnTo>
                <a:lnTo>
                  <a:pt x="1127302" y="344169"/>
                </a:lnTo>
                <a:lnTo>
                  <a:pt x="1140002" y="344169"/>
                </a:lnTo>
                <a:lnTo>
                  <a:pt x="1140002" y="356869"/>
                </a:lnTo>
                <a:close/>
              </a:path>
              <a:path w="4161790" h="356870">
                <a:moveTo>
                  <a:pt x="1114602" y="356869"/>
                </a:moveTo>
                <a:lnTo>
                  <a:pt x="1101902" y="356869"/>
                </a:lnTo>
                <a:lnTo>
                  <a:pt x="1101902" y="344169"/>
                </a:lnTo>
                <a:lnTo>
                  <a:pt x="1114602" y="344169"/>
                </a:lnTo>
                <a:lnTo>
                  <a:pt x="1114602" y="356869"/>
                </a:lnTo>
                <a:close/>
              </a:path>
              <a:path w="4161790" h="356870">
                <a:moveTo>
                  <a:pt x="1089202" y="356869"/>
                </a:moveTo>
                <a:lnTo>
                  <a:pt x="1076502" y="356869"/>
                </a:lnTo>
                <a:lnTo>
                  <a:pt x="1076502" y="344169"/>
                </a:lnTo>
                <a:lnTo>
                  <a:pt x="1089202" y="344169"/>
                </a:lnTo>
                <a:lnTo>
                  <a:pt x="1089202" y="356869"/>
                </a:lnTo>
                <a:close/>
              </a:path>
              <a:path w="4161790" h="356870">
                <a:moveTo>
                  <a:pt x="1063802" y="356869"/>
                </a:moveTo>
                <a:lnTo>
                  <a:pt x="1051102" y="356869"/>
                </a:lnTo>
                <a:lnTo>
                  <a:pt x="1051102" y="344169"/>
                </a:lnTo>
                <a:lnTo>
                  <a:pt x="1063802" y="344169"/>
                </a:lnTo>
                <a:lnTo>
                  <a:pt x="1063802" y="356869"/>
                </a:lnTo>
                <a:close/>
              </a:path>
              <a:path w="4161790" h="356870">
                <a:moveTo>
                  <a:pt x="1038402" y="356869"/>
                </a:moveTo>
                <a:lnTo>
                  <a:pt x="1025702" y="356869"/>
                </a:lnTo>
                <a:lnTo>
                  <a:pt x="1025702" y="344169"/>
                </a:lnTo>
                <a:lnTo>
                  <a:pt x="1038402" y="344169"/>
                </a:lnTo>
                <a:lnTo>
                  <a:pt x="1038402" y="356869"/>
                </a:lnTo>
                <a:close/>
              </a:path>
              <a:path w="4161790" h="356870">
                <a:moveTo>
                  <a:pt x="1013002" y="356869"/>
                </a:moveTo>
                <a:lnTo>
                  <a:pt x="1000302" y="356869"/>
                </a:lnTo>
                <a:lnTo>
                  <a:pt x="1000302" y="344169"/>
                </a:lnTo>
                <a:lnTo>
                  <a:pt x="1013002" y="344169"/>
                </a:lnTo>
                <a:lnTo>
                  <a:pt x="1013002" y="356869"/>
                </a:lnTo>
                <a:close/>
              </a:path>
              <a:path w="4161790" h="356870">
                <a:moveTo>
                  <a:pt x="987602" y="356869"/>
                </a:moveTo>
                <a:lnTo>
                  <a:pt x="974902" y="356869"/>
                </a:lnTo>
                <a:lnTo>
                  <a:pt x="974902" y="344169"/>
                </a:lnTo>
                <a:lnTo>
                  <a:pt x="987602" y="344169"/>
                </a:lnTo>
                <a:lnTo>
                  <a:pt x="987602" y="356869"/>
                </a:lnTo>
                <a:close/>
              </a:path>
              <a:path w="4161790" h="356870">
                <a:moveTo>
                  <a:pt x="962202" y="356869"/>
                </a:moveTo>
                <a:lnTo>
                  <a:pt x="949502" y="356869"/>
                </a:lnTo>
                <a:lnTo>
                  <a:pt x="949502" y="344169"/>
                </a:lnTo>
                <a:lnTo>
                  <a:pt x="962202" y="344169"/>
                </a:lnTo>
                <a:lnTo>
                  <a:pt x="962202" y="356869"/>
                </a:lnTo>
                <a:close/>
              </a:path>
              <a:path w="4161790" h="356870">
                <a:moveTo>
                  <a:pt x="936802" y="356869"/>
                </a:moveTo>
                <a:lnTo>
                  <a:pt x="924102" y="356869"/>
                </a:lnTo>
                <a:lnTo>
                  <a:pt x="924102" y="344169"/>
                </a:lnTo>
                <a:lnTo>
                  <a:pt x="936802" y="344169"/>
                </a:lnTo>
                <a:lnTo>
                  <a:pt x="936802" y="356869"/>
                </a:lnTo>
                <a:close/>
              </a:path>
              <a:path w="4161790" h="356870">
                <a:moveTo>
                  <a:pt x="911402" y="356869"/>
                </a:moveTo>
                <a:lnTo>
                  <a:pt x="898702" y="356869"/>
                </a:lnTo>
                <a:lnTo>
                  <a:pt x="898702" y="344169"/>
                </a:lnTo>
                <a:lnTo>
                  <a:pt x="911402" y="344169"/>
                </a:lnTo>
                <a:lnTo>
                  <a:pt x="911402" y="356869"/>
                </a:lnTo>
                <a:close/>
              </a:path>
              <a:path w="4161790" h="356870">
                <a:moveTo>
                  <a:pt x="886002" y="356869"/>
                </a:moveTo>
                <a:lnTo>
                  <a:pt x="873302" y="356869"/>
                </a:lnTo>
                <a:lnTo>
                  <a:pt x="873302" y="344169"/>
                </a:lnTo>
                <a:lnTo>
                  <a:pt x="886002" y="344169"/>
                </a:lnTo>
                <a:lnTo>
                  <a:pt x="886002" y="356869"/>
                </a:lnTo>
                <a:close/>
              </a:path>
              <a:path w="4161790" h="356870">
                <a:moveTo>
                  <a:pt x="860602" y="356869"/>
                </a:moveTo>
                <a:lnTo>
                  <a:pt x="847902" y="356869"/>
                </a:lnTo>
                <a:lnTo>
                  <a:pt x="847902" y="344169"/>
                </a:lnTo>
                <a:lnTo>
                  <a:pt x="860602" y="344169"/>
                </a:lnTo>
                <a:lnTo>
                  <a:pt x="860602" y="356869"/>
                </a:lnTo>
                <a:close/>
              </a:path>
              <a:path w="4161790" h="356870">
                <a:moveTo>
                  <a:pt x="835202" y="356869"/>
                </a:moveTo>
                <a:lnTo>
                  <a:pt x="822502" y="356869"/>
                </a:lnTo>
                <a:lnTo>
                  <a:pt x="822502" y="344169"/>
                </a:lnTo>
                <a:lnTo>
                  <a:pt x="835202" y="344169"/>
                </a:lnTo>
                <a:lnTo>
                  <a:pt x="835202" y="356869"/>
                </a:lnTo>
                <a:close/>
              </a:path>
              <a:path w="4161790" h="356870">
                <a:moveTo>
                  <a:pt x="809802" y="356869"/>
                </a:moveTo>
                <a:lnTo>
                  <a:pt x="797102" y="356869"/>
                </a:lnTo>
                <a:lnTo>
                  <a:pt x="797102" y="344169"/>
                </a:lnTo>
                <a:lnTo>
                  <a:pt x="809802" y="344169"/>
                </a:lnTo>
                <a:lnTo>
                  <a:pt x="809802" y="356869"/>
                </a:lnTo>
                <a:close/>
              </a:path>
              <a:path w="4161790" h="356870">
                <a:moveTo>
                  <a:pt x="784402" y="356869"/>
                </a:moveTo>
                <a:lnTo>
                  <a:pt x="771702" y="356869"/>
                </a:lnTo>
                <a:lnTo>
                  <a:pt x="771702" y="344169"/>
                </a:lnTo>
                <a:lnTo>
                  <a:pt x="784402" y="344169"/>
                </a:lnTo>
                <a:lnTo>
                  <a:pt x="784402" y="356869"/>
                </a:lnTo>
                <a:close/>
              </a:path>
              <a:path w="4161790" h="356870">
                <a:moveTo>
                  <a:pt x="759002" y="356869"/>
                </a:moveTo>
                <a:lnTo>
                  <a:pt x="746302" y="356869"/>
                </a:lnTo>
                <a:lnTo>
                  <a:pt x="746302" y="344169"/>
                </a:lnTo>
                <a:lnTo>
                  <a:pt x="759002" y="344169"/>
                </a:lnTo>
                <a:lnTo>
                  <a:pt x="759002" y="356869"/>
                </a:lnTo>
                <a:close/>
              </a:path>
              <a:path w="4161790" h="356870">
                <a:moveTo>
                  <a:pt x="733602" y="356869"/>
                </a:moveTo>
                <a:lnTo>
                  <a:pt x="720902" y="356869"/>
                </a:lnTo>
                <a:lnTo>
                  <a:pt x="720902" y="344169"/>
                </a:lnTo>
                <a:lnTo>
                  <a:pt x="733602" y="344169"/>
                </a:lnTo>
                <a:lnTo>
                  <a:pt x="733602" y="356869"/>
                </a:lnTo>
                <a:close/>
              </a:path>
              <a:path w="4161790" h="356870">
                <a:moveTo>
                  <a:pt x="708202" y="356869"/>
                </a:moveTo>
                <a:lnTo>
                  <a:pt x="695502" y="356869"/>
                </a:lnTo>
                <a:lnTo>
                  <a:pt x="695502" y="344169"/>
                </a:lnTo>
                <a:lnTo>
                  <a:pt x="708202" y="344169"/>
                </a:lnTo>
                <a:lnTo>
                  <a:pt x="708202" y="356869"/>
                </a:lnTo>
                <a:close/>
              </a:path>
              <a:path w="4161790" h="356870">
                <a:moveTo>
                  <a:pt x="682802" y="356869"/>
                </a:moveTo>
                <a:lnTo>
                  <a:pt x="670102" y="356869"/>
                </a:lnTo>
                <a:lnTo>
                  <a:pt x="670102" y="344169"/>
                </a:lnTo>
                <a:lnTo>
                  <a:pt x="682802" y="344169"/>
                </a:lnTo>
                <a:lnTo>
                  <a:pt x="682802" y="356869"/>
                </a:lnTo>
                <a:close/>
              </a:path>
              <a:path w="4161790" h="356870">
                <a:moveTo>
                  <a:pt x="657402" y="356869"/>
                </a:moveTo>
                <a:lnTo>
                  <a:pt x="644702" y="356869"/>
                </a:lnTo>
                <a:lnTo>
                  <a:pt x="644702" y="344169"/>
                </a:lnTo>
                <a:lnTo>
                  <a:pt x="657402" y="344169"/>
                </a:lnTo>
                <a:lnTo>
                  <a:pt x="657402" y="356869"/>
                </a:lnTo>
                <a:close/>
              </a:path>
              <a:path w="4161790" h="356870">
                <a:moveTo>
                  <a:pt x="632002" y="356869"/>
                </a:moveTo>
                <a:lnTo>
                  <a:pt x="619302" y="356869"/>
                </a:lnTo>
                <a:lnTo>
                  <a:pt x="619302" y="344169"/>
                </a:lnTo>
                <a:lnTo>
                  <a:pt x="632002" y="344169"/>
                </a:lnTo>
                <a:lnTo>
                  <a:pt x="632002" y="356869"/>
                </a:lnTo>
                <a:close/>
              </a:path>
              <a:path w="4161790" h="356870">
                <a:moveTo>
                  <a:pt x="606602" y="356869"/>
                </a:moveTo>
                <a:lnTo>
                  <a:pt x="593902" y="356869"/>
                </a:lnTo>
                <a:lnTo>
                  <a:pt x="593902" y="344169"/>
                </a:lnTo>
                <a:lnTo>
                  <a:pt x="606602" y="344169"/>
                </a:lnTo>
                <a:lnTo>
                  <a:pt x="606602" y="356869"/>
                </a:lnTo>
                <a:close/>
              </a:path>
              <a:path w="4161790" h="356870">
                <a:moveTo>
                  <a:pt x="581202" y="356869"/>
                </a:moveTo>
                <a:lnTo>
                  <a:pt x="568502" y="356869"/>
                </a:lnTo>
                <a:lnTo>
                  <a:pt x="568502" y="344169"/>
                </a:lnTo>
                <a:lnTo>
                  <a:pt x="581202" y="344169"/>
                </a:lnTo>
                <a:lnTo>
                  <a:pt x="581202" y="356869"/>
                </a:lnTo>
                <a:close/>
              </a:path>
              <a:path w="4161790" h="356870">
                <a:moveTo>
                  <a:pt x="555802" y="356869"/>
                </a:moveTo>
                <a:lnTo>
                  <a:pt x="543102" y="356869"/>
                </a:lnTo>
                <a:lnTo>
                  <a:pt x="543102" y="344169"/>
                </a:lnTo>
                <a:lnTo>
                  <a:pt x="555802" y="344169"/>
                </a:lnTo>
                <a:lnTo>
                  <a:pt x="555802" y="356869"/>
                </a:lnTo>
                <a:close/>
              </a:path>
              <a:path w="4161790" h="356870">
                <a:moveTo>
                  <a:pt x="530402" y="356869"/>
                </a:moveTo>
                <a:lnTo>
                  <a:pt x="517702" y="356869"/>
                </a:lnTo>
                <a:lnTo>
                  <a:pt x="517702" y="344169"/>
                </a:lnTo>
                <a:lnTo>
                  <a:pt x="530402" y="344169"/>
                </a:lnTo>
                <a:lnTo>
                  <a:pt x="530402" y="356869"/>
                </a:lnTo>
                <a:close/>
              </a:path>
              <a:path w="4161790" h="356870">
                <a:moveTo>
                  <a:pt x="505002" y="356869"/>
                </a:moveTo>
                <a:lnTo>
                  <a:pt x="492302" y="356869"/>
                </a:lnTo>
                <a:lnTo>
                  <a:pt x="492302" y="344169"/>
                </a:lnTo>
                <a:lnTo>
                  <a:pt x="505002" y="344169"/>
                </a:lnTo>
                <a:lnTo>
                  <a:pt x="505002" y="356869"/>
                </a:lnTo>
                <a:close/>
              </a:path>
              <a:path w="4161790" h="356870">
                <a:moveTo>
                  <a:pt x="479602" y="356869"/>
                </a:moveTo>
                <a:lnTo>
                  <a:pt x="466902" y="356869"/>
                </a:lnTo>
                <a:lnTo>
                  <a:pt x="466902" y="344169"/>
                </a:lnTo>
                <a:lnTo>
                  <a:pt x="479602" y="344169"/>
                </a:lnTo>
                <a:lnTo>
                  <a:pt x="479602" y="356869"/>
                </a:lnTo>
                <a:close/>
              </a:path>
              <a:path w="4161790" h="356870">
                <a:moveTo>
                  <a:pt x="454202" y="356869"/>
                </a:moveTo>
                <a:lnTo>
                  <a:pt x="441502" y="356869"/>
                </a:lnTo>
                <a:lnTo>
                  <a:pt x="441502" y="344169"/>
                </a:lnTo>
                <a:lnTo>
                  <a:pt x="454202" y="344169"/>
                </a:lnTo>
                <a:lnTo>
                  <a:pt x="454202" y="356869"/>
                </a:lnTo>
                <a:close/>
              </a:path>
              <a:path w="4161790" h="356870">
                <a:moveTo>
                  <a:pt x="428802" y="356869"/>
                </a:moveTo>
                <a:lnTo>
                  <a:pt x="416102" y="356869"/>
                </a:lnTo>
                <a:lnTo>
                  <a:pt x="416102" y="344169"/>
                </a:lnTo>
                <a:lnTo>
                  <a:pt x="428802" y="344169"/>
                </a:lnTo>
                <a:lnTo>
                  <a:pt x="428802" y="356869"/>
                </a:lnTo>
                <a:close/>
              </a:path>
              <a:path w="4161790" h="356870">
                <a:moveTo>
                  <a:pt x="403402" y="356869"/>
                </a:moveTo>
                <a:lnTo>
                  <a:pt x="390702" y="356869"/>
                </a:lnTo>
                <a:lnTo>
                  <a:pt x="390702" y="344169"/>
                </a:lnTo>
                <a:lnTo>
                  <a:pt x="403402" y="344169"/>
                </a:lnTo>
                <a:lnTo>
                  <a:pt x="403402" y="356869"/>
                </a:lnTo>
                <a:close/>
              </a:path>
              <a:path w="4161790" h="356870">
                <a:moveTo>
                  <a:pt x="378002" y="356869"/>
                </a:moveTo>
                <a:lnTo>
                  <a:pt x="365302" y="356869"/>
                </a:lnTo>
                <a:lnTo>
                  <a:pt x="365302" y="344169"/>
                </a:lnTo>
                <a:lnTo>
                  <a:pt x="378002" y="344169"/>
                </a:lnTo>
                <a:lnTo>
                  <a:pt x="378002" y="356869"/>
                </a:lnTo>
                <a:close/>
              </a:path>
              <a:path w="4161790" h="356870">
                <a:moveTo>
                  <a:pt x="352602" y="356869"/>
                </a:moveTo>
                <a:lnTo>
                  <a:pt x="339902" y="356869"/>
                </a:lnTo>
                <a:lnTo>
                  <a:pt x="339902" y="344169"/>
                </a:lnTo>
                <a:lnTo>
                  <a:pt x="352602" y="344169"/>
                </a:lnTo>
                <a:lnTo>
                  <a:pt x="352602" y="356869"/>
                </a:lnTo>
                <a:close/>
              </a:path>
              <a:path w="4161790" h="356870">
                <a:moveTo>
                  <a:pt x="327202" y="356869"/>
                </a:moveTo>
                <a:lnTo>
                  <a:pt x="314502" y="356869"/>
                </a:lnTo>
                <a:lnTo>
                  <a:pt x="314502" y="344169"/>
                </a:lnTo>
                <a:lnTo>
                  <a:pt x="327202" y="344169"/>
                </a:lnTo>
                <a:lnTo>
                  <a:pt x="327202" y="356869"/>
                </a:lnTo>
                <a:close/>
              </a:path>
              <a:path w="4161790" h="356870">
                <a:moveTo>
                  <a:pt x="301802" y="356869"/>
                </a:moveTo>
                <a:lnTo>
                  <a:pt x="289102" y="356869"/>
                </a:lnTo>
                <a:lnTo>
                  <a:pt x="289102" y="344169"/>
                </a:lnTo>
                <a:lnTo>
                  <a:pt x="301802" y="344169"/>
                </a:lnTo>
                <a:lnTo>
                  <a:pt x="301802" y="356869"/>
                </a:lnTo>
                <a:close/>
              </a:path>
              <a:path w="4161790" h="356870">
                <a:moveTo>
                  <a:pt x="276402" y="356869"/>
                </a:moveTo>
                <a:lnTo>
                  <a:pt x="263702" y="356869"/>
                </a:lnTo>
                <a:lnTo>
                  <a:pt x="263702" y="344169"/>
                </a:lnTo>
                <a:lnTo>
                  <a:pt x="276402" y="344169"/>
                </a:lnTo>
                <a:lnTo>
                  <a:pt x="276402" y="356869"/>
                </a:lnTo>
                <a:close/>
              </a:path>
              <a:path w="4161790" h="356870">
                <a:moveTo>
                  <a:pt x="251002" y="356869"/>
                </a:moveTo>
                <a:lnTo>
                  <a:pt x="238302" y="356869"/>
                </a:lnTo>
                <a:lnTo>
                  <a:pt x="238302" y="344169"/>
                </a:lnTo>
                <a:lnTo>
                  <a:pt x="251002" y="344169"/>
                </a:lnTo>
                <a:lnTo>
                  <a:pt x="251002" y="356869"/>
                </a:lnTo>
                <a:close/>
              </a:path>
              <a:path w="4161790" h="356870">
                <a:moveTo>
                  <a:pt x="225602" y="356869"/>
                </a:moveTo>
                <a:lnTo>
                  <a:pt x="212902" y="356869"/>
                </a:lnTo>
                <a:lnTo>
                  <a:pt x="212902" y="344169"/>
                </a:lnTo>
                <a:lnTo>
                  <a:pt x="225602" y="344169"/>
                </a:lnTo>
                <a:lnTo>
                  <a:pt x="225602" y="356869"/>
                </a:lnTo>
                <a:close/>
              </a:path>
              <a:path w="4161790" h="356870">
                <a:moveTo>
                  <a:pt x="200202" y="356869"/>
                </a:moveTo>
                <a:lnTo>
                  <a:pt x="187502" y="356869"/>
                </a:lnTo>
                <a:lnTo>
                  <a:pt x="187502" y="344169"/>
                </a:lnTo>
                <a:lnTo>
                  <a:pt x="200202" y="344169"/>
                </a:lnTo>
                <a:lnTo>
                  <a:pt x="200202" y="356869"/>
                </a:lnTo>
                <a:close/>
              </a:path>
              <a:path w="4161790" h="356870">
                <a:moveTo>
                  <a:pt x="174802" y="356869"/>
                </a:moveTo>
                <a:lnTo>
                  <a:pt x="162102" y="356869"/>
                </a:lnTo>
                <a:lnTo>
                  <a:pt x="162102" y="344169"/>
                </a:lnTo>
                <a:lnTo>
                  <a:pt x="174802" y="344169"/>
                </a:lnTo>
                <a:lnTo>
                  <a:pt x="174802" y="356869"/>
                </a:lnTo>
                <a:close/>
              </a:path>
              <a:path w="4161790" h="356870">
                <a:moveTo>
                  <a:pt x="149402" y="356869"/>
                </a:moveTo>
                <a:lnTo>
                  <a:pt x="136702" y="356869"/>
                </a:lnTo>
                <a:lnTo>
                  <a:pt x="136702" y="344169"/>
                </a:lnTo>
                <a:lnTo>
                  <a:pt x="149402" y="344169"/>
                </a:lnTo>
                <a:lnTo>
                  <a:pt x="149402" y="356869"/>
                </a:lnTo>
                <a:close/>
              </a:path>
              <a:path w="4161790" h="356870">
                <a:moveTo>
                  <a:pt x="124002" y="356869"/>
                </a:moveTo>
                <a:lnTo>
                  <a:pt x="111302" y="356869"/>
                </a:lnTo>
                <a:lnTo>
                  <a:pt x="111302" y="344169"/>
                </a:lnTo>
                <a:lnTo>
                  <a:pt x="124002" y="344169"/>
                </a:lnTo>
                <a:lnTo>
                  <a:pt x="124002" y="356869"/>
                </a:lnTo>
                <a:close/>
              </a:path>
              <a:path w="4161790" h="356870">
                <a:moveTo>
                  <a:pt x="98602" y="356869"/>
                </a:moveTo>
                <a:lnTo>
                  <a:pt x="85902" y="356869"/>
                </a:lnTo>
                <a:lnTo>
                  <a:pt x="85902" y="344169"/>
                </a:lnTo>
                <a:lnTo>
                  <a:pt x="98602" y="344169"/>
                </a:lnTo>
                <a:lnTo>
                  <a:pt x="98602" y="356869"/>
                </a:lnTo>
                <a:close/>
              </a:path>
              <a:path w="4161790" h="356870">
                <a:moveTo>
                  <a:pt x="61904" y="344119"/>
                </a:moveTo>
                <a:lnTo>
                  <a:pt x="61239" y="344119"/>
                </a:lnTo>
                <a:lnTo>
                  <a:pt x="61007" y="344096"/>
                </a:lnTo>
                <a:lnTo>
                  <a:pt x="61904" y="344119"/>
                </a:lnTo>
                <a:close/>
              </a:path>
              <a:path w="4161790" h="356870">
                <a:moveTo>
                  <a:pt x="73202" y="356869"/>
                </a:moveTo>
                <a:lnTo>
                  <a:pt x="63626" y="356869"/>
                </a:lnTo>
                <a:lnTo>
                  <a:pt x="60439" y="356793"/>
                </a:lnTo>
                <a:lnTo>
                  <a:pt x="60020" y="356755"/>
                </a:lnTo>
                <a:lnTo>
                  <a:pt x="60985" y="344098"/>
                </a:lnTo>
                <a:lnTo>
                  <a:pt x="61239" y="344119"/>
                </a:lnTo>
                <a:lnTo>
                  <a:pt x="61904" y="344119"/>
                </a:lnTo>
                <a:lnTo>
                  <a:pt x="63868" y="344169"/>
                </a:lnTo>
                <a:lnTo>
                  <a:pt x="73202" y="344169"/>
                </a:lnTo>
                <a:lnTo>
                  <a:pt x="73202" y="356869"/>
                </a:lnTo>
                <a:close/>
              </a:path>
              <a:path w="4161790" h="356870">
                <a:moveTo>
                  <a:pt x="39417" y="338010"/>
                </a:moveTo>
                <a:lnTo>
                  <a:pt x="39128" y="337870"/>
                </a:lnTo>
                <a:lnTo>
                  <a:pt x="39417" y="338010"/>
                </a:lnTo>
                <a:close/>
              </a:path>
              <a:path w="4161790" h="356870">
                <a:moveTo>
                  <a:pt x="39558" y="338116"/>
                </a:moveTo>
                <a:lnTo>
                  <a:pt x="39373" y="338010"/>
                </a:lnTo>
                <a:lnTo>
                  <a:pt x="39558" y="338116"/>
                </a:lnTo>
                <a:close/>
              </a:path>
              <a:path w="4161790" h="356870">
                <a:moveTo>
                  <a:pt x="39759" y="338175"/>
                </a:moveTo>
                <a:lnTo>
                  <a:pt x="39408" y="338010"/>
                </a:lnTo>
                <a:lnTo>
                  <a:pt x="39759" y="338175"/>
                </a:lnTo>
                <a:close/>
              </a:path>
              <a:path w="4161790" h="356870">
                <a:moveTo>
                  <a:pt x="46431" y="354444"/>
                </a:moveTo>
                <a:lnTo>
                  <a:pt x="44767" y="354012"/>
                </a:lnTo>
                <a:lnTo>
                  <a:pt x="38912" y="351866"/>
                </a:lnTo>
                <a:lnTo>
                  <a:pt x="33337" y="349186"/>
                </a:lnTo>
                <a:lnTo>
                  <a:pt x="32969" y="348957"/>
                </a:lnTo>
                <a:lnTo>
                  <a:pt x="39558" y="338116"/>
                </a:lnTo>
                <a:lnTo>
                  <a:pt x="39759" y="338175"/>
                </a:lnTo>
                <a:lnTo>
                  <a:pt x="43619" y="340042"/>
                </a:lnTo>
                <a:lnTo>
                  <a:pt x="44145" y="340296"/>
                </a:lnTo>
                <a:lnTo>
                  <a:pt x="48346" y="341795"/>
                </a:lnTo>
                <a:lnTo>
                  <a:pt x="48831" y="341972"/>
                </a:lnTo>
                <a:lnTo>
                  <a:pt x="49593" y="342138"/>
                </a:lnTo>
                <a:lnTo>
                  <a:pt x="46431" y="354444"/>
                </a:lnTo>
                <a:close/>
              </a:path>
              <a:path w="4161790" h="356870">
                <a:moveTo>
                  <a:pt x="44145" y="340296"/>
                </a:moveTo>
                <a:lnTo>
                  <a:pt x="43561" y="340042"/>
                </a:lnTo>
                <a:lnTo>
                  <a:pt x="43803" y="340131"/>
                </a:lnTo>
                <a:lnTo>
                  <a:pt x="44145" y="340296"/>
                </a:lnTo>
                <a:close/>
              </a:path>
              <a:path w="4161790" h="356870">
                <a:moveTo>
                  <a:pt x="43803" y="340131"/>
                </a:moveTo>
                <a:lnTo>
                  <a:pt x="43561" y="340042"/>
                </a:lnTo>
                <a:lnTo>
                  <a:pt x="43803" y="340131"/>
                </a:lnTo>
                <a:close/>
              </a:path>
              <a:path w="4161790" h="356870">
                <a:moveTo>
                  <a:pt x="44254" y="340296"/>
                </a:moveTo>
                <a:lnTo>
                  <a:pt x="43803" y="340131"/>
                </a:lnTo>
                <a:lnTo>
                  <a:pt x="44254" y="340296"/>
                </a:lnTo>
                <a:close/>
              </a:path>
              <a:path w="4161790" h="356870">
                <a:moveTo>
                  <a:pt x="48831" y="341972"/>
                </a:moveTo>
                <a:lnTo>
                  <a:pt x="48234" y="341795"/>
                </a:lnTo>
                <a:lnTo>
                  <a:pt x="48592" y="341885"/>
                </a:lnTo>
                <a:lnTo>
                  <a:pt x="48831" y="341972"/>
                </a:lnTo>
                <a:close/>
              </a:path>
              <a:path w="4161790" h="356870">
                <a:moveTo>
                  <a:pt x="48592" y="341885"/>
                </a:moveTo>
                <a:lnTo>
                  <a:pt x="48234" y="341795"/>
                </a:lnTo>
                <a:lnTo>
                  <a:pt x="48592" y="341885"/>
                </a:lnTo>
                <a:close/>
              </a:path>
              <a:path w="4161790" h="356870">
                <a:moveTo>
                  <a:pt x="48939" y="341972"/>
                </a:moveTo>
                <a:lnTo>
                  <a:pt x="48592" y="341885"/>
                </a:lnTo>
                <a:lnTo>
                  <a:pt x="48939" y="341972"/>
                </a:lnTo>
                <a:close/>
              </a:path>
              <a:path w="4161790" h="356870">
                <a:moveTo>
                  <a:pt x="21640" y="340931"/>
                </a:moveTo>
                <a:lnTo>
                  <a:pt x="18656" y="338213"/>
                </a:lnTo>
                <a:lnTo>
                  <a:pt x="14541" y="333692"/>
                </a:lnTo>
                <a:lnTo>
                  <a:pt x="12293" y="330669"/>
                </a:lnTo>
                <a:lnTo>
                  <a:pt x="22453" y="323075"/>
                </a:lnTo>
                <a:lnTo>
                  <a:pt x="24182" y="325374"/>
                </a:lnTo>
                <a:lnTo>
                  <a:pt x="24536" y="325843"/>
                </a:lnTo>
                <a:lnTo>
                  <a:pt x="27458" y="329018"/>
                </a:lnTo>
                <a:lnTo>
                  <a:pt x="27851" y="329450"/>
                </a:lnTo>
                <a:lnTo>
                  <a:pt x="30187" y="331533"/>
                </a:lnTo>
                <a:lnTo>
                  <a:pt x="21640" y="340931"/>
                </a:lnTo>
                <a:close/>
              </a:path>
              <a:path w="4161790" h="356870">
                <a:moveTo>
                  <a:pt x="24536" y="325843"/>
                </a:moveTo>
                <a:lnTo>
                  <a:pt x="24142" y="325374"/>
                </a:lnTo>
                <a:lnTo>
                  <a:pt x="24375" y="325629"/>
                </a:lnTo>
                <a:lnTo>
                  <a:pt x="24536" y="325843"/>
                </a:lnTo>
                <a:close/>
              </a:path>
              <a:path w="4161790" h="356870">
                <a:moveTo>
                  <a:pt x="24375" y="325629"/>
                </a:moveTo>
                <a:lnTo>
                  <a:pt x="24142" y="325374"/>
                </a:lnTo>
                <a:lnTo>
                  <a:pt x="24375" y="325629"/>
                </a:lnTo>
                <a:close/>
              </a:path>
              <a:path w="4161790" h="356870">
                <a:moveTo>
                  <a:pt x="24570" y="325843"/>
                </a:moveTo>
                <a:lnTo>
                  <a:pt x="24375" y="325629"/>
                </a:lnTo>
                <a:lnTo>
                  <a:pt x="24570" y="325843"/>
                </a:lnTo>
                <a:close/>
              </a:path>
              <a:path w="4161790" h="356870">
                <a:moveTo>
                  <a:pt x="27851" y="329450"/>
                </a:moveTo>
                <a:lnTo>
                  <a:pt x="27419" y="329018"/>
                </a:lnTo>
                <a:lnTo>
                  <a:pt x="27643" y="329222"/>
                </a:lnTo>
                <a:lnTo>
                  <a:pt x="27851" y="329450"/>
                </a:lnTo>
                <a:close/>
              </a:path>
              <a:path w="4161790" h="356870">
                <a:moveTo>
                  <a:pt x="27643" y="329222"/>
                </a:moveTo>
                <a:lnTo>
                  <a:pt x="27419" y="329018"/>
                </a:lnTo>
                <a:lnTo>
                  <a:pt x="27643" y="329222"/>
                </a:lnTo>
                <a:close/>
              </a:path>
              <a:path w="4161790" h="356870">
                <a:moveTo>
                  <a:pt x="27894" y="329450"/>
                </a:moveTo>
                <a:lnTo>
                  <a:pt x="27643" y="329222"/>
                </a:lnTo>
                <a:lnTo>
                  <a:pt x="27894" y="329450"/>
                </a:lnTo>
                <a:close/>
              </a:path>
              <a:path w="4161790" h="356870">
                <a:moveTo>
                  <a:pt x="5334" y="318642"/>
                </a:moveTo>
                <a:lnTo>
                  <a:pt x="5003" y="317957"/>
                </a:lnTo>
                <a:lnTo>
                  <a:pt x="2857" y="312102"/>
                </a:lnTo>
                <a:lnTo>
                  <a:pt x="1308" y="306069"/>
                </a:lnTo>
                <a:lnTo>
                  <a:pt x="1092" y="304888"/>
                </a:lnTo>
                <a:lnTo>
                  <a:pt x="13601" y="302653"/>
                </a:lnTo>
                <a:lnTo>
                  <a:pt x="13665" y="303136"/>
                </a:lnTo>
                <a:lnTo>
                  <a:pt x="14921" y="308038"/>
                </a:lnTo>
                <a:lnTo>
                  <a:pt x="15074" y="308635"/>
                </a:lnTo>
                <a:lnTo>
                  <a:pt x="16602" y="312724"/>
                </a:lnTo>
                <a:lnTo>
                  <a:pt x="16747" y="313145"/>
                </a:lnTo>
                <a:lnTo>
                  <a:pt x="5334" y="318642"/>
                </a:lnTo>
                <a:close/>
              </a:path>
              <a:path w="4161790" h="356870">
                <a:moveTo>
                  <a:pt x="13727" y="303379"/>
                </a:moveTo>
                <a:lnTo>
                  <a:pt x="13665" y="303136"/>
                </a:lnTo>
                <a:lnTo>
                  <a:pt x="13727" y="303379"/>
                </a:lnTo>
                <a:close/>
              </a:path>
              <a:path w="4161790" h="356870">
                <a:moveTo>
                  <a:pt x="13785" y="303606"/>
                </a:moveTo>
                <a:lnTo>
                  <a:pt x="13727" y="303379"/>
                </a:lnTo>
                <a:lnTo>
                  <a:pt x="13785" y="303606"/>
                </a:lnTo>
                <a:close/>
              </a:path>
              <a:path w="4161790" h="356870">
                <a:moveTo>
                  <a:pt x="15074" y="308635"/>
                </a:moveTo>
                <a:lnTo>
                  <a:pt x="14897" y="308038"/>
                </a:lnTo>
                <a:lnTo>
                  <a:pt x="14980" y="308269"/>
                </a:lnTo>
                <a:lnTo>
                  <a:pt x="15074" y="308635"/>
                </a:lnTo>
                <a:close/>
              </a:path>
              <a:path w="4161790" h="356870">
                <a:moveTo>
                  <a:pt x="14980" y="308269"/>
                </a:moveTo>
                <a:lnTo>
                  <a:pt x="14897" y="308038"/>
                </a:lnTo>
                <a:lnTo>
                  <a:pt x="14980" y="308269"/>
                </a:lnTo>
                <a:close/>
              </a:path>
              <a:path w="4161790" h="356870">
                <a:moveTo>
                  <a:pt x="15114" y="308635"/>
                </a:moveTo>
                <a:lnTo>
                  <a:pt x="14980" y="308269"/>
                </a:lnTo>
                <a:lnTo>
                  <a:pt x="15114" y="308635"/>
                </a:lnTo>
                <a:close/>
              </a:path>
              <a:path w="4161790" h="356870">
                <a:moveTo>
                  <a:pt x="16747" y="313145"/>
                </a:moveTo>
                <a:lnTo>
                  <a:pt x="16573" y="312724"/>
                </a:lnTo>
                <a:lnTo>
                  <a:pt x="16679" y="312935"/>
                </a:lnTo>
                <a:lnTo>
                  <a:pt x="16747" y="313145"/>
                </a:lnTo>
                <a:close/>
              </a:path>
              <a:path w="4161790" h="356870">
                <a:moveTo>
                  <a:pt x="16679" y="312935"/>
                </a:moveTo>
                <a:lnTo>
                  <a:pt x="16573" y="312724"/>
                </a:lnTo>
                <a:lnTo>
                  <a:pt x="16679" y="31293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468234" y="4641215"/>
            <a:ext cx="4161790" cy="356870"/>
          </a:xfrm>
          <a:custGeom>
            <a:avLst/>
            <a:gdLst/>
            <a:ahLst/>
            <a:cxnLst/>
            <a:rect l="l" t="t" r="r" b="b"/>
            <a:pathLst>
              <a:path w="4161790" h="356870">
                <a:moveTo>
                  <a:pt x="12700" y="293154"/>
                </a:moveTo>
                <a:lnTo>
                  <a:pt x="0" y="293154"/>
                </a:lnTo>
                <a:lnTo>
                  <a:pt x="0" y="280454"/>
                </a:lnTo>
                <a:lnTo>
                  <a:pt x="12700" y="280454"/>
                </a:lnTo>
                <a:lnTo>
                  <a:pt x="12700" y="293154"/>
                </a:lnTo>
                <a:close/>
              </a:path>
              <a:path w="4161790" h="356870">
                <a:moveTo>
                  <a:pt x="12700" y="267754"/>
                </a:moveTo>
                <a:lnTo>
                  <a:pt x="0" y="267754"/>
                </a:lnTo>
                <a:lnTo>
                  <a:pt x="0" y="255054"/>
                </a:lnTo>
                <a:lnTo>
                  <a:pt x="12700" y="255054"/>
                </a:lnTo>
                <a:lnTo>
                  <a:pt x="12700" y="267754"/>
                </a:lnTo>
                <a:close/>
              </a:path>
              <a:path w="4161790" h="356870">
                <a:moveTo>
                  <a:pt x="12700" y="242354"/>
                </a:moveTo>
                <a:lnTo>
                  <a:pt x="0" y="242354"/>
                </a:lnTo>
                <a:lnTo>
                  <a:pt x="0" y="229654"/>
                </a:lnTo>
                <a:lnTo>
                  <a:pt x="12700" y="229654"/>
                </a:lnTo>
                <a:lnTo>
                  <a:pt x="12700" y="242354"/>
                </a:lnTo>
                <a:close/>
              </a:path>
              <a:path w="4161790" h="356870">
                <a:moveTo>
                  <a:pt x="12700" y="216954"/>
                </a:moveTo>
                <a:lnTo>
                  <a:pt x="0" y="216954"/>
                </a:lnTo>
                <a:lnTo>
                  <a:pt x="0" y="204254"/>
                </a:lnTo>
                <a:lnTo>
                  <a:pt x="12700" y="204254"/>
                </a:lnTo>
                <a:lnTo>
                  <a:pt x="12700" y="216954"/>
                </a:lnTo>
                <a:close/>
              </a:path>
              <a:path w="4161790" h="356870">
                <a:moveTo>
                  <a:pt x="12700" y="191554"/>
                </a:moveTo>
                <a:lnTo>
                  <a:pt x="0" y="191554"/>
                </a:lnTo>
                <a:lnTo>
                  <a:pt x="0" y="178854"/>
                </a:lnTo>
                <a:lnTo>
                  <a:pt x="12700" y="178854"/>
                </a:lnTo>
                <a:lnTo>
                  <a:pt x="12700" y="191554"/>
                </a:lnTo>
                <a:close/>
              </a:path>
              <a:path w="4161790" h="356870">
                <a:moveTo>
                  <a:pt x="12700" y="166154"/>
                </a:moveTo>
                <a:lnTo>
                  <a:pt x="0" y="166154"/>
                </a:lnTo>
                <a:lnTo>
                  <a:pt x="0" y="153454"/>
                </a:lnTo>
                <a:lnTo>
                  <a:pt x="12700" y="153454"/>
                </a:lnTo>
                <a:lnTo>
                  <a:pt x="12700" y="166154"/>
                </a:lnTo>
                <a:close/>
              </a:path>
              <a:path w="4161790" h="356870">
                <a:moveTo>
                  <a:pt x="12700" y="140754"/>
                </a:moveTo>
                <a:lnTo>
                  <a:pt x="0" y="140754"/>
                </a:lnTo>
                <a:lnTo>
                  <a:pt x="0" y="128054"/>
                </a:lnTo>
                <a:lnTo>
                  <a:pt x="12700" y="128054"/>
                </a:lnTo>
                <a:lnTo>
                  <a:pt x="12700" y="140754"/>
                </a:lnTo>
                <a:close/>
              </a:path>
              <a:path w="4161790" h="356870">
                <a:moveTo>
                  <a:pt x="12700" y="115354"/>
                </a:moveTo>
                <a:lnTo>
                  <a:pt x="0" y="115354"/>
                </a:lnTo>
                <a:lnTo>
                  <a:pt x="0" y="102654"/>
                </a:lnTo>
                <a:lnTo>
                  <a:pt x="12700" y="102654"/>
                </a:lnTo>
                <a:lnTo>
                  <a:pt x="12700" y="115354"/>
                </a:lnTo>
                <a:close/>
              </a:path>
              <a:path w="4161790" h="356870">
                <a:moveTo>
                  <a:pt x="12700" y="89954"/>
                </a:moveTo>
                <a:lnTo>
                  <a:pt x="0" y="89954"/>
                </a:lnTo>
                <a:lnTo>
                  <a:pt x="0" y="77254"/>
                </a:lnTo>
                <a:lnTo>
                  <a:pt x="12700" y="77254"/>
                </a:lnTo>
                <a:lnTo>
                  <a:pt x="12700" y="89954"/>
                </a:lnTo>
                <a:close/>
              </a:path>
              <a:path w="4161790" h="356870">
                <a:moveTo>
                  <a:pt x="12700" y="64554"/>
                </a:moveTo>
                <a:lnTo>
                  <a:pt x="0" y="64554"/>
                </a:lnTo>
                <a:lnTo>
                  <a:pt x="76" y="60439"/>
                </a:lnTo>
                <a:lnTo>
                  <a:pt x="330" y="57200"/>
                </a:lnTo>
                <a:lnTo>
                  <a:pt x="736" y="54013"/>
                </a:lnTo>
                <a:lnTo>
                  <a:pt x="1308" y="50800"/>
                </a:lnTo>
                <a:lnTo>
                  <a:pt x="1422" y="50355"/>
                </a:lnTo>
                <a:lnTo>
                  <a:pt x="13666" y="53505"/>
                </a:lnTo>
                <a:lnTo>
                  <a:pt x="13682" y="53733"/>
                </a:lnTo>
                <a:lnTo>
                  <a:pt x="13268" y="56095"/>
                </a:lnTo>
                <a:lnTo>
                  <a:pt x="12954" y="58648"/>
                </a:lnTo>
                <a:lnTo>
                  <a:pt x="12767" y="61239"/>
                </a:lnTo>
                <a:lnTo>
                  <a:pt x="12700" y="63715"/>
                </a:lnTo>
                <a:lnTo>
                  <a:pt x="12700" y="64554"/>
                </a:lnTo>
                <a:close/>
              </a:path>
              <a:path w="4161790" h="356870">
                <a:moveTo>
                  <a:pt x="13721" y="53517"/>
                </a:moveTo>
                <a:close/>
              </a:path>
              <a:path w="4161790" h="356870">
                <a:moveTo>
                  <a:pt x="13665" y="53733"/>
                </a:moveTo>
                <a:lnTo>
                  <a:pt x="13711" y="53517"/>
                </a:lnTo>
                <a:lnTo>
                  <a:pt x="13665" y="53733"/>
                </a:lnTo>
                <a:close/>
              </a:path>
              <a:path w="4161790" h="356870">
                <a:moveTo>
                  <a:pt x="13682" y="53733"/>
                </a:moveTo>
                <a:lnTo>
                  <a:pt x="13714" y="53557"/>
                </a:lnTo>
                <a:lnTo>
                  <a:pt x="13682" y="53733"/>
                </a:lnTo>
                <a:close/>
              </a:path>
              <a:path w="4161790" h="356870">
                <a:moveTo>
                  <a:pt x="13294" y="55898"/>
                </a:moveTo>
                <a:close/>
              </a:path>
              <a:path w="4161790" h="356870">
                <a:moveTo>
                  <a:pt x="13268" y="56095"/>
                </a:moveTo>
                <a:lnTo>
                  <a:pt x="13294" y="55898"/>
                </a:lnTo>
                <a:lnTo>
                  <a:pt x="13268" y="56095"/>
                </a:lnTo>
                <a:close/>
              </a:path>
              <a:path w="4161790" h="356870">
                <a:moveTo>
                  <a:pt x="12975" y="58384"/>
                </a:moveTo>
                <a:close/>
              </a:path>
              <a:path w="4161790" h="356870">
                <a:moveTo>
                  <a:pt x="12954" y="58648"/>
                </a:moveTo>
                <a:lnTo>
                  <a:pt x="12975" y="58384"/>
                </a:lnTo>
                <a:lnTo>
                  <a:pt x="12954" y="58648"/>
                </a:lnTo>
                <a:close/>
              </a:path>
              <a:path w="4161790" h="356870">
                <a:moveTo>
                  <a:pt x="12767" y="61239"/>
                </a:moveTo>
                <a:lnTo>
                  <a:pt x="12776" y="60921"/>
                </a:lnTo>
                <a:lnTo>
                  <a:pt x="12767" y="61239"/>
                </a:lnTo>
                <a:close/>
              </a:path>
              <a:path w="4161790" h="356870">
                <a:moveTo>
                  <a:pt x="17284" y="42672"/>
                </a:moveTo>
                <a:lnTo>
                  <a:pt x="5842" y="37160"/>
                </a:lnTo>
                <a:lnTo>
                  <a:pt x="7683" y="33337"/>
                </a:lnTo>
                <a:lnTo>
                  <a:pt x="10883" y="28079"/>
                </a:lnTo>
                <a:lnTo>
                  <a:pt x="12992" y="25247"/>
                </a:lnTo>
                <a:lnTo>
                  <a:pt x="23164" y="32854"/>
                </a:lnTo>
                <a:lnTo>
                  <a:pt x="21612" y="34937"/>
                </a:lnTo>
                <a:lnTo>
                  <a:pt x="21234" y="35445"/>
                </a:lnTo>
                <a:lnTo>
                  <a:pt x="19019" y="39128"/>
                </a:lnTo>
                <a:lnTo>
                  <a:pt x="18694" y="39662"/>
                </a:lnTo>
                <a:lnTo>
                  <a:pt x="17284" y="42672"/>
                </a:lnTo>
                <a:close/>
              </a:path>
              <a:path w="4161790" h="356870">
                <a:moveTo>
                  <a:pt x="21234" y="35445"/>
                </a:moveTo>
                <a:lnTo>
                  <a:pt x="21577" y="34937"/>
                </a:lnTo>
                <a:lnTo>
                  <a:pt x="21416" y="35201"/>
                </a:lnTo>
                <a:lnTo>
                  <a:pt x="21234" y="35445"/>
                </a:lnTo>
                <a:close/>
              </a:path>
              <a:path w="4161790" h="356870">
                <a:moveTo>
                  <a:pt x="21416" y="35201"/>
                </a:moveTo>
                <a:lnTo>
                  <a:pt x="21577" y="34937"/>
                </a:lnTo>
                <a:lnTo>
                  <a:pt x="21416" y="35201"/>
                </a:lnTo>
                <a:close/>
              </a:path>
              <a:path w="4161790" h="356870">
                <a:moveTo>
                  <a:pt x="21267" y="35445"/>
                </a:moveTo>
                <a:lnTo>
                  <a:pt x="21416" y="35201"/>
                </a:lnTo>
                <a:lnTo>
                  <a:pt x="21267" y="35445"/>
                </a:lnTo>
                <a:close/>
              </a:path>
              <a:path w="4161790" h="356870">
                <a:moveTo>
                  <a:pt x="18919" y="39292"/>
                </a:moveTo>
                <a:lnTo>
                  <a:pt x="18999" y="39128"/>
                </a:lnTo>
                <a:lnTo>
                  <a:pt x="18919" y="39292"/>
                </a:lnTo>
                <a:close/>
              </a:path>
              <a:path w="4161790" h="356870">
                <a:moveTo>
                  <a:pt x="18741" y="39662"/>
                </a:moveTo>
                <a:lnTo>
                  <a:pt x="18919" y="39292"/>
                </a:lnTo>
                <a:lnTo>
                  <a:pt x="18741" y="39662"/>
                </a:lnTo>
                <a:close/>
              </a:path>
              <a:path w="4161790" h="356870">
                <a:moveTo>
                  <a:pt x="31033" y="24529"/>
                </a:moveTo>
                <a:lnTo>
                  <a:pt x="22517" y="15151"/>
                </a:lnTo>
                <a:lnTo>
                  <a:pt x="23177" y="14541"/>
                </a:lnTo>
                <a:lnTo>
                  <a:pt x="28079" y="10883"/>
                </a:lnTo>
                <a:lnTo>
                  <a:pt x="33337" y="7683"/>
                </a:lnTo>
                <a:lnTo>
                  <a:pt x="34569" y="7099"/>
                </a:lnTo>
                <a:lnTo>
                  <a:pt x="40081" y="18529"/>
                </a:lnTo>
                <a:lnTo>
                  <a:pt x="39746" y="18694"/>
                </a:lnTo>
                <a:lnTo>
                  <a:pt x="39128" y="18999"/>
                </a:lnTo>
                <a:lnTo>
                  <a:pt x="35499" y="21234"/>
                </a:lnTo>
                <a:lnTo>
                  <a:pt x="34937" y="21577"/>
                </a:lnTo>
                <a:lnTo>
                  <a:pt x="31553" y="24142"/>
                </a:lnTo>
                <a:lnTo>
                  <a:pt x="31033" y="24529"/>
                </a:lnTo>
                <a:close/>
              </a:path>
              <a:path w="4161790" h="356870">
                <a:moveTo>
                  <a:pt x="39305" y="18911"/>
                </a:moveTo>
                <a:lnTo>
                  <a:pt x="39662" y="18694"/>
                </a:lnTo>
                <a:lnTo>
                  <a:pt x="39305" y="18911"/>
                </a:lnTo>
                <a:close/>
              </a:path>
              <a:path w="4161790" h="356870">
                <a:moveTo>
                  <a:pt x="39162" y="18999"/>
                </a:moveTo>
                <a:lnTo>
                  <a:pt x="39305" y="18911"/>
                </a:lnTo>
                <a:lnTo>
                  <a:pt x="39162" y="18999"/>
                </a:lnTo>
                <a:close/>
              </a:path>
              <a:path w="4161790" h="356870">
                <a:moveTo>
                  <a:pt x="34937" y="21577"/>
                </a:moveTo>
                <a:lnTo>
                  <a:pt x="35445" y="21234"/>
                </a:lnTo>
                <a:lnTo>
                  <a:pt x="35205" y="21413"/>
                </a:lnTo>
                <a:lnTo>
                  <a:pt x="34937" y="21577"/>
                </a:lnTo>
                <a:close/>
              </a:path>
              <a:path w="4161790" h="356870">
                <a:moveTo>
                  <a:pt x="35205" y="21413"/>
                </a:moveTo>
                <a:lnTo>
                  <a:pt x="35445" y="21234"/>
                </a:lnTo>
                <a:lnTo>
                  <a:pt x="35205" y="21413"/>
                </a:lnTo>
                <a:close/>
              </a:path>
              <a:path w="4161790" h="356870">
                <a:moveTo>
                  <a:pt x="34986" y="21577"/>
                </a:moveTo>
                <a:lnTo>
                  <a:pt x="35205" y="21413"/>
                </a:lnTo>
                <a:lnTo>
                  <a:pt x="34986" y="21577"/>
                </a:lnTo>
                <a:close/>
              </a:path>
              <a:path w="4161790" h="356870">
                <a:moveTo>
                  <a:pt x="31034" y="24530"/>
                </a:moveTo>
                <a:lnTo>
                  <a:pt x="31496" y="24142"/>
                </a:lnTo>
                <a:lnTo>
                  <a:pt x="31241" y="24375"/>
                </a:lnTo>
                <a:lnTo>
                  <a:pt x="31034" y="24530"/>
                </a:lnTo>
                <a:close/>
              </a:path>
              <a:path w="4161790" h="356870">
                <a:moveTo>
                  <a:pt x="31241" y="24375"/>
                </a:moveTo>
                <a:lnTo>
                  <a:pt x="31496" y="24142"/>
                </a:lnTo>
                <a:lnTo>
                  <a:pt x="31241" y="24375"/>
                </a:lnTo>
                <a:close/>
              </a:path>
              <a:path w="4161790" h="356870">
                <a:moveTo>
                  <a:pt x="31051" y="24549"/>
                </a:moveTo>
                <a:lnTo>
                  <a:pt x="31241" y="24375"/>
                </a:lnTo>
                <a:lnTo>
                  <a:pt x="31051" y="24549"/>
                </a:lnTo>
                <a:close/>
              </a:path>
              <a:path w="4161790" h="356870">
                <a:moveTo>
                  <a:pt x="50736" y="14439"/>
                </a:moveTo>
                <a:lnTo>
                  <a:pt x="61518" y="50"/>
                </a:lnTo>
                <a:lnTo>
                  <a:pt x="61836" y="12750"/>
                </a:lnTo>
                <a:lnTo>
                  <a:pt x="61239" y="12750"/>
                </a:lnTo>
                <a:lnTo>
                  <a:pt x="58351" y="12979"/>
                </a:lnTo>
                <a:lnTo>
                  <a:pt x="55812" y="13309"/>
                </a:lnTo>
                <a:lnTo>
                  <a:pt x="53830" y="13665"/>
                </a:lnTo>
                <a:lnTo>
                  <a:pt x="53263" y="13766"/>
                </a:lnTo>
                <a:lnTo>
                  <a:pt x="50736" y="14439"/>
                </a:lnTo>
                <a:close/>
              </a:path>
              <a:path w="4161790" h="356870">
                <a:moveTo>
                  <a:pt x="60921" y="12776"/>
                </a:moveTo>
                <a:lnTo>
                  <a:pt x="61239" y="12750"/>
                </a:lnTo>
                <a:lnTo>
                  <a:pt x="61836" y="12750"/>
                </a:lnTo>
                <a:lnTo>
                  <a:pt x="60921" y="12776"/>
                </a:lnTo>
                <a:close/>
              </a:path>
              <a:path w="4161790" h="356870">
                <a:moveTo>
                  <a:pt x="58384" y="12975"/>
                </a:moveTo>
                <a:lnTo>
                  <a:pt x="58648" y="12941"/>
                </a:lnTo>
                <a:lnTo>
                  <a:pt x="58815" y="12941"/>
                </a:lnTo>
                <a:lnTo>
                  <a:pt x="58384" y="12975"/>
                </a:lnTo>
                <a:close/>
              </a:path>
              <a:path w="4161790" h="356870">
                <a:moveTo>
                  <a:pt x="58351" y="12979"/>
                </a:moveTo>
                <a:close/>
              </a:path>
              <a:path w="4161790" h="356870">
                <a:moveTo>
                  <a:pt x="55898" y="13294"/>
                </a:moveTo>
                <a:lnTo>
                  <a:pt x="56095" y="13258"/>
                </a:lnTo>
                <a:lnTo>
                  <a:pt x="55898" y="13294"/>
                </a:lnTo>
                <a:close/>
              </a:path>
              <a:path w="4161790" h="356870">
                <a:moveTo>
                  <a:pt x="55812" y="13309"/>
                </a:moveTo>
                <a:close/>
              </a:path>
              <a:path w="4161790" h="356870">
                <a:moveTo>
                  <a:pt x="53514" y="13721"/>
                </a:moveTo>
                <a:lnTo>
                  <a:pt x="53733" y="13665"/>
                </a:lnTo>
                <a:lnTo>
                  <a:pt x="53514" y="13721"/>
                </a:lnTo>
                <a:close/>
              </a:path>
              <a:path w="4161790" h="356870">
                <a:moveTo>
                  <a:pt x="53340" y="13766"/>
                </a:moveTo>
                <a:lnTo>
                  <a:pt x="53514" y="13721"/>
                </a:lnTo>
                <a:lnTo>
                  <a:pt x="53340" y="13766"/>
                </a:lnTo>
                <a:close/>
              </a:path>
              <a:path w="4161790" h="356870">
                <a:moveTo>
                  <a:pt x="87071" y="12700"/>
                </a:moveTo>
                <a:lnTo>
                  <a:pt x="74371" y="12700"/>
                </a:lnTo>
                <a:lnTo>
                  <a:pt x="74371" y="0"/>
                </a:lnTo>
                <a:lnTo>
                  <a:pt x="87071" y="0"/>
                </a:lnTo>
                <a:lnTo>
                  <a:pt x="87071" y="12700"/>
                </a:lnTo>
                <a:close/>
              </a:path>
              <a:path w="4161790" h="356870">
                <a:moveTo>
                  <a:pt x="112471" y="12700"/>
                </a:moveTo>
                <a:lnTo>
                  <a:pt x="99771" y="12700"/>
                </a:lnTo>
                <a:lnTo>
                  <a:pt x="99771" y="0"/>
                </a:lnTo>
                <a:lnTo>
                  <a:pt x="112471" y="0"/>
                </a:lnTo>
                <a:lnTo>
                  <a:pt x="112471" y="12700"/>
                </a:lnTo>
                <a:close/>
              </a:path>
              <a:path w="4161790" h="356870">
                <a:moveTo>
                  <a:pt x="137871" y="12700"/>
                </a:moveTo>
                <a:lnTo>
                  <a:pt x="125171" y="12700"/>
                </a:lnTo>
                <a:lnTo>
                  <a:pt x="125171" y="0"/>
                </a:lnTo>
                <a:lnTo>
                  <a:pt x="137871" y="0"/>
                </a:lnTo>
                <a:lnTo>
                  <a:pt x="137871" y="12700"/>
                </a:lnTo>
                <a:close/>
              </a:path>
              <a:path w="4161790" h="356870">
                <a:moveTo>
                  <a:pt x="163271" y="12700"/>
                </a:moveTo>
                <a:lnTo>
                  <a:pt x="150571" y="12700"/>
                </a:lnTo>
                <a:lnTo>
                  <a:pt x="150571" y="0"/>
                </a:lnTo>
                <a:lnTo>
                  <a:pt x="163271" y="0"/>
                </a:lnTo>
                <a:lnTo>
                  <a:pt x="163271" y="12700"/>
                </a:lnTo>
                <a:close/>
              </a:path>
              <a:path w="4161790" h="356870">
                <a:moveTo>
                  <a:pt x="188671" y="12700"/>
                </a:moveTo>
                <a:lnTo>
                  <a:pt x="175971" y="12700"/>
                </a:lnTo>
                <a:lnTo>
                  <a:pt x="175971" y="0"/>
                </a:lnTo>
                <a:lnTo>
                  <a:pt x="188671" y="0"/>
                </a:lnTo>
                <a:lnTo>
                  <a:pt x="188671" y="12700"/>
                </a:lnTo>
                <a:close/>
              </a:path>
              <a:path w="4161790" h="356870">
                <a:moveTo>
                  <a:pt x="214071" y="12700"/>
                </a:moveTo>
                <a:lnTo>
                  <a:pt x="201371" y="12700"/>
                </a:lnTo>
                <a:lnTo>
                  <a:pt x="201371" y="0"/>
                </a:lnTo>
                <a:lnTo>
                  <a:pt x="214071" y="0"/>
                </a:lnTo>
                <a:lnTo>
                  <a:pt x="214071" y="12700"/>
                </a:lnTo>
                <a:close/>
              </a:path>
              <a:path w="4161790" h="356870">
                <a:moveTo>
                  <a:pt x="239471" y="12700"/>
                </a:moveTo>
                <a:lnTo>
                  <a:pt x="226771" y="12700"/>
                </a:lnTo>
                <a:lnTo>
                  <a:pt x="226771" y="0"/>
                </a:lnTo>
                <a:lnTo>
                  <a:pt x="239471" y="0"/>
                </a:lnTo>
                <a:lnTo>
                  <a:pt x="239471" y="12700"/>
                </a:lnTo>
                <a:close/>
              </a:path>
              <a:path w="4161790" h="356870">
                <a:moveTo>
                  <a:pt x="264871" y="12700"/>
                </a:moveTo>
                <a:lnTo>
                  <a:pt x="252171" y="12700"/>
                </a:lnTo>
                <a:lnTo>
                  <a:pt x="252171" y="0"/>
                </a:lnTo>
                <a:lnTo>
                  <a:pt x="264871" y="0"/>
                </a:lnTo>
                <a:lnTo>
                  <a:pt x="264871" y="12700"/>
                </a:lnTo>
                <a:close/>
              </a:path>
              <a:path w="4161790" h="356870">
                <a:moveTo>
                  <a:pt x="290271" y="12700"/>
                </a:moveTo>
                <a:lnTo>
                  <a:pt x="277571" y="12700"/>
                </a:lnTo>
                <a:lnTo>
                  <a:pt x="277571" y="0"/>
                </a:lnTo>
                <a:lnTo>
                  <a:pt x="290271" y="0"/>
                </a:lnTo>
                <a:lnTo>
                  <a:pt x="290271" y="12700"/>
                </a:lnTo>
                <a:close/>
              </a:path>
              <a:path w="4161790" h="356870">
                <a:moveTo>
                  <a:pt x="315671" y="12700"/>
                </a:moveTo>
                <a:lnTo>
                  <a:pt x="302971" y="12700"/>
                </a:lnTo>
                <a:lnTo>
                  <a:pt x="302971" y="0"/>
                </a:lnTo>
                <a:lnTo>
                  <a:pt x="315671" y="0"/>
                </a:lnTo>
                <a:lnTo>
                  <a:pt x="315671" y="12700"/>
                </a:lnTo>
                <a:close/>
              </a:path>
              <a:path w="4161790" h="356870">
                <a:moveTo>
                  <a:pt x="341071" y="12700"/>
                </a:moveTo>
                <a:lnTo>
                  <a:pt x="328371" y="12700"/>
                </a:lnTo>
                <a:lnTo>
                  <a:pt x="328371" y="0"/>
                </a:lnTo>
                <a:lnTo>
                  <a:pt x="341071" y="0"/>
                </a:lnTo>
                <a:lnTo>
                  <a:pt x="341071" y="12700"/>
                </a:lnTo>
                <a:close/>
              </a:path>
              <a:path w="4161790" h="356870">
                <a:moveTo>
                  <a:pt x="366471" y="12700"/>
                </a:moveTo>
                <a:lnTo>
                  <a:pt x="353771" y="12700"/>
                </a:lnTo>
                <a:lnTo>
                  <a:pt x="353771" y="0"/>
                </a:lnTo>
                <a:lnTo>
                  <a:pt x="366471" y="0"/>
                </a:lnTo>
                <a:lnTo>
                  <a:pt x="366471" y="12700"/>
                </a:lnTo>
                <a:close/>
              </a:path>
              <a:path w="4161790" h="356870">
                <a:moveTo>
                  <a:pt x="391871" y="12700"/>
                </a:moveTo>
                <a:lnTo>
                  <a:pt x="379171" y="12700"/>
                </a:lnTo>
                <a:lnTo>
                  <a:pt x="379171" y="0"/>
                </a:lnTo>
                <a:lnTo>
                  <a:pt x="391871" y="0"/>
                </a:lnTo>
                <a:lnTo>
                  <a:pt x="391871" y="12700"/>
                </a:lnTo>
                <a:close/>
              </a:path>
              <a:path w="4161790" h="356870">
                <a:moveTo>
                  <a:pt x="417271" y="12700"/>
                </a:moveTo>
                <a:lnTo>
                  <a:pt x="404571" y="12700"/>
                </a:lnTo>
                <a:lnTo>
                  <a:pt x="404571" y="0"/>
                </a:lnTo>
                <a:lnTo>
                  <a:pt x="417271" y="0"/>
                </a:lnTo>
                <a:lnTo>
                  <a:pt x="417271" y="12700"/>
                </a:lnTo>
                <a:close/>
              </a:path>
              <a:path w="4161790" h="356870">
                <a:moveTo>
                  <a:pt x="442671" y="12700"/>
                </a:moveTo>
                <a:lnTo>
                  <a:pt x="429971" y="12700"/>
                </a:lnTo>
                <a:lnTo>
                  <a:pt x="429971" y="0"/>
                </a:lnTo>
                <a:lnTo>
                  <a:pt x="442671" y="0"/>
                </a:lnTo>
                <a:lnTo>
                  <a:pt x="442671" y="12700"/>
                </a:lnTo>
                <a:close/>
              </a:path>
              <a:path w="4161790" h="356870">
                <a:moveTo>
                  <a:pt x="468071" y="12700"/>
                </a:moveTo>
                <a:lnTo>
                  <a:pt x="455371" y="12700"/>
                </a:lnTo>
                <a:lnTo>
                  <a:pt x="455371" y="0"/>
                </a:lnTo>
                <a:lnTo>
                  <a:pt x="468071" y="0"/>
                </a:lnTo>
                <a:lnTo>
                  <a:pt x="468071" y="12700"/>
                </a:lnTo>
                <a:close/>
              </a:path>
              <a:path w="4161790" h="356870">
                <a:moveTo>
                  <a:pt x="493471" y="12700"/>
                </a:moveTo>
                <a:lnTo>
                  <a:pt x="480771" y="12700"/>
                </a:lnTo>
                <a:lnTo>
                  <a:pt x="480771" y="0"/>
                </a:lnTo>
                <a:lnTo>
                  <a:pt x="493471" y="0"/>
                </a:lnTo>
                <a:lnTo>
                  <a:pt x="493471" y="12700"/>
                </a:lnTo>
                <a:close/>
              </a:path>
              <a:path w="4161790" h="356870">
                <a:moveTo>
                  <a:pt x="518871" y="12700"/>
                </a:moveTo>
                <a:lnTo>
                  <a:pt x="506171" y="12700"/>
                </a:lnTo>
                <a:lnTo>
                  <a:pt x="506171" y="0"/>
                </a:lnTo>
                <a:lnTo>
                  <a:pt x="518871" y="0"/>
                </a:lnTo>
                <a:lnTo>
                  <a:pt x="518871" y="12700"/>
                </a:lnTo>
                <a:close/>
              </a:path>
              <a:path w="4161790" h="356870">
                <a:moveTo>
                  <a:pt x="544271" y="12700"/>
                </a:moveTo>
                <a:lnTo>
                  <a:pt x="531571" y="12700"/>
                </a:lnTo>
                <a:lnTo>
                  <a:pt x="531571" y="0"/>
                </a:lnTo>
                <a:lnTo>
                  <a:pt x="544271" y="0"/>
                </a:lnTo>
                <a:lnTo>
                  <a:pt x="544271" y="12700"/>
                </a:lnTo>
                <a:close/>
              </a:path>
              <a:path w="4161790" h="356870">
                <a:moveTo>
                  <a:pt x="569671" y="12700"/>
                </a:moveTo>
                <a:lnTo>
                  <a:pt x="556971" y="12700"/>
                </a:lnTo>
                <a:lnTo>
                  <a:pt x="556971" y="0"/>
                </a:lnTo>
                <a:lnTo>
                  <a:pt x="569671" y="0"/>
                </a:lnTo>
                <a:lnTo>
                  <a:pt x="569671" y="12700"/>
                </a:lnTo>
                <a:close/>
              </a:path>
              <a:path w="4161790" h="356870">
                <a:moveTo>
                  <a:pt x="595071" y="12700"/>
                </a:moveTo>
                <a:lnTo>
                  <a:pt x="582371" y="12700"/>
                </a:lnTo>
                <a:lnTo>
                  <a:pt x="582371" y="0"/>
                </a:lnTo>
                <a:lnTo>
                  <a:pt x="595071" y="0"/>
                </a:lnTo>
                <a:lnTo>
                  <a:pt x="595071" y="12700"/>
                </a:lnTo>
                <a:close/>
              </a:path>
              <a:path w="4161790" h="356870">
                <a:moveTo>
                  <a:pt x="620471" y="12700"/>
                </a:moveTo>
                <a:lnTo>
                  <a:pt x="607771" y="12700"/>
                </a:lnTo>
                <a:lnTo>
                  <a:pt x="607771" y="0"/>
                </a:lnTo>
                <a:lnTo>
                  <a:pt x="620471" y="0"/>
                </a:lnTo>
                <a:lnTo>
                  <a:pt x="620471" y="12700"/>
                </a:lnTo>
                <a:close/>
              </a:path>
              <a:path w="4161790" h="356870">
                <a:moveTo>
                  <a:pt x="645871" y="12700"/>
                </a:moveTo>
                <a:lnTo>
                  <a:pt x="633171" y="12700"/>
                </a:lnTo>
                <a:lnTo>
                  <a:pt x="633171" y="0"/>
                </a:lnTo>
                <a:lnTo>
                  <a:pt x="645871" y="0"/>
                </a:lnTo>
                <a:lnTo>
                  <a:pt x="645871" y="12700"/>
                </a:lnTo>
                <a:close/>
              </a:path>
              <a:path w="4161790" h="356870">
                <a:moveTo>
                  <a:pt x="671271" y="12700"/>
                </a:moveTo>
                <a:lnTo>
                  <a:pt x="658571" y="12700"/>
                </a:lnTo>
                <a:lnTo>
                  <a:pt x="658571" y="0"/>
                </a:lnTo>
                <a:lnTo>
                  <a:pt x="671271" y="0"/>
                </a:lnTo>
                <a:lnTo>
                  <a:pt x="671271" y="12700"/>
                </a:lnTo>
                <a:close/>
              </a:path>
              <a:path w="4161790" h="356870">
                <a:moveTo>
                  <a:pt x="696671" y="12700"/>
                </a:moveTo>
                <a:lnTo>
                  <a:pt x="683971" y="12700"/>
                </a:lnTo>
                <a:lnTo>
                  <a:pt x="683971" y="0"/>
                </a:lnTo>
                <a:lnTo>
                  <a:pt x="696671" y="0"/>
                </a:lnTo>
                <a:lnTo>
                  <a:pt x="696671" y="12700"/>
                </a:lnTo>
                <a:close/>
              </a:path>
              <a:path w="4161790" h="356870">
                <a:moveTo>
                  <a:pt x="722071" y="12700"/>
                </a:moveTo>
                <a:lnTo>
                  <a:pt x="709371" y="12700"/>
                </a:lnTo>
                <a:lnTo>
                  <a:pt x="709371" y="0"/>
                </a:lnTo>
                <a:lnTo>
                  <a:pt x="722071" y="0"/>
                </a:lnTo>
                <a:lnTo>
                  <a:pt x="722071" y="12700"/>
                </a:lnTo>
                <a:close/>
              </a:path>
              <a:path w="4161790" h="356870">
                <a:moveTo>
                  <a:pt x="747471" y="12700"/>
                </a:moveTo>
                <a:lnTo>
                  <a:pt x="734771" y="12700"/>
                </a:lnTo>
                <a:lnTo>
                  <a:pt x="734771" y="0"/>
                </a:lnTo>
                <a:lnTo>
                  <a:pt x="747471" y="0"/>
                </a:lnTo>
                <a:lnTo>
                  <a:pt x="747471" y="12700"/>
                </a:lnTo>
                <a:close/>
              </a:path>
              <a:path w="4161790" h="356870">
                <a:moveTo>
                  <a:pt x="772871" y="12700"/>
                </a:moveTo>
                <a:lnTo>
                  <a:pt x="760171" y="12700"/>
                </a:lnTo>
                <a:lnTo>
                  <a:pt x="760171" y="0"/>
                </a:lnTo>
                <a:lnTo>
                  <a:pt x="772871" y="0"/>
                </a:lnTo>
                <a:lnTo>
                  <a:pt x="772871" y="12700"/>
                </a:lnTo>
                <a:close/>
              </a:path>
              <a:path w="4161790" h="356870">
                <a:moveTo>
                  <a:pt x="798271" y="12700"/>
                </a:moveTo>
                <a:lnTo>
                  <a:pt x="785571" y="12700"/>
                </a:lnTo>
                <a:lnTo>
                  <a:pt x="785571" y="0"/>
                </a:lnTo>
                <a:lnTo>
                  <a:pt x="798271" y="0"/>
                </a:lnTo>
                <a:lnTo>
                  <a:pt x="798271" y="12700"/>
                </a:lnTo>
                <a:close/>
              </a:path>
              <a:path w="4161790" h="356870">
                <a:moveTo>
                  <a:pt x="823671" y="12700"/>
                </a:moveTo>
                <a:lnTo>
                  <a:pt x="810971" y="12700"/>
                </a:lnTo>
                <a:lnTo>
                  <a:pt x="810971" y="0"/>
                </a:lnTo>
                <a:lnTo>
                  <a:pt x="823671" y="0"/>
                </a:lnTo>
                <a:lnTo>
                  <a:pt x="823671" y="12700"/>
                </a:lnTo>
                <a:close/>
              </a:path>
              <a:path w="4161790" h="356870">
                <a:moveTo>
                  <a:pt x="849071" y="12700"/>
                </a:moveTo>
                <a:lnTo>
                  <a:pt x="836371" y="12700"/>
                </a:lnTo>
                <a:lnTo>
                  <a:pt x="836371" y="0"/>
                </a:lnTo>
                <a:lnTo>
                  <a:pt x="849071" y="0"/>
                </a:lnTo>
                <a:lnTo>
                  <a:pt x="849071" y="12700"/>
                </a:lnTo>
                <a:close/>
              </a:path>
              <a:path w="4161790" h="356870">
                <a:moveTo>
                  <a:pt x="874471" y="12700"/>
                </a:moveTo>
                <a:lnTo>
                  <a:pt x="861771" y="12700"/>
                </a:lnTo>
                <a:lnTo>
                  <a:pt x="861771" y="0"/>
                </a:lnTo>
                <a:lnTo>
                  <a:pt x="874471" y="0"/>
                </a:lnTo>
                <a:lnTo>
                  <a:pt x="874471" y="12700"/>
                </a:lnTo>
                <a:close/>
              </a:path>
              <a:path w="4161790" h="356870">
                <a:moveTo>
                  <a:pt x="899871" y="12700"/>
                </a:moveTo>
                <a:lnTo>
                  <a:pt x="887171" y="12700"/>
                </a:lnTo>
                <a:lnTo>
                  <a:pt x="887171" y="0"/>
                </a:lnTo>
                <a:lnTo>
                  <a:pt x="899871" y="0"/>
                </a:lnTo>
                <a:lnTo>
                  <a:pt x="899871" y="12700"/>
                </a:lnTo>
                <a:close/>
              </a:path>
              <a:path w="4161790" h="356870">
                <a:moveTo>
                  <a:pt x="925271" y="12700"/>
                </a:moveTo>
                <a:lnTo>
                  <a:pt x="912571" y="12700"/>
                </a:lnTo>
                <a:lnTo>
                  <a:pt x="912571" y="0"/>
                </a:lnTo>
                <a:lnTo>
                  <a:pt x="925271" y="0"/>
                </a:lnTo>
                <a:lnTo>
                  <a:pt x="925271" y="12700"/>
                </a:lnTo>
                <a:close/>
              </a:path>
              <a:path w="4161790" h="356870">
                <a:moveTo>
                  <a:pt x="950671" y="12700"/>
                </a:moveTo>
                <a:lnTo>
                  <a:pt x="937971" y="12700"/>
                </a:lnTo>
                <a:lnTo>
                  <a:pt x="937971" y="0"/>
                </a:lnTo>
                <a:lnTo>
                  <a:pt x="950671" y="0"/>
                </a:lnTo>
                <a:lnTo>
                  <a:pt x="950671" y="12700"/>
                </a:lnTo>
                <a:close/>
              </a:path>
              <a:path w="4161790" h="356870">
                <a:moveTo>
                  <a:pt x="976071" y="12700"/>
                </a:moveTo>
                <a:lnTo>
                  <a:pt x="963371" y="12700"/>
                </a:lnTo>
                <a:lnTo>
                  <a:pt x="963371" y="0"/>
                </a:lnTo>
                <a:lnTo>
                  <a:pt x="976071" y="0"/>
                </a:lnTo>
                <a:lnTo>
                  <a:pt x="976071" y="12700"/>
                </a:lnTo>
                <a:close/>
              </a:path>
              <a:path w="4161790" h="356870">
                <a:moveTo>
                  <a:pt x="1001471" y="12700"/>
                </a:moveTo>
                <a:lnTo>
                  <a:pt x="988771" y="12700"/>
                </a:lnTo>
                <a:lnTo>
                  <a:pt x="988771" y="0"/>
                </a:lnTo>
                <a:lnTo>
                  <a:pt x="1001471" y="0"/>
                </a:lnTo>
                <a:lnTo>
                  <a:pt x="1001471" y="12700"/>
                </a:lnTo>
                <a:close/>
              </a:path>
              <a:path w="4161790" h="356870">
                <a:moveTo>
                  <a:pt x="1026871" y="12700"/>
                </a:moveTo>
                <a:lnTo>
                  <a:pt x="1014171" y="12700"/>
                </a:lnTo>
                <a:lnTo>
                  <a:pt x="1014171" y="0"/>
                </a:lnTo>
                <a:lnTo>
                  <a:pt x="1026871" y="0"/>
                </a:lnTo>
                <a:lnTo>
                  <a:pt x="1026871" y="12700"/>
                </a:lnTo>
                <a:close/>
              </a:path>
              <a:path w="4161790" h="356870">
                <a:moveTo>
                  <a:pt x="1052271" y="12700"/>
                </a:moveTo>
                <a:lnTo>
                  <a:pt x="1039571" y="12700"/>
                </a:lnTo>
                <a:lnTo>
                  <a:pt x="1039571" y="0"/>
                </a:lnTo>
                <a:lnTo>
                  <a:pt x="1052271" y="0"/>
                </a:lnTo>
                <a:lnTo>
                  <a:pt x="1052271" y="12700"/>
                </a:lnTo>
                <a:close/>
              </a:path>
              <a:path w="4161790" h="356870">
                <a:moveTo>
                  <a:pt x="1077671" y="12700"/>
                </a:moveTo>
                <a:lnTo>
                  <a:pt x="1064971" y="12700"/>
                </a:lnTo>
                <a:lnTo>
                  <a:pt x="1064971" y="0"/>
                </a:lnTo>
                <a:lnTo>
                  <a:pt x="1077671" y="0"/>
                </a:lnTo>
                <a:lnTo>
                  <a:pt x="1077671" y="12700"/>
                </a:lnTo>
                <a:close/>
              </a:path>
              <a:path w="4161790" h="356870">
                <a:moveTo>
                  <a:pt x="1103071" y="12700"/>
                </a:moveTo>
                <a:lnTo>
                  <a:pt x="1090371" y="12700"/>
                </a:lnTo>
                <a:lnTo>
                  <a:pt x="1090371" y="0"/>
                </a:lnTo>
                <a:lnTo>
                  <a:pt x="1103071" y="0"/>
                </a:lnTo>
                <a:lnTo>
                  <a:pt x="1103071" y="12700"/>
                </a:lnTo>
                <a:close/>
              </a:path>
              <a:path w="4161790" h="356870">
                <a:moveTo>
                  <a:pt x="1128471" y="12700"/>
                </a:moveTo>
                <a:lnTo>
                  <a:pt x="1115771" y="12700"/>
                </a:lnTo>
                <a:lnTo>
                  <a:pt x="1115771" y="0"/>
                </a:lnTo>
                <a:lnTo>
                  <a:pt x="1128471" y="0"/>
                </a:lnTo>
                <a:lnTo>
                  <a:pt x="1128471" y="12700"/>
                </a:lnTo>
                <a:close/>
              </a:path>
              <a:path w="4161790" h="356870">
                <a:moveTo>
                  <a:pt x="1153871" y="12700"/>
                </a:moveTo>
                <a:lnTo>
                  <a:pt x="1141171" y="12700"/>
                </a:lnTo>
                <a:lnTo>
                  <a:pt x="1141171" y="0"/>
                </a:lnTo>
                <a:lnTo>
                  <a:pt x="1153871" y="0"/>
                </a:lnTo>
                <a:lnTo>
                  <a:pt x="1153871" y="12700"/>
                </a:lnTo>
                <a:close/>
              </a:path>
              <a:path w="4161790" h="356870">
                <a:moveTo>
                  <a:pt x="1179271" y="12700"/>
                </a:moveTo>
                <a:lnTo>
                  <a:pt x="1166571" y="12700"/>
                </a:lnTo>
                <a:lnTo>
                  <a:pt x="1166571" y="0"/>
                </a:lnTo>
                <a:lnTo>
                  <a:pt x="1179271" y="0"/>
                </a:lnTo>
                <a:lnTo>
                  <a:pt x="1179271" y="12700"/>
                </a:lnTo>
                <a:close/>
              </a:path>
              <a:path w="4161790" h="356870">
                <a:moveTo>
                  <a:pt x="1204671" y="12700"/>
                </a:moveTo>
                <a:lnTo>
                  <a:pt x="1191971" y="12700"/>
                </a:lnTo>
                <a:lnTo>
                  <a:pt x="1191971" y="0"/>
                </a:lnTo>
                <a:lnTo>
                  <a:pt x="1204671" y="0"/>
                </a:lnTo>
                <a:lnTo>
                  <a:pt x="1204671" y="12700"/>
                </a:lnTo>
                <a:close/>
              </a:path>
              <a:path w="4161790" h="356870">
                <a:moveTo>
                  <a:pt x="1230071" y="12700"/>
                </a:moveTo>
                <a:lnTo>
                  <a:pt x="1217371" y="12700"/>
                </a:lnTo>
                <a:lnTo>
                  <a:pt x="1217371" y="0"/>
                </a:lnTo>
                <a:lnTo>
                  <a:pt x="1230071" y="0"/>
                </a:lnTo>
                <a:lnTo>
                  <a:pt x="1230071" y="12700"/>
                </a:lnTo>
                <a:close/>
              </a:path>
              <a:path w="4161790" h="356870">
                <a:moveTo>
                  <a:pt x="1255471" y="12700"/>
                </a:moveTo>
                <a:lnTo>
                  <a:pt x="1242771" y="12700"/>
                </a:lnTo>
                <a:lnTo>
                  <a:pt x="1242771" y="0"/>
                </a:lnTo>
                <a:lnTo>
                  <a:pt x="1255471" y="0"/>
                </a:lnTo>
                <a:lnTo>
                  <a:pt x="1255471" y="12700"/>
                </a:lnTo>
                <a:close/>
              </a:path>
              <a:path w="4161790" h="356870">
                <a:moveTo>
                  <a:pt x="1280871" y="12700"/>
                </a:moveTo>
                <a:lnTo>
                  <a:pt x="1268171" y="12700"/>
                </a:lnTo>
                <a:lnTo>
                  <a:pt x="1268171" y="0"/>
                </a:lnTo>
                <a:lnTo>
                  <a:pt x="1280871" y="0"/>
                </a:lnTo>
                <a:lnTo>
                  <a:pt x="1280871" y="12700"/>
                </a:lnTo>
                <a:close/>
              </a:path>
              <a:path w="4161790" h="356870">
                <a:moveTo>
                  <a:pt x="1306271" y="12700"/>
                </a:moveTo>
                <a:lnTo>
                  <a:pt x="1293571" y="12700"/>
                </a:lnTo>
                <a:lnTo>
                  <a:pt x="1293571" y="0"/>
                </a:lnTo>
                <a:lnTo>
                  <a:pt x="1306271" y="0"/>
                </a:lnTo>
                <a:lnTo>
                  <a:pt x="1306271" y="12700"/>
                </a:lnTo>
                <a:close/>
              </a:path>
              <a:path w="4161790" h="356870">
                <a:moveTo>
                  <a:pt x="1331671" y="12700"/>
                </a:moveTo>
                <a:lnTo>
                  <a:pt x="1318971" y="12700"/>
                </a:lnTo>
                <a:lnTo>
                  <a:pt x="1318971" y="0"/>
                </a:lnTo>
                <a:lnTo>
                  <a:pt x="1331671" y="0"/>
                </a:lnTo>
                <a:lnTo>
                  <a:pt x="1331671" y="12700"/>
                </a:lnTo>
                <a:close/>
              </a:path>
              <a:path w="4161790" h="356870">
                <a:moveTo>
                  <a:pt x="1357071" y="12700"/>
                </a:moveTo>
                <a:lnTo>
                  <a:pt x="1344371" y="12700"/>
                </a:lnTo>
                <a:lnTo>
                  <a:pt x="1344371" y="0"/>
                </a:lnTo>
                <a:lnTo>
                  <a:pt x="1357071" y="0"/>
                </a:lnTo>
                <a:lnTo>
                  <a:pt x="1357071" y="12700"/>
                </a:lnTo>
                <a:close/>
              </a:path>
              <a:path w="4161790" h="356870">
                <a:moveTo>
                  <a:pt x="1382471" y="12700"/>
                </a:moveTo>
                <a:lnTo>
                  <a:pt x="1369771" y="12700"/>
                </a:lnTo>
                <a:lnTo>
                  <a:pt x="1369771" y="0"/>
                </a:lnTo>
                <a:lnTo>
                  <a:pt x="1382471" y="0"/>
                </a:lnTo>
                <a:lnTo>
                  <a:pt x="1382471" y="12700"/>
                </a:lnTo>
                <a:close/>
              </a:path>
              <a:path w="4161790" h="356870">
                <a:moveTo>
                  <a:pt x="1407871" y="12700"/>
                </a:moveTo>
                <a:lnTo>
                  <a:pt x="1395171" y="12700"/>
                </a:lnTo>
                <a:lnTo>
                  <a:pt x="1395171" y="0"/>
                </a:lnTo>
                <a:lnTo>
                  <a:pt x="1407871" y="0"/>
                </a:lnTo>
                <a:lnTo>
                  <a:pt x="1407871" y="12700"/>
                </a:lnTo>
                <a:close/>
              </a:path>
              <a:path w="4161790" h="356870">
                <a:moveTo>
                  <a:pt x="1433271" y="12700"/>
                </a:moveTo>
                <a:lnTo>
                  <a:pt x="1420571" y="12700"/>
                </a:lnTo>
                <a:lnTo>
                  <a:pt x="1420571" y="0"/>
                </a:lnTo>
                <a:lnTo>
                  <a:pt x="1433271" y="0"/>
                </a:lnTo>
                <a:lnTo>
                  <a:pt x="1433271" y="12700"/>
                </a:lnTo>
                <a:close/>
              </a:path>
              <a:path w="4161790" h="356870">
                <a:moveTo>
                  <a:pt x="1458671" y="12700"/>
                </a:moveTo>
                <a:lnTo>
                  <a:pt x="1445971" y="12700"/>
                </a:lnTo>
                <a:lnTo>
                  <a:pt x="1445971" y="0"/>
                </a:lnTo>
                <a:lnTo>
                  <a:pt x="1458671" y="0"/>
                </a:lnTo>
                <a:lnTo>
                  <a:pt x="1458671" y="12700"/>
                </a:lnTo>
                <a:close/>
              </a:path>
              <a:path w="4161790" h="356870">
                <a:moveTo>
                  <a:pt x="1484071" y="12700"/>
                </a:moveTo>
                <a:lnTo>
                  <a:pt x="1471371" y="12700"/>
                </a:lnTo>
                <a:lnTo>
                  <a:pt x="1471371" y="0"/>
                </a:lnTo>
                <a:lnTo>
                  <a:pt x="1484071" y="0"/>
                </a:lnTo>
                <a:lnTo>
                  <a:pt x="1484071" y="12700"/>
                </a:lnTo>
                <a:close/>
              </a:path>
              <a:path w="4161790" h="356870">
                <a:moveTo>
                  <a:pt x="1509471" y="12700"/>
                </a:moveTo>
                <a:lnTo>
                  <a:pt x="1496771" y="12700"/>
                </a:lnTo>
                <a:lnTo>
                  <a:pt x="1496771" y="0"/>
                </a:lnTo>
                <a:lnTo>
                  <a:pt x="1509471" y="0"/>
                </a:lnTo>
                <a:lnTo>
                  <a:pt x="1509471" y="12700"/>
                </a:lnTo>
                <a:close/>
              </a:path>
              <a:path w="4161790" h="356870">
                <a:moveTo>
                  <a:pt x="1534871" y="12700"/>
                </a:moveTo>
                <a:lnTo>
                  <a:pt x="1522171" y="12700"/>
                </a:lnTo>
                <a:lnTo>
                  <a:pt x="1522171" y="0"/>
                </a:lnTo>
                <a:lnTo>
                  <a:pt x="1534871" y="0"/>
                </a:lnTo>
                <a:lnTo>
                  <a:pt x="1534871" y="12700"/>
                </a:lnTo>
                <a:close/>
              </a:path>
              <a:path w="4161790" h="356870">
                <a:moveTo>
                  <a:pt x="1560271" y="12700"/>
                </a:moveTo>
                <a:lnTo>
                  <a:pt x="1547571" y="12700"/>
                </a:lnTo>
                <a:lnTo>
                  <a:pt x="1547571" y="0"/>
                </a:lnTo>
                <a:lnTo>
                  <a:pt x="1560271" y="0"/>
                </a:lnTo>
                <a:lnTo>
                  <a:pt x="1560271" y="12700"/>
                </a:lnTo>
                <a:close/>
              </a:path>
              <a:path w="4161790" h="356870">
                <a:moveTo>
                  <a:pt x="1585671" y="12700"/>
                </a:moveTo>
                <a:lnTo>
                  <a:pt x="1572971" y="12700"/>
                </a:lnTo>
                <a:lnTo>
                  <a:pt x="1572971" y="0"/>
                </a:lnTo>
                <a:lnTo>
                  <a:pt x="1585671" y="0"/>
                </a:lnTo>
                <a:lnTo>
                  <a:pt x="1585671" y="12700"/>
                </a:lnTo>
                <a:close/>
              </a:path>
              <a:path w="4161790" h="356870">
                <a:moveTo>
                  <a:pt x="1611071" y="12700"/>
                </a:moveTo>
                <a:lnTo>
                  <a:pt x="1598371" y="12700"/>
                </a:lnTo>
                <a:lnTo>
                  <a:pt x="1598371" y="0"/>
                </a:lnTo>
                <a:lnTo>
                  <a:pt x="1611071" y="0"/>
                </a:lnTo>
                <a:lnTo>
                  <a:pt x="1611071" y="12700"/>
                </a:lnTo>
                <a:close/>
              </a:path>
              <a:path w="4161790" h="356870">
                <a:moveTo>
                  <a:pt x="1636471" y="12700"/>
                </a:moveTo>
                <a:lnTo>
                  <a:pt x="1623771" y="12700"/>
                </a:lnTo>
                <a:lnTo>
                  <a:pt x="1623771" y="0"/>
                </a:lnTo>
                <a:lnTo>
                  <a:pt x="1636471" y="0"/>
                </a:lnTo>
                <a:lnTo>
                  <a:pt x="1636471" y="12700"/>
                </a:lnTo>
                <a:close/>
              </a:path>
              <a:path w="4161790" h="356870">
                <a:moveTo>
                  <a:pt x="1661871" y="12700"/>
                </a:moveTo>
                <a:lnTo>
                  <a:pt x="1649171" y="12700"/>
                </a:lnTo>
                <a:lnTo>
                  <a:pt x="1649171" y="0"/>
                </a:lnTo>
                <a:lnTo>
                  <a:pt x="1661871" y="0"/>
                </a:lnTo>
                <a:lnTo>
                  <a:pt x="1661871" y="12700"/>
                </a:lnTo>
                <a:close/>
              </a:path>
              <a:path w="4161790" h="356870">
                <a:moveTo>
                  <a:pt x="1687271" y="12700"/>
                </a:moveTo>
                <a:lnTo>
                  <a:pt x="1674571" y="12700"/>
                </a:lnTo>
                <a:lnTo>
                  <a:pt x="1674571" y="0"/>
                </a:lnTo>
                <a:lnTo>
                  <a:pt x="1687271" y="0"/>
                </a:lnTo>
                <a:lnTo>
                  <a:pt x="1687271" y="12700"/>
                </a:lnTo>
                <a:close/>
              </a:path>
              <a:path w="4161790" h="356870">
                <a:moveTo>
                  <a:pt x="1712671" y="12700"/>
                </a:moveTo>
                <a:lnTo>
                  <a:pt x="1699971" y="12700"/>
                </a:lnTo>
                <a:lnTo>
                  <a:pt x="1699971" y="0"/>
                </a:lnTo>
                <a:lnTo>
                  <a:pt x="1712671" y="0"/>
                </a:lnTo>
                <a:lnTo>
                  <a:pt x="1712671" y="12700"/>
                </a:lnTo>
                <a:close/>
              </a:path>
              <a:path w="4161790" h="356870">
                <a:moveTo>
                  <a:pt x="1738071" y="12700"/>
                </a:moveTo>
                <a:lnTo>
                  <a:pt x="1725371" y="12700"/>
                </a:lnTo>
                <a:lnTo>
                  <a:pt x="1725371" y="0"/>
                </a:lnTo>
                <a:lnTo>
                  <a:pt x="1738071" y="0"/>
                </a:lnTo>
                <a:lnTo>
                  <a:pt x="1738071" y="12700"/>
                </a:lnTo>
                <a:close/>
              </a:path>
              <a:path w="4161790" h="356870">
                <a:moveTo>
                  <a:pt x="1763471" y="12700"/>
                </a:moveTo>
                <a:lnTo>
                  <a:pt x="1750771" y="12700"/>
                </a:lnTo>
                <a:lnTo>
                  <a:pt x="1750771" y="0"/>
                </a:lnTo>
                <a:lnTo>
                  <a:pt x="1763471" y="0"/>
                </a:lnTo>
                <a:lnTo>
                  <a:pt x="1763471" y="12700"/>
                </a:lnTo>
                <a:close/>
              </a:path>
              <a:path w="4161790" h="356870">
                <a:moveTo>
                  <a:pt x="1788871" y="12700"/>
                </a:moveTo>
                <a:lnTo>
                  <a:pt x="1776171" y="12700"/>
                </a:lnTo>
                <a:lnTo>
                  <a:pt x="1776171" y="0"/>
                </a:lnTo>
                <a:lnTo>
                  <a:pt x="1788871" y="0"/>
                </a:lnTo>
                <a:lnTo>
                  <a:pt x="1788871" y="12700"/>
                </a:lnTo>
                <a:close/>
              </a:path>
              <a:path w="4161790" h="356870">
                <a:moveTo>
                  <a:pt x="1814271" y="12700"/>
                </a:moveTo>
                <a:lnTo>
                  <a:pt x="1801571" y="12700"/>
                </a:lnTo>
                <a:lnTo>
                  <a:pt x="1801571" y="0"/>
                </a:lnTo>
                <a:lnTo>
                  <a:pt x="1814271" y="0"/>
                </a:lnTo>
                <a:lnTo>
                  <a:pt x="1814271" y="12700"/>
                </a:lnTo>
                <a:close/>
              </a:path>
              <a:path w="4161790" h="356870">
                <a:moveTo>
                  <a:pt x="1839671" y="12700"/>
                </a:moveTo>
                <a:lnTo>
                  <a:pt x="1826971" y="12700"/>
                </a:lnTo>
                <a:lnTo>
                  <a:pt x="1826971" y="0"/>
                </a:lnTo>
                <a:lnTo>
                  <a:pt x="1839671" y="0"/>
                </a:lnTo>
                <a:lnTo>
                  <a:pt x="1839671" y="12700"/>
                </a:lnTo>
                <a:close/>
              </a:path>
              <a:path w="4161790" h="356870">
                <a:moveTo>
                  <a:pt x="1865071" y="12700"/>
                </a:moveTo>
                <a:lnTo>
                  <a:pt x="1852371" y="12700"/>
                </a:lnTo>
                <a:lnTo>
                  <a:pt x="1852371" y="0"/>
                </a:lnTo>
                <a:lnTo>
                  <a:pt x="1865071" y="0"/>
                </a:lnTo>
                <a:lnTo>
                  <a:pt x="1865071" y="12700"/>
                </a:lnTo>
                <a:close/>
              </a:path>
              <a:path w="4161790" h="356870">
                <a:moveTo>
                  <a:pt x="1890471" y="12700"/>
                </a:moveTo>
                <a:lnTo>
                  <a:pt x="1877771" y="12700"/>
                </a:lnTo>
                <a:lnTo>
                  <a:pt x="1877771" y="0"/>
                </a:lnTo>
                <a:lnTo>
                  <a:pt x="1890471" y="0"/>
                </a:lnTo>
                <a:lnTo>
                  <a:pt x="1890471" y="12700"/>
                </a:lnTo>
                <a:close/>
              </a:path>
              <a:path w="4161790" h="356870">
                <a:moveTo>
                  <a:pt x="1915871" y="12700"/>
                </a:moveTo>
                <a:lnTo>
                  <a:pt x="1903171" y="12700"/>
                </a:lnTo>
                <a:lnTo>
                  <a:pt x="1903171" y="0"/>
                </a:lnTo>
                <a:lnTo>
                  <a:pt x="1915871" y="0"/>
                </a:lnTo>
                <a:lnTo>
                  <a:pt x="1915871" y="12700"/>
                </a:lnTo>
                <a:close/>
              </a:path>
              <a:path w="4161790" h="356870">
                <a:moveTo>
                  <a:pt x="1941271" y="12700"/>
                </a:moveTo>
                <a:lnTo>
                  <a:pt x="1928571" y="12700"/>
                </a:lnTo>
                <a:lnTo>
                  <a:pt x="1928571" y="0"/>
                </a:lnTo>
                <a:lnTo>
                  <a:pt x="1941271" y="0"/>
                </a:lnTo>
                <a:lnTo>
                  <a:pt x="1941271" y="12700"/>
                </a:lnTo>
                <a:close/>
              </a:path>
              <a:path w="4161790" h="356870">
                <a:moveTo>
                  <a:pt x="1966671" y="12700"/>
                </a:moveTo>
                <a:lnTo>
                  <a:pt x="1953971" y="12700"/>
                </a:lnTo>
                <a:lnTo>
                  <a:pt x="1953971" y="0"/>
                </a:lnTo>
                <a:lnTo>
                  <a:pt x="1966671" y="0"/>
                </a:lnTo>
                <a:lnTo>
                  <a:pt x="1966671" y="12700"/>
                </a:lnTo>
                <a:close/>
              </a:path>
              <a:path w="4161790" h="356870">
                <a:moveTo>
                  <a:pt x="1992071" y="12700"/>
                </a:moveTo>
                <a:lnTo>
                  <a:pt x="1979371" y="12700"/>
                </a:lnTo>
                <a:lnTo>
                  <a:pt x="1979371" y="0"/>
                </a:lnTo>
                <a:lnTo>
                  <a:pt x="1992071" y="0"/>
                </a:lnTo>
                <a:lnTo>
                  <a:pt x="1992071" y="12700"/>
                </a:lnTo>
                <a:close/>
              </a:path>
              <a:path w="4161790" h="356870">
                <a:moveTo>
                  <a:pt x="2017471" y="12700"/>
                </a:moveTo>
                <a:lnTo>
                  <a:pt x="2004771" y="12700"/>
                </a:lnTo>
                <a:lnTo>
                  <a:pt x="2004771" y="0"/>
                </a:lnTo>
                <a:lnTo>
                  <a:pt x="2017471" y="0"/>
                </a:lnTo>
                <a:lnTo>
                  <a:pt x="2017471" y="12700"/>
                </a:lnTo>
                <a:close/>
              </a:path>
              <a:path w="4161790" h="356870">
                <a:moveTo>
                  <a:pt x="2042871" y="12700"/>
                </a:moveTo>
                <a:lnTo>
                  <a:pt x="2030171" y="12700"/>
                </a:lnTo>
                <a:lnTo>
                  <a:pt x="2030171" y="0"/>
                </a:lnTo>
                <a:lnTo>
                  <a:pt x="2042871" y="0"/>
                </a:lnTo>
                <a:lnTo>
                  <a:pt x="2042871" y="12700"/>
                </a:lnTo>
                <a:close/>
              </a:path>
              <a:path w="4161790" h="356870">
                <a:moveTo>
                  <a:pt x="2068271" y="12700"/>
                </a:moveTo>
                <a:lnTo>
                  <a:pt x="2055571" y="12700"/>
                </a:lnTo>
                <a:lnTo>
                  <a:pt x="2055571" y="0"/>
                </a:lnTo>
                <a:lnTo>
                  <a:pt x="2068271" y="0"/>
                </a:lnTo>
                <a:lnTo>
                  <a:pt x="2068271" y="12700"/>
                </a:lnTo>
                <a:close/>
              </a:path>
              <a:path w="4161790" h="356870">
                <a:moveTo>
                  <a:pt x="2093671" y="12700"/>
                </a:moveTo>
                <a:lnTo>
                  <a:pt x="2080971" y="12700"/>
                </a:lnTo>
                <a:lnTo>
                  <a:pt x="2080971" y="0"/>
                </a:lnTo>
                <a:lnTo>
                  <a:pt x="2093671" y="0"/>
                </a:lnTo>
                <a:lnTo>
                  <a:pt x="2093671" y="12700"/>
                </a:lnTo>
                <a:close/>
              </a:path>
              <a:path w="4161790" h="356870">
                <a:moveTo>
                  <a:pt x="2119071" y="12700"/>
                </a:moveTo>
                <a:lnTo>
                  <a:pt x="2106371" y="12700"/>
                </a:lnTo>
                <a:lnTo>
                  <a:pt x="2106371" y="0"/>
                </a:lnTo>
                <a:lnTo>
                  <a:pt x="2119071" y="0"/>
                </a:lnTo>
                <a:lnTo>
                  <a:pt x="2119071" y="12700"/>
                </a:lnTo>
                <a:close/>
              </a:path>
              <a:path w="4161790" h="356870">
                <a:moveTo>
                  <a:pt x="2144471" y="12700"/>
                </a:moveTo>
                <a:lnTo>
                  <a:pt x="2131771" y="12700"/>
                </a:lnTo>
                <a:lnTo>
                  <a:pt x="2131771" y="0"/>
                </a:lnTo>
                <a:lnTo>
                  <a:pt x="2144471" y="0"/>
                </a:lnTo>
                <a:lnTo>
                  <a:pt x="2144471" y="12700"/>
                </a:lnTo>
                <a:close/>
              </a:path>
              <a:path w="4161790" h="356870">
                <a:moveTo>
                  <a:pt x="2169871" y="12700"/>
                </a:moveTo>
                <a:lnTo>
                  <a:pt x="2157171" y="12700"/>
                </a:lnTo>
                <a:lnTo>
                  <a:pt x="2157171" y="0"/>
                </a:lnTo>
                <a:lnTo>
                  <a:pt x="2169871" y="0"/>
                </a:lnTo>
                <a:lnTo>
                  <a:pt x="2169871" y="12700"/>
                </a:lnTo>
                <a:close/>
              </a:path>
              <a:path w="4161790" h="356870">
                <a:moveTo>
                  <a:pt x="2195271" y="12700"/>
                </a:moveTo>
                <a:lnTo>
                  <a:pt x="2182571" y="12700"/>
                </a:lnTo>
                <a:lnTo>
                  <a:pt x="2182571" y="0"/>
                </a:lnTo>
                <a:lnTo>
                  <a:pt x="2195271" y="0"/>
                </a:lnTo>
                <a:lnTo>
                  <a:pt x="2195271" y="12700"/>
                </a:lnTo>
                <a:close/>
              </a:path>
              <a:path w="4161790" h="356870">
                <a:moveTo>
                  <a:pt x="2220671" y="12700"/>
                </a:moveTo>
                <a:lnTo>
                  <a:pt x="2207971" y="12700"/>
                </a:lnTo>
                <a:lnTo>
                  <a:pt x="2207971" y="0"/>
                </a:lnTo>
                <a:lnTo>
                  <a:pt x="2220671" y="0"/>
                </a:lnTo>
                <a:lnTo>
                  <a:pt x="2220671" y="12700"/>
                </a:lnTo>
                <a:close/>
              </a:path>
              <a:path w="4161790" h="356870">
                <a:moveTo>
                  <a:pt x="2246071" y="12700"/>
                </a:moveTo>
                <a:lnTo>
                  <a:pt x="2233371" y="12700"/>
                </a:lnTo>
                <a:lnTo>
                  <a:pt x="2233371" y="0"/>
                </a:lnTo>
                <a:lnTo>
                  <a:pt x="2246071" y="0"/>
                </a:lnTo>
                <a:lnTo>
                  <a:pt x="2246071" y="12700"/>
                </a:lnTo>
                <a:close/>
              </a:path>
              <a:path w="4161790" h="356870">
                <a:moveTo>
                  <a:pt x="2271471" y="12700"/>
                </a:moveTo>
                <a:lnTo>
                  <a:pt x="2258771" y="12700"/>
                </a:lnTo>
                <a:lnTo>
                  <a:pt x="2258771" y="0"/>
                </a:lnTo>
                <a:lnTo>
                  <a:pt x="2271471" y="0"/>
                </a:lnTo>
                <a:lnTo>
                  <a:pt x="2271471" y="12700"/>
                </a:lnTo>
                <a:close/>
              </a:path>
              <a:path w="4161790" h="356870">
                <a:moveTo>
                  <a:pt x="2296871" y="12700"/>
                </a:moveTo>
                <a:lnTo>
                  <a:pt x="2284171" y="12700"/>
                </a:lnTo>
                <a:lnTo>
                  <a:pt x="2284171" y="0"/>
                </a:lnTo>
                <a:lnTo>
                  <a:pt x="2296871" y="0"/>
                </a:lnTo>
                <a:lnTo>
                  <a:pt x="2296871" y="12700"/>
                </a:lnTo>
                <a:close/>
              </a:path>
              <a:path w="4161790" h="356870">
                <a:moveTo>
                  <a:pt x="2322271" y="12700"/>
                </a:moveTo>
                <a:lnTo>
                  <a:pt x="2309571" y="12700"/>
                </a:lnTo>
                <a:lnTo>
                  <a:pt x="2309571" y="0"/>
                </a:lnTo>
                <a:lnTo>
                  <a:pt x="2322271" y="0"/>
                </a:lnTo>
                <a:lnTo>
                  <a:pt x="2322271" y="12700"/>
                </a:lnTo>
                <a:close/>
              </a:path>
              <a:path w="4161790" h="356870">
                <a:moveTo>
                  <a:pt x="2347671" y="12700"/>
                </a:moveTo>
                <a:lnTo>
                  <a:pt x="2334971" y="12700"/>
                </a:lnTo>
                <a:lnTo>
                  <a:pt x="2334971" y="0"/>
                </a:lnTo>
                <a:lnTo>
                  <a:pt x="2347671" y="0"/>
                </a:lnTo>
                <a:lnTo>
                  <a:pt x="2347671" y="12700"/>
                </a:lnTo>
                <a:close/>
              </a:path>
              <a:path w="4161790" h="356870">
                <a:moveTo>
                  <a:pt x="2373071" y="12700"/>
                </a:moveTo>
                <a:lnTo>
                  <a:pt x="2360371" y="12700"/>
                </a:lnTo>
                <a:lnTo>
                  <a:pt x="2360371" y="0"/>
                </a:lnTo>
                <a:lnTo>
                  <a:pt x="2373071" y="0"/>
                </a:lnTo>
                <a:lnTo>
                  <a:pt x="2373071" y="12700"/>
                </a:lnTo>
                <a:close/>
              </a:path>
              <a:path w="4161790" h="356870">
                <a:moveTo>
                  <a:pt x="2398471" y="12700"/>
                </a:moveTo>
                <a:lnTo>
                  <a:pt x="2385771" y="12700"/>
                </a:lnTo>
                <a:lnTo>
                  <a:pt x="2385771" y="0"/>
                </a:lnTo>
                <a:lnTo>
                  <a:pt x="2398471" y="0"/>
                </a:lnTo>
                <a:lnTo>
                  <a:pt x="2398471" y="12700"/>
                </a:lnTo>
                <a:close/>
              </a:path>
              <a:path w="4161790" h="356870">
                <a:moveTo>
                  <a:pt x="2423871" y="12700"/>
                </a:moveTo>
                <a:lnTo>
                  <a:pt x="2411171" y="12700"/>
                </a:lnTo>
                <a:lnTo>
                  <a:pt x="2411171" y="0"/>
                </a:lnTo>
                <a:lnTo>
                  <a:pt x="2423871" y="0"/>
                </a:lnTo>
                <a:lnTo>
                  <a:pt x="2423871" y="12700"/>
                </a:lnTo>
                <a:close/>
              </a:path>
              <a:path w="4161790" h="356870">
                <a:moveTo>
                  <a:pt x="2449271" y="12700"/>
                </a:moveTo>
                <a:lnTo>
                  <a:pt x="2436571" y="12700"/>
                </a:lnTo>
                <a:lnTo>
                  <a:pt x="2436571" y="0"/>
                </a:lnTo>
                <a:lnTo>
                  <a:pt x="2449271" y="0"/>
                </a:lnTo>
                <a:lnTo>
                  <a:pt x="2449271" y="12700"/>
                </a:lnTo>
                <a:close/>
              </a:path>
              <a:path w="4161790" h="356870">
                <a:moveTo>
                  <a:pt x="2474671" y="12700"/>
                </a:moveTo>
                <a:lnTo>
                  <a:pt x="2461971" y="12700"/>
                </a:lnTo>
                <a:lnTo>
                  <a:pt x="2461971" y="0"/>
                </a:lnTo>
                <a:lnTo>
                  <a:pt x="2474671" y="0"/>
                </a:lnTo>
                <a:lnTo>
                  <a:pt x="2474671" y="12700"/>
                </a:lnTo>
                <a:close/>
              </a:path>
              <a:path w="4161790" h="356870">
                <a:moveTo>
                  <a:pt x="2500071" y="12700"/>
                </a:moveTo>
                <a:lnTo>
                  <a:pt x="2487371" y="12700"/>
                </a:lnTo>
                <a:lnTo>
                  <a:pt x="2487371" y="0"/>
                </a:lnTo>
                <a:lnTo>
                  <a:pt x="2500071" y="0"/>
                </a:lnTo>
                <a:lnTo>
                  <a:pt x="2500071" y="12700"/>
                </a:lnTo>
                <a:close/>
              </a:path>
              <a:path w="4161790" h="356870">
                <a:moveTo>
                  <a:pt x="2525471" y="12700"/>
                </a:moveTo>
                <a:lnTo>
                  <a:pt x="2512771" y="12700"/>
                </a:lnTo>
                <a:lnTo>
                  <a:pt x="2512771" y="0"/>
                </a:lnTo>
                <a:lnTo>
                  <a:pt x="2525471" y="0"/>
                </a:lnTo>
                <a:lnTo>
                  <a:pt x="2525471" y="12700"/>
                </a:lnTo>
                <a:close/>
              </a:path>
              <a:path w="4161790" h="356870">
                <a:moveTo>
                  <a:pt x="2550871" y="12700"/>
                </a:moveTo>
                <a:lnTo>
                  <a:pt x="2538171" y="12700"/>
                </a:lnTo>
                <a:lnTo>
                  <a:pt x="2538171" y="0"/>
                </a:lnTo>
                <a:lnTo>
                  <a:pt x="2550871" y="0"/>
                </a:lnTo>
                <a:lnTo>
                  <a:pt x="2550871" y="12700"/>
                </a:lnTo>
                <a:close/>
              </a:path>
              <a:path w="4161790" h="356870">
                <a:moveTo>
                  <a:pt x="2576271" y="12700"/>
                </a:moveTo>
                <a:lnTo>
                  <a:pt x="2563571" y="12700"/>
                </a:lnTo>
                <a:lnTo>
                  <a:pt x="2563571" y="0"/>
                </a:lnTo>
                <a:lnTo>
                  <a:pt x="2576271" y="0"/>
                </a:lnTo>
                <a:lnTo>
                  <a:pt x="2576271" y="12700"/>
                </a:lnTo>
                <a:close/>
              </a:path>
              <a:path w="4161790" h="356870">
                <a:moveTo>
                  <a:pt x="2601671" y="12700"/>
                </a:moveTo>
                <a:lnTo>
                  <a:pt x="2588971" y="12700"/>
                </a:lnTo>
                <a:lnTo>
                  <a:pt x="2588971" y="0"/>
                </a:lnTo>
                <a:lnTo>
                  <a:pt x="2601671" y="0"/>
                </a:lnTo>
                <a:lnTo>
                  <a:pt x="2601671" y="12700"/>
                </a:lnTo>
                <a:close/>
              </a:path>
              <a:path w="4161790" h="356870">
                <a:moveTo>
                  <a:pt x="2627071" y="12700"/>
                </a:moveTo>
                <a:lnTo>
                  <a:pt x="2614371" y="12700"/>
                </a:lnTo>
                <a:lnTo>
                  <a:pt x="2614371" y="0"/>
                </a:lnTo>
                <a:lnTo>
                  <a:pt x="2627071" y="0"/>
                </a:lnTo>
                <a:lnTo>
                  <a:pt x="2627071" y="12700"/>
                </a:lnTo>
                <a:close/>
              </a:path>
              <a:path w="4161790" h="356870">
                <a:moveTo>
                  <a:pt x="2652471" y="12700"/>
                </a:moveTo>
                <a:lnTo>
                  <a:pt x="2639771" y="12700"/>
                </a:lnTo>
                <a:lnTo>
                  <a:pt x="2639771" y="0"/>
                </a:lnTo>
                <a:lnTo>
                  <a:pt x="2652471" y="0"/>
                </a:lnTo>
                <a:lnTo>
                  <a:pt x="2652471" y="12700"/>
                </a:lnTo>
                <a:close/>
              </a:path>
              <a:path w="4161790" h="356870">
                <a:moveTo>
                  <a:pt x="2677871" y="12700"/>
                </a:moveTo>
                <a:lnTo>
                  <a:pt x="2665171" y="12700"/>
                </a:lnTo>
                <a:lnTo>
                  <a:pt x="2665171" y="0"/>
                </a:lnTo>
                <a:lnTo>
                  <a:pt x="2677871" y="0"/>
                </a:lnTo>
                <a:lnTo>
                  <a:pt x="2677871" y="12700"/>
                </a:lnTo>
                <a:close/>
              </a:path>
              <a:path w="4161790" h="356870">
                <a:moveTo>
                  <a:pt x="2703271" y="12700"/>
                </a:moveTo>
                <a:lnTo>
                  <a:pt x="2690571" y="12700"/>
                </a:lnTo>
                <a:lnTo>
                  <a:pt x="2690571" y="0"/>
                </a:lnTo>
                <a:lnTo>
                  <a:pt x="2703271" y="0"/>
                </a:lnTo>
                <a:lnTo>
                  <a:pt x="2703271" y="12700"/>
                </a:lnTo>
                <a:close/>
              </a:path>
              <a:path w="4161790" h="356870">
                <a:moveTo>
                  <a:pt x="2728671" y="12700"/>
                </a:moveTo>
                <a:lnTo>
                  <a:pt x="2715971" y="12700"/>
                </a:lnTo>
                <a:lnTo>
                  <a:pt x="2715971" y="0"/>
                </a:lnTo>
                <a:lnTo>
                  <a:pt x="2728671" y="0"/>
                </a:lnTo>
                <a:lnTo>
                  <a:pt x="2728671" y="12700"/>
                </a:lnTo>
                <a:close/>
              </a:path>
              <a:path w="4161790" h="356870">
                <a:moveTo>
                  <a:pt x="2754071" y="12700"/>
                </a:moveTo>
                <a:lnTo>
                  <a:pt x="2741371" y="12700"/>
                </a:lnTo>
                <a:lnTo>
                  <a:pt x="2741371" y="0"/>
                </a:lnTo>
                <a:lnTo>
                  <a:pt x="2754071" y="0"/>
                </a:lnTo>
                <a:lnTo>
                  <a:pt x="2754071" y="12700"/>
                </a:lnTo>
                <a:close/>
              </a:path>
              <a:path w="4161790" h="356870">
                <a:moveTo>
                  <a:pt x="2779471" y="12700"/>
                </a:moveTo>
                <a:lnTo>
                  <a:pt x="2766771" y="12700"/>
                </a:lnTo>
                <a:lnTo>
                  <a:pt x="2766771" y="0"/>
                </a:lnTo>
                <a:lnTo>
                  <a:pt x="2779471" y="0"/>
                </a:lnTo>
                <a:lnTo>
                  <a:pt x="2779471" y="12700"/>
                </a:lnTo>
                <a:close/>
              </a:path>
              <a:path w="4161790" h="356870">
                <a:moveTo>
                  <a:pt x="2804871" y="12700"/>
                </a:moveTo>
                <a:lnTo>
                  <a:pt x="2792171" y="12700"/>
                </a:lnTo>
                <a:lnTo>
                  <a:pt x="2792171" y="0"/>
                </a:lnTo>
                <a:lnTo>
                  <a:pt x="2804871" y="0"/>
                </a:lnTo>
                <a:lnTo>
                  <a:pt x="2804871" y="12700"/>
                </a:lnTo>
                <a:close/>
              </a:path>
              <a:path w="4161790" h="356870">
                <a:moveTo>
                  <a:pt x="2830271" y="12700"/>
                </a:moveTo>
                <a:lnTo>
                  <a:pt x="2817571" y="12700"/>
                </a:lnTo>
                <a:lnTo>
                  <a:pt x="2817571" y="0"/>
                </a:lnTo>
                <a:lnTo>
                  <a:pt x="2830271" y="0"/>
                </a:lnTo>
                <a:lnTo>
                  <a:pt x="2830271" y="12700"/>
                </a:lnTo>
                <a:close/>
              </a:path>
              <a:path w="4161790" h="356870">
                <a:moveTo>
                  <a:pt x="2855671" y="12700"/>
                </a:moveTo>
                <a:lnTo>
                  <a:pt x="2842971" y="12700"/>
                </a:lnTo>
                <a:lnTo>
                  <a:pt x="2842971" y="0"/>
                </a:lnTo>
                <a:lnTo>
                  <a:pt x="2855671" y="0"/>
                </a:lnTo>
                <a:lnTo>
                  <a:pt x="2855671" y="12700"/>
                </a:lnTo>
                <a:close/>
              </a:path>
              <a:path w="4161790" h="356870">
                <a:moveTo>
                  <a:pt x="2881071" y="12700"/>
                </a:moveTo>
                <a:lnTo>
                  <a:pt x="2868371" y="12700"/>
                </a:lnTo>
                <a:lnTo>
                  <a:pt x="2868371" y="0"/>
                </a:lnTo>
                <a:lnTo>
                  <a:pt x="2881071" y="0"/>
                </a:lnTo>
                <a:lnTo>
                  <a:pt x="2881071" y="12700"/>
                </a:lnTo>
                <a:close/>
              </a:path>
              <a:path w="4161790" h="356870">
                <a:moveTo>
                  <a:pt x="2906471" y="12700"/>
                </a:moveTo>
                <a:lnTo>
                  <a:pt x="2893771" y="12700"/>
                </a:lnTo>
                <a:lnTo>
                  <a:pt x="2893771" y="0"/>
                </a:lnTo>
                <a:lnTo>
                  <a:pt x="2906471" y="0"/>
                </a:lnTo>
                <a:lnTo>
                  <a:pt x="2906471" y="12700"/>
                </a:lnTo>
                <a:close/>
              </a:path>
              <a:path w="4161790" h="356870">
                <a:moveTo>
                  <a:pt x="2931871" y="12700"/>
                </a:moveTo>
                <a:lnTo>
                  <a:pt x="2919171" y="12700"/>
                </a:lnTo>
                <a:lnTo>
                  <a:pt x="2919171" y="0"/>
                </a:lnTo>
                <a:lnTo>
                  <a:pt x="2931871" y="0"/>
                </a:lnTo>
                <a:lnTo>
                  <a:pt x="2931871" y="12700"/>
                </a:lnTo>
                <a:close/>
              </a:path>
              <a:path w="4161790" h="356870">
                <a:moveTo>
                  <a:pt x="2957271" y="12700"/>
                </a:moveTo>
                <a:lnTo>
                  <a:pt x="2944571" y="12700"/>
                </a:lnTo>
                <a:lnTo>
                  <a:pt x="2944571" y="0"/>
                </a:lnTo>
                <a:lnTo>
                  <a:pt x="2957271" y="0"/>
                </a:lnTo>
                <a:lnTo>
                  <a:pt x="2957271" y="12700"/>
                </a:lnTo>
                <a:close/>
              </a:path>
              <a:path w="4161790" h="356870">
                <a:moveTo>
                  <a:pt x="2982671" y="12700"/>
                </a:moveTo>
                <a:lnTo>
                  <a:pt x="2969971" y="12700"/>
                </a:lnTo>
                <a:lnTo>
                  <a:pt x="2969971" y="0"/>
                </a:lnTo>
                <a:lnTo>
                  <a:pt x="2982671" y="0"/>
                </a:lnTo>
                <a:lnTo>
                  <a:pt x="2982671" y="12700"/>
                </a:lnTo>
                <a:close/>
              </a:path>
              <a:path w="4161790" h="356870">
                <a:moveTo>
                  <a:pt x="3008071" y="12700"/>
                </a:moveTo>
                <a:lnTo>
                  <a:pt x="2995371" y="12700"/>
                </a:lnTo>
                <a:lnTo>
                  <a:pt x="2995371" y="0"/>
                </a:lnTo>
                <a:lnTo>
                  <a:pt x="3008071" y="0"/>
                </a:lnTo>
                <a:lnTo>
                  <a:pt x="3008071" y="12700"/>
                </a:lnTo>
                <a:close/>
              </a:path>
              <a:path w="4161790" h="356870">
                <a:moveTo>
                  <a:pt x="3033471" y="12700"/>
                </a:moveTo>
                <a:lnTo>
                  <a:pt x="3020771" y="12700"/>
                </a:lnTo>
                <a:lnTo>
                  <a:pt x="3020771" y="0"/>
                </a:lnTo>
                <a:lnTo>
                  <a:pt x="3033471" y="0"/>
                </a:lnTo>
                <a:lnTo>
                  <a:pt x="3033471" y="12700"/>
                </a:lnTo>
                <a:close/>
              </a:path>
              <a:path w="4161790" h="356870">
                <a:moveTo>
                  <a:pt x="3058871" y="12700"/>
                </a:moveTo>
                <a:lnTo>
                  <a:pt x="3046171" y="12700"/>
                </a:lnTo>
                <a:lnTo>
                  <a:pt x="3046171" y="0"/>
                </a:lnTo>
                <a:lnTo>
                  <a:pt x="3058871" y="0"/>
                </a:lnTo>
                <a:lnTo>
                  <a:pt x="3058871" y="12700"/>
                </a:lnTo>
                <a:close/>
              </a:path>
              <a:path w="4161790" h="356870">
                <a:moveTo>
                  <a:pt x="3084271" y="12700"/>
                </a:moveTo>
                <a:lnTo>
                  <a:pt x="3071571" y="12700"/>
                </a:lnTo>
                <a:lnTo>
                  <a:pt x="3071571" y="0"/>
                </a:lnTo>
                <a:lnTo>
                  <a:pt x="3084271" y="0"/>
                </a:lnTo>
                <a:lnTo>
                  <a:pt x="3084271" y="12700"/>
                </a:lnTo>
                <a:close/>
              </a:path>
              <a:path w="4161790" h="356870">
                <a:moveTo>
                  <a:pt x="3109671" y="12700"/>
                </a:moveTo>
                <a:lnTo>
                  <a:pt x="3096971" y="12700"/>
                </a:lnTo>
                <a:lnTo>
                  <a:pt x="3096971" y="0"/>
                </a:lnTo>
                <a:lnTo>
                  <a:pt x="3109671" y="0"/>
                </a:lnTo>
                <a:lnTo>
                  <a:pt x="3109671" y="12700"/>
                </a:lnTo>
                <a:close/>
              </a:path>
              <a:path w="4161790" h="356870">
                <a:moveTo>
                  <a:pt x="3135071" y="12700"/>
                </a:moveTo>
                <a:lnTo>
                  <a:pt x="3122371" y="12700"/>
                </a:lnTo>
                <a:lnTo>
                  <a:pt x="3122371" y="0"/>
                </a:lnTo>
                <a:lnTo>
                  <a:pt x="3135071" y="0"/>
                </a:lnTo>
                <a:lnTo>
                  <a:pt x="3135071" y="12700"/>
                </a:lnTo>
                <a:close/>
              </a:path>
              <a:path w="4161790" h="356870">
                <a:moveTo>
                  <a:pt x="3160471" y="12700"/>
                </a:moveTo>
                <a:lnTo>
                  <a:pt x="3147771" y="12700"/>
                </a:lnTo>
                <a:lnTo>
                  <a:pt x="3147771" y="0"/>
                </a:lnTo>
                <a:lnTo>
                  <a:pt x="3160471" y="0"/>
                </a:lnTo>
                <a:lnTo>
                  <a:pt x="3160471" y="12700"/>
                </a:lnTo>
                <a:close/>
              </a:path>
              <a:path w="4161790" h="356870">
                <a:moveTo>
                  <a:pt x="3185871" y="12700"/>
                </a:moveTo>
                <a:lnTo>
                  <a:pt x="3173171" y="12700"/>
                </a:lnTo>
                <a:lnTo>
                  <a:pt x="3173171" y="0"/>
                </a:lnTo>
                <a:lnTo>
                  <a:pt x="3185871" y="0"/>
                </a:lnTo>
                <a:lnTo>
                  <a:pt x="3185871" y="12700"/>
                </a:lnTo>
                <a:close/>
              </a:path>
              <a:path w="4161790" h="356870">
                <a:moveTo>
                  <a:pt x="3211271" y="12700"/>
                </a:moveTo>
                <a:lnTo>
                  <a:pt x="3198571" y="12700"/>
                </a:lnTo>
                <a:lnTo>
                  <a:pt x="3198571" y="0"/>
                </a:lnTo>
                <a:lnTo>
                  <a:pt x="3211271" y="0"/>
                </a:lnTo>
                <a:lnTo>
                  <a:pt x="3211271" y="12700"/>
                </a:lnTo>
                <a:close/>
              </a:path>
              <a:path w="4161790" h="356870">
                <a:moveTo>
                  <a:pt x="3236671" y="12700"/>
                </a:moveTo>
                <a:lnTo>
                  <a:pt x="3223971" y="12700"/>
                </a:lnTo>
                <a:lnTo>
                  <a:pt x="3223971" y="0"/>
                </a:lnTo>
                <a:lnTo>
                  <a:pt x="3236671" y="0"/>
                </a:lnTo>
                <a:lnTo>
                  <a:pt x="3236671" y="12700"/>
                </a:lnTo>
                <a:close/>
              </a:path>
              <a:path w="4161790" h="356870">
                <a:moveTo>
                  <a:pt x="3262071" y="12700"/>
                </a:moveTo>
                <a:lnTo>
                  <a:pt x="3249371" y="12700"/>
                </a:lnTo>
                <a:lnTo>
                  <a:pt x="3249371" y="0"/>
                </a:lnTo>
                <a:lnTo>
                  <a:pt x="3262071" y="0"/>
                </a:lnTo>
                <a:lnTo>
                  <a:pt x="3262071" y="12700"/>
                </a:lnTo>
                <a:close/>
              </a:path>
              <a:path w="4161790" h="356870">
                <a:moveTo>
                  <a:pt x="3287471" y="12700"/>
                </a:moveTo>
                <a:lnTo>
                  <a:pt x="3274771" y="12700"/>
                </a:lnTo>
                <a:lnTo>
                  <a:pt x="3274771" y="0"/>
                </a:lnTo>
                <a:lnTo>
                  <a:pt x="3287471" y="0"/>
                </a:lnTo>
                <a:lnTo>
                  <a:pt x="3287471" y="12700"/>
                </a:lnTo>
                <a:close/>
              </a:path>
              <a:path w="4161790" h="356870">
                <a:moveTo>
                  <a:pt x="3312871" y="12700"/>
                </a:moveTo>
                <a:lnTo>
                  <a:pt x="3300171" y="12700"/>
                </a:lnTo>
                <a:lnTo>
                  <a:pt x="3300171" y="0"/>
                </a:lnTo>
                <a:lnTo>
                  <a:pt x="3312871" y="0"/>
                </a:lnTo>
                <a:lnTo>
                  <a:pt x="3312871" y="12700"/>
                </a:lnTo>
                <a:close/>
              </a:path>
              <a:path w="4161790" h="356870">
                <a:moveTo>
                  <a:pt x="3338271" y="12700"/>
                </a:moveTo>
                <a:lnTo>
                  <a:pt x="3325571" y="12700"/>
                </a:lnTo>
                <a:lnTo>
                  <a:pt x="3325571" y="0"/>
                </a:lnTo>
                <a:lnTo>
                  <a:pt x="3338271" y="0"/>
                </a:lnTo>
                <a:lnTo>
                  <a:pt x="3338271" y="12700"/>
                </a:lnTo>
                <a:close/>
              </a:path>
              <a:path w="4161790" h="356870">
                <a:moveTo>
                  <a:pt x="3363671" y="12700"/>
                </a:moveTo>
                <a:lnTo>
                  <a:pt x="3350971" y="12700"/>
                </a:lnTo>
                <a:lnTo>
                  <a:pt x="3350971" y="0"/>
                </a:lnTo>
                <a:lnTo>
                  <a:pt x="3363671" y="0"/>
                </a:lnTo>
                <a:lnTo>
                  <a:pt x="3363671" y="12700"/>
                </a:lnTo>
                <a:close/>
              </a:path>
              <a:path w="4161790" h="356870">
                <a:moveTo>
                  <a:pt x="3389071" y="12700"/>
                </a:moveTo>
                <a:lnTo>
                  <a:pt x="3376371" y="12700"/>
                </a:lnTo>
                <a:lnTo>
                  <a:pt x="3376371" y="0"/>
                </a:lnTo>
                <a:lnTo>
                  <a:pt x="3389071" y="0"/>
                </a:lnTo>
                <a:lnTo>
                  <a:pt x="3389071" y="12700"/>
                </a:lnTo>
                <a:close/>
              </a:path>
              <a:path w="4161790" h="356870">
                <a:moveTo>
                  <a:pt x="3414471" y="12700"/>
                </a:moveTo>
                <a:lnTo>
                  <a:pt x="3401771" y="12700"/>
                </a:lnTo>
                <a:lnTo>
                  <a:pt x="3401771" y="0"/>
                </a:lnTo>
                <a:lnTo>
                  <a:pt x="3414471" y="0"/>
                </a:lnTo>
                <a:lnTo>
                  <a:pt x="3414471" y="12700"/>
                </a:lnTo>
                <a:close/>
              </a:path>
              <a:path w="4161790" h="356870">
                <a:moveTo>
                  <a:pt x="3439871" y="12700"/>
                </a:moveTo>
                <a:lnTo>
                  <a:pt x="3427171" y="12700"/>
                </a:lnTo>
                <a:lnTo>
                  <a:pt x="3427171" y="0"/>
                </a:lnTo>
                <a:lnTo>
                  <a:pt x="3439871" y="0"/>
                </a:lnTo>
                <a:lnTo>
                  <a:pt x="3439871" y="12700"/>
                </a:lnTo>
                <a:close/>
              </a:path>
              <a:path w="4161790" h="356870">
                <a:moveTo>
                  <a:pt x="3465271" y="12700"/>
                </a:moveTo>
                <a:lnTo>
                  <a:pt x="3452571" y="12700"/>
                </a:lnTo>
                <a:lnTo>
                  <a:pt x="3452571" y="0"/>
                </a:lnTo>
                <a:lnTo>
                  <a:pt x="3465271" y="0"/>
                </a:lnTo>
                <a:lnTo>
                  <a:pt x="3465271" y="12700"/>
                </a:lnTo>
                <a:close/>
              </a:path>
              <a:path w="4161790" h="356870">
                <a:moveTo>
                  <a:pt x="3490671" y="12700"/>
                </a:moveTo>
                <a:lnTo>
                  <a:pt x="3477971" y="12700"/>
                </a:lnTo>
                <a:lnTo>
                  <a:pt x="3477971" y="0"/>
                </a:lnTo>
                <a:lnTo>
                  <a:pt x="3490671" y="0"/>
                </a:lnTo>
                <a:lnTo>
                  <a:pt x="3490671" y="12700"/>
                </a:lnTo>
                <a:close/>
              </a:path>
              <a:path w="4161790" h="356870">
                <a:moveTo>
                  <a:pt x="3516071" y="12700"/>
                </a:moveTo>
                <a:lnTo>
                  <a:pt x="3503371" y="12700"/>
                </a:lnTo>
                <a:lnTo>
                  <a:pt x="3503371" y="0"/>
                </a:lnTo>
                <a:lnTo>
                  <a:pt x="3516071" y="0"/>
                </a:lnTo>
                <a:lnTo>
                  <a:pt x="3516071" y="12700"/>
                </a:lnTo>
                <a:close/>
              </a:path>
              <a:path w="4161790" h="356870">
                <a:moveTo>
                  <a:pt x="3541471" y="12700"/>
                </a:moveTo>
                <a:lnTo>
                  <a:pt x="3528771" y="12700"/>
                </a:lnTo>
                <a:lnTo>
                  <a:pt x="3528771" y="0"/>
                </a:lnTo>
                <a:lnTo>
                  <a:pt x="3541471" y="0"/>
                </a:lnTo>
                <a:lnTo>
                  <a:pt x="3541471" y="12700"/>
                </a:lnTo>
                <a:close/>
              </a:path>
              <a:path w="4161790" h="356870">
                <a:moveTo>
                  <a:pt x="3566871" y="12700"/>
                </a:moveTo>
                <a:lnTo>
                  <a:pt x="3554171" y="12700"/>
                </a:lnTo>
                <a:lnTo>
                  <a:pt x="3554171" y="0"/>
                </a:lnTo>
                <a:lnTo>
                  <a:pt x="3566871" y="0"/>
                </a:lnTo>
                <a:lnTo>
                  <a:pt x="3566871" y="12700"/>
                </a:lnTo>
                <a:close/>
              </a:path>
              <a:path w="4161790" h="356870">
                <a:moveTo>
                  <a:pt x="3592271" y="12700"/>
                </a:moveTo>
                <a:lnTo>
                  <a:pt x="3579571" y="12700"/>
                </a:lnTo>
                <a:lnTo>
                  <a:pt x="3579571" y="0"/>
                </a:lnTo>
                <a:lnTo>
                  <a:pt x="3592271" y="0"/>
                </a:lnTo>
                <a:lnTo>
                  <a:pt x="3592271" y="12700"/>
                </a:lnTo>
                <a:close/>
              </a:path>
              <a:path w="4161790" h="356870">
                <a:moveTo>
                  <a:pt x="3617671" y="12700"/>
                </a:moveTo>
                <a:lnTo>
                  <a:pt x="3604971" y="12700"/>
                </a:lnTo>
                <a:lnTo>
                  <a:pt x="3604971" y="0"/>
                </a:lnTo>
                <a:lnTo>
                  <a:pt x="3617671" y="0"/>
                </a:lnTo>
                <a:lnTo>
                  <a:pt x="3617671" y="12700"/>
                </a:lnTo>
                <a:close/>
              </a:path>
              <a:path w="4161790" h="356870">
                <a:moveTo>
                  <a:pt x="3643071" y="12700"/>
                </a:moveTo>
                <a:lnTo>
                  <a:pt x="3630371" y="12700"/>
                </a:lnTo>
                <a:lnTo>
                  <a:pt x="3630371" y="0"/>
                </a:lnTo>
                <a:lnTo>
                  <a:pt x="3643071" y="0"/>
                </a:lnTo>
                <a:lnTo>
                  <a:pt x="3643071" y="12700"/>
                </a:lnTo>
                <a:close/>
              </a:path>
              <a:path w="4161790" h="356870">
                <a:moveTo>
                  <a:pt x="3668471" y="12700"/>
                </a:moveTo>
                <a:lnTo>
                  <a:pt x="3655771" y="12700"/>
                </a:lnTo>
                <a:lnTo>
                  <a:pt x="3655771" y="0"/>
                </a:lnTo>
                <a:lnTo>
                  <a:pt x="3668471" y="0"/>
                </a:lnTo>
                <a:lnTo>
                  <a:pt x="3668471" y="12700"/>
                </a:lnTo>
                <a:close/>
              </a:path>
              <a:path w="4161790" h="356870">
                <a:moveTo>
                  <a:pt x="3693871" y="12700"/>
                </a:moveTo>
                <a:lnTo>
                  <a:pt x="3681171" y="12700"/>
                </a:lnTo>
                <a:lnTo>
                  <a:pt x="3681171" y="0"/>
                </a:lnTo>
                <a:lnTo>
                  <a:pt x="3693871" y="0"/>
                </a:lnTo>
                <a:lnTo>
                  <a:pt x="3693871" y="12700"/>
                </a:lnTo>
                <a:close/>
              </a:path>
              <a:path w="4161790" h="356870">
                <a:moveTo>
                  <a:pt x="3719271" y="12700"/>
                </a:moveTo>
                <a:lnTo>
                  <a:pt x="3706571" y="12700"/>
                </a:lnTo>
                <a:lnTo>
                  <a:pt x="3706571" y="0"/>
                </a:lnTo>
                <a:lnTo>
                  <a:pt x="3719271" y="0"/>
                </a:lnTo>
                <a:lnTo>
                  <a:pt x="3719271" y="12700"/>
                </a:lnTo>
                <a:close/>
              </a:path>
              <a:path w="4161790" h="356870">
                <a:moveTo>
                  <a:pt x="3744671" y="12700"/>
                </a:moveTo>
                <a:lnTo>
                  <a:pt x="3731971" y="12700"/>
                </a:lnTo>
                <a:lnTo>
                  <a:pt x="3731971" y="0"/>
                </a:lnTo>
                <a:lnTo>
                  <a:pt x="3744671" y="0"/>
                </a:lnTo>
                <a:lnTo>
                  <a:pt x="3744671" y="12700"/>
                </a:lnTo>
                <a:close/>
              </a:path>
              <a:path w="4161790" h="356870">
                <a:moveTo>
                  <a:pt x="3770071" y="12700"/>
                </a:moveTo>
                <a:lnTo>
                  <a:pt x="3757371" y="12700"/>
                </a:lnTo>
                <a:lnTo>
                  <a:pt x="3757371" y="0"/>
                </a:lnTo>
                <a:lnTo>
                  <a:pt x="3770071" y="0"/>
                </a:lnTo>
                <a:lnTo>
                  <a:pt x="3770071" y="12700"/>
                </a:lnTo>
                <a:close/>
              </a:path>
              <a:path w="4161790" h="356870">
                <a:moveTo>
                  <a:pt x="3795471" y="12700"/>
                </a:moveTo>
                <a:lnTo>
                  <a:pt x="3782771" y="12700"/>
                </a:lnTo>
                <a:lnTo>
                  <a:pt x="3782771" y="0"/>
                </a:lnTo>
                <a:lnTo>
                  <a:pt x="3795471" y="0"/>
                </a:lnTo>
                <a:lnTo>
                  <a:pt x="3795471" y="12700"/>
                </a:lnTo>
                <a:close/>
              </a:path>
              <a:path w="4161790" h="356870">
                <a:moveTo>
                  <a:pt x="3820871" y="12700"/>
                </a:moveTo>
                <a:lnTo>
                  <a:pt x="3808171" y="12700"/>
                </a:lnTo>
                <a:lnTo>
                  <a:pt x="3808171" y="0"/>
                </a:lnTo>
                <a:lnTo>
                  <a:pt x="3820871" y="0"/>
                </a:lnTo>
                <a:lnTo>
                  <a:pt x="3820871" y="12700"/>
                </a:lnTo>
                <a:close/>
              </a:path>
              <a:path w="4161790" h="356870">
                <a:moveTo>
                  <a:pt x="3846271" y="12700"/>
                </a:moveTo>
                <a:lnTo>
                  <a:pt x="3833571" y="12700"/>
                </a:lnTo>
                <a:lnTo>
                  <a:pt x="3833571" y="0"/>
                </a:lnTo>
                <a:lnTo>
                  <a:pt x="3846271" y="0"/>
                </a:lnTo>
                <a:lnTo>
                  <a:pt x="3846271" y="12700"/>
                </a:lnTo>
                <a:close/>
              </a:path>
              <a:path w="4161790" h="356870">
                <a:moveTo>
                  <a:pt x="3871671" y="12700"/>
                </a:moveTo>
                <a:lnTo>
                  <a:pt x="3858971" y="12700"/>
                </a:lnTo>
                <a:lnTo>
                  <a:pt x="3858971" y="0"/>
                </a:lnTo>
                <a:lnTo>
                  <a:pt x="3871671" y="0"/>
                </a:lnTo>
                <a:lnTo>
                  <a:pt x="3871671" y="12700"/>
                </a:lnTo>
                <a:close/>
              </a:path>
              <a:path w="4161790" h="356870">
                <a:moveTo>
                  <a:pt x="3897071" y="12700"/>
                </a:moveTo>
                <a:lnTo>
                  <a:pt x="3884371" y="12700"/>
                </a:lnTo>
                <a:lnTo>
                  <a:pt x="3884371" y="0"/>
                </a:lnTo>
                <a:lnTo>
                  <a:pt x="3897071" y="0"/>
                </a:lnTo>
                <a:lnTo>
                  <a:pt x="3897071" y="12700"/>
                </a:lnTo>
                <a:close/>
              </a:path>
              <a:path w="4161790" h="356870">
                <a:moveTo>
                  <a:pt x="3922471" y="12700"/>
                </a:moveTo>
                <a:lnTo>
                  <a:pt x="3909771" y="12700"/>
                </a:lnTo>
                <a:lnTo>
                  <a:pt x="3909771" y="0"/>
                </a:lnTo>
                <a:lnTo>
                  <a:pt x="3922471" y="0"/>
                </a:lnTo>
                <a:lnTo>
                  <a:pt x="3922471" y="12700"/>
                </a:lnTo>
                <a:close/>
              </a:path>
              <a:path w="4161790" h="356870">
                <a:moveTo>
                  <a:pt x="3947871" y="12700"/>
                </a:moveTo>
                <a:lnTo>
                  <a:pt x="3935171" y="12700"/>
                </a:lnTo>
                <a:lnTo>
                  <a:pt x="3935171" y="0"/>
                </a:lnTo>
                <a:lnTo>
                  <a:pt x="3947871" y="0"/>
                </a:lnTo>
                <a:lnTo>
                  <a:pt x="3947871" y="12700"/>
                </a:lnTo>
                <a:close/>
              </a:path>
              <a:path w="4161790" h="356870">
                <a:moveTo>
                  <a:pt x="3973271" y="12700"/>
                </a:moveTo>
                <a:lnTo>
                  <a:pt x="3960571" y="12700"/>
                </a:lnTo>
                <a:lnTo>
                  <a:pt x="3960571" y="0"/>
                </a:lnTo>
                <a:lnTo>
                  <a:pt x="3973271" y="0"/>
                </a:lnTo>
                <a:lnTo>
                  <a:pt x="3973271" y="12700"/>
                </a:lnTo>
                <a:close/>
              </a:path>
              <a:path w="4161790" h="356870">
                <a:moveTo>
                  <a:pt x="3998671" y="12700"/>
                </a:moveTo>
                <a:lnTo>
                  <a:pt x="3985971" y="12700"/>
                </a:lnTo>
                <a:lnTo>
                  <a:pt x="3985971" y="0"/>
                </a:lnTo>
                <a:lnTo>
                  <a:pt x="3998671" y="0"/>
                </a:lnTo>
                <a:lnTo>
                  <a:pt x="3998671" y="12700"/>
                </a:lnTo>
                <a:close/>
              </a:path>
              <a:path w="4161790" h="356870">
                <a:moveTo>
                  <a:pt x="4024071" y="12700"/>
                </a:moveTo>
                <a:lnTo>
                  <a:pt x="4011371" y="12700"/>
                </a:lnTo>
                <a:lnTo>
                  <a:pt x="4011371" y="0"/>
                </a:lnTo>
                <a:lnTo>
                  <a:pt x="4024071" y="0"/>
                </a:lnTo>
                <a:lnTo>
                  <a:pt x="4024071" y="12700"/>
                </a:lnTo>
                <a:close/>
              </a:path>
              <a:path w="4161790" h="356870">
                <a:moveTo>
                  <a:pt x="4049471" y="12700"/>
                </a:moveTo>
                <a:lnTo>
                  <a:pt x="4036771" y="12700"/>
                </a:lnTo>
                <a:lnTo>
                  <a:pt x="4036771" y="0"/>
                </a:lnTo>
                <a:lnTo>
                  <a:pt x="4049471" y="0"/>
                </a:lnTo>
                <a:lnTo>
                  <a:pt x="4049471" y="12700"/>
                </a:lnTo>
                <a:close/>
              </a:path>
              <a:path w="4161790" h="356870">
                <a:moveTo>
                  <a:pt x="4074871" y="12700"/>
                </a:moveTo>
                <a:lnTo>
                  <a:pt x="4062171" y="12700"/>
                </a:lnTo>
                <a:lnTo>
                  <a:pt x="4062171" y="0"/>
                </a:lnTo>
                <a:lnTo>
                  <a:pt x="4074871" y="0"/>
                </a:lnTo>
                <a:lnTo>
                  <a:pt x="4074871" y="12700"/>
                </a:lnTo>
                <a:close/>
              </a:path>
              <a:path w="4161790" h="356870">
                <a:moveTo>
                  <a:pt x="4097921" y="12700"/>
                </a:moveTo>
                <a:lnTo>
                  <a:pt x="4087571" y="12700"/>
                </a:lnTo>
                <a:lnTo>
                  <a:pt x="4087571" y="0"/>
                </a:lnTo>
                <a:lnTo>
                  <a:pt x="4098074" y="0"/>
                </a:lnTo>
                <a:lnTo>
                  <a:pt x="4098074" y="6604"/>
                </a:lnTo>
                <a:lnTo>
                  <a:pt x="4097921" y="12700"/>
                </a:lnTo>
                <a:close/>
              </a:path>
              <a:path w="4161790" h="356870">
                <a:moveTo>
                  <a:pt x="4100120" y="12700"/>
                </a:moveTo>
                <a:lnTo>
                  <a:pt x="4098074" y="12700"/>
                </a:lnTo>
                <a:lnTo>
                  <a:pt x="4098074" y="6604"/>
                </a:lnTo>
                <a:lnTo>
                  <a:pt x="4098239" y="0"/>
                </a:lnTo>
                <a:lnTo>
                  <a:pt x="4100436" y="63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00118" y="12750"/>
                </a:moveTo>
                <a:lnTo>
                  <a:pt x="4097921" y="12700"/>
                </a:lnTo>
                <a:lnTo>
                  <a:pt x="4098074" y="6604"/>
                </a:lnTo>
                <a:lnTo>
                  <a:pt x="4098074" y="12700"/>
                </a:lnTo>
                <a:lnTo>
                  <a:pt x="4100120" y="12700"/>
                </a:lnTo>
                <a:close/>
              </a:path>
              <a:path w="4161790" h="356870">
                <a:moveTo>
                  <a:pt x="4123561" y="15074"/>
                </a:moveTo>
                <a:lnTo>
                  <a:pt x="4113555" y="15074"/>
                </a:lnTo>
                <a:lnTo>
                  <a:pt x="4112958" y="14897"/>
                </a:lnTo>
                <a:lnTo>
                  <a:pt x="4111218" y="14477"/>
                </a:lnTo>
                <a:lnTo>
                  <a:pt x="4114380" y="2171"/>
                </a:lnTo>
                <a:lnTo>
                  <a:pt x="4117022" y="2857"/>
                </a:lnTo>
                <a:lnTo>
                  <a:pt x="4122877" y="5003"/>
                </a:lnTo>
                <a:lnTo>
                  <a:pt x="4127373" y="7162"/>
                </a:lnTo>
                <a:lnTo>
                  <a:pt x="4123561" y="15074"/>
                </a:lnTo>
                <a:close/>
              </a:path>
              <a:path w="4161790" h="356870">
                <a:moveTo>
                  <a:pt x="4113192" y="14982"/>
                </a:moveTo>
                <a:lnTo>
                  <a:pt x="4112859" y="14897"/>
                </a:lnTo>
                <a:lnTo>
                  <a:pt x="4113192" y="14982"/>
                </a:lnTo>
                <a:close/>
              </a:path>
              <a:path w="4161790" h="356870">
                <a:moveTo>
                  <a:pt x="4113555" y="15074"/>
                </a:moveTo>
                <a:lnTo>
                  <a:pt x="4113192" y="14982"/>
                </a:lnTo>
                <a:lnTo>
                  <a:pt x="4112958" y="14897"/>
                </a:lnTo>
                <a:lnTo>
                  <a:pt x="4113555" y="15074"/>
                </a:lnTo>
                <a:close/>
              </a:path>
              <a:path w="4161790" h="356870">
                <a:moveTo>
                  <a:pt x="4122723" y="16814"/>
                </a:moveTo>
                <a:lnTo>
                  <a:pt x="4118229" y="16814"/>
                </a:lnTo>
                <a:lnTo>
                  <a:pt x="4117644" y="16573"/>
                </a:lnTo>
                <a:lnTo>
                  <a:pt x="4113192" y="14982"/>
                </a:lnTo>
                <a:lnTo>
                  <a:pt x="4113555" y="15074"/>
                </a:lnTo>
                <a:lnTo>
                  <a:pt x="4123561" y="15074"/>
                </a:lnTo>
                <a:lnTo>
                  <a:pt x="4122723" y="16814"/>
                </a:lnTo>
                <a:close/>
              </a:path>
              <a:path w="4161790" h="356870">
                <a:moveTo>
                  <a:pt x="4117888" y="16690"/>
                </a:moveTo>
                <a:lnTo>
                  <a:pt x="4117565" y="16573"/>
                </a:lnTo>
                <a:lnTo>
                  <a:pt x="4117888" y="16690"/>
                </a:lnTo>
                <a:close/>
              </a:path>
              <a:path w="4161790" h="356870">
                <a:moveTo>
                  <a:pt x="4118229" y="16814"/>
                </a:moveTo>
                <a:lnTo>
                  <a:pt x="4117888" y="16690"/>
                </a:lnTo>
                <a:lnTo>
                  <a:pt x="4117644" y="16573"/>
                </a:lnTo>
                <a:lnTo>
                  <a:pt x="4118229" y="16814"/>
                </a:lnTo>
                <a:close/>
              </a:path>
              <a:path w="4161790" h="356870">
                <a:moveTo>
                  <a:pt x="4121861" y="18605"/>
                </a:moveTo>
                <a:lnTo>
                  <a:pt x="4117888" y="16690"/>
                </a:lnTo>
                <a:lnTo>
                  <a:pt x="4118229" y="16814"/>
                </a:lnTo>
                <a:lnTo>
                  <a:pt x="4122723" y="16814"/>
                </a:lnTo>
                <a:lnTo>
                  <a:pt x="4121861" y="18605"/>
                </a:lnTo>
                <a:close/>
              </a:path>
              <a:path w="4161790" h="356870">
                <a:moveTo>
                  <a:pt x="4145604" y="27851"/>
                </a:moveTo>
                <a:lnTo>
                  <a:pt x="4134370" y="27851"/>
                </a:lnTo>
                <a:lnTo>
                  <a:pt x="4133938" y="27419"/>
                </a:lnTo>
                <a:lnTo>
                  <a:pt x="4130852" y="24663"/>
                </a:lnTo>
                <a:lnTo>
                  <a:pt x="4139399" y="15265"/>
                </a:lnTo>
                <a:lnTo>
                  <a:pt x="4143133" y="18656"/>
                </a:lnTo>
                <a:lnTo>
                  <a:pt x="4147248" y="23177"/>
                </a:lnTo>
                <a:lnTo>
                  <a:pt x="4148899" y="25387"/>
                </a:lnTo>
                <a:lnTo>
                  <a:pt x="4145604" y="27851"/>
                </a:lnTo>
                <a:close/>
              </a:path>
              <a:path w="4161790" h="356870">
                <a:moveTo>
                  <a:pt x="4134148" y="27649"/>
                </a:moveTo>
                <a:lnTo>
                  <a:pt x="4133894" y="27419"/>
                </a:lnTo>
                <a:lnTo>
                  <a:pt x="4134148" y="27649"/>
                </a:lnTo>
                <a:close/>
              </a:path>
              <a:path w="4161790" h="356870">
                <a:moveTo>
                  <a:pt x="4134370" y="27851"/>
                </a:moveTo>
                <a:lnTo>
                  <a:pt x="4134148" y="27649"/>
                </a:lnTo>
                <a:lnTo>
                  <a:pt x="4133938" y="27419"/>
                </a:lnTo>
                <a:lnTo>
                  <a:pt x="4134370" y="27851"/>
                </a:lnTo>
                <a:close/>
              </a:path>
              <a:path w="4161790" h="356870">
                <a:moveTo>
                  <a:pt x="4140730" y="31496"/>
                </a:moveTo>
                <a:lnTo>
                  <a:pt x="4137647" y="31496"/>
                </a:lnTo>
                <a:lnTo>
                  <a:pt x="4137253" y="31026"/>
                </a:lnTo>
                <a:lnTo>
                  <a:pt x="4134148" y="27649"/>
                </a:lnTo>
                <a:lnTo>
                  <a:pt x="4134370" y="27851"/>
                </a:lnTo>
                <a:lnTo>
                  <a:pt x="4145604" y="27851"/>
                </a:lnTo>
                <a:lnTo>
                  <a:pt x="4140730" y="31496"/>
                </a:lnTo>
                <a:close/>
              </a:path>
              <a:path w="4161790" h="356870">
                <a:moveTo>
                  <a:pt x="4137410" y="31235"/>
                </a:moveTo>
                <a:lnTo>
                  <a:pt x="4137219" y="31026"/>
                </a:lnTo>
                <a:lnTo>
                  <a:pt x="4137410" y="31235"/>
                </a:lnTo>
                <a:close/>
              </a:path>
              <a:path w="4161790" h="356870">
                <a:moveTo>
                  <a:pt x="4137647" y="31496"/>
                </a:moveTo>
                <a:lnTo>
                  <a:pt x="4137410" y="31235"/>
                </a:lnTo>
                <a:lnTo>
                  <a:pt x="4137253" y="31026"/>
                </a:lnTo>
                <a:lnTo>
                  <a:pt x="4137647" y="31496"/>
                </a:lnTo>
                <a:close/>
              </a:path>
              <a:path w="4161790" h="356870">
                <a:moveTo>
                  <a:pt x="4138726" y="32994"/>
                </a:moveTo>
                <a:lnTo>
                  <a:pt x="4137410" y="31235"/>
                </a:lnTo>
                <a:lnTo>
                  <a:pt x="4137647" y="31496"/>
                </a:lnTo>
                <a:lnTo>
                  <a:pt x="4140730" y="31496"/>
                </a:lnTo>
                <a:lnTo>
                  <a:pt x="4138726" y="32994"/>
                </a:lnTo>
                <a:close/>
              </a:path>
              <a:path w="4161790" h="356870">
                <a:moveTo>
                  <a:pt x="4158704" y="44145"/>
                </a:moveTo>
                <a:lnTo>
                  <a:pt x="4145216" y="44145"/>
                </a:lnTo>
                <a:lnTo>
                  <a:pt x="4144962" y="43561"/>
                </a:lnTo>
                <a:lnTo>
                  <a:pt x="4144581" y="42824"/>
                </a:lnTo>
                <a:lnTo>
                  <a:pt x="4156011" y="37312"/>
                </a:lnTo>
                <a:lnTo>
                  <a:pt x="4156786" y="38912"/>
                </a:lnTo>
                <a:lnTo>
                  <a:pt x="4158704" y="44145"/>
                </a:lnTo>
                <a:close/>
              </a:path>
              <a:path w="4161790" h="356870">
                <a:moveTo>
                  <a:pt x="4145048" y="43795"/>
                </a:moveTo>
                <a:lnTo>
                  <a:pt x="4144935" y="43561"/>
                </a:lnTo>
                <a:lnTo>
                  <a:pt x="4145048" y="43795"/>
                </a:lnTo>
                <a:close/>
              </a:path>
              <a:path w="4161790" h="356870">
                <a:moveTo>
                  <a:pt x="4145216" y="44145"/>
                </a:moveTo>
                <a:lnTo>
                  <a:pt x="4145048" y="43795"/>
                </a:lnTo>
                <a:lnTo>
                  <a:pt x="4144962" y="43561"/>
                </a:lnTo>
                <a:lnTo>
                  <a:pt x="4145216" y="44145"/>
                </a:lnTo>
                <a:close/>
              </a:path>
              <a:path w="4161790" h="356870">
                <a:moveTo>
                  <a:pt x="4159973" y="48831"/>
                </a:moveTo>
                <a:lnTo>
                  <a:pt x="4146892" y="48831"/>
                </a:lnTo>
                <a:lnTo>
                  <a:pt x="4146715" y="48234"/>
                </a:lnTo>
                <a:lnTo>
                  <a:pt x="4145048" y="43795"/>
                </a:lnTo>
                <a:lnTo>
                  <a:pt x="4145216" y="44145"/>
                </a:lnTo>
                <a:lnTo>
                  <a:pt x="4158704" y="44145"/>
                </a:lnTo>
                <a:lnTo>
                  <a:pt x="4158932" y="44767"/>
                </a:lnTo>
                <a:lnTo>
                  <a:pt x="4159973" y="48831"/>
                </a:lnTo>
                <a:close/>
              </a:path>
              <a:path w="4161790" h="356870">
                <a:moveTo>
                  <a:pt x="4146810" y="48606"/>
                </a:moveTo>
                <a:lnTo>
                  <a:pt x="4146674" y="48234"/>
                </a:lnTo>
                <a:lnTo>
                  <a:pt x="4146810" y="48606"/>
                </a:lnTo>
                <a:close/>
              </a:path>
              <a:path w="4161790" h="356870">
                <a:moveTo>
                  <a:pt x="4146892" y="48831"/>
                </a:moveTo>
                <a:lnTo>
                  <a:pt x="4146810" y="48606"/>
                </a:lnTo>
                <a:lnTo>
                  <a:pt x="4146715" y="48234"/>
                </a:lnTo>
                <a:lnTo>
                  <a:pt x="4146892" y="48831"/>
                </a:lnTo>
                <a:close/>
              </a:path>
              <a:path w="4161790" h="356870">
                <a:moveTo>
                  <a:pt x="4148112" y="53682"/>
                </a:moveTo>
                <a:lnTo>
                  <a:pt x="4146810" y="48606"/>
                </a:lnTo>
                <a:lnTo>
                  <a:pt x="4146892" y="48831"/>
                </a:lnTo>
                <a:lnTo>
                  <a:pt x="4159973" y="48831"/>
                </a:lnTo>
                <a:lnTo>
                  <a:pt x="4160405" y="50520"/>
                </a:lnTo>
                <a:lnTo>
                  <a:pt x="4148112" y="53682"/>
                </a:lnTo>
                <a:close/>
              </a:path>
              <a:path w="4161790" h="356870">
                <a:moveTo>
                  <a:pt x="4161790" y="77419"/>
                </a:moveTo>
                <a:lnTo>
                  <a:pt x="4149090" y="77419"/>
                </a:lnTo>
                <a:lnTo>
                  <a:pt x="4149090" y="64719"/>
                </a:lnTo>
                <a:lnTo>
                  <a:pt x="4161790" y="64719"/>
                </a:lnTo>
                <a:lnTo>
                  <a:pt x="4161790" y="77419"/>
                </a:lnTo>
                <a:close/>
              </a:path>
              <a:path w="4161790" h="356870">
                <a:moveTo>
                  <a:pt x="4161790" y="102819"/>
                </a:moveTo>
                <a:lnTo>
                  <a:pt x="4149090" y="102819"/>
                </a:lnTo>
                <a:lnTo>
                  <a:pt x="4149090" y="90119"/>
                </a:lnTo>
                <a:lnTo>
                  <a:pt x="4161790" y="90119"/>
                </a:lnTo>
                <a:lnTo>
                  <a:pt x="4161790" y="102819"/>
                </a:lnTo>
                <a:close/>
              </a:path>
              <a:path w="4161790" h="356870">
                <a:moveTo>
                  <a:pt x="4161790" y="128219"/>
                </a:moveTo>
                <a:lnTo>
                  <a:pt x="4149090" y="128219"/>
                </a:lnTo>
                <a:lnTo>
                  <a:pt x="4149090" y="115519"/>
                </a:lnTo>
                <a:lnTo>
                  <a:pt x="4161790" y="115519"/>
                </a:lnTo>
                <a:lnTo>
                  <a:pt x="4161790" y="128219"/>
                </a:lnTo>
                <a:close/>
              </a:path>
              <a:path w="4161790" h="356870">
                <a:moveTo>
                  <a:pt x="4161790" y="153619"/>
                </a:moveTo>
                <a:lnTo>
                  <a:pt x="4149090" y="153619"/>
                </a:lnTo>
                <a:lnTo>
                  <a:pt x="4149090" y="140919"/>
                </a:lnTo>
                <a:lnTo>
                  <a:pt x="4161790" y="140919"/>
                </a:lnTo>
                <a:lnTo>
                  <a:pt x="4161790" y="153619"/>
                </a:lnTo>
                <a:close/>
              </a:path>
              <a:path w="4161790" h="356870">
                <a:moveTo>
                  <a:pt x="4161790" y="179019"/>
                </a:moveTo>
                <a:lnTo>
                  <a:pt x="4149090" y="179019"/>
                </a:lnTo>
                <a:lnTo>
                  <a:pt x="4149090" y="166319"/>
                </a:lnTo>
                <a:lnTo>
                  <a:pt x="4161790" y="166319"/>
                </a:lnTo>
                <a:lnTo>
                  <a:pt x="4161790" y="179019"/>
                </a:lnTo>
                <a:close/>
              </a:path>
              <a:path w="4161790" h="356870">
                <a:moveTo>
                  <a:pt x="4161790" y="204419"/>
                </a:moveTo>
                <a:lnTo>
                  <a:pt x="4149090" y="204419"/>
                </a:lnTo>
                <a:lnTo>
                  <a:pt x="4149090" y="191719"/>
                </a:lnTo>
                <a:lnTo>
                  <a:pt x="4161790" y="191719"/>
                </a:lnTo>
                <a:lnTo>
                  <a:pt x="4161790" y="204419"/>
                </a:lnTo>
                <a:close/>
              </a:path>
              <a:path w="4161790" h="356870">
                <a:moveTo>
                  <a:pt x="4161790" y="229819"/>
                </a:moveTo>
                <a:lnTo>
                  <a:pt x="4149090" y="229819"/>
                </a:lnTo>
                <a:lnTo>
                  <a:pt x="4149090" y="217119"/>
                </a:lnTo>
                <a:lnTo>
                  <a:pt x="4161790" y="217119"/>
                </a:lnTo>
                <a:lnTo>
                  <a:pt x="4161790" y="229819"/>
                </a:lnTo>
                <a:close/>
              </a:path>
              <a:path w="4161790" h="356870">
                <a:moveTo>
                  <a:pt x="4161790" y="255219"/>
                </a:moveTo>
                <a:lnTo>
                  <a:pt x="4149090" y="255219"/>
                </a:lnTo>
                <a:lnTo>
                  <a:pt x="4149090" y="242519"/>
                </a:lnTo>
                <a:lnTo>
                  <a:pt x="4161790" y="242519"/>
                </a:lnTo>
                <a:lnTo>
                  <a:pt x="4161790" y="255219"/>
                </a:lnTo>
                <a:close/>
              </a:path>
              <a:path w="4161790" h="356870">
                <a:moveTo>
                  <a:pt x="4161790" y="280619"/>
                </a:moveTo>
                <a:lnTo>
                  <a:pt x="4149090" y="280619"/>
                </a:lnTo>
                <a:lnTo>
                  <a:pt x="4149090" y="267919"/>
                </a:lnTo>
                <a:lnTo>
                  <a:pt x="4161790" y="267919"/>
                </a:lnTo>
                <a:lnTo>
                  <a:pt x="4161790" y="280619"/>
                </a:lnTo>
                <a:close/>
              </a:path>
              <a:path w="4161790" h="356870">
                <a:moveTo>
                  <a:pt x="4161548" y="298538"/>
                </a:moveTo>
                <a:lnTo>
                  <a:pt x="4148810" y="298538"/>
                </a:lnTo>
                <a:lnTo>
                  <a:pt x="4148848" y="298221"/>
                </a:lnTo>
                <a:lnTo>
                  <a:pt x="4149039" y="295630"/>
                </a:lnTo>
                <a:lnTo>
                  <a:pt x="4149090" y="293166"/>
                </a:lnTo>
                <a:lnTo>
                  <a:pt x="4161777" y="293484"/>
                </a:lnTo>
                <a:lnTo>
                  <a:pt x="4161713" y="296430"/>
                </a:lnTo>
                <a:lnTo>
                  <a:pt x="4161548" y="298538"/>
                </a:lnTo>
                <a:close/>
              </a:path>
              <a:path w="4161790" h="356870">
                <a:moveTo>
                  <a:pt x="4149013" y="295948"/>
                </a:moveTo>
                <a:lnTo>
                  <a:pt x="4149022" y="295630"/>
                </a:lnTo>
                <a:lnTo>
                  <a:pt x="4149013" y="295948"/>
                </a:lnTo>
                <a:close/>
              </a:path>
              <a:path w="4161790" h="356870">
                <a:moveTo>
                  <a:pt x="4148814" y="298485"/>
                </a:moveTo>
                <a:lnTo>
                  <a:pt x="4148835" y="298221"/>
                </a:lnTo>
                <a:lnTo>
                  <a:pt x="4148814" y="298485"/>
                </a:lnTo>
                <a:close/>
              </a:path>
              <a:path w="4161790" h="356870">
                <a:moveTo>
                  <a:pt x="4161278" y="301091"/>
                </a:moveTo>
                <a:lnTo>
                  <a:pt x="4148480" y="301091"/>
                </a:lnTo>
                <a:lnTo>
                  <a:pt x="4148531" y="300774"/>
                </a:lnTo>
                <a:lnTo>
                  <a:pt x="4148814" y="298485"/>
                </a:lnTo>
                <a:lnTo>
                  <a:pt x="4161548" y="298538"/>
                </a:lnTo>
                <a:lnTo>
                  <a:pt x="4161459" y="299669"/>
                </a:lnTo>
                <a:lnTo>
                  <a:pt x="4161278" y="301091"/>
                </a:lnTo>
                <a:close/>
              </a:path>
              <a:path w="4161790" h="356870">
                <a:moveTo>
                  <a:pt x="4148495" y="300971"/>
                </a:moveTo>
                <a:lnTo>
                  <a:pt x="4148521" y="300774"/>
                </a:lnTo>
                <a:lnTo>
                  <a:pt x="4148495" y="300971"/>
                </a:lnTo>
                <a:close/>
              </a:path>
              <a:path w="4161790" h="356870">
                <a:moveTo>
                  <a:pt x="4160920" y="303606"/>
                </a:moveTo>
                <a:lnTo>
                  <a:pt x="4148023" y="303606"/>
                </a:lnTo>
                <a:lnTo>
                  <a:pt x="4148124" y="303136"/>
                </a:lnTo>
                <a:lnTo>
                  <a:pt x="4148157" y="302856"/>
                </a:lnTo>
                <a:lnTo>
                  <a:pt x="4148495" y="300971"/>
                </a:lnTo>
                <a:lnTo>
                  <a:pt x="4161278" y="301091"/>
                </a:lnTo>
                <a:lnTo>
                  <a:pt x="4161053" y="302856"/>
                </a:lnTo>
                <a:lnTo>
                  <a:pt x="4160920" y="303606"/>
                </a:lnTo>
                <a:close/>
              </a:path>
              <a:path w="4161790" h="356870">
                <a:moveTo>
                  <a:pt x="4148066" y="303364"/>
                </a:moveTo>
                <a:lnTo>
                  <a:pt x="4148107" y="303136"/>
                </a:lnTo>
                <a:lnTo>
                  <a:pt x="4148066" y="303364"/>
                </a:lnTo>
                <a:close/>
              </a:path>
              <a:path w="4161790" h="356870">
                <a:moveTo>
                  <a:pt x="4160113" y="307492"/>
                </a:moveTo>
                <a:lnTo>
                  <a:pt x="4147820" y="304330"/>
                </a:lnTo>
                <a:lnTo>
                  <a:pt x="4148066" y="303364"/>
                </a:lnTo>
                <a:lnTo>
                  <a:pt x="4148023" y="303606"/>
                </a:lnTo>
                <a:lnTo>
                  <a:pt x="4160920" y="303606"/>
                </a:lnTo>
                <a:lnTo>
                  <a:pt x="4160481" y="306070"/>
                </a:lnTo>
                <a:lnTo>
                  <a:pt x="4160113" y="307492"/>
                </a:lnTo>
                <a:close/>
              </a:path>
              <a:path w="4161790" h="356870">
                <a:moveTo>
                  <a:pt x="4149518" y="317741"/>
                </a:moveTo>
                <a:lnTo>
                  <a:pt x="4142790" y="317741"/>
                </a:lnTo>
                <a:lnTo>
                  <a:pt x="4143095" y="317207"/>
                </a:lnTo>
                <a:lnTo>
                  <a:pt x="4144060" y="315112"/>
                </a:lnTo>
                <a:lnTo>
                  <a:pt x="4149518" y="317741"/>
                </a:lnTo>
                <a:close/>
              </a:path>
              <a:path w="4161790" h="356870">
                <a:moveTo>
                  <a:pt x="4142869" y="317578"/>
                </a:moveTo>
                <a:lnTo>
                  <a:pt x="4143048" y="317207"/>
                </a:lnTo>
                <a:lnTo>
                  <a:pt x="4142869" y="317578"/>
                </a:lnTo>
                <a:close/>
              </a:path>
              <a:path w="4161790" h="356870">
                <a:moveTo>
                  <a:pt x="4154875" y="321932"/>
                </a:moveTo>
                <a:lnTo>
                  <a:pt x="4140212" y="321932"/>
                </a:lnTo>
                <a:lnTo>
                  <a:pt x="4140555" y="321424"/>
                </a:lnTo>
                <a:lnTo>
                  <a:pt x="4142869" y="317578"/>
                </a:lnTo>
                <a:lnTo>
                  <a:pt x="4142790" y="317741"/>
                </a:lnTo>
                <a:lnTo>
                  <a:pt x="4149518" y="317741"/>
                </a:lnTo>
                <a:lnTo>
                  <a:pt x="4155503" y="320624"/>
                </a:lnTo>
                <a:lnTo>
                  <a:pt x="4154875" y="321932"/>
                </a:lnTo>
                <a:close/>
              </a:path>
              <a:path w="4161790" h="356870">
                <a:moveTo>
                  <a:pt x="4140375" y="321666"/>
                </a:moveTo>
                <a:lnTo>
                  <a:pt x="4140522" y="321424"/>
                </a:lnTo>
                <a:lnTo>
                  <a:pt x="4140375" y="321666"/>
                </a:lnTo>
                <a:close/>
              </a:path>
              <a:path w="4161790" h="356870">
                <a:moveTo>
                  <a:pt x="4140212" y="321932"/>
                </a:moveTo>
                <a:lnTo>
                  <a:pt x="4140375" y="321666"/>
                </a:lnTo>
                <a:lnTo>
                  <a:pt x="4140555" y="321424"/>
                </a:lnTo>
                <a:lnTo>
                  <a:pt x="4140212" y="321932"/>
                </a:lnTo>
                <a:close/>
              </a:path>
              <a:path w="4161790" h="356870">
                <a:moveTo>
                  <a:pt x="4148188" y="332422"/>
                </a:moveTo>
                <a:lnTo>
                  <a:pt x="4138015" y="324827"/>
                </a:lnTo>
                <a:lnTo>
                  <a:pt x="4140375" y="321666"/>
                </a:lnTo>
                <a:lnTo>
                  <a:pt x="4140212" y="321932"/>
                </a:lnTo>
                <a:lnTo>
                  <a:pt x="4154875" y="321932"/>
                </a:lnTo>
                <a:lnTo>
                  <a:pt x="4154106" y="323532"/>
                </a:lnTo>
                <a:lnTo>
                  <a:pt x="4150906" y="328790"/>
                </a:lnTo>
                <a:lnTo>
                  <a:pt x="4148188" y="332422"/>
                </a:lnTo>
                <a:close/>
              </a:path>
              <a:path w="4161790" h="356870">
                <a:moveTo>
                  <a:pt x="4132709" y="335635"/>
                </a:moveTo>
                <a:lnTo>
                  <a:pt x="4126344" y="335635"/>
                </a:lnTo>
                <a:lnTo>
                  <a:pt x="4126852" y="335292"/>
                </a:lnTo>
                <a:lnTo>
                  <a:pt x="4130433" y="332587"/>
                </a:lnTo>
                <a:lnTo>
                  <a:pt x="4132709" y="335635"/>
                </a:lnTo>
                <a:close/>
              </a:path>
              <a:path w="4161790" h="356870">
                <a:moveTo>
                  <a:pt x="4126587" y="335454"/>
                </a:moveTo>
                <a:lnTo>
                  <a:pt x="4126804" y="335292"/>
                </a:lnTo>
                <a:lnTo>
                  <a:pt x="4126587" y="335454"/>
                </a:lnTo>
                <a:close/>
              </a:path>
              <a:path w="4161790" h="356870">
                <a:moveTo>
                  <a:pt x="4126344" y="335635"/>
                </a:moveTo>
                <a:lnTo>
                  <a:pt x="4126587" y="335454"/>
                </a:lnTo>
                <a:lnTo>
                  <a:pt x="4126852" y="335292"/>
                </a:lnTo>
                <a:lnTo>
                  <a:pt x="4126344" y="335635"/>
                </a:lnTo>
                <a:close/>
              </a:path>
              <a:path w="4161790" h="356870">
                <a:moveTo>
                  <a:pt x="4134605" y="338175"/>
                </a:moveTo>
                <a:lnTo>
                  <a:pt x="4122127" y="338175"/>
                </a:lnTo>
                <a:lnTo>
                  <a:pt x="4122661" y="337870"/>
                </a:lnTo>
                <a:lnTo>
                  <a:pt x="4126587" y="335454"/>
                </a:lnTo>
                <a:lnTo>
                  <a:pt x="4126344" y="335635"/>
                </a:lnTo>
                <a:lnTo>
                  <a:pt x="4132709" y="335635"/>
                </a:lnTo>
                <a:lnTo>
                  <a:pt x="4134605" y="338175"/>
                </a:lnTo>
                <a:close/>
              </a:path>
              <a:path w="4161790" h="356870">
                <a:moveTo>
                  <a:pt x="4122498" y="337949"/>
                </a:moveTo>
                <a:lnTo>
                  <a:pt x="4122627" y="337870"/>
                </a:lnTo>
                <a:lnTo>
                  <a:pt x="4122498" y="337949"/>
                </a:lnTo>
                <a:close/>
              </a:path>
              <a:path w="4161790" h="356870">
                <a:moveTo>
                  <a:pt x="4126306" y="350215"/>
                </a:moveTo>
                <a:lnTo>
                  <a:pt x="4120794" y="338772"/>
                </a:lnTo>
                <a:lnTo>
                  <a:pt x="4122498" y="337949"/>
                </a:lnTo>
                <a:lnTo>
                  <a:pt x="4122127" y="338175"/>
                </a:lnTo>
                <a:lnTo>
                  <a:pt x="4134605" y="338175"/>
                </a:lnTo>
                <a:lnTo>
                  <a:pt x="4138028" y="342760"/>
                </a:lnTo>
                <a:lnTo>
                  <a:pt x="4133710" y="345986"/>
                </a:lnTo>
                <a:lnTo>
                  <a:pt x="4128452" y="349186"/>
                </a:lnTo>
                <a:lnTo>
                  <a:pt x="4126306" y="350215"/>
                </a:lnTo>
                <a:close/>
              </a:path>
              <a:path w="4161790" h="356870">
                <a:moveTo>
                  <a:pt x="4110209" y="343204"/>
                </a:moveTo>
                <a:lnTo>
                  <a:pt x="4108056" y="343204"/>
                </a:lnTo>
                <a:lnTo>
                  <a:pt x="4108526" y="343103"/>
                </a:lnTo>
                <a:lnTo>
                  <a:pt x="4110075" y="342684"/>
                </a:lnTo>
                <a:lnTo>
                  <a:pt x="4110209" y="343204"/>
                </a:lnTo>
                <a:close/>
              </a:path>
              <a:path w="4161790" h="356870">
                <a:moveTo>
                  <a:pt x="4108276" y="343147"/>
                </a:moveTo>
                <a:lnTo>
                  <a:pt x="4108450" y="343103"/>
                </a:lnTo>
                <a:lnTo>
                  <a:pt x="4108276" y="343147"/>
                </a:lnTo>
                <a:close/>
              </a:path>
              <a:path w="4161790" h="356870">
                <a:moveTo>
                  <a:pt x="4110313" y="343611"/>
                </a:moveTo>
                <a:lnTo>
                  <a:pt x="4105694" y="343611"/>
                </a:lnTo>
                <a:lnTo>
                  <a:pt x="4106011" y="343560"/>
                </a:lnTo>
                <a:lnTo>
                  <a:pt x="4108276" y="343147"/>
                </a:lnTo>
                <a:lnTo>
                  <a:pt x="4108056" y="343204"/>
                </a:lnTo>
                <a:lnTo>
                  <a:pt x="4110209" y="343204"/>
                </a:lnTo>
                <a:lnTo>
                  <a:pt x="4110313" y="343611"/>
                </a:lnTo>
                <a:close/>
              </a:path>
              <a:path w="4161790" h="356870">
                <a:moveTo>
                  <a:pt x="4105891" y="343575"/>
                </a:moveTo>
                <a:close/>
              </a:path>
              <a:path w="4161790" h="356870">
                <a:moveTo>
                  <a:pt x="4110395" y="343928"/>
                </a:moveTo>
                <a:lnTo>
                  <a:pt x="4103141" y="343928"/>
                </a:lnTo>
                <a:lnTo>
                  <a:pt x="4103458" y="343890"/>
                </a:lnTo>
                <a:lnTo>
                  <a:pt x="4105891" y="343575"/>
                </a:lnTo>
                <a:lnTo>
                  <a:pt x="4105694" y="343611"/>
                </a:lnTo>
                <a:lnTo>
                  <a:pt x="4110313" y="343611"/>
                </a:lnTo>
                <a:lnTo>
                  <a:pt x="4110395" y="343928"/>
                </a:lnTo>
                <a:close/>
              </a:path>
              <a:path w="4161790" h="356870">
                <a:moveTo>
                  <a:pt x="4103405" y="343894"/>
                </a:moveTo>
                <a:close/>
              </a:path>
              <a:path w="4161790" h="356870">
                <a:moveTo>
                  <a:pt x="4110444" y="344119"/>
                </a:moveTo>
                <a:lnTo>
                  <a:pt x="4100550" y="344119"/>
                </a:lnTo>
                <a:lnTo>
                  <a:pt x="4103405" y="343894"/>
                </a:lnTo>
                <a:lnTo>
                  <a:pt x="4103141" y="343928"/>
                </a:lnTo>
                <a:lnTo>
                  <a:pt x="4110395" y="343928"/>
                </a:lnTo>
                <a:lnTo>
                  <a:pt x="4110444" y="344119"/>
                </a:lnTo>
                <a:close/>
              </a:path>
              <a:path w="4161790" h="356870">
                <a:moveTo>
                  <a:pt x="4099255" y="356844"/>
                </a:moveTo>
                <a:lnTo>
                  <a:pt x="4098937" y="344144"/>
                </a:lnTo>
                <a:lnTo>
                  <a:pt x="4100868" y="344093"/>
                </a:lnTo>
                <a:lnTo>
                  <a:pt x="4100550" y="344119"/>
                </a:lnTo>
                <a:lnTo>
                  <a:pt x="4110444" y="344119"/>
                </a:lnTo>
                <a:lnTo>
                  <a:pt x="4113237" y="354990"/>
                </a:lnTo>
                <a:lnTo>
                  <a:pt x="4110990" y="355561"/>
                </a:lnTo>
                <a:lnTo>
                  <a:pt x="4107776" y="356133"/>
                </a:lnTo>
                <a:lnTo>
                  <a:pt x="4104589" y="356539"/>
                </a:lnTo>
                <a:lnTo>
                  <a:pt x="4101350" y="356793"/>
                </a:lnTo>
                <a:lnTo>
                  <a:pt x="4099255" y="356844"/>
                </a:lnTo>
                <a:close/>
              </a:path>
              <a:path w="4161790" h="356870">
                <a:moveTo>
                  <a:pt x="4086402" y="356870"/>
                </a:moveTo>
                <a:lnTo>
                  <a:pt x="4073702" y="356870"/>
                </a:lnTo>
                <a:lnTo>
                  <a:pt x="4073702" y="344170"/>
                </a:lnTo>
                <a:lnTo>
                  <a:pt x="4086402" y="344170"/>
                </a:lnTo>
                <a:lnTo>
                  <a:pt x="4086402" y="356870"/>
                </a:lnTo>
                <a:close/>
              </a:path>
              <a:path w="4161790" h="356870">
                <a:moveTo>
                  <a:pt x="4061002" y="356870"/>
                </a:moveTo>
                <a:lnTo>
                  <a:pt x="4048302" y="356870"/>
                </a:lnTo>
                <a:lnTo>
                  <a:pt x="4048302" y="344170"/>
                </a:lnTo>
                <a:lnTo>
                  <a:pt x="4061002" y="344170"/>
                </a:lnTo>
                <a:lnTo>
                  <a:pt x="4061002" y="356870"/>
                </a:lnTo>
                <a:close/>
              </a:path>
              <a:path w="4161790" h="356870">
                <a:moveTo>
                  <a:pt x="4035602" y="356870"/>
                </a:moveTo>
                <a:lnTo>
                  <a:pt x="4022902" y="356870"/>
                </a:lnTo>
                <a:lnTo>
                  <a:pt x="4022902" y="344170"/>
                </a:lnTo>
                <a:lnTo>
                  <a:pt x="4035602" y="344170"/>
                </a:lnTo>
                <a:lnTo>
                  <a:pt x="4035602" y="356870"/>
                </a:lnTo>
                <a:close/>
              </a:path>
              <a:path w="4161790" h="356870">
                <a:moveTo>
                  <a:pt x="4010202" y="356870"/>
                </a:moveTo>
                <a:lnTo>
                  <a:pt x="3997502" y="356870"/>
                </a:lnTo>
                <a:lnTo>
                  <a:pt x="3997502" y="344170"/>
                </a:lnTo>
                <a:lnTo>
                  <a:pt x="4010202" y="344170"/>
                </a:lnTo>
                <a:lnTo>
                  <a:pt x="4010202" y="356870"/>
                </a:lnTo>
                <a:close/>
              </a:path>
              <a:path w="4161790" h="356870">
                <a:moveTo>
                  <a:pt x="3984802" y="356870"/>
                </a:moveTo>
                <a:lnTo>
                  <a:pt x="3972102" y="356870"/>
                </a:lnTo>
                <a:lnTo>
                  <a:pt x="3972102" y="344170"/>
                </a:lnTo>
                <a:lnTo>
                  <a:pt x="3984802" y="344170"/>
                </a:lnTo>
                <a:lnTo>
                  <a:pt x="3984802" y="356870"/>
                </a:lnTo>
                <a:close/>
              </a:path>
              <a:path w="4161790" h="356870">
                <a:moveTo>
                  <a:pt x="3959402" y="356870"/>
                </a:moveTo>
                <a:lnTo>
                  <a:pt x="3946702" y="356870"/>
                </a:lnTo>
                <a:lnTo>
                  <a:pt x="3946702" y="344170"/>
                </a:lnTo>
                <a:lnTo>
                  <a:pt x="3959402" y="344170"/>
                </a:lnTo>
                <a:lnTo>
                  <a:pt x="3959402" y="356870"/>
                </a:lnTo>
                <a:close/>
              </a:path>
              <a:path w="4161790" h="356870">
                <a:moveTo>
                  <a:pt x="3934002" y="356870"/>
                </a:moveTo>
                <a:lnTo>
                  <a:pt x="3921302" y="356870"/>
                </a:lnTo>
                <a:lnTo>
                  <a:pt x="3921302" y="344170"/>
                </a:lnTo>
                <a:lnTo>
                  <a:pt x="3934002" y="344170"/>
                </a:lnTo>
                <a:lnTo>
                  <a:pt x="3934002" y="356870"/>
                </a:lnTo>
                <a:close/>
              </a:path>
              <a:path w="4161790" h="356870">
                <a:moveTo>
                  <a:pt x="3908602" y="356870"/>
                </a:moveTo>
                <a:lnTo>
                  <a:pt x="3895902" y="356870"/>
                </a:lnTo>
                <a:lnTo>
                  <a:pt x="3895902" y="344170"/>
                </a:lnTo>
                <a:lnTo>
                  <a:pt x="3908602" y="344170"/>
                </a:lnTo>
                <a:lnTo>
                  <a:pt x="3908602" y="356870"/>
                </a:lnTo>
                <a:close/>
              </a:path>
              <a:path w="4161790" h="356870">
                <a:moveTo>
                  <a:pt x="3883202" y="356870"/>
                </a:moveTo>
                <a:lnTo>
                  <a:pt x="3870502" y="356870"/>
                </a:lnTo>
                <a:lnTo>
                  <a:pt x="3870502" y="344170"/>
                </a:lnTo>
                <a:lnTo>
                  <a:pt x="3883202" y="344170"/>
                </a:lnTo>
                <a:lnTo>
                  <a:pt x="3883202" y="356870"/>
                </a:lnTo>
                <a:close/>
              </a:path>
              <a:path w="4161790" h="356870">
                <a:moveTo>
                  <a:pt x="3857802" y="356870"/>
                </a:moveTo>
                <a:lnTo>
                  <a:pt x="3845102" y="356870"/>
                </a:lnTo>
                <a:lnTo>
                  <a:pt x="3845102" y="344170"/>
                </a:lnTo>
                <a:lnTo>
                  <a:pt x="3857802" y="344170"/>
                </a:lnTo>
                <a:lnTo>
                  <a:pt x="3857802" y="356870"/>
                </a:lnTo>
                <a:close/>
              </a:path>
              <a:path w="4161790" h="356870">
                <a:moveTo>
                  <a:pt x="3832402" y="356870"/>
                </a:moveTo>
                <a:lnTo>
                  <a:pt x="3819702" y="356870"/>
                </a:lnTo>
                <a:lnTo>
                  <a:pt x="3819702" y="344170"/>
                </a:lnTo>
                <a:lnTo>
                  <a:pt x="3832402" y="344170"/>
                </a:lnTo>
                <a:lnTo>
                  <a:pt x="3832402" y="356870"/>
                </a:lnTo>
                <a:close/>
              </a:path>
              <a:path w="4161790" h="356870">
                <a:moveTo>
                  <a:pt x="3807002" y="356870"/>
                </a:moveTo>
                <a:lnTo>
                  <a:pt x="3794302" y="356870"/>
                </a:lnTo>
                <a:lnTo>
                  <a:pt x="3794302" y="344170"/>
                </a:lnTo>
                <a:lnTo>
                  <a:pt x="3807002" y="344170"/>
                </a:lnTo>
                <a:lnTo>
                  <a:pt x="3807002" y="356870"/>
                </a:lnTo>
                <a:close/>
              </a:path>
              <a:path w="4161790" h="356870">
                <a:moveTo>
                  <a:pt x="3781602" y="356870"/>
                </a:moveTo>
                <a:lnTo>
                  <a:pt x="3768902" y="356870"/>
                </a:lnTo>
                <a:lnTo>
                  <a:pt x="3768902" y="344170"/>
                </a:lnTo>
                <a:lnTo>
                  <a:pt x="3781602" y="344170"/>
                </a:lnTo>
                <a:lnTo>
                  <a:pt x="3781602" y="356870"/>
                </a:lnTo>
                <a:close/>
              </a:path>
              <a:path w="4161790" h="356870">
                <a:moveTo>
                  <a:pt x="3756202" y="356870"/>
                </a:moveTo>
                <a:lnTo>
                  <a:pt x="3743502" y="356870"/>
                </a:lnTo>
                <a:lnTo>
                  <a:pt x="3743502" y="344170"/>
                </a:lnTo>
                <a:lnTo>
                  <a:pt x="3756202" y="344170"/>
                </a:lnTo>
                <a:lnTo>
                  <a:pt x="3756202" y="356870"/>
                </a:lnTo>
                <a:close/>
              </a:path>
              <a:path w="4161790" h="356870">
                <a:moveTo>
                  <a:pt x="3730802" y="356870"/>
                </a:moveTo>
                <a:lnTo>
                  <a:pt x="3718102" y="356870"/>
                </a:lnTo>
                <a:lnTo>
                  <a:pt x="3718102" y="344170"/>
                </a:lnTo>
                <a:lnTo>
                  <a:pt x="3730802" y="344170"/>
                </a:lnTo>
                <a:lnTo>
                  <a:pt x="3730802" y="356870"/>
                </a:lnTo>
                <a:close/>
              </a:path>
              <a:path w="4161790" h="356870">
                <a:moveTo>
                  <a:pt x="3705402" y="356870"/>
                </a:moveTo>
                <a:lnTo>
                  <a:pt x="3692702" y="356870"/>
                </a:lnTo>
                <a:lnTo>
                  <a:pt x="3692702" y="344170"/>
                </a:lnTo>
                <a:lnTo>
                  <a:pt x="3705402" y="344170"/>
                </a:lnTo>
                <a:lnTo>
                  <a:pt x="3705402" y="356870"/>
                </a:lnTo>
                <a:close/>
              </a:path>
              <a:path w="4161790" h="356870">
                <a:moveTo>
                  <a:pt x="3680002" y="356870"/>
                </a:moveTo>
                <a:lnTo>
                  <a:pt x="3667302" y="356870"/>
                </a:lnTo>
                <a:lnTo>
                  <a:pt x="3667302" y="344170"/>
                </a:lnTo>
                <a:lnTo>
                  <a:pt x="3680002" y="344170"/>
                </a:lnTo>
                <a:lnTo>
                  <a:pt x="3680002" y="356870"/>
                </a:lnTo>
                <a:close/>
              </a:path>
              <a:path w="4161790" h="356870">
                <a:moveTo>
                  <a:pt x="3654602" y="356870"/>
                </a:moveTo>
                <a:lnTo>
                  <a:pt x="3641902" y="356870"/>
                </a:lnTo>
                <a:lnTo>
                  <a:pt x="3641902" y="344170"/>
                </a:lnTo>
                <a:lnTo>
                  <a:pt x="3654602" y="344170"/>
                </a:lnTo>
                <a:lnTo>
                  <a:pt x="3654602" y="356870"/>
                </a:lnTo>
                <a:close/>
              </a:path>
              <a:path w="4161790" h="356870">
                <a:moveTo>
                  <a:pt x="3629202" y="356870"/>
                </a:moveTo>
                <a:lnTo>
                  <a:pt x="3616502" y="356870"/>
                </a:lnTo>
                <a:lnTo>
                  <a:pt x="3616502" y="344170"/>
                </a:lnTo>
                <a:lnTo>
                  <a:pt x="3629202" y="344170"/>
                </a:lnTo>
                <a:lnTo>
                  <a:pt x="3629202" y="356870"/>
                </a:lnTo>
                <a:close/>
              </a:path>
              <a:path w="4161790" h="356870">
                <a:moveTo>
                  <a:pt x="3603802" y="356870"/>
                </a:moveTo>
                <a:lnTo>
                  <a:pt x="3591102" y="356870"/>
                </a:lnTo>
                <a:lnTo>
                  <a:pt x="3591102" y="344170"/>
                </a:lnTo>
                <a:lnTo>
                  <a:pt x="3603802" y="344170"/>
                </a:lnTo>
                <a:lnTo>
                  <a:pt x="3603802" y="356870"/>
                </a:lnTo>
                <a:close/>
              </a:path>
              <a:path w="4161790" h="356870">
                <a:moveTo>
                  <a:pt x="3578402" y="356870"/>
                </a:moveTo>
                <a:lnTo>
                  <a:pt x="3565702" y="356870"/>
                </a:lnTo>
                <a:lnTo>
                  <a:pt x="3565702" y="344170"/>
                </a:lnTo>
                <a:lnTo>
                  <a:pt x="3578402" y="344170"/>
                </a:lnTo>
                <a:lnTo>
                  <a:pt x="3578402" y="356870"/>
                </a:lnTo>
                <a:close/>
              </a:path>
              <a:path w="4161790" h="356870">
                <a:moveTo>
                  <a:pt x="3553002" y="356870"/>
                </a:moveTo>
                <a:lnTo>
                  <a:pt x="3540302" y="356870"/>
                </a:lnTo>
                <a:lnTo>
                  <a:pt x="3540302" y="344170"/>
                </a:lnTo>
                <a:lnTo>
                  <a:pt x="3553002" y="344170"/>
                </a:lnTo>
                <a:lnTo>
                  <a:pt x="3553002" y="356870"/>
                </a:lnTo>
                <a:close/>
              </a:path>
              <a:path w="4161790" h="356870">
                <a:moveTo>
                  <a:pt x="3527602" y="356870"/>
                </a:moveTo>
                <a:lnTo>
                  <a:pt x="3514902" y="356870"/>
                </a:lnTo>
                <a:lnTo>
                  <a:pt x="3514902" y="344170"/>
                </a:lnTo>
                <a:lnTo>
                  <a:pt x="3527602" y="344170"/>
                </a:lnTo>
                <a:lnTo>
                  <a:pt x="3527602" y="356870"/>
                </a:lnTo>
                <a:close/>
              </a:path>
              <a:path w="4161790" h="356870">
                <a:moveTo>
                  <a:pt x="3502202" y="356870"/>
                </a:moveTo>
                <a:lnTo>
                  <a:pt x="3489502" y="356870"/>
                </a:lnTo>
                <a:lnTo>
                  <a:pt x="3489502" y="344170"/>
                </a:lnTo>
                <a:lnTo>
                  <a:pt x="3502202" y="344170"/>
                </a:lnTo>
                <a:lnTo>
                  <a:pt x="3502202" y="356870"/>
                </a:lnTo>
                <a:close/>
              </a:path>
              <a:path w="4161790" h="356870">
                <a:moveTo>
                  <a:pt x="3476802" y="356870"/>
                </a:moveTo>
                <a:lnTo>
                  <a:pt x="3464102" y="356870"/>
                </a:lnTo>
                <a:lnTo>
                  <a:pt x="3464102" y="344170"/>
                </a:lnTo>
                <a:lnTo>
                  <a:pt x="3476802" y="344170"/>
                </a:lnTo>
                <a:lnTo>
                  <a:pt x="3476802" y="356870"/>
                </a:lnTo>
                <a:close/>
              </a:path>
              <a:path w="4161790" h="356870">
                <a:moveTo>
                  <a:pt x="3451402" y="356870"/>
                </a:moveTo>
                <a:lnTo>
                  <a:pt x="3438702" y="356870"/>
                </a:lnTo>
                <a:lnTo>
                  <a:pt x="3438702" y="344170"/>
                </a:lnTo>
                <a:lnTo>
                  <a:pt x="3451402" y="344170"/>
                </a:lnTo>
                <a:lnTo>
                  <a:pt x="3451402" y="356870"/>
                </a:lnTo>
                <a:close/>
              </a:path>
              <a:path w="4161790" h="356870">
                <a:moveTo>
                  <a:pt x="3426002" y="356870"/>
                </a:moveTo>
                <a:lnTo>
                  <a:pt x="3413302" y="356870"/>
                </a:lnTo>
                <a:lnTo>
                  <a:pt x="3413302" y="344170"/>
                </a:lnTo>
                <a:lnTo>
                  <a:pt x="3426002" y="344170"/>
                </a:lnTo>
                <a:lnTo>
                  <a:pt x="3426002" y="356870"/>
                </a:lnTo>
                <a:close/>
              </a:path>
              <a:path w="4161790" h="356870">
                <a:moveTo>
                  <a:pt x="3400602" y="356870"/>
                </a:moveTo>
                <a:lnTo>
                  <a:pt x="3387902" y="356870"/>
                </a:lnTo>
                <a:lnTo>
                  <a:pt x="3387902" y="344170"/>
                </a:lnTo>
                <a:lnTo>
                  <a:pt x="3400602" y="344170"/>
                </a:lnTo>
                <a:lnTo>
                  <a:pt x="3400602" y="356870"/>
                </a:lnTo>
                <a:close/>
              </a:path>
              <a:path w="4161790" h="356870">
                <a:moveTo>
                  <a:pt x="3375202" y="356870"/>
                </a:moveTo>
                <a:lnTo>
                  <a:pt x="3362502" y="356870"/>
                </a:lnTo>
                <a:lnTo>
                  <a:pt x="3362502" y="344170"/>
                </a:lnTo>
                <a:lnTo>
                  <a:pt x="3375202" y="344170"/>
                </a:lnTo>
                <a:lnTo>
                  <a:pt x="3375202" y="356870"/>
                </a:lnTo>
                <a:close/>
              </a:path>
              <a:path w="4161790" h="356870">
                <a:moveTo>
                  <a:pt x="3349802" y="356870"/>
                </a:moveTo>
                <a:lnTo>
                  <a:pt x="3337102" y="356870"/>
                </a:lnTo>
                <a:lnTo>
                  <a:pt x="3337102" y="344170"/>
                </a:lnTo>
                <a:lnTo>
                  <a:pt x="3349802" y="344170"/>
                </a:lnTo>
                <a:lnTo>
                  <a:pt x="3349802" y="356870"/>
                </a:lnTo>
                <a:close/>
              </a:path>
              <a:path w="4161790" h="356870">
                <a:moveTo>
                  <a:pt x="3324402" y="356870"/>
                </a:moveTo>
                <a:lnTo>
                  <a:pt x="3311702" y="356870"/>
                </a:lnTo>
                <a:lnTo>
                  <a:pt x="3311702" y="344170"/>
                </a:lnTo>
                <a:lnTo>
                  <a:pt x="3324402" y="344170"/>
                </a:lnTo>
                <a:lnTo>
                  <a:pt x="3324402" y="356870"/>
                </a:lnTo>
                <a:close/>
              </a:path>
              <a:path w="4161790" h="356870">
                <a:moveTo>
                  <a:pt x="3299002" y="356870"/>
                </a:moveTo>
                <a:lnTo>
                  <a:pt x="3286302" y="356870"/>
                </a:lnTo>
                <a:lnTo>
                  <a:pt x="3286302" y="344170"/>
                </a:lnTo>
                <a:lnTo>
                  <a:pt x="3299002" y="344170"/>
                </a:lnTo>
                <a:lnTo>
                  <a:pt x="3299002" y="356870"/>
                </a:lnTo>
                <a:close/>
              </a:path>
              <a:path w="4161790" h="356870">
                <a:moveTo>
                  <a:pt x="3273602" y="356870"/>
                </a:moveTo>
                <a:lnTo>
                  <a:pt x="3260902" y="356870"/>
                </a:lnTo>
                <a:lnTo>
                  <a:pt x="3260902" y="344170"/>
                </a:lnTo>
                <a:lnTo>
                  <a:pt x="3273602" y="344170"/>
                </a:lnTo>
                <a:lnTo>
                  <a:pt x="3273602" y="356870"/>
                </a:lnTo>
                <a:close/>
              </a:path>
              <a:path w="4161790" h="356870">
                <a:moveTo>
                  <a:pt x="3248202" y="356870"/>
                </a:moveTo>
                <a:lnTo>
                  <a:pt x="3235502" y="356870"/>
                </a:lnTo>
                <a:lnTo>
                  <a:pt x="3235502" y="344170"/>
                </a:lnTo>
                <a:lnTo>
                  <a:pt x="3248202" y="344170"/>
                </a:lnTo>
                <a:lnTo>
                  <a:pt x="3248202" y="356870"/>
                </a:lnTo>
                <a:close/>
              </a:path>
              <a:path w="4161790" h="356870">
                <a:moveTo>
                  <a:pt x="3222802" y="356870"/>
                </a:moveTo>
                <a:lnTo>
                  <a:pt x="3210102" y="356870"/>
                </a:lnTo>
                <a:lnTo>
                  <a:pt x="3210102" y="344170"/>
                </a:lnTo>
                <a:lnTo>
                  <a:pt x="3222802" y="344170"/>
                </a:lnTo>
                <a:lnTo>
                  <a:pt x="3222802" y="356870"/>
                </a:lnTo>
                <a:close/>
              </a:path>
              <a:path w="4161790" h="356870">
                <a:moveTo>
                  <a:pt x="3197402" y="356870"/>
                </a:moveTo>
                <a:lnTo>
                  <a:pt x="3184702" y="356870"/>
                </a:lnTo>
                <a:lnTo>
                  <a:pt x="3184702" y="344170"/>
                </a:lnTo>
                <a:lnTo>
                  <a:pt x="3197402" y="344170"/>
                </a:lnTo>
                <a:lnTo>
                  <a:pt x="3197402" y="356870"/>
                </a:lnTo>
                <a:close/>
              </a:path>
              <a:path w="4161790" h="356870">
                <a:moveTo>
                  <a:pt x="3172002" y="356870"/>
                </a:moveTo>
                <a:lnTo>
                  <a:pt x="3159302" y="356870"/>
                </a:lnTo>
                <a:lnTo>
                  <a:pt x="3159302" y="344170"/>
                </a:lnTo>
                <a:lnTo>
                  <a:pt x="3172002" y="344170"/>
                </a:lnTo>
                <a:lnTo>
                  <a:pt x="3172002" y="356870"/>
                </a:lnTo>
                <a:close/>
              </a:path>
              <a:path w="4161790" h="356870">
                <a:moveTo>
                  <a:pt x="3146602" y="356870"/>
                </a:moveTo>
                <a:lnTo>
                  <a:pt x="3133902" y="356870"/>
                </a:lnTo>
                <a:lnTo>
                  <a:pt x="3133902" y="344170"/>
                </a:lnTo>
                <a:lnTo>
                  <a:pt x="3146602" y="344170"/>
                </a:lnTo>
                <a:lnTo>
                  <a:pt x="3146602" y="356870"/>
                </a:lnTo>
                <a:close/>
              </a:path>
              <a:path w="4161790" h="356870">
                <a:moveTo>
                  <a:pt x="3121202" y="356870"/>
                </a:moveTo>
                <a:lnTo>
                  <a:pt x="3108502" y="356870"/>
                </a:lnTo>
                <a:lnTo>
                  <a:pt x="3108502" y="344170"/>
                </a:lnTo>
                <a:lnTo>
                  <a:pt x="3121202" y="344170"/>
                </a:lnTo>
                <a:lnTo>
                  <a:pt x="3121202" y="356870"/>
                </a:lnTo>
                <a:close/>
              </a:path>
              <a:path w="4161790" h="356870">
                <a:moveTo>
                  <a:pt x="3095802" y="356870"/>
                </a:moveTo>
                <a:lnTo>
                  <a:pt x="3083102" y="356870"/>
                </a:lnTo>
                <a:lnTo>
                  <a:pt x="3083102" y="344170"/>
                </a:lnTo>
                <a:lnTo>
                  <a:pt x="3095802" y="344170"/>
                </a:lnTo>
                <a:lnTo>
                  <a:pt x="3095802" y="356870"/>
                </a:lnTo>
                <a:close/>
              </a:path>
              <a:path w="4161790" h="356870">
                <a:moveTo>
                  <a:pt x="3070402" y="356870"/>
                </a:moveTo>
                <a:lnTo>
                  <a:pt x="3057702" y="356870"/>
                </a:lnTo>
                <a:lnTo>
                  <a:pt x="3057702" y="344170"/>
                </a:lnTo>
                <a:lnTo>
                  <a:pt x="3070402" y="344170"/>
                </a:lnTo>
                <a:lnTo>
                  <a:pt x="3070402" y="356870"/>
                </a:lnTo>
                <a:close/>
              </a:path>
              <a:path w="4161790" h="356870">
                <a:moveTo>
                  <a:pt x="3045002" y="356870"/>
                </a:moveTo>
                <a:lnTo>
                  <a:pt x="3032302" y="356870"/>
                </a:lnTo>
                <a:lnTo>
                  <a:pt x="3032302" y="344170"/>
                </a:lnTo>
                <a:lnTo>
                  <a:pt x="3045002" y="344170"/>
                </a:lnTo>
                <a:lnTo>
                  <a:pt x="3045002" y="356870"/>
                </a:lnTo>
                <a:close/>
              </a:path>
              <a:path w="4161790" h="356870">
                <a:moveTo>
                  <a:pt x="3019602" y="356870"/>
                </a:moveTo>
                <a:lnTo>
                  <a:pt x="3006902" y="356870"/>
                </a:lnTo>
                <a:lnTo>
                  <a:pt x="3006902" y="344170"/>
                </a:lnTo>
                <a:lnTo>
                  <a:pt x="3019602" y="344170"/>
                </a:lnTo>
                <a:lnTo>
                  <a:pt x="3019602" y="356870"/>
                </a:lnTo>
                <a:close/>
              </a:path>
              <a:path w="4161790" h="356870">
                <a:moveTo>
                  <a:pt x="2994202" y="356870"/>
                </a:moveTo>
                <a:lnTo>
                  <a:pt x="2981502" y="356870"/>
                </a:lnTo>
                <a:lnTo>
                  <a:pt x="2981502" y="344170"/>
                </a:lnTo>
                <a:lnTo>
                  <a:pt x="2994202" y="344170"/>
                </a:lnTo>
                <a:lnTo>
                  <a:pt x="2994202" y="356870"/>
                </a:lnTo>
                <a:close/>
              </a:path>
              <a:path w="4161790" h="356870">
                <a:moveTo>
                  <a:pt x="2968802" y="356870"/>
                </a:moveTo>
                <a:lnTo>
                  <a:pt x="2956102" y="356870"/>
                </a:lnTo>
                <a:lnTo>
                  <a:pt x="2956102" y="344170"/>
                </a:lnTo>
                <a:lnTo>
                  <a:pt x="2968802" y="344170"/>
                </a:lnTo>
                <a:lnTo>
                  <a:pt x="2968802" y="356870"/>
                </a:lnTo>
                <a:close/>
              </a:path>
              <a:path w="4161790" h="356870">
                <a:moveTo>
                  <a:pt x="2943402" y="356870"/>
                </a:moveTo>
                <a:lnTo>
                  <a:pt x="2930702" y="356870"/>
                </a:lnTo>
                <a:lnTo>
                  <a:pt x="2930702" y="344170"/>
                </a:lnTo>
                <a:lnTo>
                  <a:pt x="2943402" y="344170"/>
                </a:lnTo>
                <a:lnTo>
                  <a:pt x="2943402" y="356870"/>
                </a:lnTo>
                <a:close/>
              </a:path>
              <a:path w="4161790" h="356870">
                <a:moveTo>
                  <a:pt x="2918002" y="356870"/>
                </a:moveTo>
                <a:lnTo>
                  <a:pt x="2905302" y="356870"/>
                </a:lnTo>
                <a:lnTo>
                  <a:pt x="2905302" y="344170"/>
                </a:lnTo>
                <a:lnTo>
                  <a:pt x="2918002" y="344170"/>
                </a:lnTo>
                <a:lnTo>
                  <a:pt x="2918002" y="356870"/>
                </a:lnTo>
                <a:close/>
              </a:path>
              <a:path w="4161790" h="356870">
                <a:moveTo>
                  <a:pt x="2892602" y="356870"/>
                </a:moveTo>
                <a:lnTo>
                  <a:pt x="2879902" y="356870"/>
                </a:lnTo>
                <a:lnTo>
                  <a:pt x="2879902" y="344170"/>
                </a:lnTo>
                <a:lnTo>
                  <a:pt x="2892602" y="344170"/>
                </a:lnTo>
                <a:lnTo>
                  <a:pt x="2892602" y="356870"/>
                </a:lnTo>
                <a:close/>
              </a:path>
              <a:path w="4161790" h="356870">
                <a:moveTo>
                  <a:pt x="2867202" y="356870"/>
                </a:moveTo>
                <a:lnTo>
                  <a:pt x="2854502" y="356870"/>
                </a:lnTo>
                <a:lnTo>
                  <a:pt x="2854502" y="344170"/>
                </a:lnTo>
                <a:lnTo>
                  <a:pt x="2867202" y="344170"/>
                </a:lnTo>
                <a:lnTo>
                  <a:pt x="2867202" y="356870"/>
                </a:lnTo>
                <a:close/>
              </a:path>
              <a:path w="4161790" h="356870">
                <a:moveTo>
                  <a:pt x="2841802" y="356870"/>
                </a:moveTo>
                <a:lnTo>
                  <a:pt x="2829102" y="356870"/>
                </a:lnTo>
                <a:lnTo>
                  <a:pt x="2829102" y="344170"/>
                </a:lnTo>
                <a:lnTo>
                  <a:pt x="2841802" y="344170"/>
                </a:lnTo>
                <a:lnTo>
                  <a:pt x="2841802" y="356870"/>
                </a:lnTo>
                <a:close/>
              </a:path>
              <a:path w="4161790" h="356870">
                <a:moveTo>
                  <a:pt x="2816402" y="356870"/>
                </a:moveTo>
                <a:lnTo>
                  <a:pt x="2803702" y="356870"/>
                </a:lnTo>
                <a:lnTo>
                  <a:pt x="2803702" y="344170"/>
                </a:lnTo>
                <a:lnTo>
                  <a:pt x="2816402" y="344170"/>
                </a:lnTo>
                <a:lnTo>
                  <a:pt x="2816402" y="356870"/>
                </a:lnTo>
                <a:close/>
              </a:path>
              <a:path w="4161790" h="356870">
                <a:moveTo>
                  <a:pt x="2791002" y="356870"/>
                </a:moveTo>
                <a:lnTo>
                  <a:pt x="2778302" y="356870"/>
                </a:lnTo>
                <a:lnTo>
                  <a:pt x="2778302" y="344170"/>
                </a:lnTo>
                <a:lnTo>
                  <a:pt x="2791002" y="344170"/>
                </a:lnTo>
                <a:lnTo>
                  <a:pt x="2791002" y="356870"/>
                </a:lnTo>
                <a:close/>
              </a:path>
              <a:path w="4161790" h="356870">
                <a:moveTo>
                  <a:pt x="2765602" y="356870"/>
                </a:moveTo>
                <a:lnTo>
                  <a:pt x="2752902" y="356870"/>
                </a:lnTo>
                <a:lnTo>
                  <a:pt x="2752902" y="344170"/>
                </a:lnTo>
                <a:lnTo>
                  <a:pt x="2765602" y="344170"/>
                </a:lnTo>
                <a:lnTo>
                  <a:pt x="2765602" y="356870"/>
                </a:lnTo>
                <a:close/>
              </a:path>
              <a:path w="4161790" h="356870">
                <a:moveTo>
                  <a:pt x="2740202" y="356870"/>
                </a:moveTo>
                <a:lnTo>
                  <a:pt x="2727502" y="356870"/>
                </a:lnTo>
                <a:lnTo>
                  <a:pt x="2727502" y="344170"/>
                </a:lnTo>
                <a:lnTo>
                  <a:pt x="2740202" y="344170"/>
                </a:lnTo>
                <a:lnTo>
                  <a:pt x="2740202" y="356870"/>
                </a:lnTo>
                <a:close/>
              </a:path>
              <a:path w="4161790" h="356870">
                <a:moveTo>
                  <a:pt x="2714802" y="356870"/>
                </a:moveTo>
                <a:lnTo>
                  <a:pt x="2702102" y="356870"/>
                </a:lnTo>
                <a:lnTo>
                  <a:pt x="2702102" y="344170"/>
                </a:lnTo>
                <a:lnTo>
                  <a:pt x="2714802" y="344170"/>
                </a:lnTo>
                <a:lnTo>
                  <a:pt x="2714802" y="356870"/>
                </a:lnTo>
                <a:close/>
              </a:path>
              <a:path w="4161790" h="356870">
                <a:moveTo>
                  <a:pt x="2689402" y="356870"/>
                </a:moveTo>
                <a:lnTo>
                  <a:pt x="2676702" y="356870"/>
                </a:lnTo>
                <a:lnTo>
                  <a:pt x="2676702" y="344170"/>
                </a:lnTo>
                <a:lnTo>
                  <a:pt x="2689402" y="344170"/>
                </a:lnTo>
                <a:lnTo>
                  <a:pt x="2689402" y="356870"/>
                </a:lnTo>
                <a:close/>
              </a:path>
              <a:path w="4161790" h="356870">
                <a:moveTo>
                  <a:pt x="2664002" y="356870"/>
                </a:moveTo>
                <a:lnTo>
                  <a:pt x="2651302" y="356870"/>
                </a:lnTo>
                <a:lnTo>
                  <a:pt x="2651302" y="344170"/>
                </a:lnTo>
                <a:lnTo>
                  <a:pt x="2664002" y="344170"/>
                </a:lnTo>
                <a:lnTo>
                  <a:pt x="2664002" y="356870"/>
                </a:lnTo>
                <a:close/>
              </a:path>
              <a:path w="4161790" h="356870">
                <a:moveTo>
                  <a:pt x="2638602" y="356870"/>
                </a:moveTo>
                <a:lnTo>
                  <a:pt x="2625902" y="356870"/>
                </a:lnTo>
                <a:lnTo>
                  <a:pt x="2625902" y="344170"/>
                </a:lnTo>
                <a:lnTo>
                  <a:pt x="2638602" y="344170"/>
                </a:lnTo>
                <a:lnTo>
                  <a:pt x="2638602" y="356870"/>
                </a:lnTo>
                <a:close/>
              </a:path>
              <a:path w="4161790" h="356870">
                <a:moveTo>
                  <a:pt x="2613202" y="356870"/>
                </a:moveTo>
                <a:lnTo>
                  <a:pt x="2600502" y="356870"/>
                </a:lnTo>
                <a:lnTo>
                  <a:pt x="2600502" y="344170"/>
                </a:lnTo>
                <a:lnTo>
                  <a:pt x="2613202" y="344170"/>
                </a:lnTo>
                <a:lnTo>
                  <a:pt x="2613202" y="356870"/>
                </a:lnTo>
                <a:close/>
              </a:path>
              <a:path w="4161790" h="356870">
                <a:moveTo>
                  <a:pt x="2587802" y="356870"/>
                </a:moveTo>
                <a:lnTo>
                  <a:pt x="2575102" y="356870"/>
                </a:lnTo>
                <a:lnTo>
                  <a:pt x="2575102" y="344170"/>
                </a:lnTo>
                <a:lnTo>
                  <a:pt x="2587802" y="344170"/>
                </a:lnTo>
                <a:lnTo>
                  <a:pt x="2587802" y="356870"/>
                </a:lnTo>
                <a:close/>
              </a:path>
              <a:path w="4161790" h="356870">
                <a:moveTo>
                  <a:pt x="2562402" y="356870"/>
                </a:moveTo>
                <a:lnTo>
                  <a:pt x="2549702" y="356870"/>
                </a:lnTo>
                <a:lnTo>
                  <a:pt x="2549702" y="344170"/>
                </a:lnTo>
                <a:lnTo>
                  <a:pt x="2562402" y="344170"/>
                </a:lnTo>
                <a:lnTo>
                  <a:pt x="2562402" y="356870"/>
                </a:lnTo>
                <a:close/>
              </a:path>
              <a:path w="4161790" h="356870">
                <a:moveTo>
                  <a:pt x="2537002" y="356870"/>
                </a:moveTo>
                <a:lnTo>
                  <a:pt x="2524302" y="356870"/>
                </a:lnTo>
                <a:lnTo>
                  <a:pt x="2524302" y="344170"/>
                </a:lnTo>
                <a:lnTo>
                  <a:pt x="2537002" y="344170"/>
                </a:lnTo>
                <a:lnTo>
                  <a:pt x="2537002" y="356870"/>
                </a:lnTo>
                <a:close/>
              </a:path>
              <a:path w="4161790" h="356870">
                <a:moveTo>
                  <a:pt x="2511602" y="356870"/>
                </a:moveTo>
                <a:lnTo>
                  <a:pt x="2498902" y="356870"/>
                </a:lnTo>
                <a:lnTo>
                  <a:pt x="2498902" y="344170"/>
                </a:lnTo>
                <a:lnTo>
                  <a:pt x="2511602" y="344170"/>
                </a:lnTo>
                <a:lnTo>
                  <a:pt x="2511602" y="356870"/>
                </a:lnTo>
                <a:close/>
              </a:path>
              <a:path w="4161790" h="356870">
                <a:moveTo>
                  <a:pt x="2486202" y="356870"/>
                </a:moveTo>
                <a:lnTo>
                  <a:pt x="2473502" y="356870"/>
                </a:lnTo>
                <a:lnTo>
                  <a:pt x="2473502" y="344170"/>
                </a:lnTo>
                <a:lnTo>
                  <a:pt x="2486202" y="344170"/>
                </a:lnTo>
                <a:lnTo>
                  <a:pt x="2486202" y="356870"/>
                </a:lnTo>
                <a:close/>
              </a:path>
              <a:path w="4161790" h="356870">
                <a:moveTo>
                  <a:pt x="2460802" y="356870"/>
                </a:moveTo>
                <a:lnTo>
                  <a:pt x="2448102" y="356870"/>
                </a:lnTo>
                <a:lnTo>
                  <a:pt x="2448102" y="344170"/>
                </a:lnTo>
                <a:lnTo>
                  <a:pt x="2460802" y="344170"/>
                </a:lnTo>
                <a:lnTo>
                  <a:pt x="2460802" y="356870"/>
                </a:lnTo>
                <a:close/>
              </a:path>
              <a:path w="4161790" h="356870">
                <a:moveTo>
                  <a:pt x="2435402" y="356870"/>
                </a:moveTo>
                <a:lnTo>
                  <a:pt x="2422702" y="356870"/>
                </a:lnTo>
                <a:lnTo>
                  <a:pt x="2422702" y="344170"/>
                </a:lnTo>
                <a:lnTo>
                  <a:pt x="2435402" y="344170"/>
                </a:lnTo>
                <a:lnTo>
                  <a:pt x="2435402" y="356870"/>
                </a:lnTo>
                <a:close/>
              </a:path>
              <a:path w="4161790" h="356870">
                <a:moveTo>
                  <a:pt x="2410002" y="356870"/>
                </a:moveTo>
                <a:lnTo>
                  <a:pt x="2397302" y="356870"/>
                </a:lnTo>
                <a:lnTo>
                  <a:pt x="2397302" y="344170"/>
                </a:lnTo>
                <a:lnTo>
                  <a:pt x="2410002" y="344170"/>
                </a:lnTo>
                <a:lnTo>
                  <a:pt x="2410002" y="356870"/>
                </a:lnTo>
                <a:close/>
              </a:path>
              <a:path w="4161790" h="356870">
                <a:moveTo>
                  <a:pt x="2384602" y="356870"/>
                </a:moveTo>
                <a:lnTo>
                  <a:pt x="2371902" y="356870"/>
                </a:lnTo>
                <a:lnTo>
                  <a:pt x="2371902" y="344170"/>
                </a:lnTo>
                <a:lnTo>
                  <a:pt x="2384602" y="344170"/>
                </a:lnTo>
                <a:lnTo>
                  <a:pt x="2384602" y="356870"/>
                </a:lnTo>
                <a:close/>
              </a:path>
              <a:path w="4161790" h="356870">
                <a:moveTo>
                  <a:pt x="2359202" y="356870"/>
                </a:moveTo>
                <a:lnTo>
                  <a:pt x="2346502" y="356870"/>
                </a:lnTo>
                <a:lnTo>
                  <a:pt x="2346502" y="344170"/>
                </a:lnTo>
                <a:lnTo>
                  <a:pt x="2359202" y="344170"/>
                </a:lnTo>
                <a:lnTo>
                  <a:pt x="2359202" y="356870"/>
                </a:lnTo>
                <a:close/>
              </a:path>
              <a:path w="4161790" h="356870">
                <a:moveTo>
                  <a:pt x="2333802" y="356870"/>
                </a:moveTo>
                <a:lnTo>
                  <a:pt x="2321102" y="356870"/>
                </a:lnTo>
                <a:lnTo>
                  <a:pt x="2321102" y="344170"/>
                </a:lnTo>
                <a:lnTo>
                  <a:pt x="2333802" y="344170"/>
                </a:lnTo>
                <a:lnTo>
                  <a:pt x="2333802" y="356870"/>
                </a:lnTo>
                <a:close/>
              </a:path>
              <a:path w="4161790" h="356870">
                <a:moveTo>
                  <a:pt x="2308402" y="356870"/>
                </a:moveTo>
                <a:lnTo>
                  <a:pt x="2295702" y="356870"/>
                </a:lnTo>
                <a:lnTo>
                  <a:pt x="2295702" y="344170"/>
                </a:lnTo>
                <a:lnTo>
                  <a:pt x="2308402" y="344170"/>
                </a:lnTo>
                <a:lnTo>
                  <a:pt x="2308402" y="356870"/>
                </a:lnTo>
                <a:close/>
              </a:path>
              <a:path w="4161790" h="356870">
                <a:moveTo>
                  <a:pt x="2283002" y="356870"/>
                </a:moveTo>
                <a:lnTo>
                  <a:pt x="2270302" y="356870"/>
                </a:lnTo>
                <a:lnTo>
                  <a:pt x="2270302" y="344170"/>
                </a:lnTo>
                <a:lnTo>
                  <a:pt x="2283002" y="344170"/>
                </a:lnTo>
                <a:lnTo>
                  <a:pt x="2283002" y="356870"/>
                </a:lnTo>
                <a:close/>
              </a:path>
              <a:path w="4161790" h="356870">
                <a:moveTo>
                  <a:pt x="2257602" y="356870"/>
                </a:moveTo>
                <a:lnTo>
                  <a:pt x="2244902" y="356870"/>
                </a:lnTo>
                <a:lnTo>
                  <a:pt x="2244902" y="344170"/>
                </a:lnTo>
                <a:lnTo>
                  <a:pt x="2257602" y="344170"/>
                </a:lnTo>
                <a:lnTo>
                  <a:pt x="2257602" y="356870"/>
                </a:lnTo>
                <a:close/>
              </a:path>
              <a:path w="4161790" h="356870">
                <a:moveTo>
                  <a:pt x="2232202" y="356870"/>
                </a:moveTo>
                <a:lnTo>
                  <a:pt x="2219502" y="356870"/>
                </a:lnTo>
                <a:lnTo>
                  <a:pt x="2219502" y="344170"/>
                </a:lnTo>
                <a:lnTo>
                  <a:pt x="2232202" y="344170"/>
                </a:lnTo>
                <a:lnTo>
                  <a:pt x="2232202" y="356870"/>
                </a:lnTo>
                <a:close/>
              </a:path>
              <a:path w="4161790" h="356870">
                <a:moveTo>
                  <a:pt x="2206802" y="356870"/>
                </a:moveTo>
                <a:lnTo>
                  <a:pt x="2194102" y="356870"/>
                </a:lnTo>
                <a:lnTo>
                  <a:pt x="2194102" y="344170"/>
                </a:lnTo>
                <a:lnTo>
                  <a:pt x="2206802" y="344170"/>
                </a:lnTo>
                <a:lnTo>
                  <a:pt x="2206802" y="356870"/>
                </a:lnTo>
                <a:close/>
              </a:path>
              <a:path w="4161790" h="356870">
                <a:moveTo>
                  <a:pt x="2181402" y="356870"/>
                </a:moveTo>
                <a:lnTo>
                  <a:pt x="2168702" y="356870"/>
                </a:lnTo>
                <a:lnTo>
                  <a:pt x="2168702" y="344170"/>
                </a:lnTo>
                <a:lnTo>
                  <a:pt x="2181402" y="344170"/>
                </a:lnTo>
                <a:lnTo>
                  <a:pt x="2181402" y="356870"/>
                </a:lnTo>
                <a:close/>
              </a:path>
              <a:path w="4161790" h="356870">
                <a:moveTo>
                  <a:pt x="2156002" y="356870"/>
                </a:moveTo>
                <a:lnTo>
                  <a:pt x="2143302" y="356870"/>
                </a:lnTo>
                <a:lnTo>
                  <a:pt x="2143302" y="344170"/>
                </a:lnTo>
                <a:lnTo>
                  <a:pt x="2156002" y="344170"/>
                </a:lnTo>
                <a:lnTo>
                  <a:pt x="2156002" y="356870"/>
                </a:lnTo>
                <a:close/>
              </a:path>
              <a:path w="4161790" h="356870">
                <a:moveTo>
                  <a:pt x="2130602" y="356870"/>
                </a:moveTo>
                <a:lnTo>
                  <a:pt x="2117902" y="356870"/>
                </a:lnTo>
                <a:lnTo>
                  <a:pt x="2117902" y="344170"/>
                </a:lnTo>
                <a:lnTo>
                  <a:pt x="2130602" y="344170"/>
                </a:lnTo>
                <a:lnTo>
                  <a:pt x="2130602" y="356870"/>
                </a:lnTo>
                <a:close/>
              </a:path>
              <a:path w="4161790" h="356870">
                <a:moveTo>
                  <a:pt x="2105202" y="356870"/>
                </a:moveTo>
                <a:lnTo>
                  <a:pt x="2092502" y="356870"/>
                </a:lnTo>
                <a:lnTo>
                  <a:pt x="2092502" y="344170"/>
                </a:lnTo>
                <a:lnTo>
                  <a:pt x="2105202" y="344170"/>
                </a:lnTo>
                <a:lnTo>
                  <a:pt x="2105202" y="356870"/>
                </a:lnTo>
                <a:close/>
              </a:path>
              <a:path w="4161790" h="356870">
                <a:moveTo>
                  <a:pt x="2079802" y="356870"/>
                </a:moveTo>
                <a:lnTo>
                  <a:pt x="2067102" y="356870"/>
                </a:lnTo>
                <a:lnTo>
                  <a:pt x="2067102" y="344170"/>
                </a:lnTo>
                <a:lnTo>
                  <a:pt x="2079802" y="344170"/>
                </a:lnTo>
                <a:lnTo>
                  <a:pt x="2079802" y="356870"/>
                </a:lnTo>
                <a:close/>
              </a:path>
              <a:path w="4161790" h="356870">
                <a:moveTo>
                  <a:pt x="2054402" y="356870"/>
                </a:moveTo>
                <a:lnTo>
                  <a:pt x="2041702" y="356870"/>
                </a:lnTo>
                <a:lnTo>
                  <a:pt x="2041702" y="344170"/>
                </a:lnTo>
                <a:lnTo>
                  <a:pt x="2054402" y="344170"/>
                </a:lnTo>
                <a:lnTo>
                  <a:pt x="2054402" y="356870"/>
                </a:lnTo>
                <a:close/>
              </a:path>
              <a:path w="4161790" h="356870">
                <a:moveTo>
                  <a:pt x="2029002" y="356870"/>
                </a:moveTo>
                <a:lnTo>
                  <a:pt x="2016302" y="356870"/>
                </a:lnTo>
                <a:lnTo>
                  <a:pt x="2016302" y="344170"/>
                </a:lnTo>
                <a:lnTo>
                  <a:pt x="2029002" y="344170"/>
                </a:lnTo>
                <a:lnTo>
                  <a:pt x="2029002" y="356870"/>
                </a:lnTo>
                <a:close/>
              </a:path>
              <a:path w="4161790" h="356870">
                <a:moveTo>
                  <a:pt x="2003602" y="356870"/>
                </a:moveTo>
                <a:lnTo>
                  <a:pt x="1990902" y="356870"/>
                </a:lnTo>
                <a:lnTo>
                  <a:pt x="1990902" y="344170"/>
                </a:lnTo>
                <a:lnTo>
                  <a:pt x="2003602" y="344170"/>
                </a:lnTo>
                <a:lnTo>
                  <a:pt x="2003602" y="356870"/>
                </a:lnTo>
                <a:close/>
              </a:path>
              <a:path w="4161790" h="356870">
                <a:moveTo>
                  <a:pt x="1978202" y="356870"/>
                </a:moveTo>
                <a:lnTo>
                  <a:pt x="1965502" y="356870"/>
                </a:lnTo>
                <a:lnTo>
                  <a:pt x="1965502" y="344170"/>
                </a:lnTo>
                <a:lnTo>
                  <a:pt x="1978202" y="344170"/>
                </a:lnTo>
                <a:lnTo>
                  <a:pt x="1978202" y="356870"/>
                </a:lnTo>
                <a:close/>
              </a:path>
              <a:path w="4161790" h="356870">
                <a:moveTo>
                  <a:pt x="1952802" y="356870"/>
                </a:moveTo>
                <a:lnTo>
                  <a:pt x="1940102" y="356870"/>
                </a:lnTo>
                <a:lnTo>
                  <a:pt x="1940102" y="344170"/>
                </a:lnTo>
                <a:lnTo>
                  <a:pt x="1952802" y="344170"/>
                </a:lnTo>
                <a:lnTo>
                  <a:pt x="1952802" y="356870"/>
                </a:lnTo>
                <a:close/>
              </a:path>
              <a:path w="4161790" h="356870">
                <a:moveTo>
                  <a:pt x="1927402" y="356870"/>
                </a:moveTo>
                <a:lnTo>
                  <a:pt x="1914702" y="356870"/>
                </a:lnTo>
                <a:lnTo>
                  <a:pt x="1914702" y="344170"/>
                </a:lnTo>
                <a:lnTo>
                  <a:pt x="1927402" y="344170"/>
                </a:lnTo>
                <a:lnTo>
                  <a:pt x="1927402" y="356870"/>
                </a:lnTo>
                <a:close/>
              </a:path>
              <a:path w="4161790" h="356870">
                <a:moveTo>
                  <a:pt x="1902002" y="356870"/>
                </a:moveTo>
                <a:lnTo>
                  <a:pt x="1889302" y="356870"/>
                </a:lnTo>
                <a:lnTo>
                  <a:pt x="1889302" y="344170"/>
                </a:lnTo>
                <a:lnTo>
                  <a:pt x="1902002" y="344170"/>
                </a:lnTo>
                <a:lnTo>
                  <a:pt x="1902002" y="356870"/>
                </a:lnTo>
                <a:close/>
              </a:path>
              <a:path w="4161790" h="356870">
                <a:moveTo>
                  <a:pt x="1876602" y="356870"/>
                </a:moveTo>
                <a:lnTo>
                  <a:pt x="1863902" y="356870"/>
                </a:lnTo>
                <a:lnTo>
                  <a:pt x="1863902" y="344170"/>
                </a:lnTo>
                <a:lnTo>
                  <a:pt x="1876602" y="344170"/>
                </a:lnTo>
                <a:lnTo>
                  <a:pt x="1876602" y="356870"/>
                </a:lnTo>
                <a:close/>
              </a:path>
              <a:path w="4161790" h="356870">
                <a:moveTo>
                  <a:pt x="1851202" y="356870"/>
                </a:moveTo>
                <a:lnTo>
                  <a:pt x="1838502" y="356870"/>
                </a:lnTo>
                <a:lnTo>
                  <a:pt x="1838502" y="344170"/>
                </a:lnTo>
                <a:lnTo>
                  <a:pt x="1851202" y="344170"/>
                </a:lnTo>
                <a:lnTo>
                  <a:pt x="1851202" y="356870"/>
                </a:lnTo>
                <a:close/>
              </a:path>
              <a:path w="4161790" h="356870">
                <a:moveTo>
                  <a:pt x="1825802" y="356870"/>
                </a:moveTo>
                <a:lnTo>
                  <a:pt x="1813102" y="356870"/>
                </a:lnTo>
                <a:lnTo>
                  <a:pt x="1813102" y="344170"/>
                </a:lnTo>
                <a:lnTo>
                  <a:pt x="1825802" y="344170"/>
                </a:lnTo>
                <a:lnTo>
                  <a:pt x="1825802" y="356870"/>
                </a:lnTo>
                <a:close/>
              </a:path>
              <a:path w="4161790" h="356870">
                <a:moveTo>
                  <a:pt x="1800402" y="356870"/>
                </a:moveTo>
                <a:lnTo>
                  <a:pt x="1787702" y="356870"/>
                </a:lnTo>
                <a:lnTo>
                  <a:pt x="1787702" y="344170"/>
                </a:lnTo>
                <a:lnTo>
                  <a:pt x="1800402" y="344170"/>
                </a:lnTo>
                <a:lnTo>
                  <a:pt x="1800402" y="356870"/>
                </a:lnTo>
                <a:close/>
              </a:path>
              <a:path w="4161790" h="356870">
                <a:moveTo>
                  <a:pt x="1775002" y="356870"/>
                </a:moveTo>
                <a:lnTo>
                  <a:pt x="1762302" y="356870"/>
                </a:lnTo>
                <a:lnTo>
                  <a:pt x="1762302" y="344170"/>
                </a:lnTo>
                <a:lnTo>
                  <a:pt x="1775002" y="344170"/>
                </a:lnTo>
                <a:lnTo>
                  <a:pt x="1775002" y="356870"/>
                </a:lnTo>
                <a:close/>
              </a:path>
              <a:path w="4161790" h="356870">
                <a:moveTo>
                  <a:pt x="1749602" y="356870"/>
                </a:moveTo>
                <a:lnTo>
                  <a:pt x="1736902" y="356870"/>
                </a:lnTo>
                <a:lnTo>
                  <a:pt x="1736902" y="344170"/>
                </a:lnTo>
                <a:lnTo>
                  <a:pt x="1749602" y="344170"/>
                </a:lnTo>
                <a:lnTo>
                  <a:pt x="1749602" y="356870"/>
                </a:lnTo>
                <a:close/>
              </a:path>
              <a:path w="4161790" h="356870">
                <a:moveTo>
                  <a:pt x="1724202" y="356870"/>
                </a:moveTo>
                <a:lnTo>
                  <a:pt x="1711502" y="356870"/>
                </a:lnTo>
                <a:lnTo>
                  <a:pt x="1711502" y="344170"/>
                </a:lnTo>
                <a:lnTo>
                  <a:pt x="1724202" y="344170"/>
                </a:lnTo>
                <a:lnTo>
                  <a:pt x="1724202" y="356870"/>
                </a:lnTo>
                <a:close/>
              </a:path>
              <a:path w="4161790" h="356870">
                <a:moveTo>
                  <a:pt x="1698802" y="356870"/>
                </a:moveTo>
                <a:lnTo>
                  <a:pt x="1686102" y="356870"/>
                </a:lnTo>
                <a:lnTo>
                  <a:pt x="1686102" y="344170"/>
                </a:lnTo>
                <a:lnTo>
                  <a:pt x="1698802" y="344170"/>
                </a:lnTo>
                <a:lnTo>
                  <a:pt x="1698802" y="356870"/>
                </a:lnTo>
                <a:close/>
              </a:path>
              <a:path w="4161790" h="356870">
                <a:moveTo>
                  <a:pt x="1673402" y="356870"/>
                </a:moveTo>
                <a:lnTo>
                  <a:pt x="1660702" y="356870"/>
                </a:lnTo>
                <a:lnTo>
                  <a:pt x="1660702" y="344170"/>
                </a:lnTo>
                <a:lnTo>
                  <a:pt x="1673402" y="344170"/>
                </a:lnTo>
                <a:lnTo>
                  <a:pt x="1673402" y="356870"/>
                </a:lnTo>
                <a:close/>
              </a:path>
              <a:path w="4161790" h="356870">
                <a:moveTo>
                  <a:pt x="1648002" y="356870"/>
                </a:moveTo>
                <a:lnTo>
                  <a:pt x="1635302" y="356870"/>
                </a:lnTo>
                <a:lnTo>
                  <a:pt x="1635302" y="344170"/>
                </a:lnTo>
                <a:lnTo>
                  <a:pt x="1648002" y="344170"/>
                </a:lnTo>
                <a:lnTo>
                  <a:pt x="1648002" y="356870"/>
                </a:lnTo>
                <a:close/>
              </a:path>
              <a:path w="4161790" h="356870">
                <a:moveTo>
                  <a:pt x="1622602" y="356870"/>
                </a:moveTo>
                <a:lnTo>
                  <a:pt x="1609902" y="356870"/>
                </a:lnTo>
                <a:lnTo>
                  <a:pt x="1609902" y="344170"/>
                </a:lnTo>
                <a:lnTo>
                  <a:pt x="1622602" y="344170"/>
                </a:lnTo>
                <a:lnTo>
                  <a:pt x="1622602" y="356870"/>
                </a:lnTo>
                <a:close/>
              </a:path>
              <a:path w="4161790" h="356870">
                <a:moveTo>
                  <a:pt x="1597202" y="356870"/>
                </a:moveTo>
                <a:lnTo>
                  <a:pt x="1584502" y="356870"/>
                </a:lnTo>
                <a:lnTo>
                  <a:pt x="1584502" y="344170"/>
                </a:lnTo>
                <a:lnTo>
                  <a:pt x="1597202" y="344170"/>
                </a:lnTo>
                <a:lnTo>
                  <a:pt x="1597202" y="356870"/>
                </a:lnTo>
                <a:close/>
              </a:path>
              <a:path w="4161790" h="356870">
                <a:moveTo>
                  <a:pt x="1571802" y="356870"/>
                </a:moveTo>
                <a:lnTo>
                  <a:pt x="1559102" y="356870"/>
                </a:lnTo>
                <a:lnTo>
                  <a:pt x="1559102" y="344170"/>
                </a:lnTo>
                <a:lnTo>
                  <a:pt x="1571802" y="344170"/>
                </a:lnTo>
                <a:lnTo>
                  <a:pt x="1571802" y="356870"/>
                </a:lnTo>
                <a:close/>
              </a:path>
              <a:path w="4161790" h="356870">
                <a:moveTo>
                  <a:pt x="1546402" y="356870"/>
                </a:moveTo>
                <a:lnTo>
                  <a:pt x="1533702" y="356870"/>
                </a:lnTo>
                <a:lnTo>
                  <a:pt x="1533702" y="344170"/>
                </a:lnTo>
                <a:lnTo>
                  <a:pt x="1546402" y="344170"/>
                </a:lnTo>
                <a:lnTo>
                  <a:pt x="1546402" y="356870"/>
                </a:lnTo>
                <a:close/>
              </a:path>
              <a:path w="4161790" h="356870">
                <a:moveTo>
                  <a:pt x="1521002" y="356870"/>
                </a:moveTo>
                <a:lnTo>
                  <a:pt x="1508302" y="356870"/>
                </a:lnTo>
                <a:lnTo>
                  <a:pt x="1508302" y="344170"/>
                </a:lnTo>
                <a:lnTo>
                  <a:pt x="1521002" y="344170"/>
                </a:lnTo>
                <a:lnTo>
                  <a:pt x="1521002" y="356870"/>
                </a:lnTo>
                <a:close/>
              </a:path>
              <a:path w="4161790" h="356870">
                <a:moveTo>
                  <a:pt x="1495602" y="356870"/>
                </a:moveTo>
                <a:lnTo>
                  <a:pt x="1482902" y="356870"/>
                </a:lnTo>
                <a:lnTo>
                  <a:pt x="1482902" y="344170"/>
                </a:lnTo>
                <a:lnTo>
                  <a:pt x="1495602" y="344170"/>
                </a:lnTo>
                <a:lnTo>
                  <a:pt x="1495602" y="356870"/>
                </a:lnTo>
                <a:close/>
              </a:path>
              <a:path w="4161790" h="356870">
                <a:moveTo>
                  <a:pt x="1470202" y="356870"/>
                </a:moveTo>
                <a:lnTo>
                  <a:pt x="1457502" y="356870"/>
                </a:lnTo>
                <a:lnTo>
                  <a:pt x="1457502" y="344170"/>
                </a:lnTo>
                <a:lnTo>
                  <a:pt x="1470202" y="344170"/>
                </a:lnTo>
                <a:lnTo>
                  <a:pt x="1470202" y="356870"/>
                </a:lnTo>
                <a:close/>
              </a:path>
              <a:path w="4161790" h="356870">
                <a:moveTo>
                  <a:pt x="1444802" y="356870"/>
                </a:moveTo>
                <a:lnTo>
                  <a:pt x="1432102" y="356870"/>
                </a:lnTo>
                <a:lnTo>
                  <a:pt x="1432102" y="344170"/>
                </a:lnTo>
                <a:lnTo>
                  <a:pt x="1444802" y="344170"/>
                </a:lnTo>
                <a:lnTo>
                  <a:pt x="1444802" y="356870"/>
                </a:lnTo>
                <a:close/>
              </a:path>
              <a:path w="4161790" h="356870">
                <a:moveTo>
                  <a:pt x="1419402" y="356870"/>
                </a:moveTo>
                <a:lnTo>
                  <a:pt x="1406702" y="356870"/>
                </a:lnTo>
                <a:lnTo>
                  <a:pt x="1406702" y="344170"/>
                </a:lnTo>
                <a:lnTo>
                  <a:pt x="1419402" y="344170"/>
                </a:lnTo>
                <a:lnTo>
                  <a:pt x="1419402" y="356870"/>
                </a:lnTo>
                <a:close/>
              </a:path>
              <a:path w="4161790" h="356870">
                <a:moveTo>
                  <a:pt x="1394002" y="356870"/>
                </a:moveTo>
                <a:lnTo>
                  <a:pt x="1381302" y="356870"/>
                </a:lnTo>
                <a:lnTo>
                  <a:pt x="1381302" y="344170"/>
                </a:lnTo>
                <a:lnTo>
                  <a:pt x="1394002" y="344170"/>
                </a:lnTo>
                <a:lnTo>
                  <a:pt x="1394002" y="356870"/>
                </a:lnTo>
                <a:close/>
              </a:path>
              <a:path w="4161790" h="356870">
                <a:moveTo>
                  <a:pt x="1368602" y="356870"/>
                </a:moveTo>
                <a:lnTo>
                  <a:pt x="1355902" y="356870"/>
                </a:lnTo>
                <a:lnTo>
                  <a:pt x="1355902" y="344170"/>
                </a:lnTo>
                <a:lnTo>
                  <a:pt x="1368602" y="344170"/>
                </a:lnTo>
                <a:lnTo>
                  <a:pt x="1368602" y="356870"/>
                </a:lnTo>
                <a:close/>
              </a:path>
              <a:path w="4161790" h="356870">
                <a:moveTo>
                  <a:pt x="1343202" y="356870"/>
                </a:moveTo>
                <a:lnTo>
                  <a:pt x="1330502" y="356870"/>
                </a:lnTo>
                <a:lnTo>
                  <a:pt x="1330502" y="344170"/>
                </a:lnTo>
                <a:lnTo>
                  <a:pt x="1343202" y="344170"/>
                </a:lnTo>
                <a:lnTo>
                  <a:pt x="1343202" y="356870"/>
                </a:lnTo>
                <a:close/>
              </a:path>
              <a:path w="4161790" h="356870">
                <a:moveTo>
                  <a:pt x="1317802" y="356870"/>
                </a:moveTo>
                <a:lnTo>
                  <a:pt x="1305102" y="356870"/>
                </a:lnTo>
                <a:lnTo>
                  <a:pt x="1305102" y="344170"/>
                </a:lnTo>
                <a:lnTo>
                  <a:pt x="1317802" y="344170"/>
                </a:lnTo>
                <a:lnTo>
                  <a:pt x="1317802" y="356870"/>
                </a:lnTo>
                <a:close/>
              </a:path>
              <a:path w="4161790" h="356870">
                <a:moveTo>
                  <a:pt x="1292402" y="356870"/>
                </a:moveTo>
                <a:lnTo>
                  <a:pt x="1279702" y="356870"/>
                </a:lnTo>
                <a:lnTo>
                  <a:pt x="1279702" y="344170"/>
                </a:lnTo>
                <a:lnTo>
                  <a:pt x="1292402" y="344170"/>
                </a:lnTo>
                <a:lnTo>
                  <a:pt x="1292402" y="356870"/>
                </a:lnTo>
                <a:close/>
              </a:path>
              <a:path w="4161790" h="356870">
                <a:moveTo>
                  <a:pt x="1267002" y="356870"/>
                </a:moveTo>
                <a:lnTo>
                  <a:pt x="1254302" y="356870"/>
                </a:lnTo>
                <a:lnTo>
                  <a:pt x="1254302" y="344170"/>
                </a:lnTo>
                <a:lnTo>
                  <a:pt x="1267002" y="344170"/>
                </a:lnTo>
                <a:lnTo>
                  <a:pt x="1267002" y="356870"/>
                </a:lnTo>
                <a:close/>
              </a:path>
              <a:path w="4161790" h="356870">
                <a:moveTo>
                  <a:pt x="1241602" y="356870"/>
                </a:moveTo>
                <a:lnTo>
                  <a:pt x="1228902" y="356870"/>
                </a:lnTo>
                <a:lnTo>
                  <a:pt x="1228902" y="344170"/>
                </a:lnTo>
                <a:lnTo>
                  <a:pt x="1241602" y="344170"/>
                </a:lnTo>
                <a:lnTo>
                  <a:pt x="1241602" y="356870"/>
                </a:lnTo>
                <a:close/>
              </a:path>
              <a:path w="4161790" h="356870">
                <a:moveTo>
                  <a:pt x="1216202" y="356870"/>
                </a:moveTo>
                <a:lnTo>
                  <a:pt x="1203502" y="356870"/>
                </a:lnTo>
                <a:lnTo>
                  <a:pt x="1203502" y="344170"/>
                </a:lnTo>
                <a:lnTo>
                  <a:pt x="1216202" y="344170"/>
                </a:lnTo>
                <a:lnTo>
                  <a:pt x="1216202" y="356870"/>
                </a:lnTo>
                <a:close/>
              </a:path>
              <a:path w="4161790" h="356870">
                <a:moveTo>
                  <a:pt x="1190802" y="356870"/>
                </a:moveTo>
                <a:lnTo>
                  <a:pt x="1178102" y="356870"/>
                </a:lnTo>
                <a:lnTo>
                  <a:pt x="1178102" y="344170"/>
                </a:lnTo>
                <a:lnTo>
                  <a:pt x="1190802" y="344170"/>
                </a:lnTo>
                <a:lnTo>
                  <a:pt x="1190802" y="356870"/>
                </a:lnTo>
                <a:close/>
              </a:path>
              <a:path w="4161790" h="356870">
                <a:moveTo>
                  <a:pt x="1165402" y="356870"/>
                </a:moveTo>
                <a:lnTo>
                  <a:pt x="1152702" y="356870"/>
                </a:lnTo>
                <a:lnTo>
                  <a:pt x="1152702" y="344170"/>
                </a:lnTo>
                <a:lnTo>
                  <a:pt x="1165402" y="344170"/>
                </a:lnTo>
                <a:lnTo>
                  <a:pt x="1165402" y="356870"/>
                </a:lnTo>
                <a:close/>
              </a:path>
              <a:path w="4161790" h="356870">
                <a:moveTo>
                  <a:pt x="1140002" y="356870"/>
                </a:moveTo>
                <a:lnTo>
                  <a:pt x="1127302" y="356870"/>
                </a:lnTo>
                <a:lnTo>
                  <a:pt x="1127302" y="344170"/>
                </a:lnTo>
                <a:lnTo>
                  <a:pt x="1140002" y="344170"/>
                </a:lnTo>
                <a:lnTo>
                  <a:pt x="1140002" y="356870"/>
                </a:lnTo>
                <a:close/>
              </a:path>
              <a:path w="4161790" h="356870">
                <a:moveTo>
                  <a:pt x="1114602" y="356870"/>
                </a:moveTo>
                <a:lnTo>
                  <a:pt x="1101902" y="356870"/>
                </a:lnTo>
                <a:lnTo>
                  <a:pt x="1101902" y="344170"/>
                </a:lnTo>
                <a:lnTo>
                  <a:pt x="1114602" y="344170"/>
                </a:lnTo>
                <a:lnTo>
                  <a:pt x="1114602" y="356870"/>
                </a:lnTo>
                <a:close/>
              </a:path>
              <a:path w="4161790" h="356870">
                <a:moveTo>
                  <a:pt x="1089202" y="356870"/>
                </a:moveTo>
                <a:lnTo>
                  <a:pt x="1076502" y="356870"/>
                </a:lnTo>
                <a:lnTo>
                  <a:pt x="1076502" y="344170"/>
                </a:lnTo>
                <a:lnTo>
                  <a:pt x="1089202" y="344170"/>
                </a:lnTo>
                <a:lnTo>
                  <a:pt x="1089202" y="356870"/>
                </a:lnTo>
                <a:close/>
              </a:path>
              <a:path w="4161790" h="356870">
                <a:moveTo>
                  <a:pt x="1063802" y="356870"/>
                </a:moveTo>
                <a:lnTo>
                  <a:pt x="1051102" y="356870"/>
                </a:lnTo>
                <a:lnTo>
                  <a:pt x="1051102" y="344170"/>
                </a:lnTo>
                <a:lnTo>
                  <a:pt x="1063802" y="344170"/>
                </a:lnTo>
                <a:lnTo>
                  <a:pt x="1063802" y="356870"/>
                </a:lnTo>
                <a:close/>
              </a:path>
              <a:path w="4161790" h="356870">
                <a:moveTo>
                  <a:pt x="1038402" y="356870"/>
                </a:moveTo>
                <a:lnTo>
                  <a:pt x="1025702" y="356870"/>
                </a:lnTo>
                <a:lnTo>
                  <a:pt x="1025702" y="344170"/>
                </a:lnTo>
                <a:lnTo>
                  <a:pt x="1038402" y="344170"/>
                </a:lnTo>
                <a:lnTo>
                  <a:pt x="1038402" y="356870"/>
                </a:lnTo>
                <a:close/>
              </a:path>
              <a:path w="4161790" h="356870">
                <a:moveTo>
                  <a:pt x="1013002" y="356870"/>
                </a:moveTo>
                <a:lnTo>
                  <a:pt x="1000302" y="356870"/>
                </a:lnTo>
                <a:lnTo>
                  <a:pt x="1000302" y="344170"/>
                </a:lnTo>
                <a:lnTo>
                  <a:pt x="1013002" y="344170"/>
                </a:lnTo>
                <a:lnTo>
                  <a:pt x="1013002" y="356870"/>
                </a:lnTo>
                <a:close/>
              </a:path>
              <a:path w="4161790" h="356870">
                <a:moveTo>
                  <a:pt x="987602" y="356870"/>
                </a:moveTo>
                <a:lnTo>
                  <a:pt x="974902" y="356870"/>
                </a:lnTo>
                <a:lnTo>
                  <a:pt x="974902" y="344170"/>
                </a:lnTo>
                <a:lnTo>
                  <a:pt x="987602" y="344170"/>
                </a:lnTo>
                <a:lnTo>
                  <a:pt x="987602" y="356870"/>
                </a:lnTo>
                <a:close/>
              </a:path>
              <a:path w="4161790" h="356870">
                <a:moveTo>
                  <a:pt x="962202" y="356870"/>
                </a:moveTo>
                <a:lnTo>
                  <a:pt x="949502" y="356870"/>
                </a:lnTo>
                <a:lnTo>
                  <a:pt x="949502" y="344170"/>
                </a:lnTo>
                <a:lnTo>
                  <a:pt x="962202" y="344170"/>
                </a:lnTo>
                <a:lnTo>
                  <a:pt x="962202" y="356870"/>
                </a:lnTo>
                <a:close/>
              </a:path>
              <a:path w="4161790" h="356870">
                <a:moveTo>
                  <a:pt x="936802" y="356870"/>
                </a:moveTo>
                <a:lnTo>
                  <a:pt x="924102" y="356870"/>
                </a:lnTo>
                <a:lnTo>
                  <a:pt x="924102" y="344170"/>
                </a:lnTo>
                <a:lnTo>
                  <a:pt x="936802" y="344170"/>
                </a:lnTo>
                <a:lnTo>
                  <a:pt x="936802" y="356870"/>
                </a:lnTo>
                <a:close/>
              </a:path>
              <a:path w="4161790" h="356870">
                <a:moveTo>
                  <a:pt x="911402" y="356870"/>
                </a:moveTo>
                <a:lnTo>
                  <a:pt x="898702" y="356870"/>
                </a:lnTo>
                <a:lnTo>
                  <a:pt x="898702" y="344170"/>
                </a:lnTo>
                <a:lnTo>
                  <a:pt x="911402" y="344170"/>
                </a:lnTo>
                <a:lnTo>
                  <a:pt x="911402" y="356870"/>
                </a:lnTo>
                <a:close/>
              </a:path>
              <a:path w="4161790" h="356870">
                <a:moveTo>
                  <a:pt x="886002" y="356870"/>
                </a:moveTo>
                <a:lnTo>
                  <a:pt x="873302" y="356870"/>
                </a:lnTo>
                <a:lnTo>
                  <a:pt x="873302" y="344170"/>
                </a:lnTo>
                <a:lnTo>
                  <a:pt x="886002" y="344170"/>
                </a:lnTo>
                <a:lnTo>
                  <a:pt x="886002" y="356870"/>
                </a:lnTo>
                <a:close/>
              </a:path>
              <a:path w="4161790" h="356870">
                <a:moveTo>
                  <a:pt x="860602" y="356870"/>
                </a:moveTo>
                <a:lnTo>
                  <a:pt x="847902" y="356870"/>
                </a:lnTo>
                <a:lnTo>
                  <a:pt x="847902" y="344170"/>
                </a:lnTo>
                <a:lnTo>
                  <a:pt x="860602" y="344170"/>
                </a:lnTo>
                <a:lnTo>
                  <a:pt x="860602" y="356870"/>
                </a:lnTo>
                <a:close/>
              </a:path>
              <a:path w="4161790" h="356870">
                <a:moveTo>
                  <a:pt x="835202" y="356870"/>
                </a:moveTo>
                <a:lnTo>
                  <a:pt x="822502" y="356870"/>
                </a:lnTo>
                <a:lnTo>
                  <a:pt x="822502" y="344170"/>
                </a:lnTo>
                <a:lnTo>
                  <a:pt x="835202" y="344170"/>
                </a:lnTo>
                <a:lnTo>
                  <a:pt x="835202" y="356870"/>
                </a:lnTo>
                <a:close/>
              </a:path>
              <a:path w="4161790" h="356870">
                <a:moveTo>
                  <a:pt x="809802" y="356870"/>
                </a:moveTo>
                <a:lnTo>
                  <a:pt x="797102" y="356870"/>
                </a:lnTo>
                <a:lnTo>
                  <a:pt x="797102" y="344170"/>
                </a:lnTo>
                <a:lnTo>
                  <a:pt x="809802" y="344170"/>
                </a:lnTo>
                <a:lnTo>
                  <a:pt x="809802" y="356870"/>
                </a:lnTo>
                <a:close/>
              </a:path>
              <a:path w="4161790" h="356870">
                <a:moveTo>
                  <a:pt x="784402" y="356870"/>
                </a:moveTo>
                <a:lnTo>
                  <a:pt x="771702" y="356870"/>
                </a:lnTo>
                <a:lnTo>
                  <a:pt x="771702" y="344170"/>
                </a:lnTo>
                <a:lnTo>
                  <a:pt x="784402" y="344170"/>
                </a:lnTo>
                <a:lnTo>
                  <a:pt x="784402" y="356870"/>
                </a:lnTo>
                <a:close/>
              </a:path>
              <a:path w="4161790" h="356870">
                <a:moveTo>
                  <a:pt x="759002" y="356870"/>
                </a:moveTo>
                <a:lnTo>
                  <a:pt x="746302" y="356870"/>
                </a:lnTo>
                <a:lnTo>
                  <a:pt x="746302" y="344170"/>
                </a:lnTo>
                <a:lnTo>
                  <a:pt x="759002" y="344170"/>
                </a:lnTo>
                <a:lnTo>
                  <a:pt x="759002" y="356870"/>
                </a:lnTo>
                <a:close/>
              </a:path>
              <a:path w="4161790" h="356870">
                <a:moveTo>
                  <a:pt x="733602" y="356870"/>
                </a:moveTo>
                <a:lnTo>
                  <a:pt x="720902" y="356870"/>
                </a:lnTo>
                <a:lnTo>
                  <a:pt x="720902" y="344170"/>
                </a:lnTo>
                <a:lnTo>
                  <a:pt x="733602" y="344170"/>
                </a:lnTo>
                <a:lnTo>
                  <a:pt x="733602" y="356870"/>
                </a:lnTo>
                <a:close/>
              </a:path>
              <a:path w="4161790" h="356870">
                <a:moveTo>
                  <a:pt x="708202" y="356870"/>
                </a:moveTo>
                <a:lnTo>
                  <a:pt x="695502" y="356870"/>
                </a:lnTo>
                <a:lnTo>
                  <a:pt x="695502" y="344170"/>
                </a:lnTo>
                <a:lnTo>
                  <a:pt x="708202" y="344170"/>
                </a:lnTo>
                <a:lnTo>
                  <a:pt x="708202" y="356870"/>
                </a:lnTo>
                <a:close/>
              </a:path>
              <a:path w="4161790" h="356870">
                <a:moveTo>
                  <a:pt x="682802" y="356870"/>
                </a:moveTo>
                <a:lnTo>
                  <a:pt x="670102" y="356870"/>
                </a:lnTo>
                <a:lnTo>
                  <a:pt x="670102" y="344170"/>
                </a:lnTo>
                <a:lnTo>
                  <a:pt x="682802" y="344170"/>
                </a:lnTo>
                <a:lnTo>
                  <a:pt x="682802" y="356870"/>
                </a:lnTo>
                <a:close/>
              </a:path>
              <a:path w="4161790" h="356870">
                <a:moveTo>
                  <a:pt x="657402" y="356870"/>
                </a:moveTo>
                <a:lnTo>
                  <a:pt x="644702" y="356870"/>
                </a:lnTo>
                <a:lnTo>
                  <a:pt x="644702" y="344170"/>
                </a:lnTo>
                <a:lnTo>
                  <a:pt x="657402" y="344170"/>
                </a:lnTo>
                <a:lnTo>
                  <a:pt x="657402" y="356870"/>
                </a:lnTo>
                <a:close/>
              </a:path>
              <a:path w="4161790" h="356870">
                <a:moveTo>
                  <a:pt x="632002" y="356870"/>
                </a:moveTo>
                <a:lnTo>
                  <a:pt x="619302" y="356870"/>
                </a:lnTo>
                <a:lnTo>
                  <a:pt x="619302" y="344170"/>
                </a:lnTo>
                <a:lnTo>
                  <a:pt x="632002" y="344170"/>
                </a:lnTo>
                <a:lnTo>
                  <a:pt x="632002" y="356870"/>
                </a:lnTo>
                <a:close/>
              </a:path>
              <a:path w="4161790" h="356870">
                <a:moveTo>
                  <a:pt x="606602" y="356870"/>
                </a:moveTo>
                <a:lnTo>
                  <a:pt x="593902" y="356870"/>
                </a:lnTo>
                <a:lnTo>
                  <a:pt x="593902" y="344170"/>
                </a:lnTo>
                <a:lnTo>
                  <a:pt x="606602" y="344170"/>
                </a:lnTo>
                <a:lnTo>
                  <a:pt x="606602" y="356870"/>
                </a:lnTo>
                <a:close/>
              </a:path>
              <a:path w="4161790" h="356870">
                <a:moveTo>
                  <a:pt x="581202" y="356870"/>
                </a:moveTo>
                <a:lnTo>
                  <a:pt x="568502" y="356870"/>
                </a:lnTo>
                <a:lnTo>
                  <a:pt x="568502" y="344170"/>
                </a:lnTo>
                <a:lnTo>
                  <a:pt x="581202" y="344170"/>
                </a:lnTo>
                <a:lnTo>
                  <a:pt x="581202" y="356870"/>
                </a:lnTo>
                <a:close/>
              </a:path>
              <a:path w="4161790" h="356870">
                <a:moveTo>
                  <a:pt x="555802" y="356870"/>
                </a:moveTo>
                <a:lnTo>
                  <a:pt x="543102" y="356870"/>
                </a:lnTo>
                <a:lnTo>
                  <a:pt x="543102" y="344170"/>
                </a:lnTo>
                <a:lnTo>
                  <a:pt x="555802" y="344170"/>
                </a:lnTo>
                <a:lnTo>
                  <a:pt x="555802" y="356870"/>
                </a:lnTo>
                <a:close/>
              </a:path>
              <a:path w="4161790" h="356870">
                <a:moveTo>
                  <a:pt x="530402" y="356870"/>
                </a:moveTo>
                <a:lnTo>
                  <a:pt x="517702" y="356870"/>
                </a:lnTo>
                <a:lnTo>
                  <a:pt x="517702" y="344170"/>
                </a:lnTo>
                <a:lnTo>
                  <a:pt x="530402" y="344170"/>
                </a:lnTo>
                <a:lnTo>
                  <a:pt x="530402" y="356870"/>
                </a:lnTo>
                <a:close/>
              </a:path>
              <a:path w="4161790" h="356870">
                <a:moveTo>
                  <a:pt x="505002" y="356870"/>
                </a:moveTo>
                <a:lnTo>
                  <a:pt x="492302" y="356870"/>
                </a:lnTo>
                <a:lnTo>
                  <a:pt x="492302" y="344170"/>
                </a:lnTo>
                <a:lnTo>
                  <a:pt x="505002" y="344170"/>
                </a:lnTo>
                <a:lnTo>
                  <a:pt x="505002" y="356870"/>
                </a:lnTo>
                <a:close/>
              </a:path>
              <a:path w="4161790" h="356870">
                <a:moveTo>
                  <a:pt x="479602" y="356870"/>
                </a:moveTo>
                <a:lnTo>
                  <a:pt x="466902" y="356870"/>
                </a:lnTo>
                <a:lnTo>
                  <a:pt x="466902" y="344170"/>
                </a:lnTo>
                <a:lnTo>
                  <a:pt x="479602" y="344170"/>
                </a:lnTo>
                <a:lnTo>
                  <a:pt x="479602" y="356870"/>
                </a:lnTo>
                <a:close/>
              </a:path>
              <a:path w="4161790" h="356870">
                <a:moveTo>
                  <a:pt x="454202" y="356870"/>
                </a:moveTo>
                <a:lnTo>
                  <a:pt x="441502" y="356870"/>
                </a:lnTo>
                <a:lnTo>
                  <a:pt x="441502" y="344170"/>
                </a:lnTo>
                <a:lnTo>
                  <a:pt x="454202" y="344170"/>
                </a:lnTo>
                <a:lnTo>
                  <a:pt x="454202" y="356870"/>
                </a:lnTo>
                <a:close/>
              </a:path>
              <a:path w="4161790" h="356870">
                <a:moveTo>
                  <a:pt x="428802" y="356870"/>
                </a:moveTo>
                <a:lnTo>
                  <a:pt x="416102" y="356870"/>
                </a:lnTo>
                <a:lnTo>
                  <a:pt x="416102" y="344170"/>
                </a:lnTo>
                <a:lnTo>
                  <a:pt x="428802" y="344170"/>
                </a:lnTo>
                <a:lnTo>
                  <a:pt x="428802" y="356870"/>
                </a:lnTo>
                <a:close/>
              </a:path>
              <a:path w="4161790" h="356870">
                <a:moveTo>
                  <a:pt x="403402" y="356870"/>
                </a:moveTo>
                <a:lnTo>
                  <a:pt x="390702" y="356870"/>
                </a:lnTo>
                <a:lnTo>
                  <a:pt x="390702" y="344170"/>
                </a:lnTo>
                <a:lnTo>
                  <a:pt x="403402" y="344170"/>
                </a:lnTo>
                <a:lnTo>
                  <a:pt x="403402" y="356870"/>
                </a:lnTo>
                <a:close/>
              </a:path>
              <a:path w="4161790" h="356870">
                <a:moveTo>
                  <a:pt x="378002" y="356870"/>
                </a:moveTo>
                <a:lnTo>
                  <a:pt x="365302" y="356870"/>
                </a:lnTo>
                <a:lnTo>
                  <a:pt x="365302" y="344170"/>
                </a:lnTo>
                <a:lnTo>
                  <a:pt x="378002" y="344170"/>
                </a:lnTo>
                <a:lnTo>
                  <a:pt x="378002" y="356870"/>
                </a:lnTo>
                <a:close/>
              </a:path>
              <a:path w="4161790" h="356870">
                <a:moveTo>
                  <a:pt x="352602" y="356870"/>
                </a:moveTo>
                <a:lnTo>
                  <a:pt x="339902" y="356870"/>
                </a:lnTo>
                <a:lnTo>
                  <a:pt x="339902" y="344170"/>
                </a:lnTo>
                <a:lnTo>
                  <a:pt x="352602" y="344170"/>
                </a:lnTo>
                <a:lnTo>
                  <a:pt x="352602" y="356870"/>
                </a:lnTo>
                <a:close/>
              </a:path>
              <a:path w="4161790" h="356870">
                <a:moveTo>
                  <a:pt x="327202" y="356870"/>
                </a:moveTo>
                <a:lnTo>
                  <a:pt x="314502" y="356870"/>
                </a:lnTo>
                <a:lnTo>
                  <a:pt x="314502" y="344170"/>
                </a:lnTo>
                <a:lnTo>
                  <a:pt x="327202" y="344170"/>
                </a:lnTo>
                <a:lnTo>
                  <a:pt x="327202" y="356870"/>
                </a:lnTo>
                <a:close/>
              </a:path>
              <a:path w="4161790" h="356870">
                <a:moveTo>
                  <a:pt x="301802" y="356870"/>
                </a:moveTo>
                <a:lnTo>
                  <a:pt x="289102" y="356870"/>
                </a:lnTo>
                <a:lnTo>
                  <a:pt x="289102" y="344170"/>
                </a:lnTo>
                <a:lnTo>
                  <a:pt x="301802" y="344170"/>
                </a:lnTo>
                <a:lnTo>
                  <a:pt x="301802" y="356870"/>
                </a:lnTo>
                <a:close/>
              </a:path>
              <a:path w="4161790" h="356870">
                <a:moveTo>
                  <a:pt x="276402" y="356870"/>
                </a:moveTo>
                <a:lnTo>
                  <a:pt x="263702" y="356870"/>
                </a:lnTo>
                <a:lnTo>
                  <a:pt x="263702" y="344170"/>
                </a:lnTo>
                <a:lnTo>
                  <a:pt x="276402" y="344170"/>
                </a:lnTo>
                <a:lnTo>
                  <a:pt x="276402" y="356870"/>
                </a:lnTo>
                <a:close/>
              </a:path>
              <a:path w="4161790" h="356870">
                <a:moveTo>
                  <a:pt x="251002" y="356870"/>
                </a:moveTo>
                <a:lnTo>
                  <a:pt x="238302" y="356870"/>
                </a:lnTo>
                <a:lnTo>
                  <a:pt x="238302" y="344170"/>
                </a:lnTo>
                <a:lnTo>
                  <a:pt x="251002" y="344170"/>
                </a:lnTo>
                <a:lnTo>
                  <a:pt x="251002" y="356870"/>
                </a:lnTo>
                <a:close/>
              </a:path>
              <a:path w="4161790" h="356870">
                <a:moveTo>
                  <a:pt x="225602" y="356870"/>
                </a:moveTo>
                <a:lnTo>
                  <a:pt x="212902" y="356870"/>
                </a:lnTo>
                <a:lnTo>
                  <a:pt x="212902" y="344170"/>
                </a:lnTo>
                <a:lnTo>
                  <a:pt x="225602" y="344170"/>
                </a:lnTo>
                <a:lnTo>
                  <a:pt x="225602" y="356870"/>
                </a:lnTo>
                <a:close/>
              </a:path>
              <a:path w="4161790" h="356870">
                <a:moveTo>
                  <a:pt x="200202" y="356870"/>
                </a:moveTo>
                <a:lnTo>
                  <a:pt x="187502" y="356870"/>
                </a:lnTo>
                <a:lnTo>
                  <a:pt x="187502" y="344170"/>
                </a:lnTo>
                <a:lnTo>
                  <a:pt x="200202" y="344170"/>
                </a:lnTo>
                <a:lnTo>
                  <a:pt x="200202" y="356870"/>
                </a:lnTo>
                <a:close/>
              </a:path>
              <a:path w="4161790" h="356870">
                <a:moveTo>
                  <a:pt x="174802" y="356870"/>
                </a:moveTo>
                <a:lnTo>
                  <a:pt x="162102" y="356870"/>
                </a:lnTo>
                <a:lnTo>
                  <a:pt x="162102" y="344170"/>
                </a:lnTo>
                <a:lnTo>
                  <a:pt x="174802" y="344170"/>
                </a:lnTo>
                <a:lnTo>
                  <a:pt x="174802" y="356870"/>
                </a:lnTo>
                <a:close/>
              </a:path>
              <a:path w="4161790" h="356870">
                <a:moveTo>
                  <a:pt x="149402" y="356870"/>
                </a:moveTo>
                <a:lnTo>
                  <a:pt x="136702" y="356870"/>
                </a:lnTo>
                <a:lnTo>
                  <a:pt x="136702" y="344170"/>
                </a:lnTo>
                <a:lnTo>
                  <a:pt x="149402" y="344170"/>
                </a:lnTo>
                <a:lnTo>
                  <a:pt x="149402" y="356870"/>
                </a:lnTo>
                <a:close/>
              </a:path>
              <a:path w="4161790" h="356870">
                <a:moveTo>
                  <a:pt x="124002" y="356870"/>
                </a:moveTo>
                <a:lnTo>
                  <a:pt x="111302" y="356870"/>
                </a:lnTo>
                <a:lnTo>
                  <a:pt x="111302" y="344170"/>
                </a:lnTo>
                <a:lnTo>
                  <a:pt x="124002" y="344170"/>
                </a:lnTo>
                <a:lnTo>
                  <a:pt x="124002" y="356870"/>
                </a:lnTo>
                <a:close/>
              </a:path>
              <a:path w="4161790" h="356870">
                <a:moveTo>
                  <a:pt x="98602" y="356870"/>
                </a:moveTo>
                <a:lnTo>
                  <a:pt x="85902" y="356870"/>
                </a:lnTo>
                <a:lnTo>
                  <a:pt x="85902" y="344170"/>
                </a:lnTo>
                <a:lnTo>
                  <a:pt x="98602" y="344170"/>
                </a:lnTo>
                <a:lnTo>
                  <a:pt x="98602" y="356870"/>
                </a:lnTo>
                <a:close/>
              </a:path>
              <a:path w="4161790" h="356870">
                <a:moveTo>
                  <a:pt x="61904" y="344119"/>
                </a:moveTo>
                <a:lnTo>
                  <a:pt x="61239" y="344119"/>
                </a:lnTo>
                <a:lnTo>
                  <a:pt x="61007" y="344096"/>
                </a:lnTo>
                <a:lnTo>
                  <a:pt x="61904" y="344119"/>
                </a:lnTo>
                <a:close/>
              </a:path>
              <a:path w="4161790" h="356870">
                <a:moveTo>
                  <a:pt x="73202" y="356870"/>
                </a:moveTo>
                <a:lnTo>
                  <a:pt x="63626" y="356870"/>
                </a:lnTo>
                <a:lnTo>
                  <a:pt x="60439" y="356793"/>
                </a:lnTo>
                <a:lnTo>
                  <a:pt x="60020" y="356755"/>
                </a:lnTo>
                <a:lnTo>
                  <a:pt x="60985" y="344098"/>
                </a:lnTo>
                <a:lnTo>
                  <a:pt x="61239" y="344119"/>
                </a:lnTo>
                <a:lnTo>
                  <a:pt x="61904" y="344119"/>
                </a:lnTo>
                <a:lnTo>
                  <a:pt x="63868" y="344170"/>
                </a:lnTo>
                <a:lnTo>
                  <a:pt x="73202" y="344170"/>
                </a:lnTo>
                <a:lnTo>
                  <a:pt x="73202" y="356870"/>
                </a:lnTo>
                <a:close/>
              </a:path>
              <a:path w="4161790" h="356870">
                <a:moveTo>
                  <a:pt x="39417" y="338010"/>
                </a:moveTo>
                <a:lnTo>
                  <a:pt x="39128" y="337870"/>
                </a:lnTo>
                <a:lnTo>
                  <a:pt x="39417" y="338010"/>
                </a:lnTo>
                <a:close/>
              </a:path>
              <a:path w="4161790" h="356870">
                <a:moveTo>
                  <a:pt x="39558" y="338116"/>
                </a:moveTo>
                <a:lnTo>
                  <a:pt x="39373" y="338010"/>
                </a:lnTo>
                <a:lnTo>
                  <a:pt x="39558" y="338116"/>
                </a:lnTo>
                <a:close/>
              </a:path>
              <a:path w="4161790" h="356870">
                <a:moveTo>
                  <a:pt x="39759" y="338175"/>
                </a:moveTo>
                <a:lnTo>
                  <a:pt x="39408" y="338010"/>
                </a:lnTo>
                <a:lnTo>
                  <a:pt x="39759" y="338175"/>
                </a:lnTo>
                <a:close/>
              </a:path>
              <a:path w="4161790" h="356870">
                <a:moveTo>
                  <a:pt x="46431" y="354444"/>
                </a:moveTo>
                <a:lnTo>
                  <a:pt x="44767" y="354012"/>
                </a:lnTo>
                <a:lnTo>
                  <a:pt x="38912" y="351866"/>
                </a:lnTo>
                <a:lnTo>
                  <a:pt x="33337" y="349186"/>
                </a:lnTo>
                <a:lnTo>
                  <a:pt x="32969" y="348957"/>
                </a:lnTo>
                <a:lnTo>
                  <a:pt x="39558" y="338116"/>
                </a:lnTo>
                <a:lnTo>
                  <a:pt x="39759" y="338175"/>
                </a:lnTo>
                <a:lnTo>
                  <a:pt x="43619" y="340042"/>
                </a:lnTo>
                <a:lnTo>
                  <a:pt x="44145" y="340296"/>
                </a:lnTo>
                <a:lnTo>
                  <a:pt x="48346" y="341795"/>
                </a:lnTo>
                <a:lnTo>
                  <a:pt x="48831" y="341972"/>
                </a:lnTo>
                <a:lnTo>
                  <a:pt x="49593" y="342138"/>
                </a:lnTo>
                <a:lnTo>
                  <a:pt x="46431" y="354444"/>
                </a:lnTo>
                <a:close/>
              </a:path>
              <a:path w="4161790" h="356870">
                <a:moveTo>
                  <a:pt x="44145" y="340296"/>
                </a:moveTo>
                <a:lnTo>
                  <a:pt x="43561" y="340042"/>
                </a:lnTo>
                <a:lnTo>
                  <a:pt x="43803" y="340131"/>
                </a:lnTo>
                <a:lnTo>
                  <a:pt x="44145" y="340296"/>
                </a:lnTo>
                <a:close/>
              </a:path>
              <a:path w="4161790" h="356870">
                <a:moveTo>
                  <a:pt x="43803" y="340131"/>
                </a:moveTo>
                <a:lnTo>
                  <a:pt x="43561" y="340042"/>
                </a:lnTo>
                <a:lnTo>
                  <a:pt x="43803" y="340131"/>
                </a:lnTo>
                <a:close/>
              </a:path>
              <a:path w="4161790" h="356870">
                <a:moveTo>
                  <a:pt x="44254" y="340296"/>
                </a:moveTo>
                <a:lnTo>
                  <a:pt x="43803" y="340131"/>
                </a:lnTo>
                <a:lnTo>
                  <a:pt x="44254" y="340296"/>
                </a:lnTo>
                <a:close/>
              </a:path>
              <a:path w="4161790" h="356870">
                <a:moveTo>
                  <a:pt x="48831" y="341972"/>
                </a:moveTo>
                <a:lnTo>
                  <a:pt x="48234" y="341795"/>
                </a:lnTo>
                <a:lnTo>
                  <a:pt x="48592" y="341885"/>
                </a:lnTo>
                <a:lnTo>
                  <a:pt x="48831" y="341972"/>
                </a:lnTo>
                <a:close/>
              </a:path>
              <a:path w="4161790" h="356870">
                <a:moveTo>
                  <a:pt x="48592" y="341885"/>
                </a:moveTo>
                <a:lnTo>
                  <a:pt x="48234" y="341795"/>
                </a:lnTo>
                <a:lnTo>
                  <a:pt x="48592" y="341885"/>
                </a:lnTo>
                <a:close/>
              </a:path>
              <a:path w="4161790" h="356870">
                <a:moveTo>
                  <a:pt x="48939" y="341972"/>
                </a:moveTo>
                <a:lnTo>
                  <a:pt x="48592" y="341885"/>
                </a:lnTo>
                <a:lnTo>
                  <a:pt x="48939" y="341972"/>
                </a:lnTo>
                <a:close/>
              </a:path>
              <a:path w="4161790" h="356870">
                <a:moveTo>
                  <a:pt x="21640" y="340931"/>
                </a:moveTo>
                <a:lnTo>
                  <a:pt x="18656" y="338213"/>
                </a:lnTo>
                <a:lnTo>
                  <a:pt x="14541" y="333692"/>
                </a:lnTo>
                <a:lnTo>
                  <a:pt x="12293" y="330669"/>
                </a:lnTo>
                <a:lnTo>
                  <a:pt x="22453" y="323075"/>
                </a:lnTo>
                <a:lnTo>
                  <a:pt x="24182" y="325374"/>
                </a:lnTo>
                <a:lnTo>
                  <a:pt x="24536" y="325843"/>
                </a:lnTo>
                <a:lnTo>
                  <a:pt x="27458" y="329018"/>
                </a:lnTo>
                <a:lnTo>
                  <a:pt x="27851" y="329450"/>
                </a:lnTo>
                <a:lnTo>
                  <a:pt x="30187" y="331533"/>
                </a:lnTo>
                <a:lnTo>
                  <a:pt x="21640" y="340931"/>
                </a:lnTo>
                <a:close/>
              </a:path>
              <a:path w="4161790" h="356870">
                <a:moveTo>
                  <a:pt x="24536" y="325843"/>
                </a:moveTo>
                <a:lnTo>
                  <a:pt x="24142" y="325374"/>
                </a:lnTo>
                <a:lnTo>
                  <a:pt x="24375" y="325629"/>
                </a:lnTo>
                <a:lnTo>
                  <a:pt x="24536" y="325843"/>
                </a:lnTo>
                <a:close/>
              </a:path>
              <a:path w="4161790" h="356870">
                <a:moveTo>
                  <a:pt x="24375" y="325629"/>
                </a:moveTo>
                <a:lnTo>
                  <a:pt x="24142" y="325374"/>
                </a:lnTo>
                <a:lnTo>
                  <a:pt x="24375" y="325629"/>
                </a:lnTo>
                <a:close/>
              </a:path>
              <a:path w="4161790" h="356870">
                <a:moveTo>
                  <a:pt x="24570" y="325843"/>
                </a:moveTo>
                <a:lnTo>
                  <a:pt x="24375" y="325629"/>
                </a:lnTo>
                <a:lnTo>
                  <a:pt x="24570" y="325843"/>
                </a:lnTo>
                <a:close/>
              </a:path>
              <a:path w="4161790" h="356870">
                <a:moveTo>
                  <a:pt x="27851" y="329450"/>
                </a:moveTo>
                <a:lnTo>
                  <a:pt x="27419" y="329018"/>
                </a:lnTo>
                <a:lnTo>
                  <a:pt x="27643" y="329222"/>
                </a:lnTo>
                <a:lnTo>
                  <a:pt x="27851" y="329450"/>
                </a:lnTo>
                <a:close/>
              </a:path>
              <a:path w="4161790" h="356870">
                <a:moveTo>
                  <a:pt x="27643" y="329222"/>
                </a:moveTo>
                <a:lnTo>
                  <a:pt x="27419" y="329018"/>
                </a:lnTo>
                <a:lnTo>
                  <a:pt x="27643" y="329222"/>
                </a:lnTo>
                <a:close/>
              </a:path>
              <a:path w="4161790" h="356870">
                <a:moveTo>
                  <a:pt x="27894" y="329450"/>
                </a:moveTo>
                <a:lnTo>
                  <a:pt x="27643" y="329222"/>
                </a:lnTo>
                <a:lnTo>
                  <a:pt x="27894" y="329450"/>
                </a:lnTo>
                <a:close/>
              </a:path>
              <a:path w="4161790" h="356870">
                <a:moveTo>
                  <a:pt x="5334" y="318643"/>
                </a:moveTo>
                <a:lnTo>
                  <a:pt x="5003" y="317957"/>
                </a:lnTo>
                <a:lnTo>
                  <a:pt x="2857" y="312102"/>
                </a:lnTo>
                <a:lnTo>
                  <a:pt x="1308" y="306070"/>
                </a:lnTo>
                <a:lnTo>
                  <a:pt x="1092" y="304888"/>
                </a:lnTo>
                <a:lnTo>
                  <a:pt x="13601" y="302653"/>
                </a:lnTo>
                <a:lnTo>
                  <a:pt x="13665" y="303136"/>
                </a:lnTo>
                <a:lnTo>
                  <a:pt x="14921" y="308038"/>
                </a:lnTo>
                <a:lnTo>
                  <a:pt x="15074" y="308635"/>
                </a:lnTo>
                <a:lnTo>
                  <a:pt x="16602" y="312724"/>
                </a:lnTo>
                <a:lnTo>
                  <a:pt x="16747" y="313145"/>
                </a:lnTo>
                <a:lnTo>
                  <a:pt x="5334" y="318643"/>
                </a:lnTo>
                <a:close/>
              </a:path>
              <a:path w="4161790" h="356870">
                <a:moveTo>
                  <a:pt x="13727" y="303379"/>
                </a:moveTo>
                <a:lnTo>
                  <a:pt x="13665" y="303136"/>
                </a:lnTo>
                <a:lnTo>
                  <a:pt x="13727" y="303379"/>
                </a:lnTo>
                <a:close/>
              </a:path>
              <a:path w="4161790" h="356870">
                <a:moveTo>
                  <a:pt x="13785" y="303606"/>
                </a:moveTo>
                <a:lnTo>
                  <a:pt x="13727" y="303379"/>
                </a:lnTo>
                <a:lnTo>
                  <a:pt x="13785" y="303606"/>
                </a:lnTo>
                <a:close/>
              </a:path>
              <a:path w="4161790" h="356870">
                <a:moveTo>
                  <a:pt x="15074" y="308635"/>
                </a:moveTo>
                <a:lnTo>
                  <a:pt x="14897" y="308038"/>
                </a:lnTo>
                <a:lnTo>
                  <a:pt x="14980" y="308269"/>
                </a:lnTo>
                <a:lnTo>
                  <a:pt x="15074" y="308635"/>
                </a:lnTo>
                <a:close/>
              </a:path>
              <a:path w="4161790" h="356870">
                <a:moveTo>
                  <a:pt x="14980" y="308269"/>
                </a:moveTo>
                <a:lnTo>
                  <a:pt x="14897" y="308038"/>
                </a:lnTo>
                <a:lnTo>
                  <a:pt x="14980" y="308269"/>
                </a:lnTo>
                <a:close/>
              </a:path>
              <a:path w="4161790" h="356870">
                <a:moveTo>
                  <a:pt x="15114" y="308635"/>
                </a:moveTo>
                <a:lnTo>
                  <a:pt x="14980" y="308269"/>
                </a:lnTo>
                <a:lnTo>
                  <a:pt x="15114" y="308635"/>
                </a:lnTo>
                <a:close/>
              </a:path>
              <a:path w="4161790" h="356870">
                <a:moveTo>
                  <a:pt x="16747" y="313145"/>
                </a:moveTo>
                <a:lnTo>
                  <a:pt x="16573" y="312724"/>
                </a:lnTo>
                <a:lnTo>
                  <a:pt x="16679" y="312935"/>
                </a:lnTo>
                <a:lnTo>
                  <a:pt x="16747" y="313145"/>
                </a:lnTo>
                <a:close/>
              </a:path>
              <a:path w="4161790" h="356870">
                <a:moveTo>
                  <a:pt x="16679" y="312935"/>
                </a:moveTo>
                <a:lnTo>
                  <a:pt x="16573" y="312724"/>
                </a:lnTo>
                <a:lnTo>
                  <a:pt x="16679" y="312935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934584" y="5144134"/>
            <a:ext cx="6695440" cy="356870"/>
            <a:chOff x="4934584" y="5144134"/>
            <a:chExt cx="6695440" cy="356870"/>
          </a:xfrm>
        </p:grpSpPr>
        <p:sp>
          <p:nvSpPr>
            <p:cNvPr id="35" name="object 35"/>
            <p:cNvSpPr/>
            <p:nvPr/>
          </p:nvSpPr>
          <p:spPr>
            <a:xfrm>
              <a:off x="7468234" y="5144134"/>
              <a:ext cx="4161790" cy="356870"/>
            </a:xfrm>
            <a:custGeom>
              <a:avLst/>
              <a:gdLst/>
              <a:ahLst/>
              <a:cxnLst/>
              <a:rect l="l" t="t" r="r" b="b"/>
              <a:pathLst>
                <a:path w="4161790" h="356870">
                  <a:moveTo>
                    <a:pt x="12700" y="293154"/>
                  </a:moveTo>
                  <a:lnTo>
                    <a:pt x="0" y="293154"/>
                  </a:lnTo>
                  <a:lnTo>
                    <a:pt x="0" y="280454"/>
                  </a:lnTo>
                  <a:lnTo>
                    <a:pt x="12700" y="280454"/>
                  </a:lnTo>
                  <a:lnTo>
                    <a:pt x="12700" y="293154"/>
                  </a:lnTo>
                  <a:close/>
                </a:path>
                <a:path w="4161790" h="356870">
                  <a:moveTo>
                    <a:pt x="12700" y="267754"/>
                  </a:moveTo>
                  <a:lnTo>
                    <a:pt x="0" y="267754"/>
                  </a:lnTo>
                  <a:lnTo>
                    <a:pt x="0" y="255054"/>
                  </a:lnTo>
                  <a:lnTo>
                    <a:pt x="12700" y="255054"/>
                  </a:lnTo>
                  <a:lnTo>
                    <a:pt x="12700" y="267754"/>
                  </a:lnTo>
                  <a:close/>
                </a:path>
                <a:path w="4161790" h="356870">
                  <a:moveTo>
                    <a:pt x="12700" y="242354"/>
                  </a:moveTo>
                  <a:lnTo>
                    <a:pt x="0" y="242354"/>
                  </a:lnTo>
                  <a:lnTo>
                    <a:pt x="0" y="229654"/>
                  </a:lnTo>
                  <a:lnTo>
                    <a:pt x="12700" y="229654"/>
                  </a:lnTo>
                  <a:lnTo>
                    <a:pt x="12700" y="242354"/>
                  </a:lnTo>
                  <a:close/>
                </a:path>
                <a:path w="4161790" h="356870">
                  <a:moveTo>
                    <a:pt x="12700" y="216954"/>
                  </a:moveTo>
                  <a:lnTo>
                    <a:pt x="0" y="216954"/>
                  </a:lnTo>
                  <a:lnTo>
                    <a:pt x="0" y="204254"/>
                  </a:lnTo>
                  <a:lnTo>
                    <a:pt x="12700" y="204254"/>
                  </a:lnTo>
                  <a:lnTo>
                    <a:pt x="12700" y="216954"/>
                  </a:lnTo>
                  <a:close/>
                </a:path>
                <a:path w="4161790" h="356870">
                  <a:moveTo>
                    <a:pt x="12700" y="191554"/>
                  </a:moveTo>
                  <a:lnTo>
                    <a:pt x="0" y="191554"/>
                  </a:lnTo>
                  <a:lnTo>
                    <a:pt x="0" y="178854"/>
                  </a:lnTo>
                  <a:lnTo>
                    <a:pt x="12700" y="178854"/>
                  </a:lnTo>
                  <a:lnTo>
                    <a:pt x="12700" y="191554"/>
                  </a:lnTo>
                  <a:close/>
                </a:path>
                <a:path w="4161790" h="356870">
                  <a:moveTo>
                    <a:pt x="12700" y="166154"/>
                  </a:moveTo>
                  <a:lnTo>
                    <a:pt x="0" y="166154"/>
                  </a:lnTo>
                  <a:lnTo>
                    <a:pt x="0" y="153454"/>
                  </a:lnTo>
                  <a:lnTo>
                    <a:pt x="12700" y="153454"/>
                  </a:lnTo>
                  <a:lnTo>
                    <a:pt x="12700" y="166154"/>
                  </a:lnTo>
                  <a:close/>
                </a:path>
                <a:path w="4161790" h="356870">
                  <a:moveTo>
                    <a:pt x="12700" y="140754"/>
                  </a:moveTo>
                  <a:lnTo>
                    <a:pt x="0" y="140754"/>
                  </a:lnTo>
                  <a:lnTo>
                    <a:pt x="0" y="128054"/>
                  </a:lnTo>
                  <a:lnTo>
                    <a:pt x="12700" y="128054"/>
                  </a:lnTo>
                  <a:lnTo>
                    <a:pt x="12700" y="140754"/>
                  </a:lnTo>
                  <a:close/>
                </a:path>
                <a:path w="4161790" h="356870">
                  <a:moveTo>
                    <a:pt x="12700" y="115354"/>
                  </a:moveTo>
                  <a:lnTo>
                    <a:pt x="0" y="115354"/>
                  </a:lnTo>
                  <a:lnTo>
                    <a:pt x="0" y="102654"/>
                  </a:lnTo>
                  <a:lnTo>
                    <a:pt x="12700" y="102654"/>
                  </a:lnTo>
                  <a:lnTo>
                    <a:pt x="12700" y="115354"/>
                  </a:lnTo>
                  <a:close/>
                </a:path>
                <a:path w="4161790" h="356870">
                  <a:moveTo>
                    <a:pt x="12700" y="89954"/>
                  </a:moveTo>
                  <a:lnTo>
                    <a:pt x="0" y="89954"/>
                  </a:lnTo>
                  <a:lnTo>
                    <a:pt x="0" y="77254"/>
                  </a:lnTo>
                  <a:lnTo>
                    <a:pt x="12700" y="77254"/>
                  </a:lnTo>
                  <a:lnTo>
                    <a:pt x="12700" y="89954"/>
                  </a:lnTo>
                  <a:close/>
                </a:path>
                <a:path w="4161790" h="356870">
                  <a:moveTo>
                    <a:pt x="12700" y="64554"/>
                  </a:moveTo>
                  <a:lnTo>
                    <a:pt x="0" y="64554"/>
                  </a:lnTo>
                  <a:lnTo>
                    <a:pt x="76" y="60439"/>
                  </a:lnTo>
                  <a:lnTo>
                    <a:pt x="330" y="57200"/>
                  </a:lnTo>
                  <a:lnTo>
                    <a:pt x="736" y="54013"/>
                  </a:lnTo>
                  <a:lnTo>
                    <a:pt x="1308" y="50800"/>
                  </a:lnTo>
                  <a:lnTo>
                    <a:pt x="1422" y="50355"/>
                  </a:lnTo>
                  <a:lnTo>
                    <a:pt x="13666" y="53505"/>
                  </a:lnTo>
                  <a:lnTo>
                    <a:pt x="13682" y="53733"/>
                  </a:lnTo>
                  <a:lnTo>
                    <a:pt x="13268" y="56095"/>
                  </a:lnTo>
                  <a:lnTo>
                    <a:pt x="12954" y="58648"/>
                  </a:lnTo>
                  <a:lnTo>
                    <a:pt x="12767" y="61239"/>
                  </a:lnTo>
                  <a:lnTo>
                    <a:pt x="12700" y="63715"/>
                  </a:lnTo>
                  <a:lnTo>
                    <a:pt x="12700" y="64554"/>
                  </a:lnTo>
                  <a:close/>
                </a:path>
                <a:path w="4161790" h="356870">
                  <a:moveTo>
                    <a:pt x="13721" y="53517"/>
                  </a:moveTo>
                  <a:close/>
                </a:path>
                <a:path w="4161790" h="356870">
                  <a:moveTo>
                    <a:pt x="13665" y="53733"/>
                  </a:moveTo>
                  <a:lnTo>
                    <a:pt x="13711" y="53517"/>
                  </a:lnTo>
                  <a:lnTo>
                    <a:pt x="13665" y="53733"/>
                  </a:lnTo>
                  <a:close/>
                </a:path>
                <a:path w="4161790" h="356870">
                  <a:moveTo>
                    <a:pt x="13682" y="53733"/>
                  </a:moveTo>
                  <a:lnTo>
                    <a:pt x="13714" y="53557"/>
                  </a:lnTo>
                  <a:lnTo>
                    <a:pt x="13682" y="53733"/>
                  </a:lnTo>
                  <a:close/>
                </a:path>
                <a:path w="4161790" h="356870">
                  <a:moveTo>
                    <a:pt x="13294" y="55898"/>
                  </a:moveTo>
                  <a:close/>
                </a:path>
                <a:path w="4161790" h="356870">
                  <a:moveTo>
                    <a:pt x="13268" y="56095"/>
                  </a:moveTo>
                  <a:lnTo>
                    <a:pt x="13294" y="55898"/>
                  </a:lnTo>
                  <a:lnTo>
                    <a:pt x="13268" y="56095"/>
                  </a:lnTo>
                  <a:close/>
                </a:path>
                <a:path w="4161790" h="356870">
                  <a:moveTo>
                    <a:pt x="12975" y="58384"/>
                  </a:moveTo>
                  <a:close/>
                </a:path>
                <a:path w="4161790" h="356870">
                  <a:moveTo>
                    <a:pt x="12954" y="58648"/>
                  </a:moveTo>
                  <a:lnTo>
                    <a:pt x="12975" y="58384"/>
                  </a:lnTo>
                  <a:lnTo>
                    <a:pt x="12954" y="58648"/>
                  </a:lnTo>
                  <a:close/>
                </a:path>
                <a:path w="4161790" h="356870">
                  <a:moveTo>
                    <a:pt x="12767" y="61239"/>
                  </a:moveTo>
                  <a:lnTo>
                    <a:pt x="12776" y="60921"/>
                  </a:lnTo>
                  <a:lnTo>
                    <a:pt x="12767" y="61239"/>
                  </a:lnTo>
                  <a:close/>
                </a:path>
                <a:path w="4161790" h="356870">
                  <a:moveTo>
                    <a:pt x="17284" y="42672"/>
                  </a:moveTo>
                  <a:lnTo>
                    <a:pt x="5842" y="37160"/>
                  </a:lnTo>
                  <a:lnTo>
                    <a:pt x="7683" y="33337"/>
                  </a:lnTo>
                  <a:lnTo>
                    <a:pt x="10883" y="28079"/>
                  </a:lnTo>
                  <a:lnTo>
                    <a:pt x="12992" y="25247"/>
                  </a:lnTo>
                  <a:lnTo>
                    <a:pt x="23164" y="32854"/>
                  </a:lnTo>
                  <a:lnTo>
                    <a:pt x="21612" y="34937"/>
                  </a:lnTo>
                  <a:lnTo>
                    <a:pt x="21234" y="35445"/>
                  </a:lnTo>
                  <a:lnTo>
                    <a:pt x="19019" y="39128"/>
                  </a:lnTo>
                  <a:lnTo>
                    <a:pt x="18694" y="39662"/>
                  </a:lnTo>
                  <a:lnTo>
                    <a:pt x="17284" y="42672"/>
                  </a:lnTo>
                  <a:close/>
                </a:path>
                <a:path w="4161790" h="356870">
                  <a:moveTo>
                    <a:pt x="21234" y="35445"/>
                  </a:moveTo>
                  <a:lnTo>
                    <a:pt x="21577" y="34937"/>
                  </a:lnTo>
                  <a:lnTo>
                    <a:pt x="21416" y="35201"/>
                  </a:lnTo>
                  <a:lnTo>
                    <a:pt x="21234" y="35445"/>
                  </a:lnTo>
                  <a:close/>
                </a:path>
                <a:path w="4161790" h="356870">
                  <a:moveTo>
                    <a:pt x="21416" y="35201"/>
                  </a:moveTo>
                  <a:lnTo>
                    <a:pt x="21577" y="34937"/>
                  </a:lnTo>
                  <a:lnTo>
                    <a:pt x="21416" y="35201"/>
                  </a:lnTo>
                  <a:close/>
                </a:path>
                <a:path w="4161790" h="356870">
                  <a:moveTo>
                    <a:pt x="21267" y="35445"/>
                  </a:moveTo>
                  <a:lnTo>
                    <a:pt x="21416" y="35201"/>
                  </a:lnTo>
                  <a:lnTo>
                    <a:pt x="21267" y="35445"/>
                  </a:lnTo>
                  <a:close/>
                </a:path>
                <a:path w="4161790" h="356870">
                  <a:moveTo>
                    <a:pt x="18919" y="39292"/>
                  </a:moveTo>
                  <a:lnTo>
                    <a:pt x="18999" y="39128"/>
                  </a:lnTo>
                  <a:lnTo>
                    <a:pt x="18919" y="39292"/>
                  </a:lnTo>
                  <a:close/>
                </a:path>
                <a:path w="4161790" h="356870">
                  <a:moveTo>
                    <a:pt x="18741" y="39662"/>
                  </a:moveTo>
                  <a:lnTo>
                    <a:pt x="18919" y="39292"/>
                  </a:lnTo>
                  <a:lnTo>
                    <a:pt x="18741" y="39662"/>
                  </a:lnTo>
                  <a:close/>
                </a:path>
                <a:path w="4161790" h="356870">
                  <a:moveTo>
                    <a:pt x="31033" y="24529"/>
                  </a:moveTo>
                  <a:lnTo>
                    <a:pt x="22517" y="15151"/>
                  </a:lnTo>
                  <a:lnTo>
                    <a:pt x="23177" y="14541"/>
                  </a:lnTo>
                  <a:lnTo>
                    <a:pt x="28079" y="10883"/>
                  </a:lnTo>
                  <a:lnTo>
                    <a:pt x="33337" y="7683"/>
                  </a:lnTo>
                  <a:lnTo>
                    <a:pt x="34569" y="7099"/>
                  </a:lnTo>
                  <a:lnTo>
                    <a:pt x="40081" y="18529"/>
                  </a:lnTo>
                  <a:lnTo>
                    <a:pt x="39746" y="18694"/>
                  </a:lnTo>
                  <a:lnTo>
                    <a:pt x="39128" y="18999"/>
                  </a:lnTo>
                  <a:lnTo>
                    <a:pt x="35499" y="21234"/>
                  </a:lnTo>
                  <a:lnTo>
                    <a:pt x="34937" y="21577"/>
                  </a:lnTo>
                  <a:lnTo>
                    <a:pt x="31553" y="24142"/>
                  </a:lnTo>
                  <a:lnTo>
                    <a:pt x="31033" y="24529"/>
                  </a:lnTo>
                  <a:close/>
                </a:path>
                <a:path w="4161790" h="356870">
                  <a:moveTo>
                    <a:pt x="39305" y="18911"/>
                  </a:moveTo>
                  <a:lnTo>
                    <a:pt x="39662" y="18694"/>
                  </a:lnTo>
                  <a:lnTo>
                    <a:pt x="39305" y="18911"/>
                  </a:lnTo>
                  <a:close/>
                </a:path>
                <a:path w="4161790" h="356870">
                  <a:moveTo>
                    <a:pt x="39162" y="18999"/>
                  </a:moveTo>
                  <a:lnTo>
                    <a:pt x="39305" y="18911"/>
                  </a:lnTo>
                  <a:lnTo>
                    <a:pt x="39162" y="18999"/>
                  </a:lnTo>
                  <a:close/>
                </a:path>
                <a:path w="4161790" h="356870">
                  <a:moveTo>
                    <a:pt x="34937" y="21577"/>
                  </a:moveTo>
                  <a:lnTo>
                    <a:pt x="35445" y="21234"/>
                  </a:lnTo>
                  <a:lnTo>
                    <a:pt x="35205" y="21413"/>
                  </a:lnTo>
                  <a:lnTo>
                    <a:pt x="34937" y="21577"/>
                  </a:lnTo>
                  <a:close/>
                </a:path>
                <a:path w="4161790" h="356870">
                  <a:moveTo>
                    <a:pt x="35205" y="21413"/>
                  </a:moveTo>
                  <a:lnTo>
                    <a:pt x="35445" y="21234"/>
                  </a:lnTo>
                  <a:lnTo>
                    <a:pt x="35205" y="21413"/>
                  </a:lnTo>
                  <a:close/>
                </a:path>
                <a:path w="4161790" h="356870">
                  <a:moveTo>
                    <a:pt x="34986" y="21577"/>
                  </a:moveTo>
                  <a:lnTo>
                    <a:pt x="35205" y="21413"/>
                  </a:lnTo>
                  <a:lnTo>
                    <a:pt x="34986" y="21577"/>
                  </a:lnTo>
                  <a:close/>
                </a:path>
                <a:path w="4161790" h="356870">
                  <a:moveTo>
                    <a:pt x="31034" y="24530"/>
                  </a:moveTo>
                  <a:lnTo>
                    <a:pt x="31496" y="24142"/>
                  </a:lnTo>
                  <a:lnTo>
                    <a:pt x="31241" y="24375"/>
                  </a:lnTo>
                  <a:lnTo>
                    <a:pt x="31034" y="24530"/>
                  </a:lnTo>
                  <a:close/>
                </a:path>
                <a:path w="4161790" h="356870">
                  <a:moveTo>
                    <a:pt x="31241" y="24375"/>
                  </a:moveTo>
                  <a:lnTo>
                    <a:pt x="31496" y="24142"/>
                  </a:lnTo>
                  <a:lnTo>
                    <a:pt x="31241" y="24375"/>
                  </a:lnTo>
                  <a:close/>
                </a:path>
                <a:path w="4161790" h="356870">
                  <a:moveTo>
                    <a:pt x="31051" y="24549"/>
                  </a:moveTo>
                  <a:lnTo>
                    <a:pt x="31241" y="24375"/>
                  </a:lnTo>
                  <a:lnTo>
                    <a:pt x="31051" y="24549"/>
                  </a:lnTo>
                  <a:close/>
                </a:path>
                <a:path w="4161790" h="356870">
                  <a:moveTo>
                    <a:pt x="50736" y="14439"/>
                  </a:moveTo>
                  <a:lnTo>
                    <a:pt x="61518" y="50"/>
                  </a:lnTo>
                  <a:lnTo>
                    <a:pt x="61836" y="12750"/>
                  </a:lnTo>
                  <a:lnTo>
                    <a:pt x="61239" y="12750"/>
                  </a:lnTo>
                  <a:lnTo>
                    <a:pt x="58351" y="12979"/>
                  </a:lnTo>
                  <a:lnTo>
                    <a:pt x="55812" y="13309"/>
                  </a:lnTo>
                  <a:lnTo>
                    <a:pt x="53830" y="13665"/>
                  </a:lnTo>
                  <a:lnTo>
                    <a:pt x="53263" y="13766"/>
                  </a:lnTo>
                  <a:lnTo>
                    <a:pt x="50736" y="14439"/>
                  </a:lnTo>
                  <a:close/>
                </a:path>
                <a:path w="4161790" h="356870">
                  <a:moveTo>
                    <a:pt x="60921" y="12776"/>
                  </a:moveTo>
                  <a:lnTo>
                    <a:pt x="61239" y="12750"/>
                  </a:lnTo>
                  <a:lnTo>
                    <a:pt x="61836" y="12750"/>
                  </a:lnTo>
                  <a:lnTo>
                    <a:pt x="60921" y="12776"/>
                  </a:lnTo>
                  <a:close/>
                </a:path>
                <a:path w="4161790" h="356870">
                  <a:moveTo>
                    <a:pt x="58384" y="12975"/>
                  </a:moveTo>
                  <a:lnTo>
                    <a:pt x="58648" y="12941"/>
                  </a:lnTo>
                  <a:lnTo>
                    <a:pt x="58815" y="12941"/>
                  </a:lnTo>
                  <a:lnTo>
                    <a:pt x="58384" y="12975"/>
                  </a:lnTo>
                  <a:close/>
                </a:path>
                <a:path w="4161790" h="356870">
                  <a:moveTo>
                    <a:pt x="58351" y="12979"/>
                  </a:moveTo>
                  <a:close/>
                </a:path>
                <a:path w="4161790" h="356870">
                  <a:moveTo>
                    <a:pt x="55898" y="13294"/>
                  </a:moveTo>
                  <a:lnTo>
                    <a:pt x="56095" y="13258"/>
                  </a:lnTo>
                  <a:lnTo>
                    <a:pt x="55898" y="13294"/>
                  </a:lnTo>
                  <a:close/>
                </a:path>
                <a:path w="4161790" h="356870">
                  <a:moveTo>
                    <a:pt x="55812" y="13309"/>
                  </a:moveTo>
                  <a:close/>
                </a:path>
                <a:path w="4161790" h="356870">
                  <a:moveTo>
                    <a:pt x="53514" y="13721"/>
                  </a:moveTo>
                  <a:lnTo>
                    <a:pt x="53733" y="13665"/>
                  </a:lnTo>
                  <a:lnTo>
                    <a:pt x="53514" y="13721"/>
                  </a:lnTo>
                  <a:close/>
                </a:path>
                <a:path w="4161790" h="356870">
                  <a:moveTo>
                    <a:pt x="53340" y="13766"/>
                  </a:moveTo>
                  <a:lnTo>
                    <a:pt x="53514" y="13721"/>
                  </a:lnTo>
                  <a:lnTo>
                    <a:pt x="53340" y="13766"/>
                  </a:lnTo>
                  <a:close/>
                </a:path>
                <a:path w="4161790" h="356870">
                  <a:moveTo>
                    <a:pt x="87071" y="12700"/>
                  </a:moveTo>
                  <a:lnTo>
                    <a:pt x="74371" y="12700"/>
                  </a:lnTo>
                  <a:lnTo>
                    <a:pt x="74371" y="0"/>
                  </a:lnTo>
                  <a:lnTo>
                    <a:pt x="87071" y="0"/>
                  </a:lnTo>
                  <a:lnTo>
                    <a:pt x="87071" y="12700"/>
                  </a:lnTo>
                  <a:close/>
                </a:path>
                <a:path w="4161790" h="356870">
                  <a:moveTo>
                    <a:pt x="112471" y="12700"/>
                  </a:moveTo>
                  <a:lnTo>
                    <a:pt x="99771" y="12700"/>
                  </a:lnTo>
                  <a:lnTo>
                    <a:pt x="99771" y="0"/>
                  </a:lnTo>
                  <a:lnTo>
                    <a:pt x="112471" y="0"/>
                  </a:lnTo>
                  <a:lnTo>
                    <a:pt x="112471" y="12700"/>
                  </a:lnTo>
                  <a:close/>
                </a:path>
                <a:path w="4161790" h="356870">
                  <a:moveTo>
                    <a:pt x="137871" y="12700"/>
                  </a:moveTo>
                  <a:lnTo>
                    <a:pt x="125171" y="12700"/>
                  </a:lnTo>
                  <a:lnTo>
                    <a:pt x="125171" y="0"/>
                  </a:lnTo>
                  <a:lnTo>
                    <a:pt x="137871" y="0"/>
                  </a:lnTo>
                  <a:lnTo>
                    <a:pt x="137871" y="12700"/>
                  </a:lnTo>
                  <a:close/>
                </a:path>
                <a:path w="4161790" h="356870">
                  <a:moveTo>
                    <a:pt x="163271" y="12700"/>
                  </a:moveTo>
                  <a:lnTo>
                    <a:pt x="150571" y="12700"/>
                  </a:lnTo>
                  <a:lnTo>
                    <a:pt x="150571" y="0"/>
                  </a:lnTo>
                  <a:lnTo>
                    <a:pt x="163271" y="0"/>
                  </a:lnTo>
                  <a:lnTo>
                    <a:pt x="163271" y="12700"/>
                  </a:lnTo>
                  <a:close/>
                </a:path>
                <a:path w="4161790" h="356870">
                  <a:moveTo>
                    <a:pt x="188671" y="12700"/>
                  </a:moveTo>
                  <a:lnTo>
                    <a:pt x="175971" y="12700"/>
                  </a:lnTo>
                  <a:lnTo>
                    <a:pt x="175971" y="0"/>
                  </a:lnTo>
                  <a:lnTo>
                    <a:pt x="188671" y="0"/>
                  </a:lnTo>
                  <a:lnTo>
                    <a:pt x="188671" y="12700"/>
                  </a:lnTo>
                  <a:close/>
                </a:path>
                <a:path w="4161790" h="356870">
                  <a:moveTo>
                    <a:pt x="214071" y="12700"/>
                  </a:moveTo>
                  <a:lnTo>
                    <a:pt x="201371" y="12700"/>
                  </a:lnTo>
                  <a:lnTo>
                    <a:pt x="201371" y="0"/>
                  </a:lnTo>
                  <a:lnTo>
                    <a:pt x="214071" y="0"/>
                  </a:lnTo>
                  <a:lnTo>
                    <a:pt x="214071" y="12700"/>
                  </a:lnTo>
                  <a:close/>
                </a:path>
                <a:path w="4161790" h="356870">
                  <a:moveTo>
                    <a:pt x="239471" y="12700"/>
                  </a:moveTo>
                  <a:lnTo>
                    <a:pt x="226771" y="12700"/>
                  </a:lnTo>
                  <a:lnTo>
                    <a:pt x="226771" y="0"/>
                  </a:lnTo>
                  <a:lnTo>
                    <a:pt x="239471" y="0"/>
                  </a:lnTo>
                  <a:lnTo>
                    <a:pt x="239471" y="12700"/>
                  </a:lnTo>
                  <a:close/>
                </a:path>
                <a:path w="4161790" h="356870">
                  <a:moveTo>
                    <a:pt x="264871" y="12700"/>
                  </a:moveTo>
                  <a:lnTo>
                    <a:pt x="252171" y="12700"/>
                  </a:lnTo>
                  <a:lnTo>
                    <a:pt x="252171" y="0"/>
                  </a:lnTo>
                  <a:lnTo>
                    <a:pt x="264871" y="0"/>
                  </a:lnTo>
                  <a:lnTo>
                    <a:pt x="264871" y="12700"/>
                  </a:lnTo>
                  <a:close/>
                </a:path>
                <a:path w="4161790" h="356870">
                  <a:moveTo>
                    <a:pt x="290271" y="12700"/>
                  </a:moveTo>
                  <a:lnTo>
                    <a:pt x="277571" y="12700"/>
                  </a:lnTo>
                  <a:lnTo>
                    <a:pt x="277571" y="0"/>
                  </a:lnTo>
                  <a:lnTo>
                    <a:pt x="290271" y="0"/>
                  </a:lnTo>
                  <a:lnTo>
                    <a:pt x="290271" y="12700"/>
                  </a:lnTo>
                  <a:close/>
                </a:path>
                <a:path w="4161790" h="356870">
                  <a:moveTo>
                    <a:pt x="315671" y="12700"/>
                  </a:moveTo>
                  <a:lnTo>
                    <a:pt x="302971" y="12700"/>
                  </a:lnTo>
                  <a:lnTo>
                    <a:pt x="302971" y="0"/>
                  </a:lnTo>
                  <a:lnTo>
                    <a:pt x="315671" y="0"/>
                  </a:lnTo>
                  <a:lnTo>
                    <a:pt x="315671" y="12700"/>
                  </a:lnTo>
                  <a:close/>
                </a:path>
                <a:path w="4161790" h="356870">
                  <a:moveTo>
                    <a:pt x="341071" y="12700"/>
                  </a:moveTo>
                  <a:lnTo>
                    <a:pt x="328371" y="12700"/>
                  </a:lnTo>
                  <a:lnTo>
                    <a:pt x="328371" y="0"/>
                  </a:lnTo>
                  <a:lnTo>
                    <a:pt x="341071" y="0"/>
                  </a:lnTo>
                  <a:lnTo>
                    <a:pt x="341071" y="12700"/>
                  </a:lnTo>
                  <a:close/>
                </a:path>
                <a:path w="4161790" h="356870">
                  <a:moveTo>
                    <a:pt x="366471" y="12700"/>
                  </a:moveTo>
                  <a:lnTo>
                    <a:pt x="353771" y="12700"/>
                  </a:lnTo>
                  <a:lnTo>
                    <a:pt x="353771" y="0"/>
                  </a:lnTo>
                  <a:lnTo>
                    <a:pt x="366471" y="0"/>
                  </a:lnTo>
                  <a:lnTo>
                    <a:pt x="366471" y="12700"/>
                  </a:lnTo>
                  <a:close/>
                </a:path>
                <a:path w="4161790" h="356870">
                  <a:moveTo>
                    <a:pt x="391871" y="12700"/>
                  </a:moveTo>
                  <a:lnTo>
                    <a:pt x="379171" y="12700"/>
                  </a:lnTo>
                  <a:lnTo>
                    <a:pt x="379171" y="0"/>
                  </a:lnTo>
                  <a:lnTo>
                    <a:pt x="391871" y="0"/>
                  </a:lnTo>
                  <a:lnTo>
                    <a:pt x="391871" y="12700"/>
                  </a:lnTo>
                  <a:close/>
                </a:path>
                <a:path w="4161790" h="356870">
                  <a:moveTo>
                    <a:pt x="417271" y="12700"/>
                  </a:moveTo>
                  <a:lnTo>
                    <a:pt x="404571" y="12700"/>
                  </a:lnTo>
                  <a:lnTo>
                    <a:pt x="404571" y="0"/>
                  </a:lnTo>
                  <a:lnTo>
                    <a:pt x="417271" y="0"/>
                  </a:lnTo>
                  <a:lnTo>
                    <a:pt x="417271" y="12700"/>
                  </a:lnTo>
                  <a:close/>
                </a:path>
                <a:path w="4161790" h="356870">
                  <a:moveTo>
                    <a:pt x="442671" y="12700"/>
                  </a:moveTo>
                  <a:lnTo>
                    <a:pt x="429971" y="12700"/>
                  </a:lnTo>
                  <a:lnTo>
                    <a:pt x="429971" y="0"/>
                  </a:lnTo>
                  <a:lnTo>
                    <a:pt x="442671" y="0"/>
                  </a:lnTo>
                  <a:lnTo>
                    <a:pt x="442671" y="12700"/>
                  </a:lnTo>
                  <a:close/>
                </a:path>
                <a:path w="4161790" h="356870">
                  <a:moveTo>
                    <a:pt x="468071" y="12700"/>
                  </a:moveTo>
                  <a:lnTo>
                    <a:pt x="455371" y="12700"/>
                  </a:lnTo>
                  <a:lnTo>
                    <a:pt x="455371" y="0"/>
                  </a:lnTo>
                  <a:lnTo>
                    <a:pt x="468071" y="0"/>
                  </a:lnTo>
                  <a:lnTo>
                    <a:pt x="468071" y="12700"/>
                  </a:lnTo>
                  <a:close/>
                </a:path>
                <a:path w="4161790" h="356870">
                  <a:moveTo>
                    <a:pt x="493471" y="12700"/>
                  </a:moveTo>
                  <a:lnTo>
                    <a:pt x="480771" y="12700"/>
                  </a:lnTo>
                  <a:lnTo>
                    <a:pt x="480771" y="0"/>
                  </a:lnTo>
                  <a:lnTo>
                    <a:pt x="493471" y="0"/>
                  </a:lnTo>
                  <a:lnTo>
                    <a:pt x="493471" y="12700"/>
                  </a:lnTo>
                  <a:close/>
                </a:path>
                <a:path w="4161790" h="356870">
                  <a:moveTo>
                    <a:pt x="518871" y="12700"/>
                  </a:moveTo>
                  <a:lnTo>
                    <a:pt x="506171" y="12700"/>
                  </a:lnTo>
                  <a:lnTo>
                    <a:pt x="506171" y="0"/>
                  </a:lnTo>
                  <a:lnTo>
                    <a:pt x="518871" y="0"/>
                  </a:lnTo>
                  <a:lnTo>
                    <a:pt x="518871" y="12700"/>
                  </a:lnTo>
                  <a:close/>
                </a:path>
                <a:path w="4161790" h="356870">
                  <a:moveTo>
                    <a:pt x="544271" y="12700"/>
                  </a:moveTo>
                  <a:lnTo>
                    <a:pt x="531571" y="12700"/>
                  </a:lnTo>
                  <a:lnTo>
                    <a:pt x="531571" y="0"/>
                  </a:lnTo>
                  <a:lnTo>
                    <a:pt x="544271" y="0"/>
                  </a:lnTo>
                  <a:lnTo>
                    <a:pt x="544271" y="12700"/>
                  </a:lnTo>
                  <a:close/>
                </a:path>
                <a:path w="4161790" h="356870">
                  <a:moveTo>
                    <a:pt x="569671" y="12700"/>
                  </a:moveTo>
                  <a:lnTo>
                    <a:pt x="556971" y="12700"/>
                  </a:lnTo>
                  <a:lnTo>
                    <a:pt x="556971" y="0"/>
                  </a:lnTo>
                  <a:lnTo>
                    <a:pt x="569671" y="0"/>
                  </a:lnTo>
                  <a:lnTo>
                    <a:pt x="569671" y="12700"/>
                  </a:lnTo>
                  <a:close/>
                </a:path>
                <a:path w="4161790" h="356870">
                  <a:moveTo>
                    <a:pt x="595071" y="12700"/>
                  </a:moveTo>
                  <a:lnTo>
                    <a:pt x="582371" y="12700"/>
                  </a:lnTo>
                  <a:lnTo>
                    <a:pt x="582371" y="0"/>
                  </a:lnTo>
                  <a:lnTo>
                    <a:pt x="595071" y="0"/>
                  </a:lnTo>
                  <a:lnTo>
                    <a:pt x="595071" y="12700"/>
                  </a:lnTo>
                  <a:close/>
                </a:path>
                <a:path w="4161790" h="356870">
                  <a:moveTo>
                    <a:pt x="620471" y="12700"/>
                  </a:moveTo>
                  <a:lnTo>
                    <a:pt x="607771" y="12700"/>
                  </a:lnTo>
                  <a:lnTo>
                    <a:pt x="607771" y="0"/>
                  </a:lnTo>
                  <a:lnTo>
                    <a:pt x="620471" y="0"/>
                  </a:lnTo>
                  <a:lnTo>
                    <a:pt x="620471" y="12700"/>
                  </a:lnTo>
                  <a:close/>
                </a:path>
                <a:path w="4161790" h="356870">
                  <a:moveTo>
                    <a:pt x="645871" y="12700"/>
                  </a:moveTo>
                  <a:lnTo>
                    <a:pt x="633171" y="12700"/>
                  </a:lnTo>
                  <a:lnTo>
                    <a:pt x="633171" y="0"/>
                  </a:lnTo>
                  <a:lnTo>
                    <a:pt x="645871" y="0"/>
                  </a:lnTo>
                  <a:lnTo>
                    <a:pt x="645871" y="12700"/>
                  </a:lnTo>
                  <a:close/>
                </a:path>
                <a:path w="4161790" h="356870">
                  <a:moveTo>
                    <a:pt x="671271" y="12700"/>
                  </a:moveTo>
                  <a:lnTo>
                    <a:pt x="658571" y="12700"/>
                  </a:lnTo>
                  <a:lnTo>
                    <a:pt x="658571" y="0"/>
                  </a:lnTo>
                  <a:lnTo>
                    <a:pt x="671271" y="0"/>
                  </a:lnTo>
                  <a:lnTo>
                    <a:pt x="671271" y="12700"/>
                  </a:lnTo>
                  <a:close/>
                </a:path>
                <a:path w="4161790" h="356870">
                  <a:moveTo>
                    <a:pt x="696671" y="12700"/>
                  </a:moveTo>
                  <a:lnTo>
                    <a:pt x="683971" y="12700"/>
                  </a:lnTo>
                  <a:lnTo>
                    <a:pt x="683971" y="0"/>
                  </a:lnTo>
                  <a:lnTo>
                    <a:pt x="696671" y="0"/>
                  </a:lnTo>
                  <a:lnTo>
                    <a:pt x="696671" y="12700"/>
                  </a:lnTo>
                  <a:close/>
                </a:path>
                <a:path w="4161790" h="356870">
                  <a:moveTo>
                    <a:pt x="722071" y="12700"/>
                  </a:moveTo>
                  <a:lnTo>
                    <a:pt x="709371" y="12700"/>
                  </a:lnTo>
                  <a:lnTo>
                    <a:pt x="709371" y="0"/>
                  </a:lnTo>
                  <a:lnTo>
                    <a:pt x="722071" y="0"/>
                  </a:lnTo>
                  <a:lnTo>
                    <a:pt x="722071" y="12700"/>
                  </a:lnTo>
                  <a:close/>
                </a:path>
                <a:path w="4161790" h="356870">
                  <a:moveTo>
                    <a:pt x="747471" y="12700"/>
                  </a:moveTo>
                  <a:lnTo>
                    <a:pt x="734771" y="12700"/>
                  </a:lnTo>
                  <a:lnTo>
                    <a:pt x="734771" y="0"/>
                  </a:lnTo>
                  <a:lnTo>
                    <a:pt x="747471" y="0"/>
                  </a:lnTo>
                  <a:lnTo>
                    <a:pt x="747471" y="12700"/>
                  </a:lnTo>
                  <a:close/>
                </a:path>
                <a:path w="4161790" h="356870">
                  <a:moveTo>
                    <a:pt x="772871" y="12700"/>
                  </a:moveTo>
                  <a:lnTo>
                    <a:pt x="760171" y="12700"/>
                  </a:lnTo>
                  <a:lnTo>
                    <a:pt x="760171" y="0"/>
                  </a:lnTo>
                  <a:lnTo>
                    <a:pt x="772871" y="0"/>
                  </a:lnTo>
                  <a:lnTo>
                    <a:pt x="772871" y="12700"/>
                  </a:lnTo>
                  <a:close/>
                </a:path>
                <a:path w="4161790" h="356870">
                  <a:moveTo>
                    <a:pt x="798271" y="12700"/>
                  </a:moveTo>
                  <a:lnTo>
                    <a:pt x="785571" y="12700"/>
                  </a:lnTo>
                  <a:lnTo>
                    <a:pt x="785571" y="0"/>
                  </a:lnTo>
                  <a:lnTo>
                    <a:pt x="798271" y="0"/>
                  </a:lnTo>
                  <a:lnTo>
                    <a:pt x="798271" y="12700"/>
                  </a:lnTo>
                  <a:close/>
                </a:path>
                <a:path w="4161790" h="356870">
                  <a:moveTo>
                    <a:pt x="823671" y="12700"/>
                  </a:moveTo>
                  <a:lnTo>
                    <a:pt x="810971" y="12700"/>
                  </a:lnTo>
                  <a:lnTo>
                    <a:pt x="810971" y="0"/>
                  </a:lnTo>
                  <a:lnTo>
                    <a:pt x="823671" y="0"/>
                  </a:lnTo>
                  <a:lnTo>
                    <a:pt x="823671" y="12700"/>
                  </a:lnTo>
                  <a:close/>
                </a:path>
                <a:path w="4161790" h="356870">
                  <a:moveTo>
                    <a:pt x="849071" y="12700"/>
                  </a:moveTo>
                  <a:lnTo>
                    <a:pt x="836371" y="12700"/>
                  </a:lnTo>
                  <a:lnTo>
                    <a:pt x="836371" y="0"/>
                  </a:lnTo>
                  <a:lnTo>
                    <a:pt x="849071" y="0"/>
                  </a:lnTo>
                  <a:lnTo>
                    <a:pt x="849071" y="12700"/>
                  </a:lnTo>
                  <a:close/>
                </a:path>
                <a:path w="4161790" h="356870">
                  <a:moveTo>
                    <a:pt x="874471" y="12700"/>
                  </a:moveTo>
                  <a:lnTo>
                    <a:pt x="861771" y="12700"/>
                  </a:lnTo>
                  <a:lnTo>
                    <a:pt x="861771" y="0"/>
                  </a:lnTo>
                  <a:lnTo>
                    <a:pt x="874471" y="0"/>
                  </a:lnTo>
                  <a:lnTo>
                    <a:pt x="874471" y="12700"/>
                  </a:lnTo>
                  <a:close/>
                </a:path>
                <a:path w="4161790" h="356870">
                  <a:moveTo>
                    <a:pt x="899871" y="12700"/>
                  </a:moveTo>
                  <a:lnTo>
                    <a:pt x="887171" y="12700"/>
                  </a:lnTo>
                  <a:lnTo>
                    <a:pt x="887171" y="0"/>
                  </a:lnTo>
                  <a:lnTo>
                    <a:pt x="899871" y="0"/>
                  </a:lnTo>
                  <a:lnTo>
                    <a:pt x="899871" y="12700"/>
                  </a:lnTo>
                  <a:close/>
                </a:path>
                <a:path w="4161790" h="356870">
                  <a:moveTo>
                    <a:pt x="925271" y="12700"/>
                  </a:moveTo>
                  <a:lnTo>
                    <a:pt x="912571" y="12700"/>
                  </a:lnTo>
                  <a:lnTo>
                    <a:pt x="912571" y="0"/>
                  </a:lnTo>
                  <a:lnTo>
                    <a:pt x="925271" y="0"/>
                  </a:lnTo>
                  <a:lnTo>
                    <a:pt x="925271" y="12700"/>
                  </a:lnTo>
                  <a:close/>
                </a:path>
                <a:path w="4161790" h="356870">
                  <a:moveTo>
                    <a:pt x="950671" y="12700"/>
                  </a:moveTo>
                  <a:lnTo>
                    <a:pt x="937971" y="12700"/>
                  </a:lnTo>
                  <a:lnTo>
                    <a:pt x="937971" y="0"/>
                  </a:lnTo>
                  <a:lnTo>
                    <a:pt x="950671" y="0"/>
                  </a:lnTo>
                  <a:lnTo>
                    <a:pt x="950671" y="12700"/>
                  </a:lnTo>
                  <a:close/>
                </a:path>
                <a:path w="4161790" h="356870">
                  <a:moveTo>
                    <a:pt x="976071" y="12700"/>
                  </a:moveTo>
                  <a:lnTo>
                    <a:pt x="963371" y="12700"/>
                  </a:lnTo>
                  <a:lnTo>
                    <a:pt x="963371" y="0"/>
                  </a:lnTo>
                  <a:lnTo>
                    <a:pt x="976071" y="0"/>
                  </a:lnTo>
                  <a:lnTo>
                    <a:pt x="976071" y="12700"/>
                  </a:lnTo>
                  <a:close/>
                </a:path>
                <a:path w="4161790" h="356870">
                  <a:moveTo>
                    <a:pt x="1001471" y="12700"/>
                  </a:moveTo>
                  <a:lnTo>
                    <a:pt x="988771" y="12700"/>
                  </a:lnTo>
                  <a:lnTo>
                    <a:pt x="988771" y="0"/>
                  </a:lnTo>
                  <a:lnTo>
                    <a:pt x="1001471" y="0"/>
                  </a:lnTo>
                  <a:lnTo>
                    <a:pt x="1001471" y="12700"/>
                  </a:lnTo>
                  <a:close/>
                </a:path>
                <a:path w="4161790" h="356870">
                  <a:moveTo>
                    <a:pt x="1026871" y="12700"/>
                  </a:moveTo>
                  <a:lnTo>
                    <a:pt x="1014171" y="12700"/>
                  </a:lnTo>
                  <a:lnTo>
                    <a:pt x="1014171" y="0"/>
                  </a:lnTo>
                  <a:lnTo>
                    <a:pt x="1026871" y="0"/>
                  </a:lnTo>
                  <a:lnTo>
                    <a:pt x="1026871" y="12700"/>
                  </a:lnTo>
                  <a:close/>
                </a:path>
                <a:path w="4161790" h="356870">
                  <a:moveTo>
                    <a:pt x="1052271" y="12700"/>
                  </a:moveTo>
                  <a:lnTo>
                    <a:pt x="1039571" y="12700"/>
                  </a:lnTo>
                  <a:lnTo>
                    <a:pt x="1039571" y="0"/>
                  </a:lnTo>
                  <a:lnTo>
                    <a:pt x="1052271" y="0"/>
                  </a:lnTo>
                  <a:lnTo>
                    <a:pt x="1052271" y="12700"/>
                  </a:lnTo>
                  <a:close/>
                </a:path>
                <a:path w="4161790" h="356870">
                  <a:moveTo>
                    <a:pt x="1077671" y="12700"/>
                  </a:moveTo>
                  <a:lnTo>
                    <a:pt x="1064971" y="12700"/>
                  </a:lnTo>
                  <a:lnTo>
                    <a:pt x="1064971" y="0"/>
                  </a:lnTo>
                  <a:lnTo>
                    <a:pt x="1077671" y="0"/>
                  </a:lnTo>
                  <a:lnTo>
                    <a:pt x="1077671" y="12700"/>
                  </a:lnTo>
                  <a:close/>
                </a:path>
                <a:path w="4161790" h="356870">
                  <a:moveTo>
                    <a:pt x="1103071" y="12700"/>
                  </a:moveTo>
                  <a:lnTo>
                    <a:pt x="1090371" y="12700"/>
                  </a:lnTo>
                  <a:lnTo>
                    <a:pt x="1090371" y="0"/>
                  </a:lnTo>
                  <a:lnTo>
                    <a:pt x="1103071" y="0"/>
                  </a:lnTo>
                  <a:lnTo>
                    <a:pt x="1103071" y="12700"/>
                  </a:lnTo>
                  <a:close/>
                </a:path>
                <a:path w="4161790" h="356870">
                  <a:moveTo>
                    <a:pt x="1128471" y="12700"/>
                  </a:moveTo>
                  <a:lnTo>
                    <a:pt x="1115771" y="12700"/>
                  </a:lnTo>
                  <a:lnTo>
                    <a:pt x="1115771" y="0"/>
                  </a:lnTo>
                  <a:lnTo>
                    <a:pt x="1128471" y="0"/>
                  </a:lnTo>
                  <a:lnTo>
                    <a:pt x="1128471" y="12700"/>
                  </a:lnTo>
                  <a:close/>
                </a:path>
                <a:path w="4161790" h="356870">
                  <a:moveTo>
                    <a:pt x="1153871" y="12700"/>
                  </a:moveTo>
                  <a:lnTo>
                    <a:pt x="1141171" y="12700"/>
                  </a:lnTo>
                  <a:lnTo>
                    <a:pt x="1141171" y="0"/>
                  </a:lnTo>
                  <a:lnTo>
                    <a:pt x="1153871" y="0"/>
                  </a:lnTo>
                  <a:lnTo>
                    <a:pt x="1153871" y="12700"/>
                  </a:lnTo>
                  <a:close/>
                </a:path>
                <a:path w="4161790" h="356870">
                  <a:moveTo>
                    <a:pt x="1179271" y="12700"/>
                  </a:moveTo>
                  <a:lnTo>
                    <a:pt x="1166571" y="12700"/>
                  </a:lnTo>
                  <a:lnTo>
                    <a:pt x="1166571" y="0"/>
                  </a:lnTo>
                  <a:lnTo>
                    <a:pt x="1179271" y="0"/>
                  </a:lnTo>
                  <a:lnTo>
                    <a:pt x="1179271" y="12700"/>
                  </a:lnTo>
                  <a:close/>
                </a:path>
                <a:path w="4161790" h="356870">
                  <a:moveTo>
                    <a:pt x="1204671" y="12700"/>
                  </a:moveTo>
                  <a:lnTo>
                    <a:pt x="1191971" y="12700"/>
                  </a:lnTo>
                  <a:lnTo>
                    <a:pt x="1191971" y="0"/>
                  </a:lnTo>
                  <a:lnTo>
                    <a:pt x="1204671" y="0"/>
                  </a:lnTo>
                  <a:lnTo>
                    <a:pt x="1204671" y="12700"/>
                  </a:lnTo>
                  <a:close/>
                </a:path>
                <a:path w="4161790" h="356870">
                  <a:moveTo>
                    <a:pt x="1230071" y="12700"/>
                  </a:moveTo>
                  <a:lnTo>
                    <a:pt x="1217371" y="12700"/>
                  </a:lnTo>
                  <a:lnTo>
                    <a:pt x="1217371" y="0"/>
                  </a:lnTo>
                  <a:lnTo>
                    <a:pt x="1230071" y="0"/>
                  </a:lnTo>
                  <a:lnTo>
                    <a:pt x="1230071" y="12700"/>
                  </a:lnTo>
                  <a:close/>
                </a:path>
                <a:path w="4161790" h="356870">
                  <a:moveTo>
                    <a:pt x="1255471" y="12700"/>
                  </a:moveTo>
                  <a:lnTo>
                    <a:pt x="1242771" y="12700"/>
                  </a:lnTo>
                  <a:lnTo>
                    <a:pt x="1242771" y="0"/>
                  </a:lnTo>
                  <a:lnTo>
                    <a:pt x="1255471" y="0"/>
                  </a:lnTo>
                  <a:lnTo>
                    <a:pt x="1255471" y="12700"/>
                  </a:lnTo>
                  <a:close/>
                </a:path>
                <a:path w="4161790" h="356870">
                  <a:moveTo>
                    <a:pt x="1280871" y="12700"/>
                  </a:moveTo>
                  <a:lnTo>
                    <a:pt x="1268171" y="12700"/>
                  </a:lnTo>
                  <a:lnTo>
                    <a:pt x="1268171" y="0"/>
                  </a:lnTo>
                  <a:lnTo>
                    <a:pt x="1280871" y="0"/>
                  </a:lnTo>
                  <a:lnTo>
                    <a:pt x="1280871" y="12700"/>
                  </a:lnTo>
                  <a:close/>
                </a:path>
                <a:path w="4161790" h="356870">
                  <a:moveTo>
                    <a:pt x="1306271" y="12700"/>
                  </a:moveTo>
                  <a:lnTo>
                    <a:pt x="1293571" y="12700"/>
                  </a:lnTo>
                  <a:lnTo>
                    <a:pt x="1293571" y="0"/>
                  </a:lnTo>
                  <a:lnTo>
                    <a:pt x="1306271" y="0"/>
                  </a:lnTo>
                  <a:lnTo>
                    <a:pt x="1306271" y="12700"/>
                  </a:lnTo>
                  <a:close/>
                </a:path>
                <a:path w="4161790" h="356870">
                  <a:moveTo>
                    <a:pt x="1331671" y="12700"/>
                  </a:moveTo>
                  <a:lnTo>
                    <a:pt x="1318971" y="12700"/>
                  </a:lnTo>
                  <a:lnTo>
                    <a:pt x="1318971" y="0"/>
                  </a:lnTo>
                  <a:lnTo>
                    <a:pt x="1331671" y="0"/>
                  </a:lnTo>
                  <a:lnTo>
                    <a:pt x="1331671" y="12700"/>
                  </a:lnTo>
                  <a:close/>
                </a:path>
                <a:path w="4161790" h="356870">
                  <a:moveTo>
                    <a:pt x="1357071" y="12700"/>
                  </a:moveTo>
                  <a:lnTo>
                    <a:pt x="1344371" y="12700"/>
                  </a:lnTo>
                  <a:lnTo>
                    <a:pt x="1344371" y="0"/>
                  </a:lnTo>
                  <a:lnTo>
                    <a:pt x="1357071" y="0"/>
                  </a:lnTo>
                  <a:lnTo>
                    <a:pt x="1357071" y="12700"/>
                  </a:lnTo>
                  <a:close/>
                </a:path>
                <a:path w="4161790" h="356870">
                  <a:moveTo>
                    <a:pt x="1382471" y="12700"/>
                  </a:moveTo>
                  <a:lnTo>
                    <a:pt x="1369771" y="12700"/>
                  </a:lnTo>
                  <a:lnTo>
                    <a:pt x="1369771" y="0"/>
                  </a:lnTo>
                  <a:lnTo>
                    <a:pt x="1382471" y="0"/>
                  </a:lnTo>
                  <a:lnTo>
                    <a:pt x="1382471" y="12700"/>
                  </a:lnTo>
                  <a:close/>
                </a:path>
                <a:path w="4161790" h="356870">
                  <a:moveTo>
                    <a:pt x="1407871" y="12700"/>
                  </a:moveTo>
                  <a:lnTo>
                    <a:pt x="1395171" y="12700"/>
                  </a:lnTo>
                  <a:lnTo>
                    <a:pt x="1395171" y="0"/>
                  </a:lnTo>
                  <a:lnTo>
                    <a:pt x="1407871" y="0"/>
                  </a:lnTo>
                  <a:lnTo>
                    <a:pt x="1407871" y="12700"/>
                  </a:lnTo>
                  <a:close/>
                </a:path>
                <a:path w="4161790" h="356870">
                  <a:moveTo>
                    <a:pt x="1433271" y="12700"/>
                  </a:moveTo>
                  <a:lnTo>
                    <a:pt x="1420571" y="12700"/>
                  </a:lnTo>
                  <a:lnTo>
                    <a:pt x="1420571" y="0"/>
                  </a:lnTo>
                  <a:lnTo>
                    <a:pt x="1433271" y="0"/>
                  </a:lnTo>
                  <a:lnTo>
                    <a:pt x="1433271" y="12700"/>
                  </a:lnTo>
                  <a:close/>
                </a:path>
                <a:path w="4161790" h="356870">
                  <a:moveTo>
                    <a:pt x="1458671" y="12700"/>
                  </a:moveTo>
                  <a:lnTo>
                    <a:pt x="1445971" y="12700"/>
                  </a:lnTo>
                  <a:lnTo>
                    <a:pt x="1445971" y="0"/>
                  </a:lnTo>
                  <a:lnTo>
                    <a:pt x="1458671" y="0"/>
                  </a:lnTo>
                  <a:lnTo>
                    <a:pt x="1458671" y="12700"/>
                  </a:lnTo>
                  <a:close/>
                </a:path>
                <a:path w="4161790" h="356870">
                  <a:moveTo>
                    <a:pt x="1484071" y="12700"/>
                  </a:moveTo>
                  <a:lnTo>
                    <a:pt x="1471371" y="12700"/>
                  </a:lnTo>
                  <a:lnTo>
                    <a:pt x="1471371" y="0"/>
                  </a:lnTo>
                  <a:lnTo>
                    <a:pt x="1484071" y="0"/>
                  </a:lnTo>
                  <a:lnTo>
                    <a:pt x="1484071" y="12700"/>
                  </a:lnTo>
                  <a:close/>
                </a:path>
                <a:path w="4161790" h="356870">
                  <a:moveTo>
                    <a:pt x="1509471" y="12700"/>
                  </a:moveTo>
                  <a:lnTo>
                    <a:pt x="1496771" y="12700"/>
                  </a:lnTo>
                  <a:lnTo>
                    <a:pt x="1496771" y="0"/>
                  </a:lnTo>
                  <a:lnTo>
                    <a:pt x="1509471" y="0"/>
                  </a:lnTo>
                  <a:lnTo>
                    <a:pt x="1509471" y="12700"/>
                  </a:lnTo>
                  <a:close/>
                </a:path>
                <a:path w="4161790" h="356870">
                  <a:moveTo>
                    <a:pt x="1534871" y="12700"/>
                  </a:moveTo>
                  <a:lnTo>
                    <a:pt x="1522171" y="12700"/>
                  </a:lnTo>
                  <a:lnTo>
                    <a:pt x="1522171" y="0"/>
                  </a:lnTo>
                  <a:lnTo>
                    <a:pt x="1534871" y="0"/>
                  </a:lnTo>
                  <a:lnTo>
                    <a:pt x="1534871" y="12700"/>
                  </a:lnTo>
                  <a:close/>
                </a:path>
                <a:path w="4161790" h="356870">
                  <a:moveTo>
                    <a:pt x="1560271" y="12700"/>
                  </a:moveTo>
                  <a:lnTo>
                    <a:pt x="1547571" y="12700"/>
                  </a:lnTo>
                  <a:lnTo>
                    <a:pt x="1547571" y="0"/>
                  </a:lnTo>
                  <a:lnTo>
                    <a:pt x="1560271" y="0"/>
                  </a:lnTo>
                  <a:lnTo>
                    <a:pt x="1560271" y="12700"/>
                  </a:lnTo>
                  <a:close/>
                </a:path>
                <a:path w="4161790" h="356870">
                  <a:moveTo>
                    <a:pt x="1585671" y="12700"/>
                  </a:moveTo>
                  <a:lnTo>
                    <a:pt x="1572971" y="12700"/>
                  </a:lnTo>
                  <a:lnTo>
                    <a:pt x="1572971" y="0"/>
                  </a:lnTo>
                  <a:lnTo>
                    <a:pt x="1585671" y="0"/>
                  </a:lnTo>
                  <a:lnTo>
                    <a:pt x="1585671" y="12700"/>
                  </a:lnTo>
                  <a:close/>
                </a:path>
                <a:path w="4161790" h="356870">
                  <a:moveTo>
                    <a:pt x="1611071" y="12700"/>
                  </a:moveTo>
                  <a:lnTo>
                    <a:pt x="1598371" y="12700"/>
                  </a:lnTo>
                  <a:lnTo>
                    <a:pt x="1598371" y="0"/>
                  </a:lnTo>
                  <a:lnTo>
                    <a:pt x="1611071" y="0"/>
                  </a:lnTo>
                  <a:lnTo>
                    <a:pt x="1611071" y="12700"/>
                  </a:lnTo>
                  <a:close/>
                </a:path>
                <a:path w="4161790" h="356870">
                  <a:moveTo>
                    <a:pt x="1636471" y="12700"/>
                  </a:moveTo>
                  <a:lnTo>
                    <a:pt x="1623771" y="12700"/>
                  </a:lnTo>
                  <a:lnTo>
                    <a:pt x="1623771" y="0"/>
                  </a:lnTo>
                  <a:lnTo>
                    <a:pt x="1636471" y="0"/>
                  </a:lnTo>
                  <a:lnTo>
                    <a:pt x="1636471" y="12700"/>
                  </a:lnTo>
                  <a:close/>
                </a:path>
                <a:path w="4161790" h="356870">
                  <a:moveTo>
                    <a:pt x="1661871" y="12700"/>
                  </a:moveTo>
                  <a:lnTo>
                    <a:pt x="1649171" y="12700"/>
                  </a:lnTo>
                  <a:lnTo>
                    <a:pt x="1649171" y="0"/>
                  </a:lnTo>
                  <a:lnTo>
                    <a:pt x="1661871" y="0"/>
                  </a:lnTo>
                  <a:lnTo>
                    <a:pt x="1661871" y="12700"/>
                  </a:lnTo>
                  <a:close/>
                </a:path>
                <a:path w="4161790" h="356870">
                  <a:moveTo>
                    <a:pt x="1687271" y="12700"/>
                  </a:moveTo>
                  <a:lnTo>
                    <a:pt x="1674571" y="12700"/>
                  </a:lnTo>
                  <a:lnTo>
                    <a:pt x="1674571" y="0"/>
                  </a:lnTo>
                  <a:lnTo>
                    <a:pt x="1687271" y="0"/>
                  </a:lnTo>
                  <a:lnTo>
                    <a:pt x="1687271" y="12700"/>
                  </a:lnTo>
                  <a:close/>
                </a:path>
                <a:path w="4161790" h="356870">
                  <a:moveTo>
                    <a:pt x="1712671" y="12700"/>
                  </a:moveTo>
                  <a:lnTo>
                    <a:pt x="1699971" y="12700"/>
                  </a:lnTo>
                  <a:lnTo>
                    <a:pt x="1699971" y="0"/>
                  </a:lnTo>
                  <a:lnTo>
                    <a:pt x="1712671" y="0"/>
                  </a:lnTo>
                  <a:lnTo>
                    <a:pt x="1712671" y="12700"/>
                  </a:lnTo>
                  <a:close/>
                </a:path>
                <a:path w="4161790" h="356870">
                  <a:moveTo>
                    <a:pt x="1738071" y="12700"/>
                  </a:moveTo>
                  <a:lnTo>
                    <a:pt x="1725371" y="12700"/>
                  </a:lnTo>
                  <a:lnTo>
                    <a:pt x="1725371" y="0"/>
                  </a:lnTo>
                  <a:lnTo>
                    <a:pt x="1738071" y="0"/>
                  </a:lnTo>
                  <a:lnTo>
                    <a:pt x="1738071" y="12700"/>
                  </a:lnTo>
                  <a:close/>
                </a:path>
                <a:path w="4161790" h="356870">
                  <a:moveTo>
                    <a:pt x="1763471" y="12700"/>
                  </a:moveTo>
                  <a:lnTo>
                    <a:pt x="1750771" y="12700"/>
                  </a:lnTo>
                  <a:lnTo>
                    <a:pt x="1750771" y="0"/>
                  </a:lnTo>
                  <a:lnTo>
                    <a:pt x="1763471" y="0"/>
                  </a:lnTo>
                  <a:lnTo>
                    <a:pt x="1763471" y="12700"/>
                  </a:lnTo>
                  <a:close/>
                </a:path>
                <a:path w="4161790" h="356870">
                  <a:moveTo>
                    <a:pt x="1788871" y="12700"/>
                  </a:moveTo>
                  <a:lnTo>
                    <a:pt x="1776171" y="12700"/>
                  </a:lnTo>
                  <a:lnTo>
                    <a:pt x="1776171" y="0"/>
                  </a:lnTo>
                  <a:lnTo>
                    <a:pt x="1788871" y="0"/>
                  </a:lnTo>
                  <a:lnTo>
                    <a:pt x="1788871" y="12700"/>
                  </a:lnTo>
                  <a:close/>
                </a:path>
                <a:path w="4161790" h="356870">
                  <a:moveTo>
                    <a:pt x="1814271" y="12700"/>
                  </a:moveTo>
                  <a:lnTo>
                    <a:pt x="1801571" y="12700"/>
                  </a:lnTo>
                  <a:lnTo>
                    <a:pt x="1801571" y="0"/>
                  </a:lnTo>
                  <a:lnTo>
                    <a:pt x="1814271" y="0"/>
                  </a:lnTo>
                  <a:lnTo>
                    <a:pt x="1814271" y="12700"/>
                  </a:lnTo>
                  <a:close/>
                </a:path>
                <a:path w="4161790" h="356870">
                  <a:moveTo>
                    <a:pt x="1839671" y="12700"/>
                  </a:moveTo>
                  <a:lnTo>
                    <a:pt x="1826971" y="12700"/>
                  </a:lnTo>
                  <a:lnTo>
                    <a:pt x="1826971" y="0"/>
                  </a:lnTo>
                  <a:lnTo>
                    <a:pt x="1839671" y="0"/>
                  </a:lnTo>
                  <a:lnTo>
                    <a:pt x="1839671" y="12700"/>
                  </a:lnTo>
                  <a:close/>
                </a:path>
                <a:path w="4161790" h="356870">
                  <a:moveTo>
                    <a:pt x="1865071" y="12700"/>
                  </a:moveTo>
                  <a:lnTo>
                    <a:pt x="1852371" y="12700"/>
                  </a:lnTo>
                  <a:lnTo>
                    <a:pt x="1852371" y="0"/>
                  </a:lnTo>
                  <a:lnTo>
                    <a:pt x="1865071" y="0"/>
                  </a:lnTo>
                  <a:lnTo>
                    <a:pt x="1865071" y="12700"/>
                  </a:lnTo>
                  <a:close/>
                </a:path>
                <a:path w="4161790" h="356870">
                  <a:moveTo>
                    <a:pt x="1890471" y="12700"/>
                  </a:moveTo>
                  <a:lnTo>
                    <a:pt x="1877771" y="12700"/>
                  </a:lnTo>
                  <a:lnTo>
                    <a:pt x="1877771" y="0"/>
                  </a:lnTo>
                  <a:lnTo>
                    <a:pt x="1890471" y="0"/>
                  </a:lnTo>
                  <a:lnTo>
                    <a:pt x="1890471" y="12700"/>
                  </a:lnTo>
                  <a:close/>
                </a:path>
                <a:path w="4161790" h="356870">
                  <a:moveTo>
                    <a:pt x="1915871" y="12700"/>
                  </a:moveTo>
                  <a:lnTo>
                    <a:pt x="1903171" y="12700"/>
                  </a:lnTo>
                  <a:lnTo>
                    <a:pt x="1903171" y="0"/>
                  </a:lnTo>
                  <a:lnTo>
                    <a:pt x="1915871" y="0"/>
                  </a:lnTo>
                  <a:lnTo>
                    <a:pt x="1915871" y="12700"/>
                  </a:lnTo>
                  <a:close/>
                </a:path>
                <a:path w="4161790" h="356870">
                  <a:moveTo>
                    <a:pt x="1941271" y="12700"/>
                  </a:moveTo>
                  <a:lnTo>
                    <a:pt x="1928571" y="12700"/>
                  </a:lnTo>
                  <a:lnTo>
                    <a:pt x="1928571" y="0"/>
                  </a:lnTo>
                  <a:lnTo>
                    <a:pt x="1941271" y="0"/>
                  </a:lnTo>
                  <a:lnTo>
                    <a:pt x="1941271" y="12700"/>
                  </a:lnTo>
                  <a:close/>
                </a:path>
                <a:path w="4161790" h="356870">
                  <a:moveTo>
                    <a:pt x="1966671" y="12700"/>
                  </a:moveTo>
                  <a:lnTo>
                    <a:pt x="1953971" y="12700"/>
                  </a:lnTo>
                  <a:lnTo>
                    <a:pt x="1953971" y="0"/>
                  </a:lnTo>
                  <a:lnTo>
                    <a:pt x="1966671" y="0"/>
                  </a:lnTo>
                  <a:lnTo>
                    <a:pt x="1966671" y="12700"/>
                  </a:lnTo>
                  <a:close/>
                </a:path>
                <a:path w="4161790" h="356870">
                  <a:moveTo>
                    <a:pt x="1992071" y="12700"/>
                  </a:moveTo>
                  <a:lnTo>
                    <a:pt x="1979371" y="12700"/>
                  </a:lnTo>
                  <a:lnTo>
                    <a:pt x="1979371" y="0"/>
                  </a:lnTo>
                  <a:lnTo>
                    <a:pt x="1992071" y="0"/>
                  </a:lnTo>
                  <a:lnTo>
                    <a:pt x="1992071" y="12700"/>
                  </a:lnTo>
                  <a:close/>
                </a:path>
                <a:path w="4161790" h="356870">
                  <a:moveTo>
                    <a:pt x="2017471" y="12700"/>
                  </a:moveTo>
                  <a:lnTo>
                    <a:pt x="2004771" y="12700"/>
                  </a:lnTo>
                  <a:lnTo>
                    <a:pt x="2004771" y="0"/>
                  </a:lnTo>
                  <a:lnTo>
                    <a:pt x="2017471" y="0"/>
                  </a:lnTo>
                  <a:lnTo>
                    <a:pt x="2017471" y="12700"/>
                  </a:lnTo>
                  <a:close/>
                </a:path>
                <a:path w="4161790" h="356870">
                  <a:moveTo>
                    <a:pt x="2042871" y="12700"/>
                  </a:moveTo>
                  <a:lnTo>
                    <a:pt x="2030171" y="12700"/>
                  </a:lnTo>
                  <a:lnTo>
                    <a:pt x="2030171" y="0"/>
                  </a:lnTo>
                  <a:lnTo>
                    <a:pt x="2042871" y="0"/>
                  </a:lnTo>
                  <a:lnTo>
                    <a:pt x="2042871" y="12700"/>
                  </a:lnTo>
                  <a:close/>
                </a:path>
                <a:path w="4161790" h="356870">
                  <a:moveTo>
                    <a:pt x="2068271" y="12700"/>
                  </a:moveTo>
                  <a:lnTo>
                    <a:pt x="2055571" y="12700"/>
                  </a:lnTo>
                  <a:lnTo>
                    <a:pt x="2055571" y="0"/>
                  </a:lnTo>
                  <a:lnTo>
                    <a:pt x="2068271" y="0"/>
                  </a:lnTo>
                  <a:lnTo>
                    <a:pt x="2068271" y="12700"/>
                  </a:lnTo>
                  <a:close/>
                </a:path>
                <a:path w="4161790" h="356870">
                  <a:moveTo>
                    <a:pt x="2093671" y="12700"/>
                  </a:moveTo>
                  <a:lnTo>
                    <a:pt x="2080971" y="12700"/>
                  </a:lnTo>
                  <a:lnTo>
                    <a:pt x="2080971" y="0"/>
                  </a:lnTo>
                  <a:lnTo>
                    <a:pt x="2093671" y="0"/>
                  </a:lnTo>
                  <a:lnTo>
                    <a:pt x="2093671" y="12700"/>
                  </a:lnTo>
                  <a:close/>
                </a:path>
                <a:path w="4161790" h="356870">
                  <a:moveTo>
                    <a:pt x="2119071" y="12700"/>
                  </a:moveTo>
                  <a:lnTo>
                    <a:pt x="2106371" y="12700"/>
                  </a:lnTo>
                  <a:lnTo>
                    <a:pt x="2106371" y="0"/>
                  </a:lnTo>
                  <a:lnTo>
                    <a:pt x="2119071" y="0"/>
                  </a:lnTo>
                  <a:lnTo>
                    <a:pt x="2119071" y="12700"/>
                  </a:lnTo>
                  <a:close/>
                </a:path>
                <a:path w="4161790" h="356870">
                  <a:moveTo>
                    <a:pt x="2144471" y="12700"/>
                  </a:moveTo>
                  <a:lnTo>
                    <a:pt x="2131771" y="12700"/>
                  </a:lnTo>
                  <a:lnTo>
                    <a:pt x="2131771" y="0"/>
                  </a:lnTo>
                  <a:lnTo>
                    <a:pt x="2144471" y="0"/>
                  </a:lnTo>
                  <a:lnTo>
                    <a:pt x="2144471" y="12700"/>
                  </a:lnTo>
                  <a:close/>
                </a:path>
                <a:path w="4161790" h="356870">
                  <a:moveTo>
                    <a:pt x="2169871" y="12700"/>
                  </a:moveTo>
                  <a:lnTo>
                    <a:pt x="2157171" y="12700"/>
                  </a:lnTo>
                  <a:lnTo>
                    <a:pt x="2157171" y="0"/>
                  </a:lnTo>
                  <a:lnTo>
                    <a:pt x="2169871" y="0"/>
                  </a:lnTo>
                  <a:lnTo>
                    <a:pt x="2169871" y="12700"/>
                  </a:lnTo>
                  <a:close/>
                </a:path>
                <a:path w="4161790" h="356870">
                  <a:moveTo>
                    <a:pt x="2195271" y="12700"/>
                  </a:moveTo>
                  <a:lnTo>
                    <a:pt x="2182571" y="12700"/>
                  </a:lnTo>
                  <a:lnTo>
                    <a:pt x="2182571" y="0"/>
                  </a:lnTo>
                  <a:lnTo>
                    <a:pt x="2195271" y="0"/>
                  </a:lnTo>
                  <a:lnTo>
                    <a:pt x="2195271" y="12700"/>
                  </a:lnTo>
                  <a:close/>
                </a:path>
                <a:path w="4161790" h="356870">
                  <a:moveTo>
                    <a:pt x="2220671" y="12700"/>
                  </a:moveTo>
                  <a:lnTo>
                    <a:pt x="2207971" y="12700"/>
                  </a:lnTo>
                  <a:lnTo>
                    <a:pt x="2207971" y="0"/>
                  </a:lnTo>
                  <a:lnTo>
                    <a:pt x="2220671" y="0"/>
                  </a:lnTo>
                  <a:lnTo>
                    <a:pt x="2220671" y="12700"/>
                  </a:lnTo>
                  <a:close/>
                </a:path>
                <a:path w="4161790" h="356870">
                  <a:moveTo>
                    <a:pt x="2246071" y="12700"/>
                  </a:moveTo>
                  <a:lnTo>
                    <a:pt x="2233371" y="12700"/>
                  </a:lnTo>
                  <a:lnTo>
                    <a:pt x="2233371" y="0"/>
                  </a:lnTo>
                  <a:lnTo>
                    <a:pt x="2246071" y="0"/>
                  </a:lnTo>
                  <a:lnTo>
                    <a:pt x="2246071" y="12700"/>
                  </a:lnTo>
                  <a:close/>
                </a:path>
                <a:path w="4161790" h="356870">
                  <a:moveTo>
                    <a:pt x="2271471" y="12700"/>
                  </a:moveTo>
                  <a:lnTo>
                    <a:pt x="2258771" y="12700"/>
                  </a:lnTo>
                  <a:lnTo>
                    <a:pt x="2258771" y="0"/>
                  </a:lnTo>
                  <a:lnTo>
                    <a:pt x="2271471" y="0"/>
                  </a:lnTo>
                  <a:lnTo>
                    <a:pt x="2271471" y="12700"/>
                  </a:lnTo>
                  <a:close/>
                </a:path>
                <a:path w="4161790" h="356870">
                  <a:moveTo>
                    <a:pt x="2296871" y="12700"/>
                  </a:moveTo>
                  <a:lnTo>
                    <a:pt x="2284171" y="12700"/>
                  </a:lnTo>
                  <a:lnTo>
                    <a:pt x="2284171" y="0"/>
                  </a:lnTo>
                  <a:lnTo>
                    <a:pt x="2296871" y="0"/>
                  </a:lnTo>
                  <a:lnTo>
                    <a:pt x="2296871" y="12700"/>
                  </a:lnTo>
                  <a:close/>
                </a:path>
                <a:path w="4161790" h="356870">
                  <a:moveTo>
                    <a:pt x="2322271" y="12700"/>
                  </a:moveTo>
                  <a:lnTo>
                    <a:pt x="2309571" y="12700"/>
                  </a:lnTo>
                  <a:lnTo>
                    <a:pt x="2309571" y="0"/>
                  </a:lnTo>
                  <a:lnTo>
                    <a:pt x="2322271" y="0"/>
                  </a:lnTo>
                  <a:lnTo>
                    <a:pt x="2322271" y="12700"/>
                  </a:lnTo>
                  <a:close/>
                </a:path>
                <a:path w="4161790" h="356870">
                  <a:moveTo>
                    <a:pt x="2347671" y="12700"/>
                  </a:moveTo>
                  <a:lnTo>
                    <a:pt x="2334971" y="12700"/>
                  </a:lnTo>
                  <a:lnTo>
                    <a:pt x="2334971" y="0"/>
                  </a:lnTo>
                  <a:lnTo>
                    <a:pt x="2347671" y="0"/>
                  </a:lnTo>
                  <a:lnTo>
                    <a:pt x="2347671" y="12700"/>
                  </a:lnTo>
                  <a:close/>
                </a:path>
                <a:path w="4161790" h="356870">
                  <a:moveTo>
                    <a:pt x="2373071" y="12700"/>
                  </a:moveTo>
                  <a:lnTo>
                    <a:pt x="2360371" y="12700"/>
                  </a:lnTo>
                  <a:lnTo>
                    <a:pt x="2360371" y="0"/>
                  </a:lnTo>
                  <a:lnTo>
                    <a:pt x="2373071" y="0"/>
                  </a:lnTo>
                  <a:lnTo>
                    <a:pt x="2373071" y="12700"/>
                  </a:lnTo>
                  <a:close/>
                </a:path>
                <a:path w="4161790" h="356870">
                  <a:moveTo>
                    <a:pt x="2398471" y="12700"/>
                  </a:moveTo>
                  <a:lnTo>
                    <a:pt x="2385771" y="12700"/>
                  </a:lnTo>
                  <a:lnTo>
                    <a:pt x="2385771" y="0"/>
                  </a:lnTo>
                  <a:lnTo>
                    <a:pt x="2398471" y="0"/>
                  </a:lnTo>
                  <a:lnTo>
                    <a:pt x="2398471" y="12700"/>
                  </a:lnTo>
                  <a:close/>
                </a:path>
                <a:path w="4161790" h="356870">
                  <a:moveTo>
                    <a:pt x="2423871" y="12700"/>
                  </a:moveTo>
                  <a:lnTo>
                    <a:pt x="2411171" y="12700"/>
                  </a:lnTo>
                  <a:lnTo>
                    <a:pt x="2411171" y="0"/>
                  </a:lnTo>
                  <a:lnTo>
                    <a:pt x="2423871" y="0"/>
                  </a:lnTo>
                  <a:lnTo>
                    <a:pt x="2423871" y="12700"/>
                  </a:lnTo>
                  <a:close/>
                </a:path>
                <a:path w="4161790" h="356870">
                  <a:moveTo>
                    <a:pt x="2449271" y="12700"/>
                  </a:moveTo>
                  <a:lnTo>
                    <a:pt x="2436571" y="12700"/>
                  </a:lnTo>
                  <a:lnTo>
                    <a:pt x="2436571" y="0"/>
                  </a:lnTo>
                  <a:lnTo>
                    <a:pt x="2449271" y="0"/>
                  </a:lnTo>
                  <a:lnTo>
                    <a:pt x="2449271" y="12700"/>
                  </a:lnTo>
                  <a:close/>
                </a:path>
                <a:path w="4161790" h="356870">
                  <a:moveTo>
                    <a:pt x="2474671" y="12700"/>
                  </a:moveTo>
                  <a:lnTo>
                    <a:pt x="2461971" y="12700"/>
                  </a:lnTo>
                  <a:lnTo>
                    <a:pt x="2461971" y="0"/>
                  </a:lnTo>
                  <a:lnTo>
                    <a:pt x="2474671" y="0"/>
                  </a:lnTo>
                  <a:lnTo>
                    <a:pt x="2474671" y="12700"/>
                  </a:lnTo>
                  <a:close/>
                </a:path>
                <a:path w="4161790" h="356870">
                  <a:moveTo>
                    <a:pt x="2500071" y="12700"/>
                  </a:moveTo>
                  <a:lnTo>
                    <a:pt x="2487371" y="12700"/>
                  </a:lnTo>
                  <a:lnTo>
                    <a:pt x="2487371" y="0"/>
                  </a:lnTo>
                  <a:lnTo>
                    <a:pt x="2500071" y="0"/>
                  </a:lnTo>
                  <a:lnTo>
                    <a:pt x="2500071" y="12700"/>
                  </a:lnTo>
                  <a:close/>
                </a:path>
                <a:path w="4161790" h="356870">
                  <a:moveTo>
                    <a:pt x="2525471" y="12700"/>
                  </a:moveTo>
                  <a:lnTo>
                    <a:pt x="2512771" y="12700"/>
                  </a:lnTo>
                  <a:lnTo>
                    <a:pt x="2512771" y="0"/>
                  </a:lnTo>
                  <a:lnTo>
                    <a:pt x="2525471" y="0"/>
                  </a:lnTo>
                  <a:lnTo>
                    <a:pt x="2525471" y="12700"/>
                  </a:lnTo>
                  <a:close/>
                </a:path>
                <a:path w="4161790" h="356870">
                  <a:moveTo>
                    <a:pt x="2550871" y="12700"/>
                  </a:moveTo>
                  <a:lnTo>
                    <a:pt x="2538171" y="12700"/>
                  </a:lnTo>
                  <a:lnTo>
                    <a:pt x="2538171" y="0"/>
                  </a:lnTo>
                  <a:lnTo>
                    <a:pt x="2550871" y="0"/>
                  </a:lnTo>
                  <a:lnTo>
                    <a:pt x="2550871" y="12700"/>
                  </a:lnTo>
                  <a:close/>
                </a:path>
                <a:path w="4161790" h="356870">
                  <a:moveTo>
                    <a:pt x="2576271" y="12700"/>
                  </a:moveTo>
                  <a:lnTo>
                    <a:pt x="2563571" y="12700"/>
                  </a:lnTo>
                  <a:lnTo>
                    <a:pt x="2563571" y="0"/>
                  </a:lnTo>
                  <a:lnTo>
                    <a:pt x="2576271" y="0"/>
                  </a:lnTo>
                  <a:lnTo>
                    <a:pt x="2576271" y="12700"/>
                  </a:lnTo>
                  <a:close/>
                </a:path>
                <a:path w="4161790" h="356870">
                  <a:moveTo>
                    <a:pt x="2601671" y="12700"/>
                  </a:moveTo>
                  <a:lnTo>
                    <a:pt x="2588971" y="12700"/>
                  </a:lnTo>
                  <a:lnTo>
                    <a:pt x="2588971" y="0"/>
                  </a:lnTo>
                  <a:lnTo>
                    <a:pt x="2601671" y="0"/>
                  </a:lnTo>
                  <a:lnTo>
                    <a:pt x="2601671" y="12700"/>
                  </a:lnTo>
                  <a:close/>
                </a:path>
                <a:path w="4161790" h="356870">
                  <a:moveTo>
                    <a:pt x="2627071" y="12700"/>
                  </a:moveTo>
                  <a:lnTo>
                    <a:pt x="2614371" y="12700"/>
                  </a:lnTo>
                  <a:lnTo>
                    <a:pt x="2614371" y="0"/>
                  </a:lnTo>
                  <a:lnTo>
                    <a:pt x="2627071" y="0"/>
                  </a:lnTo>
                  <a:lnTo>
                    <a:pt x="2627071" y="12700"/>
                  </a:lnTo>
                  <a:close/>
                </a:path>
                <a:path w="4161790" h="356870">
                  <a:moveTo>
                    <a:pt x="2652471" y="12700"/>
                  </a:moveTo>
                  <a:lnTo>
                    <a:pt x="2639771" y="12700"/>
                  </a:lnTo>
                  <a:lnTo>
                    <a:pt x="2639771" y="0"/>
                  </a:lnTo>
                  <a:lnTo>
                    <a:pt x="2652471" y="0"/>
                  </a:lnTo>
                  <a:lnTo>
                    <a:pt x="2652471" y="12700"/>
                  </a:lnTo>
                  <a:close/>
                </a:path>
                <a:path w="4161790" h="356870">
                  <a:moveTo>
                    <a:pt x="2677871" y="12700"/>
                  </a:moveTo>
                  <a:lnTo>
                    <a:pt x="2665171" y="12700"/>
                  </a:lnTo>
                  <a:lnTo>
                    <a:pt x="2665171" y="0"/>
                  </a:lnTo>
                  <a:lnTo>
                    <a:pt x="2677871" y="0"/>
                  </a:lnTo>
                  <a:lnTo>
                    <a:pt x="2677871" y="12700"/>
                  </a:lnTo>
                  <a:close/>
                </a:path>
                <a:path w="4161790" h="356870">
                  <a:moveTo>
                    <a:pt x="2703271" y="12700"/>
                  </a:moveTo>
                  <a:lnTo>
                    <a:pt x="2690571" y="12700"/>
                  </a:lnTo>
                  <a:lnTo>
                    <a:pt x="2690571" y="0"/>
                  </a:lnTo>
                  <a:lnTo>
                    <a:pt x="2703271" y="0"/>
                  </a:lnTo>
                  <a:lnTo>
                    <a:pt x="2703271" y="12700"/>
                  </a:lnTo>
                  <a:close/>
                </a:path>
                <a:path w="4161790" h="356870">
                  <a:moveTo>
                    <a:pt x="2728671" y="12700"/>
                  </a:moveTo>
                  <a:lnTo>
                    <a:pt x="2715971" y="12700"/>
                  </a:lnTo>
                  <a:lnTo>
                    <a:pt x="2715971" y="0"/>
                  </a:lnTo>
                  <a:lnTo>
                    <a:pt x="2728671" y="0"/>
                  </a:lnTo>
                  <a:lnTo>
                    <a:pt x="2728671" y="12700"/>
                  </a:lnTo>
                  <a:close/>
                </a:path>
                <a:path w="4161790" h="356870">
                  <a:moveTo>
                    <a:pt x="2754071" y="12700"/>
                  </a:moveTo>
                  <a:lnTo>
                    <a:pt x="2741371" y="12700"/>
                  </a:lnTo>
                  <a:lnTo>
                    <a:pt x="2741371" y="0"/>
                  </a:lnTo>
                  <a:lnTo>
                    <a:pt x="2754071" y="0"/>
                  </a:lnTo>
                  <a:lnTo>
                    <a:pt x="2754071" y="12700"/>
                  </a:lnTo>
                  <a:close/>
                </a:path>
                <a:path w="4161790" h="356870">
                  <a:moveTo>
                    <a:pt x="2779471" y="12700"/>
                  </a:moveTo>
                  <a:lnTo>
                    <a:pt x="2766771" y="12700"/>
                  </a:lnTo>
                  <a:lnTo>
                    <a:pt x="2766771" y="0"/>
                  </a:lnTo>
                  <a:lnTo>
                    <a:pt x="2779471" y="0"/>
                  </a:lnTo>
                  <a:lnTo>
                    <a:pt x="2779471" y="12700"/>
                  </a:lnTo>
                  <a:close/>
                </a:path>
                <a:path w="4161790" h="356870">
                  <a:moveTo>
                    <a:pt x="2804871" y="12700"/>
                  </a:moveTo>
                  <a:lnTo>
                    <a:pt x="2792171" y="12700"/>
                  </a:lnTo>
                  <a:lnTo>
                    <a:pt x="2792171" y="0"/>
                  </a:lnTo>
                  <a:lnTo>
                    <a:pt x="2804871" y="0"/>
                  </a:lnTo>
                  <a:lnTo>
                    <a:pt x="2804871" y="12700"/>
                  </a:lnTo>
                  <a:close/>
                </a:path>
                <a:path w="4161790" h="356870">
                  <a:moveTo>
                    <a:pt x="2830271" y="12700"/>
                  </a:moveTo>
                  <a:lnTo>
                    <a:pt x="2817571" y="12700"/>
                  </a:lnTo>
                  <a:lnTo>
                    <a:pt x="2817571" y="0"/>
                  </a:lnTo>
                  <a:lnTo>
                    <a:pt x="2830271" y="0"/>
                  </a:lnTo>
                  <a:lnTo>
                    <a:pt x="2830271" y="12700"/>
                  </a:lnTo>
                  <a:close/>
                </a:path>
                <a:path w="4161790" h="356870">
                  <a:moveTo>
                    <a:pt x="2855671" y="12700"/>
                  </a:moveTo>
                  <a:lnTo>
                    <a:pt x="2842971" y="12700"/>
                  </a:lnTo>
                  <a:lnTo>
                    <a:pt x="2842971" y="0"/>
                  </a:lnTo>
                  <a:lnTo>
                    <a:pt x="2855671" y="0"/>
                  </a:lnTo>
                  <a:lnTo>
                    <a:pt x="2855671" y="12700"/>
                  </a:lnTo>
                  <a:close/>
                </a:path>
                <a:path w="4161790" h="356870">
                  <a:moveTo>
                    <a:pt x="2881071" y="12700"/>
                  </a:moveTo>
                  <a:lnTo>
                    <a:pt x="2868371" y="12700"/>
                  </a:lnTo>
                  <a:lnTo>
                    <a:pt x="2868371" y="0"/>
                  </a:lnTo>
                  <a:lnTo>
                    <a:pt x="2881071" y="0"/>
                  </a:lnTo>
                  <a:lnTo>
                    <a:pt x="2881071" y="12700"/>
                  </a:lnTo>
                  <a:close/>
                </a:path>
                <a:path w="4161790" h="356870">
                  <a:moveTo>
                    <a:pt x="2906471" y="12700"/>
                  </a:moveTo>
                  <a:lnTo>
                    <a:pt x="2893771" y="12700"/>
                  </a:lnTo>
                  <a:lnTo>
                    <a:pt x="2893771" y="0"/>
                  </a:lnTo>
                  <a:lnTo>
                    <a:pt x="2906471" y="0"/>
                  </a:lnTo>
                  <a:lnTo>
                    <a:pt x="2906471" y="12700"/>
                  </a:lnTo>
                  <a:close/>
                </a:path>
                <a:path w="4161790" h="356870">
                  <a:moveTo>
                    <a:pt x="2931871" y="12700"/>
                  </a:moveTo>
                  <a:lnTo>
                    <a:pt x="2919171" y="12700"/>
                  </a:lnTo>
                  <a:lnTo>
                    <a:pt x="2919171" y="0"/>
                  </a:lnTo>
                  <a:lnTo>
                    <a:pt x="2931871" y="0"/>
                  </a:lnTo>
                  <a:lnTo>
                    <a:pt x="2931871" y="12700"/>
                  </a:lnTo>
                  <a:close/>
                </a:path>
                <a:path w="4161790" h="356870">
                  <a:moveTo>
                    <a:pt x="2957271" y="12700"/>
                  </a:moveTo>
                  <a:lnTo>
                    <a:pt x="2944571" y="12700"/>
                  </a:lnTo>
                  <a:lnTo>
                    <a:pt x="2944571" y="0"/>
                  </a:lnTo>
                  <a:lnTo>
                    <a:pt x="2957271" y="0"/>
                  </a:lnTo>
                  <a:lnTo>
                    <a:pt x="2957271" y="12700"/>
                  </a:lnTo>
                  <a:close/>
                </a:path>
                <a:path w="4161790" h="356870">
                  <a:moveTo>
                    <a:pt x="2982671" y="12700"/>
                  </a:moveTo>
                  <a:lnTo>
                    <a:pt x="2969971" y="12700"/>
                  </a:lnTo>
                  <a:lnTo>
                    <a:pt x="2969971" y="0"/>
                  </a:lnTo>
                  <a:lnTo>
                    <a:pt x="2982671" y="0"/>
                  </a:lnTo>
                  <a:lnTo>
                    <a:pt x="2982671" y="12700"/>
                  </a:lnTo>
                  <a:close/>
                </a:path>
                <a:path w="4161790" h="356870">
                  <a:moveTo>
                    <a:pt x="3008071" y="12700"/>
                  </a:moveTo>
                  <a:lnTo>
                    <a:pt x="2995371" y="12700"/>
                  </a:lnTo>
                  <a:lnTo>
                    <a:pt x="2995371" y="0"/>
                  </a:lnTo>
                  <a:lnTo>
                    <a:pt x="3008071" y="0"/>
                  </a:lnTo>
                  <a:lnTo>
                    <a:pt x="3008071" y="12700"/>
                  </a:lnTo>
                  <a:close/>
                </a:path>
                <a:path w="4161790" h="356870">
                  <a:moveTo>
                    <a:pt x="3033471" y="12700"/>
                  </a:moveTo>
                  <a:lnTo>
                    <a:pt x="3020771" y="12700"/>
                  </a:lnTo>
                  <a:lnTo>
                    <a:pt x="3020771" y="0"/>
                  </a:lnTo>
                  <a:lnTo>
                    <a:pt x="3033471" y="0"/>
                  </a:lnTo>
                  <a:lnTo>
                    <a:pt x="3033471" y="12700"/>
                  </a:lnTo>
                  <a:close/>
                </a:path>
                <a:path w="4161790" h="356870">
                  <a:moveTo>
                    <a:pt x="3058871" y="12700"/>
                  </a:moveTo>
                  <a:lnTo>
                    <a:pt x="3046171" y="12700"/>
                  </a:lnTo>
                  <a:lnTo>
                    <a:pt x="3046171" y="0"/>
                  </a:lnTo>
                  <a:lnTo>
                    <a:pt x="3058871" y="0"/>
                  </a:lnTo>
                  <a:lnTo>
                    <a:pt x="3058871" y="12700"/>
                  </a:lnTo>
                  <a:close/>
                </a:path>
                <a:path w="4161790" h="356870">
                  <a:moveTo>
                    <a:pt x="3084271" y="12700"/>
                  </a:moveTo>
                  <a:lnTo>
                    <a:pt x="3071571" y="12700"/>
                  </a:lnTo>
                  <a:lnTo>
                    <a:pt x="3071571" y="0"/>
                  </a:lnTo>
                  <a:lnTo>
                    <a:pt x="3084271" y="0"/>
                  </a:lnTo>
                  <a:lnTo>
                    <a:pt x="3084271" y="12700"/>
                  </a:lnTo>
                  <a:close/>
                </a:path>
                <a:path w="4161790" h="356870">
                  <a:moveTo>
                    <a:pt x="3109671" y="12700"/>
                  </a:moveTo>
                  <a:lnTo>
                    <a:pt x="3096971" y="12700"/>
                  </a:lnTo>
                  <a:lnTo>
                    <a:pt x="3096971" y="0"/>
                  </a:lnTo>
                  <a:lnTo>
                    <a:pt x="3109671" y="0"/>
                  </a:lnTo>
                  <a:lnTo>
                    <a:pt x="3109671" y="12700"/>
                  </a:lnTo>
                  <a:close/>
                </a:path>
                <a:path w="4161790" h="356870">
                  <a:moveTo>
                    <a:pt x="3135071" y="12700"/>
                  </a:moveTo>
                  <a:lnTo>
                    <a:pt x="3122371" y="12700"/>
                  </a:lnTo>
                  <a:lnTo>
                    <a:pt x="3122371" y="0"/>
                  </a:lnTo>
                  <a:lnTo>
                    <a:pt x="3135071" y="0"/>
                  </a:lnTo>
                  <a:lnTo>
                    <a:pt x="3135071" y="12700"/>
                  </a:lnTo>
                  <a:close/>
                </a:path>
                <a:path w="4161790" h="356870">
                  <a:moveTo>
                    <a:pt x="3160471" y="12700"/>
                  </a:moveTo>
                  <a:lnTo>
                    <a:pt x="3147771" y="12700"/>
                  </a:lnTo>
                  <a:lnTo>
                    <a:pt x="3147771" y="0"/>
                  </a:lnTo>
                  <a:lnTo>
                    <a:pt x="3160471" y="0"/>
                  </a:lnTo>
                  <a:lnTo>
                    <a:pt x="3160471" y="12700"/>
                  </a:lnTo>
                  <a:close/>
                </a:path>
                <a:path w="4161790" h="356870">
                  <a:moveTo>
                    <a:pt x="3185871" y="12700"/>
                  </a:moveTo>
                  <a:lnTo>
                    <a:pt x="3173171" y="12700"/>
                  </a:lnTo>
                  <a:lnTo>
                    <a:pt x="3173171" y="0"/>
                  </a:lnTo>
                  <a:lnTo>
                    <a:pt x="3185871" y="0"/>
                  </a:lnTo>
                  <a:lnTo>
                    <a:pt x="3185871" y="12700"/>
                  </a:lnTo>
                  <a:close/>
                </a:path>
                <a:path w="4161790" h="356870">
                  <a:moveTo>
                    <a:pt x="3211271" y="12700"/>
                  </a:moveTo>
                  <a:lnTo>
                    <a:pt x="3198571" y="12700"/>
                  </a:lnTo>
                  <a:lnTo>
                    <a:pt x="3198571" y="0"/>
                  </a:lnTo>
                  <a:lnTo>
                    <a:pt x="3211271" y="0"/>
                  </a:lnTo>
                  <a:lnTo>
                    <a:pt x="3211271" y="12700"/>
                  </a:lnTo>
                  <a:close/>
                </a:path>
                <a:path w="4161790" h="356870">
                  <a:moveTo>
                    <a:pt x="3236671" y="12700"/>
                  </a:moveTo>
                  <a:lnTo>
                    <a:pt x="3223971" y="12700"/>
                  </a:lnTo>
                  <a:lnTo>
                    <a:pt x="3223971" y="0"/>
                  </a:lnTo>
                  <a:lnTo>
                    <a:pt x="3236671" y="0"/>
                  </a:lnTo>
                  <a:lnTo>
                    <a:pt x="3236671" y="12700"/>
                  </a:lnTo>
                  <a:close/>
                </a:path>
                <a:path w="4161790" h="356870">
                  <a:moveTo>
                    <a:pt x="3262071" y="12700"/>
                  </a:moveTo>
                  <a:lnTo>
                    <a:pt x="3249371" y="12700"/>
                  </a:lnTo>
                  <a:lnTo>
                    <a:pt x="3249371" y="0"/>
                  </a:lnTo>
                  <a:lnTo>
                    <a:pt x="3262071" y="0"/>
                  </a:lnTo>
                  <a:lnTo>
                    <a:pt x="3262071" y="12700"/>
                  </a:lnTo>
                  <a:close/>
                </a:path>
                <a:path w="4161790" h="356870">
                  <a:moveTo>
                    <a:pt x="3287471" y="12700"/>
                  </a:moveTo>
                  <a:lnTo>
                    <a:pt x="3274771" y="12700"/>
                  </a:lnTo>
                  <a:lnTo>
                    <a:pt x="3274771" y="0"/>
                  </a:lnTo>
                  <a:lnTo>
                    <a:pt x="3287471" y="0"/>
                  </a:lnTo>
                  <a:lnTo>
                    <a:pt x="3287471" y="12700"/>
                  </a:lnTo>
                  <a:close/>
                </a:path>
                <a:path w="4161790" h="356870">
                  <a:moveTo>
                    <a:pt x="3312871" y="12700"/>
                  </a:moveTo>
                  <a:lnTo>
                    <a:pt x="3300171" y="12700"/>
                  </a:lnTo>
                  <a:lnTo>
                    <a:pt x="3300171" y="0"/>
                  </a:lnTo>
                  <a:lnTo>
                    <a:pt x="3312871" y="0"/>
                  </a:lnTo>
                  <a:lnTo>
                    <a:pt x="3312871" y="12700"/>
                  </a:lnTo>
                  <a:close/>
                </a:path>
                <a:path w="4161790" h="356870">
                  <a:moveTo>
                    <a:pt x="3338271" y="12700"/>
                  </a:moveTo>
                  <a:lnTo>
                    <a:pt x="3325571" y="12700"/>
                  </a:lnTo>
                  <a:lnTo>
                    <a:pt x="3325571" y="0"/>
                  </a:lnTo>
                  <a:lnTo>
                    <a:pt x="3338271" y="0"/>
                  </a:lnTo>
                  <a:lnTo>
                    <a:pt x="3338271" y="12700"/>
                  </a:lnTo>
                  <a:close/>
                </a:path>
                <a:path w="4161790" h="356870">
                  <a:moveTo>
                    <a:pt x="3363671" y="12700"/>
                  </a:moveTo>
                  <a:lnTo>
                    <a:pt x="3350971" y="12700"/>
                  </a:lnTo>
                  <a:lnTo>
                    <a:pt x="3350971" y="0"/>
                  </a:lnTo>
                  <a:lnTo>
                    <a:pt x="3363671" y="0"/>
                  </a:lnTo>
                  <a:lnTo>
                    <a:pt x="3363671" y="12700"/>
                  </a:lnTo>
                  <a:close/>
                </a:path>
                <a:path w="4161790" h="356870">
                  <a:moveTo>
                    <a:pt x="3389071" y="12700"/>
                  </a:moveTo>
                  <a:lnTo>
                    <a:pt x="3376371" y="12700"/>
                  </a:lnTo>
                  <a:lnTo>
                    <a:pt x="3376371" y="0"/>
                  </a:lnTo>
                  <a:lnTo>
                    <a:pt x="3389071" y="0"/>
                  </a:lnTo>
                  <a:lnTo>
                    <a:pt x="3389071" y="12700"/>
                  </a:lnTo>
                  <a:close/>
                </a:path>
                <a:path w="4161790" h="356870">
                  <a:moveTo>
                    <a:pt x="3414471" y="12700"/>
                  </a:moveTo>
                  <a:lnTo>
                    <a:pt x="3401771" y="12700"/>
                  </a:lnTo>
                  <a:lnTo>
                    <a:pt x="3401771" y="0"/>
                  </a:lnTo>
                  <a:lnTo>
                    <a:pt x="3414471" y="0"/>
                  </a:lnTo>
                  <a:lnTo>
                    <a:pt x="3414471" y="12700"/>
                  </a:lnTo>
                  <a:close/>
                </a:path>
                <a:path w="4161790" h="356870">
                  <a:moveTo>
                    <a:pt x="3439871" y="12700"/>
                  </a:moveTo>
                  <a:lnTo>
                    <a:pt x="3427171" y="12700"/>
                  </a:lnTo>
                  <a:lnTo>
                    <a:pt x="3427171" y="0"/>
                  </a:lnTo>
                  <a:lnTo>
                    <a:pt x="3439871" y="0"/>
                  </a:lnTo>
                  <a:lnTo>
                    <a:pt x="3439871" y="12700"/>
                  </a:lnTo>
                  <a:close/>
                </a:path>
                <a:path w="4161790" h="356870">
                  <a:moveTo>
                    <a:pt x="3465271" y="12700"/>
                  </a:moveTo>
                  <a:lnTo>
                    <a:pt x="3452571" y="12700"/>
                  </a:lnTo>
                  <a:lnTo>
                    <a:pt x="3452571" y="0"/>
                  </a:lnTo>
                  <a:lnTo>
                    <a:pt x="3465271" y="0"/>
                  </a:lnTo>
                  <a:lnTo>
                    <a:pt x="3465271" y="12700"/>
                  </a:lnTo>
                  <a:close/>
                </a:path>
                <a:path w="4161790" h="356870">
                  <a:moveTo>
                    <a:pt x="3490671" y="12700"/>
                  </a:moveTo>
                  <a:lnTo>
                    <a:pt x="3477971" y="12700"/>
                  </a:lnTo>
                  <a:lnTo>
                    <a:pt x="3477971" y="0"/>
                  </a:lnTo>
                  <a:lnTo>
                    <a:pt x="3490671" y="0"/>
                  </a:lnTo>
                  <a:lnTo>
                    <a:pt x="3490671" y="12700"/>
                  </a:lnTo>
                  <a:close/>
                </a:path>
                <a:path w="4161790" h="356870">
                  <a:moveTo>
                    <a:pt x="3516071" y="12700"/>
                  </a:moveTo>
                  <a:lnTo>
                    <a:pt x="3503371" y="12700"/>
                  </a:lnTo>
                  <a:lnTo>
                    <a:pt x="3503371" y="0"/>
                  </a:lnTo>
                  <a:lnTo>
                    <a:pt x="3516071" y="0"/>
                  </a:lnTo>
                  <a:lnTo>
                    <a:pt x="3516071" y="12700"/>
                  </a:lnTo>
                  <a:close/>
                </a:path>
                <a:path w="4161790" h="356870">
                  <a:moveTo>
                    <a:pt x="3541471" y="12700"/>
                  </a:moveTo>
                  <a:lnTo>
                    <a:pt x="3528771" y="12700"/>
                  </a:lnTo>
                  <a:lnTo>
                    <a:pt x="3528771" y="0"/>
                  </a:lnTo>
                  <a:lnTo>
                    <a:pt x="3541471" y="0"/>
                  </a:lnTo>
                  <a:lnTo>
                    <a:pt x="3541471" y="12700"/>
                  </a:lnTo>
                  <a:close/>
                </a:path>
                <a:path w="4161790" h="356870">
                  <a:moveTo>
                    <a:pt x="3566871" y="12700"/>
                  </a:moveTo>
                  <a:lnTo>
                    <a:pt x="3554171" y="12700"/>
                  </a:lnTo>
                  <a:lnTo>
                    <a:pt x="3554171" y="0"/>
                  </a:lnTo>
                  <a:lnTo>
                    <a:pt x="3566871" y="0"/>
                  </a:lnTo>
                  <a:lnTo>
                    <a:pt x="3566871" y="12700"/>
                  </a:lnTo>
                  <a:close/>
                </a:path>
                <a:path w="4161790" h="356870">
                  <a:moveTo>
                    <a:pt x="3592271" y="12700"/>
                  </a:moveTo>
                  <a:lnTo>
                    <a:pt x="3579571" y="12700"/>
                  </a:lnTo>
                  <a:lnTo>
                    <a:pt x="3579571" y="0"/>
                  </a:lnTo>
                  <a:lnTo>
                    <a:pt x="3592271" y="0"/>
                  </a:lnTo>
                  <a:lnTo>
                    <a:pt x="3592271" y="12700"/>
                  </a:lnTo>
                  <a:close/>
                </a:path>
                <a:path w="4161790" h="356870">
                  <a:moveTo>
                    <a:pt x="3617671" y="12700"/>
                  </a:moveTo>
                  <a:lnTo>
                    <a:pt x="3604971" y="12700"/>
                  </a:lnTo>
                  <a:lnTo>
                    <a:pt x="3604971" y="0"/>
                  </a:lnTo>
                  <a:lnTo>
                    <a:pt x="3617671" y="0"/>
                  </a:lnTo>
                  <a:lnTo>
                    <a:pt x="3617671" y="12700"/>
                  </a:lnTo>
                  <a:close/>
                </a:path>
                <a:path w="4161790" h="356870">
                  <a:moveTo>
                    <a:pt x="3643071" y="12700"/>
                  </a:moveTo>
                  <a:lnTo>
                    <a:pt x="3630371" y="12700"/>
                  </a:lnTo>
                  <a:lnTo>
                    <a:pt x="3630371" y="0"/>
                  </a:lnTo>
                  <a:lnTo>
                    <a:pt x="3643071" y="0"/>
                  </a:lnTo>
                  <a:lnTo>
                    <a:pt x="3643071" y="12700"/>
                  </a:lnTo>
                  <a:close/>
                </a:path>
                <a:path w="4161790" h="356870">
                  <a:moveTo>
                    <a:pt x="3668471" y="12700"/>
                  </a:moveTo>
                  <a:lnTo>
                    <a:pt x="3655771" y="12700"/>
                  </a:lnTo>
                  <a:lnTo>
                    <a:pt x="3655771" y="0"/>
                  </a:lnTo>
                  <a:lnTo>
                    <a:pt x="3668471" y="0"/>
                  </a:lnTo>
                  <a:lnTo>
                    <a:pt x="3668471" y="12700"/>
                  </a:lnTo>
                  <a:close/>
                </a:path>
                <a:path w="4161790" h="356870">
                  <a:moveTo>
                    <a:pt x="3693871" y="12700"/>
                  </a:moveTo>
                  <a:lnTo>
                    <a:pt x="3681171" y="12700"/>
                  </a:lnTo>
                  <a:lnTo>
                    <a:pt x="3681171" y="0"/>
                  </a:lnTo>
                  <a:lnTo>
                    <a:pt x="3693871" y="0"/>
                  </a:lnTo>
                  <a:lnTo>
                    <a:pt x="3693871" y="12700"/>
                  </a:lnTo>
                  <a:close/>
                </a:path>
                <a:path w="4161790" h="356870">
                  <a:moveTo>
                    <a:pt x="3719271" y="12700"/>
                  </a:moveTo>
                  <a:lnTo>
                    <a:pt x="3706571" y="12700"/>
                  </a:lnTo>
                  <a:lnTo>
                    <a:pt x="3706571" y="0"/>
                  </a:lnTo>
                  <a:lnTo>
                    <a:pt x="3719271" y="0"/>
                  </a:lnTo>
                  <a:lnTo>
                    <a:pt x="3719271" y="12700"/>
                  </a:lnTo>
                  <a:close/>
                </a:path>
                <a:path w="4161790" h="356870">
                  <a:moveTo>
                    <a:pt x="3744671" y="12700"/>
                  </a:moveTo>
                  <a:lnTo>
                    <a:pt x="3731971" y="12700"/>
                  </a:lnTo>
                  <a:lnTo>
                    <a:pt x="3731971" y="0"/>
                  </a:lnTo>
                  <a:lnTo>
                    <a:pt x="3744671" y="0"/>
                  </a:lnTo>
                  <a:lnTo>
                    <a:pt x="3744671" y="12700"/>
                  </a:lnTo>
                  <a:close/>
                </a:path>
                <a:path w="4161790" h="356870">
                  <a:moveTo>
                    <a:pt x="3770071" y="12700"/>
                  </a:moveTo>
                  <a:lnTo>
                    <a:pt x="3757371" y="12700"/>
                  </a:lnTo>
                  <a:lnTo>
                    <a:pt x="3757371" y="0"/>
                  </a:lnTo>
                  <a:lnTo>
                    <a:pt x="3770071" y="0"/>
                  </a:lnTo>
                  <a:lnTo>
                    <a:pt x="3770071" y="12700"/>
                  </a:lnTo>
                  <a:close/>
                </a:path>
                <a:path w="4161790" h="356870">
                  <a:moveTo>
                    <a:pt x="3795471" y="12700"/>
                  </a:moveTo>
                  <a:lnTo>
                    <a:pt x="3782771" y="12700"/>
                  </a:lnTo>
                  <a:lnTo>
                    <a:pt x="3782771" y="0"/>
                  </a:lnTo>
                  <a:lnTo>
                    <a:pt x="3795471" y="0"/>
                  </a:lnTo>
                  <a:lnTo>
                    <a:pt x="3795471" y="12700"/>
                  </a:lnTo>
                  <a:close/>
                </a:path>
                <a:path w="4161790" h="356870">
                  <a:moveTo>
                    <a:pt x="3820871" y="12700"/>
                  </a:moveTo>
                  <a:lnTo>
                    <a:pt x="3808171" y="12700"/>
                  </a:lnTo>
                  <a:lnTo>
                    <a:pt x="3808171" y="0"/>
                  </a:lnTo>
                  <a:lnTo>
                    <a:pt x="3820871" y="0"/>
                  </a:lnTo>
                  <a:lnTo>
                    <a:pt x="3820871" y="12700"/>
                  </a:lnTo>
                  <a:close/>
                </a:path>
                <a:path w="4161790" h="356870">
                  <a:moveTo>
                    <a:pt x="3846271" y="12700"/>
                  </a:moveTo>
                  <a:lnTo>
                    <a:pt x="3833571" y="12700"/>
                  </a:lnTo>
                  <a:lnTo>
                    <a:pt x="3833571" y="0"/>
                  </a:lnTo>
                  <a:lnTo>
                    <a:pt x="3846271" y="0"/>
                  </a:lnTo>
                  <a:lnTo>
                    <a:pt x="3846271" y="12700"/>
                  </a:lnTo>
                  <a:close/>
                </a:path>
                <a:path w="4161790" h="356870">
                  <a:moveTo>
                    <a:pt x="3871671" y="12700"/>
                  </a:moveTo>
                  <a:lnTo>
                    <a:pt x="3858971" y="12700"/>
                  </a:lnTo>
                  <a:lnTo>
                    <a:pt x="3858971" y="0"/>
                  </a:lnTo>
                  <a:lnTo>
                    <a:pt x="3871671" y="0"/>
                  </a:lnTo>
                  <a:lnTo>
                    <a:pt x="3871671" y="12700"/>
                  </a:lnTo>
                  <a:close/>
                </a:path>
                <a:path w="4161790" h="356870">
                  <a:moveTo>
                    <a:pt x="3897071" y="12700"/>
                  </a:moveTo>
                  <a:lnTo>
                    <a:pt x="3884371" y="12700"/>
                  </a:lnTo>
                  <a:lnTo>
                    <a:pt x="3884371" y="0"/>
                  </a:lnTo>
                  <a:lnTo>
                    <a:pt x="3897071" y="0"/>
                  </a:lnTo>
                  <a:lnTo>
                    <a:pt x="3897071" y="12700"/>
                  </a:lnTo>
                  <a:close/>
                </a:path>
                <a:path w="4161790" h="356870">
                  <a:moveTo>
                    <a:pt x="3922471" y="12700"/>
                  </a:moveTo>
                  <a:lnTo>
                    <a:pt x="3909771" y="12700"/>
                  </a:lnTo>
                  <a:lnTo>
                    <a:pt x="3909771" y="0"/>
                  </a:lnTo>
                  <a:lnTo>
                    <a:pt x="3922471" y="0"/>
                  </a:lnTo>
                  <a:lnTo>
                    <a:pt x="3922471" y="12700"/>
                  </a:lnTo>
                  <a:close/>
                </a:path>
                <a:path w="4161790" h="356870">
                  <a:moveTo>
                    <a:pt x="3947871" y="12700"/>
                  </a:moveTo>
                  <a:lnTo>
                    <a:pt x="3935171" y="12700"/>
                  </a:lnTo>
                  <a:lnTo>
                    <a:pt x="3935171" y="0"/>
                  </a:lnTo>
                  <a:lnTo>
                    <a:pt x="3947871" y="0"/>
                  </a:lnTo>
                  <a:lnTo>
                    <a:pt x="3947871" y="12700"/>
                  </a:lnTo>
                  <a:close/>
                </a:path>
                <a:path w="4161790" h="356870">
                  <a:moveTo>
                    <a:pt x="3973271" y="12700"/>
                  </a:moveTo>
                  <a:lnTo>
                    <a:pt x="3960571" y="12700"/>
                  </a:lnTo>
                  <a:lnTo>
                    <a:pt x="3960571" y="0"/>
                  </a:lnTo>
                  <a:lnTo>
                    <a:pt x="3973271" y="0"/>
                  </a:lnTo>
                  <a:lnTo>
                    <a:pt x="3973271" y="12700"/>
                  </a:lnTo>
                  <a:close/>
                </a:path>
                <a:path w="4161790" h="356870">
                  <a:moveTo>
                    <a:pt x="3998671" y="12700"/>
                  </a:moveTo>
                  <a:lnTo>
                    <a:pt x="3985971" y="12700"/>
                  </a:lnTo>
                  <a:lnTo>
                    <a:pt x="3985971" y="0"/>
                  </a:lnTo>
                  <a:lnTo>
                    <a:pt x="3998671" y="0"/>
                  </a:lnTo>
                  <a:lnTo>
                    <a:pt x="3998671" y="12700"/>
                  </a:lnTo>
                  <a:close/>
                </a:path>
                <a:path w="4161790" h="356870">
                  <a:moveTo>
                    <a:pt x="4024071" y="12700"/>
                  </a:moveTo>
                  <a:lnTo>
                    <a:pt x="4011371" y="12700"/>
                  </a:lnTo>
                  <a:lnTo>
                    <a:pt x="4011371" y="0"/>
                  </a:lnTo>
                  <a:lnTo>
                    <a:pt x="4024071" y="0"/>
                  </a:lnTo>
                  <a:lnTo>
                    <a:pt x="4024071" y="12700"/>
                  </a:lnTo>
                  <a:close/>
                </a:path>
                <a:path w="4161790" h="356870">
                  <a:moveTo>
                    <a:pt x="4049471" y="12700"/>
                  </a:moveTo>
                  <a:lnTo>
                    <a:pt x="4036771" y="12700"/>
                  </a:lnTo>
                  <a:lnTo>
                    <a:pt x="4036771" y="0"/>
                  </a:lnTo>
                  <a:lnTo>
                    <a:pt x="4049471" y="0"/>
                  </a:lnTo>
                  <a:lnTo>
                    <a:pt x="4049471" y="12700"/>
                  </a:lnTo>
                  <a:close/>
                </a:path>
                <a:path w="4161790" h="356870">
                  <a:moveTo>
                    <a:pt x="4074871" y="12700"/>
                  </a:moveTo>
                  <a:lnTo>
                    <a:pt x="4062171" y="12700"/>
                  </a:lnTo>
                  <a:lnTo>
                    <a:pt x="4062171" y="0"/>
                  </a:lnTo>
                  <a:lnTo>
                    <a:pt x="4074871" y="0"/>
                  </a:lnTo>
                  <a:lnTo>
                    <a:pt x="4074871" y="12700"/>
                  </a:lnTo>
                  <a:close/>
                </a:path>
                <a:path w="4161790" h="356870">
                  <a:moveTo>
                    <a:pt x="4097921" y="12700"/>
                  </a:moveTo>
                  <a:lnTo>
                    <a:pt x="4087571" y="12700"/>
                  </a:lnTo>
                  <a:lnTo>
                    <a:pt x="4087571" y="0"/>
                  </a:lnTo>
                  <a:lnTo>
                    <a:pt x="4098074" y="0"/>
                  </a:lnTo>
                  <a:lnTo>
                    <a:pt x="4098074" y="6604"/>
                  </a:lnTo>
                  <a:lnTo>
                    <a:pt x="4097921" y="12700"/>
                  </a:lnTo>
                  <a:close/>
                </a:path>
                <a:path w="4161790" h="356870">
                  <a:moveTo>
                    <a:pt x="4100120" y="12700"/>
                  </a:moveTo>
                  <a:lnTo>
                    <a:pt x="4098074" y="12700"/>
                  </a:lnTo>
                  <a:lnTo>
                    <a:pt x="4098074" y="6604"/>
                  </a:lnTo>
                  <a:lnTo>
                    <a:pt x="4098239" y="0"/>
                  </a:lnTo>
                  <a:lnTo>
                    <a:pt x="4100436" y="63"/>
                  </a:lnTo>
                  <a:lnTo>
                    <a:pt x="4100120" y="12700"/>
                  </a:lnTo>
                  <a:close/>
                </a:path>
                <a:path w="4161790" h="356870">
                  <a:moveTo>
                    <a:pt x="4100118" y="12750"/>
                  </a:moveTo>
                  <a:lnTo>
                    <a:pt x="4097921" y="12700"/>
                  </a:lnTo>
                  <a:lnTo>
                    <a:pt x="4098074" y="6604"/>
                  </a:lnTo>
                  <a:lnTo>
                    <a:pt x="4098074" y="12700"/>
                  </a:lnTo>
                  <a:lnTo>
                    <a:pt x="4100120" y="12700"/>
                  </a:lnTo>
                  <a:close/>
                </a:path>
                <a:path w="4161790" h="356870">
                  <a:moveTo>
                    <a:pt x="4123561" y="15074"/>
                  </a:moveTo>
                  <a:lnTo>
                    <a:pt x="4113555" y="15074"/>
                  </a:lnTo>
                  <a:lnTo>
                    <a:pt x="4112958" y="14897"/>
                  </a:lnTo>
                  <a:lnTo>
                    <a:pt x="4111218" y="14477"/>
                  </a:lnTo>
                  <a:lnTo>
                    <a:pt x="4114380" y="2171"/>
                  </a:lnTo>
                  <a:lnTo>
                    <a:pt x="4117022" y="2857"/>
                  </a:lnTo>
                  <a:lnTo>
                    <a:pt x="4122877" y="5003"/>
                  </a:lnTo>
                  <a:lnTo>
                    <a:pt x="4127373" y="7162"/>
                  </a:lnTo>
                  <a:lnTo>
                    <a:pt x="4123561" y="15074"/>
                  </a:lnTo>
                  <a:close/>
                </a:path>
                <a:path w="4161790" h="356870">
                  <a:moveTo>
                    <a:pt x="4113192" y="14982"/>
                  </a:moveTo>
                  <a:lnTo>
                    <a:pt x="4112859" y="14897"/>
                  </a:lnTo>
                  <a:lnTo>
                    <a:pt x="4113192" y="14982"/>
                  </a:lnTo>
                  <a:close/>
                </a:path>
                <a:path w="4161790" h="356870">
                  <a:moveTo>
                    <a:pt x="4113555" y="15074"/>
                  </a:moveTo>
                  <a:lnTo>
                    <a:pt x="4113192" y="14982"/>
                  </a:lnTo>
                  <a:lnTo>
                    <a:pt x="4112958" y="14897"/>
                  </a:lnTo>
                  <a:lnTo>
                    <a:pt x="4113555" y="15074"/>
                  </a:lnTo>
                  <a:close/>
                </a:path>
                <a:path w="4161790" h="356870">
                  <a:moveTo>
                    <a:pt x="4122723" y="16814"/>
                  </a:moveTo>
                  <a:lnTo>
                    <a:pt x="4118229" y="16814"/>
                  </a:lnTo>
                  <a:lnTo>
                    <a:pt x="4117644" y="16573"/>
                  </a:lnTo>
                  <a:lnTo>
                    <a:pt x="4113192" y="14982"/>
                  </a:lnTo>
                  <a:lnTo>
                    <a:pt x="4113555" y="15074"/>
                  </a:lnTo>
                  <a:lnTo>
                    <a:pt x="4123561" y="15074"/>
                  </a:lnTo>
                  <a:lnTo>
                    <a:pt x="4122723" y="16814"/>
                  </a:lnTo>
                  <a:close/>
                </a:path>
                <a:path w="4161790" h="356870">
                  <a:moveTo>
                    <a:pt x="4117888" y="16690"/>
                  </a:moveTo>
                  <a:lnTo>
                    <a:pt x="4117565" y="16573"/>
                  </a:lnTo>
                  <a:lnTo>
                    <a:pt x="4117888" y="16690"/>
                  </a:lnTo>
                  <a:close/>
                </a:path>
                <a:path w="4161790" h="356870">
                  <a:moveTo>
                    <a:pt x="4118229" y="16814"/>
                  </a:moveTo>
                  <a:lnTo>
                    <a:pt x="4117888" y="16690"/>
                  </a:lnTo>
                  <a:lnTo>
                    <a:pt x="4117644" y="16573"/>
                  </a:lnTo>
                  <a:lnTo>
                    <a:pt x="4118229" y="16814"/>
                  </a:lnTo>
                  <a:close/>
                </a:path>
                <a:path w="4161790" h="356870">
                  <a:moveTo>
                    <a:pt x="4121861" y="18605"/>
                  </a:moveTo>
                  <a:lnTo>
                    <a:pt x="4117888" y="16690"/>
                  </a:lnTo>
                  <a:lnTo>
                    <a:pt x="4118229" y="16814"/>
                  </a:lnTo>
                  <a:lnTo>
                    <a:pt x="4122723" y="16814"/>
                  </a:lnTo>
                  <a:lnTo>
                    <a:pt x="4121861" y="18605"/>
                  </a:lnTo>
                  <a:close/>
                </a:path>
                <a:path w="4161790" h="356870">
                  <a:moveTo>
                    <a:pt x="4145604" y="27851"/>
                  </a:moveTo>
                  <a:lnTo>
                    <a:pt x="4134370" y="27851"/>
                  </a:lnTo>
                  <a:lnTo>
                    <a:pt x="4133938" y="27419"/>
                  </a:lnTo>
                  <a:lnTo>
                    <a:pt x="4130852" y="24663"/>
                  </a:lnTo>
                  <a:lnTo>
                    <a:pt x="4139399" y="15265"/>
                  </a:lnTo>
                  <a:lnTo>
                    <a:pt x="4143133" y="18656"/>
                  </a:lnTo>
                  <a:lnTo>
                    <a:pt x="4147248" y="23177"/>
                  </a:lnTo>
                  <a:lnTo>
                    <a:pt x="4148899" y="25387"/>
                  </a:lnTo>
                  <a:lnTo>
                    <a:pt x="4145604" y="27851"/>
                  </a:lnTo>
                  <a:close/>
                </a:path>
                <a:path w="4161790" h="356870">
                  <a:moveTo>
                    <a:pt x="4134148" y="27649"/>
                  </a:moveTo>
                  <a:lnTo>
                    <a:pt x="4133894" y="27419"/>
                  </a:lnTo>
                  <a:lnTo>
                    <a:pt x="4134148" y="27649"/>
                  </a:lnTo>
                  <a:close/>
                </a:path>
                <a:path w="4161790" h="356870">
                  <a:moveTo>
                    <a:pt x="4134370" y="27851"/>
                  </a:moveTo>
                  <a:lnTo>
                    <a:pt x="4134148" y="27649"/>
                  </a:lnTo>
                  <a:lnTo>
                    <a:pt x="4133938" y="27419"/>
                  </a:lnTo>
                  <a:lnTo>
                    <a:pt x="4134370" y="27851"/>
                  </a:lnTo>
                  <a:close/>
                </a:path>
                <a:path w="4161790" h="356870">
                  <a:moveTo>
                    <a:pt x="4140730" y="31495"/>
                  </a:moveTo>
                  <a:lnTo>
                    <a:pt x="4137647" y="31495"/>
                  </a:lnTo>
                  <a:lnTo>
                    <a:pt x="4137253" y="31026"/>
                  </a:lnTo>
                  <a:lnTo>
                    <a:pt x="4134148" y="27649"/>
                  </a:lnTo>
                  <a:lnTo>
                    <a:pt x="4134370" y="27851"/>
                  </a:lnTo>
                  <a:lnTo>
                    <a:pt x="4145604" y="27851"/>
                  </a:lnTo>
                  <a:lnTo>
                    <a:pt x="4140730" y="31495"/>
                  </a:lnTo>
                  <a:close/>
                </a:path>
                <a:path w="4161790" h="356870">
                  <a:moveTo>
                    <a:pt x="4137410" y="31235"/>
                  </a:moveTo>
                  <a:lnTo>
                    <a:pt x="4137219" y="31026"/>
                  </a:lnTo>
                  <a:lnTo>
                    <a:pt x="4137410" y="31235"/>
                  </a:lnTo>
                  <a:close/>
                </a:path>
                <a:path w="4161790" h="356870">
                  <a:moveTo>
                    <a:pt x="4137647" y="31495"/>
                  </a:moveTo>
                  <a:lnTo>
                    <a:pt x="4137410" y="31235"/>
                  </a:lnTo>
                  <a:lnTo>
                    <a:pt x="4137253" y="31026"/>
                  </a:lnTo>
                  <a:lnTo>
                    <a:pt x="4137647" y="31495"/>
                  </a:lnTo>
                  <a:close/>
                </a:path>
                <a:path w="4161790" h="356870">
                  <a:moveTo>
                    <a:pt x="4138726" y="32994"/>
                  </a:moveTo>
                  <a:lnTo>
                    <a:pt x="4137410" y="31235"/>
                  </a:lnTo>
                  <a:lnTo>
                    <a:pt x="4137647" y="31495"/>
                  </a:lnTo>
                  <a:lnTo>
                    <a:pt x="4140730" y="31495"/>
                  </a:lnTo>
                  <a:lnTo>
                    <a:pt x="4138726" y="32994"/>
                  </a:lnTo>
                  <a:close/>
                </a:path>
                <a:path w="4161790" h="356870">
                  <a:moveTo>
                    <a:pt x="4158704" y="44145"/>
                  </a:moveTo>
                  <a:lnTo>
                    <a:pt x="4145216" y="44145"/>
                  </a:lnTo>
                  <a:lnTo>
                    <a:pt x="4144962" y="43561"/>
                  </a:lnTo>
                  <a:lnTo>
                    <a:pt x="4144581" y="42824"/>
                  </a:lnTo>
                  <a:lnTo>
                    <a:pt x="4156011" y="37312"/>
                  </a:lnTo>
                  <a:lnTo>
                    <a:pt x="4156786" y="38912"/>
                  </a:lnTo>
                  <a:lnTo>
                    <a:pt x="4158704" y="44145"/>
                  </a:lnTo>
                  <a:close/>
                </a:path>
                <a:path w="4161790" h="356870">
                  <a:moveTo>
                    <a:pt x="4145048" y="43795"/>
                  </a:moveTo>
                  <a:lnTo>
                    <a:pt x="4144935" y="43561"/>
                  </a:lnTo>
                  <a:lnTo>
                    <a:pt x="4145048" y="43795"/>
                  </a:lnTo>
                  <a:close/>
                </a:path>
                <a:path w="4161790" h="356870">
                  <a:moveTo>
                    <a:pt x="4145216" y="44145"/>
                  </a:moveTo>
                  <a:lnTo>
                    <a:pt x="4145048" y="43795"/>
                  </a:lnTo>
                  <a:lnTo>
                    <a:pt x="4144962" y="43561"/>
                  </a:lnTo>
                  <a:lnTo>
                    <a:pt x="4145216" y="44145"/>
                  </a:lnTo>
                  <a:close/>
                </a:path>
                <a:path w="4161790" h="356870">
                  <a:moveTo>
                    <a:pt x="4159973" y="48831"/>
                  </a:moveTo>
                  <a:lnTo>
                    <a:pt x="4146892" y="48831"/>
                  </a:lnTo>
                  <a:lnTo>
                    <a:pt x="4146715" y="48234"/>
                  </a:lnTo>
                  <a:lnTo>
                    <a:pt x="4145048" y="43795"/>
                  </a:lnTo>
                  <a:lnTo>
                    <a:pt x="4145216" y="44145"/>
                  </a:lnTo>
                  <a:lnTo>
                    <a:pt x="4158704" y="44145"/>
                  </a:lnTo>
                  <a:lnTo>
                    <a:pt x="4158932" y="44767"/>
                  </a:lnTo>
                  <a:lnTo>
                    <a:pt x="4159973" y="48831"/>
                  </a:lnTo>
                  <a:close/>
                </a:path>
                <a:path w="4161790" h="356870">
                  <a:moveTo>
                    <a:pt x="4146810" y="48606"/>
                  </a:moveTo>
                  <a:lnTo>
                    <a:pt x="4146674" y="48234"/>
                  </a:lnTo>
                  <a:lnTo>
                    <a:pt x="4146810" y="48606"/>
                  </a:lnTo>
                  <a:close/>
                </a:path>
                <a:path w="4161790" h="356870">
                  <a:moveTo>
                    <a:pt x="4146892" y="48831"/>
                  </a:moveTo>
                  <a:lnTo>
                    <a:pt x="4146810" y="48606"/>
                  </a:lnTo>
                  <a:lnTo>
                    <a:pt x="4146715" y="48234"/>
                  </a:lnTo>
                  <a:lnTo>
                    <a:pt x="4146892" y="48831"/>
                  </a:lnTo>
                  <a:close/>
                </a:path>
                <a:path w="4161790" h="356870">
                  <a:moveTo>
                    <a:pt x="4148112" y="53682"/>
                  </a:moveTo>
                  <a:lnTo>
                    <a:pt x="4146810" y="48606"/>
                  </a:lnTo>
                  <a:lnTo>
                    <a:pt x="4146892" y="48831"/>
                  </a:lnTo>
                  <a:lnTo>
                    <a:pt x="4159973" y="48831"/>
                  </a:lnTo>
                  <a:lnTo>
                    <a:pt x="4160405" y="50520"/>
                  </a:lnTo>
                  <a:lnTo>
                    <a:pt x="4148112" y="53682"/>
                  </a:lnTo>
                  <a:close/>
                </a:path>
                <a:path w="4161790" h="356870">
                  <a:moveTo>
                    <a:pt x="4161790" y="77419"/>
                  </a:moveTo>
                  <a:lnTo>
                    <a:pt x="4149090" y="77419"/>
                  </a:lnTo>
                  <a:lnTo>
                    <a:pt x="4149090" y="64719"/>
                  </a:lnTo>
                  <a:lnTo>
                    <a:pt x="4161790" y="64719"/>
                  </a:lnTo>
                  <a:lnTo>
                    <a:pt x="4161790" y="77419"/>
                  </a:lnTo>
                  <a:close/>
                </a:path>
                <a:path w="4161790" h="356870">
                  <a:moveTo>
                    <a:pt x="4161790" y="102819"/>
                  </a:moveTo>
                  <a:lnTo>
                    <a:pt x="4149090" y="102819"/>
                  </a:lnTo>
                  <a:lnTo>
                    <a:pt x="4149090" y="90119"/>
                  </a:lnTo>
                  <a:lnTo>
                    <a:pt x="4161790" y="90119"/>
                  </a:lnTo>
                  <a:lnTo>
                    <a:pt x="4161790" y="102819"/>
                  </a:lnTo>
                  <a:close/>
                </a:path>
                <a:path w="4161790" h="356870">
                  <a:moveTo>
                    <a:pt x="4161790" y="128219"/>
                  </a:moveTo>
                  <a:lnTo>
                    <a:pt x="4149090" y="128219"/>
                  </a:lnTo>
                  <a:lnTo>
                    <a:pt x="4149090" y="115519"/>
                  </a:lnTo>
                  <a:lnTo>
                    <a:pt x="4161790" y="115519"/>
                  </a:lnTo>
                  <a:lnTo>
                    <a:pt x="4161790" y="128219"/>
                  </a:lnTo>
                  <a:close/>
                </a:path>
                <a:path w="4161790" h="356870">
                  <a:moveTo>
                    <a:pt x="4161790" y="153619"/>
                  </a:moveTo>
                  <a:lnTo>
                    <a:pt x="4149090" y="153619"/>
                  </a:lnTo>
                  <a:lnTo>
                    <a:pt x="4149090" y="140919"/>
                  </a:lnTo>
                  <a:lnTo>
                    <a:pt x="4161790" y="140919"/>
                  </a:lnTo>
                  <a:lnTo>
                    <a:pt x="4161790" y="153619"/>
                  </a:lnTo>
                  <a:close/>
                </a:path>
                <a:path w="4161790" h="356870">
                  <a:moveTo>
                    <a:pt x="4161790" y="179019"/>
                  </a:moveTo>
                  <a:lnTo>
                    <a:pt x="4149090" y="179019"/>
                  </a:lnTo>
                  <a:lnTo>
                    <a:pt x="4149090" y="166319"/>
                  </a:lnTo>
                  <a:lnTo>
                    <a:pt x="4161790" y="166319"/>
                  </a:lnTo>
                  <a:lnTo>
                    <a:pt x="4161790" y="179019"/>
                  </a:lnTo>
                  <a:close/>
                </a:path>
                <a:path w="4161790" h="356870">
                  <a:moveTo>
                    <a:pt x="4161790" y="204419"/>
                  </a:moveTo>
                  <a:lnTo>
                    <a:pt x="4149090" y="204419"/>
                  </a:lnTo>
                  <a:lnTo>
                    <a:pt x="4149090" y="191719"/>
                  </a:lnTo>
                  <a:lnTo>
                    <a:pt x="4161790" y="191719"/>
                  </a:lnTo>
                  <a:lnTo>
                    <a:pt x="4161790" y="204419"/>
                  </a:lnTo>
                  <a:close/>
                </a:path>
                <a:path w="4161790" h="356870">
                  <a:moveTo>
                    <a:pt x="4161790" y="229819"/>
                  </a:moveTo>
                  <a:lnTo>
                    <a:pt x="4149090" y="229819"/>
                  </a:lnTo>
                  <a:lnTo>
                    <a:pt x="4149090" y="217119"/>
                  </a:lnTo>
                  <a:lnTo>
                    <a:pt x="4161790" y="217119"/>
                  </a:lnTo>
                  <a:lnTo>
                    <a:pt x="4161790" y="229819"/>
                  </a:lnTo>
                  <a:close/>
                </a:path>
                <a:path w="4161790" h="356870">
                  <a:moveTo>
                    <a:pt x="4161790" y="255219"/>
                  </a:moveTo>
                  <a:lnTo>
                    <a:pt x="4149090" y="255219"/>
                  </a:lnTo>
                  <a:lnTo>
                    <a:pt x="4149090" y="242519"/>
                  </a:lnTo>
                  <a:lnTo>
                    <a:pt x="4161790" y="242519"/>
                  </a:lnTo>
                  <a:lnTo>
                    <a:pt x="4161790" y="255219"/>
                  </a:lnTo>
                  <a:close/>
                </a:path>
                <a:path w="4161790" h="356870">
                  <a:moveTo>
                    <a:pt x="4161790" y="280619"/>
                  </a:moveTo>
                  <a:lnTo>
                    <a:pt x="4149090" y="280619"/>
                  </a:lnTo>
                  <a:lnTo>
                    <a:pt x="4149090" y="267919"/>
                  </a:lnTo>
                  <a:lnTo>
                    <a:pt x="4161790" y="267919"/>
                  </a:lnTo>
                  <a:lnTo>
                    <a:pt x="4161790" y="280619"/>
                  </a:lnTo>
                  <a:close/>
                </a:path>
                <a:path w="4161790" h="356870">
                  <a:moveTo>
                    <a:pt x="4161548" y="298538"/>
                  </a:moveTo>
                  <a:lnTo>
                    <a:pt x="4148810" y="298538"/>
                  </a:lnTo>
                  <a:lnTo>
                    <a:pt x="4148848" y="298221"/>
                  </a:lnTo>
                  <a:lnTo>
                    <a:pt x="4149039" y="295630"/>
                  </a:lnTo>
                  <a:lnTo>
                    <a:pt x="4149090" y="293166"/>
                  </a:lnTo>
                  <a:lnTo>
                    <a:pt x="4161777" y="293484"/>
                  </a:lnTo>
                  <a:lnTo>
                    <a:pt x="4161713" y="296430"/>
                  </a:lnTo>
                  <a:lnTo>
                    <a:pt x="4161548" y="298538"/>
                  </a:lnTo>
                  <a:close/>
                </a:path>
                <a:path w="4161790" h="356870">
                  <a:moveTo>
                    <a:pt x="4149013" y="295948"/>
                  </a:moveTo>
                  <a:lnTo>
                    <a:pt x="4149022" y="295630"/>
                  </a:lnTo>
                  <a:lnTo>
                    <a:pt x="4149013" y="295948"/>
                  </a:lnTo>
                  <a:close/>
                </a:path>
                <a:path w="4161790" h="356870">
                  <a:moveTo>
                    <a:pt x="4148814" y="298485"/>
                  </a:moveTo>
                  <a:lnTo>
                    <a:pt x="4148835" y="298221"/>
                  </a:lnTo>
                  <a:lnTo>
                    <a:pt x="4148814" y="298485"/>
                  </a:lnTo>
                  <a:close/>
                </a:path>
                <a:path w="4161790" h="356870">
                  <a:moveTo>
                    <a:pt x="4161278" y="301091"/>
                  </a:moveTo>
                  <a:lnTo>
                    <a:pt x="4148480" y="301091"/>
                  </a:lnTo>
                  <a:lnTo>
                    <a:pt x="4148531" y="300774"/>
                  </a:lnTo>
                  <a:lnTo>
                    <a:pt x="4148814" y="298485"/>
                  </a:lnTo>
                  <a:lnTo>
                    <a:pt x="4161548" y="298538"/>
                  </a:lnTo>
                  <a:lnTo>
                    <a:pt x="4161459" y="299669"/>
                  </a:lnTo>
                  <a:lnTo>
                    <a:pt x="4161278" y="301091"/>
                  </a:lnTo>
                  <a:close/>
                </a:path>
                <a:path w="4161790" h="356870">
                  <a:moveTo>
                    <a:pt x="4148495" y="300971"/>
                  </a:moveTo>
                  <a:lnTo>
                    <a:pt x="4148521" y="300774"/>
                  </a:lnTo>
                  <a:lnTo>
                    <a:pt x="4148495" y="300971"/>
                  </a:lnTo>
                  <a:close/>
                </a:path>
                <a:path w="4161790" h="356870">
                  <a:moveTo>
                    <a:pt x="4160920" y="303606"/>
                  </a:moveTo>
                  <a:lnTo>
                    <a:pt x="4148023" y="303606"/>
                  </a:lnTo>
                  <a:lnTo>
                    <a:pt x="4148124" y="303136"/>
                  </a:lnTo>
                  <a:lnTo>
                    <a:pt x="4148157" y="302856"/>
                  </a:lnTo>
                  <a:lnTo>
                    <a:pt x="4148495" y="300971"/>
                  </a:lnTo>
                  <a:lnTo>
                    <a:pt x="4161278" y="301091"/>
                  </a:lnTo>
                  <a:lnTo>
                    <a:pt x="4161053" y="302856"/>
                  </a:lnTo>
                  <a:lnTo>
                    <a:pt x="4160920" y="303606"/>
                  </a:lnTo>
                  <a:close/>
                </a:path>
                <a:path w="4161790" h="356870">
                  <a:moveTo>
                    <a:pt x="4148066" y="303364"/>
                  </a:moveTo>
                  <a:lnTo>
                    <a:pt x="4148107" y="303136"/>
                  </a:lnTo>
                  <a:lnTo>
                    <a:pt x="4148066" y="303364"/>
                  </a:lnTo>
                  <a:close/>
                </a:path>
                <a:path w="4161790" h="356870">
                  <a:moveTo>
                    <a:pt x="4160113" y="307492"/>
                  </a:moveTo>
                  <a:lnTo>
                    <a:pt x="4147820" y="304330"/>
                  </a:lnTo>
                  <a:lnTo>
                    <a:pt x="4148066" y="303364"/>
                  </a:lnTo>
                  <a:lnTo>
                    <a:pt x="4148023" y="303606"/>
                  </a:lnTo>
                  <a:lnTo>
                    <a:pt x="4160920" y="303606"/>
                  </a:lnTo>
                  <a:lnTo>
                    <a:pt x="4160481" y="306069"/>
                  </a:lnTo>
                  <a:lnTo>
                    <a:pt x="4160113" y="307492"/>
                  </a:lnTo>
                  <a:close/>
                </a:path>
                <a:path w="4161790" h="356870">
                  <a:moveTo>
                    <a:pt x="4149518" y="317741"/>
                  </a:moveTo>
                  <a:lnTo>
                    <a:pt x="4142790" y="317741"/>
                  </a:lnTo>
                  <a:lnTo>
                    <a:pt x="4143095" y="317207"/>
                  </a:lnTo>
                  <a:lnTo>
                    <a:pt x="4144060" y="315112"/>
                  </a:lnTo>
                  <a:lnTo>
                    <a:pt x="4149518" y="317741"/>
                  </a:lnTo>
                  <a:close/>
                </a:path>
                <a:path w="4161790" h="356870">
                  <a:moveTo>
                    <a:pt x="4142869" y="317578"/>
                  </a:moveTo>
                  <a:lnTo>
                    <a:pt x="4143048" y="317207"/>
                  </a:lnTo>
                  <a:lnTo>
                    <a:pt x="4142869" y="317578"/>
                  </a:lnTo>
                  <a:close/>
                </a:path>
                <a:path w="4161790" h="356870">
                  <a:moveTo>
                    <a:pt x="4154875" y="321932"/>
                  </a:moveTo>
                  <a:lnTo>
                    <a:pt x="4140212" y="321932"/>
                  </a:lnTo>
                  <a:lnTo>
                    <a:pt x="4140555" y="321424"/>
                  </a:lnTo>
                  <a:lnTo>
                    <a:pt x="4142869" y="317578"/>
                  </a:lnTo>
                  <a:lnTo>
                    <a:pt x="4142790" y="317741"/>
                  </a:lnTo>
                  <a:lnTo>
                    <a:pt x="4149518" y="317741"/>
                  </a:lnTo>
                  <a:lnTo>
                    <a:pt x="4155503" y="320624"/>
                  </a:lnTo>
                  <a:lnTo>
                    <a:pt x="4154875" y="321932"/>
                  </a:lnTo>
                  <a:close/>
                </a:path>
                <a:path w="4161790" h="356870">
                  <a:moveTo>
                    <a:pt x="4140375" y="321666"/>
                  </a:moveTo>
                  <a:lnTo>
                    <a:pt x="4140522" y="321424"/>
                  </a:lnTo>
                  <a:lnTo>
                    <a:pt x="4140375" y="321666"/>
                  </a:lnTo>
                  <a:close/>
                </a:path>
                <a:path w="4161790" h="356870">
                  <a:moveTo>
                    <a:pt x="4140212" y="321932"/>
                  </a:moveTo>
                  <a:lnTo>
                    <a:pt x="4140375" y="321666"/>
                  </a:lnTo>
                  <a:lnTo>
                    <a:pt x="4140555" y="321424"/>
                  </a:lnTo>
                  <a:lnTo>
                    <a:pt x="4140212" y="321932"/>
                  </a:lnTo>
                  <a:close/>
                </a:path>
                <a:path w="4161790" h="356870">
                  <a:moveTo>
                    <a:pt x="4148188" y="332422"/>
                  </a:moveTo>
                  <a:lnTo>
                    <a:pt x="4138015" y="324827"/>
                  </a:lnTo>
                  <a:lnTo>
                    <a:pt x="4140375" y="321666"/>
                  </a:lnTo>
                  <a:lnTo>
                    <a:pt x="4140212" y="321932"/>
                  </a:lnTo>
                  <a:lnTo>
                    <a:pt x="4154875" y="321932"/>
                  </a:lnTo>
                  <a:lnTo>
                    <a:pt x="4154106" y="323532"/>
                  </a:lnTo>
                  <a:lnTo>
                    <a:pt x="4150906" y="328790"/>
                  </a:lnTo>
                  <a:lnTo>
                    <a:pt x="4148188" y="332422"/>
                  </a:lnTo>
                  <a:close/>
                </a:path>
                <a:path w="4161790" h="356870">
                  <a:moveTo>
                    <a:pt x="4132709" y="335635"/>
                  </a:moveTo>
                  <a:lnTo>
                    <a:pt x="4126344" y="335635"/>
                  </a:lnTo>
                  <a:lnTo>
                    <a:pt x="4126852" y="335292"/>
                  </a:lnTo>
                  <a:lnTo>
                    <a:pt x="4130433" y="332587"/>
                  </a:lnTo>
                  <a:lnTo>
                    <a:pt x="4132709" y="335635"/>
                  </a:lnTo>
                  <a:close/>
                </a:path>
                <a:path w="4161790" h="356870">
                  <a:moveTo>
                    <a:pt x="4126587" y="335454"/>
                  </a:moveTo>
                  <a:lnTo>
                    <a:pt x="4126804" y="335292"/>
                  </a:lnTo>
                  <a:lnTo>
                    <a:pt x="4126587" y="335454"/>
                  </a:lnTo>
                  <a:close/>
                </a:path>
                <a:path w="4161790" h="356870">
                  <a:moveTo>
                    <a:pt x="4126344" y="335635"/>
                  </a:moveTo>
                  <a:lnTo>
                    <a:pt x="4126587" y="335454"/>
                  </a:lnTo>
                  <a:lnTo>
                    <a:pt x="4126852" y="335292"/>
                  </a:lnTo>
                  <a:lnTo>
                    <a:pt x="4126344" y="335635"/>
                  </a:lnTo>
                  <a:close/>
                </a:path>
                <a:path w="4161790" h="356870">
                  <a:moveTo>
                    <a:pt x="4134605" y="338175"/>
                  </a:moveTo>
                  <a:lnTo>
                    <a:pt x="4122127" y="338175"/>
                  </a:lnTo>
                  <a:lnTo>
                    <a:pt x="4122661" y="337870"/>
                  </a:lnTo>
                  <a:lnTo>
                    <a:pt x="4126587" y="335454"/>
                  </a:lnTo>
                  <a:lnTo>
                    <a:pt x="4126344" y="335635"/>
                  </a:lnTo>
                  <a:lnTo>
                    <a:pt x="4132709" y="335635"/>
                  </a:lnTo>
                  <a:lnTo>
                    <a:pt x="4134605" y="338175"/>
                  </a:lnTo>
                  <a:close/>
                </a:path>
                <a:path w="4161790" h="356870">
                  <a:moveTo>
                    <a:pt x="4122498" y="337949"/>
                  </a:moveTo>
                  <a:lnTo>
                    <a:pt x="4122627" y="337870"/>
                  </a:lnTo>
                  <a:lnTo>
                    <a:pt x="4122498" y="337949"/>
                  </a:lnTo>
                  <a:close/>
                </a:path>
                <a:path w="4161790" h="356870">
                  <a:moveTo>
                    <a:pt x="4126306" y="350215"/>
                  </a:moveTo>
                  <a:lnTo>
                    <a:pt x="4120794" y="338772"/>
                  </a:lnTo>
                  <a:lnTo>
                    <a:pt x="4122498" y="337949"/>
                  </a:lnTo>
                  <a:lnTo>
                    <a:pt x="4122127" y="338175"/>
                  </a:lnTo>
                  <a:lnTo>
                    <a:pt x="4134605" y="338175"/>
                  </a:lnTo>
                  <a:lnTo>
                    <a:pt x="4138028" y="342760"/>
                  </a:lnTo>
                  <a:lnTo>
                    <a:pt x="4133710" y="345986"/>
                  </a:lnTo>
                  <a:lnTo>
                    <a:pt x="4128452" y="349186"/>
                  </a:lnTo>
                  <a:lnTo>
                    <a:pt x="4126306" y="350215"/>
                  </a:lnTo>
                  <a:close/>
                </a:path>
                <a:path w="4161790" h="356870">
                  <a:moveTo>
                    <a:pt x="4110209" y="343204"/>
                  </a:moveTo>
                  <a:lnTo>
                    <a:pt x="4108056" y="343204"/>
                  </a:lnTo>
                  <a:lnTo>
                    <a:pt x="4108526" y="343103"/>
                  </a:lnTo>
                  <a:lnTo>
                    <a:pt x="4110075" y="342684"/>
                  </a:lnTo>
                  <a:lnTo>
                    <a:pt x="4110209" y="343204"/>
                  </a:lnTo>
                  <a:close/>
                </a:path>
                <a:path w="4161790" h="356870">
                  <a:moveTo>
                    <a:pt x="4108276" y="343147"/>
                  </a:moveTo>
                  <a:lnTo>
                    <a:pt x="4108450" y="343103"/>
                  </a:lnTo>
                  <a:lnTo>
                    <a:pt x="4108276" y="343147"/>
                  </a:lnTo>
                  <a:close/>
                </a:path>
                <a:path w="4161790" h="356870">
                  <a:moveTo>
                    <a:pt x="4110313" y="343611"/>
                  </a:moveTo>
                  <a:lnTo>
                    <a:pt x="4105694" y="343611"/>
                  </a:lnTo>
                  <a:lnTo>
                    <a:pt x="4106011" y="343560"/>
                  </a:lnTo>
                  <a:lnTo>
                    <a:pt x="4108276" y="343147"/>
                  </a:lnTo>
                  <a:lnTo>
                    <a:pt x="4108056" y="343204"/>
                  </a:lnTo>
                  <a:lnTo>
                    <a:pt x="4110209" y="343204"/>
                  </a:lnTo>
                  <a:lnTo>
                    <a:pt x="4110313" y="343611"/>
                  </a:lnTo>
                  <a:close/>
                </a:path>
                <a:path w="4161790" h="356870">
                  <a:moveTo>
                    <a:pt x="4105891" y="343575"/>
                  </a:moveTo>
                  <a:close/>
                </a:path>
                <a:path w="4161790" h="356870">
                  <a:moveTo>
                    <a:pt x="4110395" y="343928"/>
                  </a:moveTo>
                  <a:lnTo>
                    <a:pt x="4103141" y="343928"/>
                  </a:lnTo>
                  <a:lnTo>
                    <a:pt x="4103458" y="343890"/>
                  </a:lnTo>
                  <a:lnTo>
                    <a:pt x="4105891" y="343575"/>
                  </a:lnTo>
                  <a:lnTo>
                    <a:pt x="4105694" y="343611"/>
                  </a:lnTo>
                  <a:lnTo>
                    <a:pt x="4110313" y="343611"/>
                  </a:lnTo>
                  <a:lnTo>
                    <a:pt x="4110395" y="343928"/>
                  </a:lnTo>
                  <a:close/>
                </a:path>
                <a:path w="4161790" h="356870">
                  <a:moveTo>
                    <a:pt x="4103405" y="343894"/>
                  </a:moveTo>
                  <a:close/>
                </a:path>
                <a:path w="4161790" h="356870">
                  <a:moveTo>
                    <a:pt x="4110444" y="344119"/>
                  </a:moveTo>
                  <a:lnTo>
                    <a:pt x="4100550" y="344119"/>
                  </a:lnTo>
                  <a:lnTo>
                    <a:pt x="4103405" y="343894"/>
                  </a:lnTo>
                  <a:lnTo>
                    <a:pt x="4103141" y="343928"/>
                  </a:lnTo>
                  <a:lnTo>
                    <a:pt x="4110395" y="343928"/>
                  </a:lnTo>
                  <a:lnTo>
                    <a:pt x="4110444" y="344119"/>
                  </a:lnTo>
                  <a:close/>
                </a:path>
                <a:path w="4161790" h="356870">
                  <a:moveTo>
                    <a:pt x="4099255" y="356844"/>
                  </a:moveTo>
                  <a:lnTo>
                    <a:pt x="4098937" y="344144"/>
                  </a:lnTo>
                  <a:lnTo>
                    <a:pt x="4100868" y="344093"/>
                  </a:lnTo>
                  <a:lnTo>
                    <a:pt x="4100550" y="344119"/>
                  </a:lnTo>
                  <a:lnTo>
                    <a:pt x="4110444" y="344119"/>
                  </a:lnTo>
                  <a:lnTo>
                    <a:pt x="4113237" y="354990"/>
                  </a:lnTo>
                  <a:lnTo>
                    <a:pt x="4110990" y="355561"/>
                  </a:lnTo>
                  <a:lnTo>
                    <a:pt x="4107776" y="356133"/>
                  </a:lnTo>
                  <a:lnTo>
                    <a:pt x="4104589" y="356539"/>
                  </a:lnTo>
                  <a:lnTo>
                    <a:pt x="4101350" y="356793"/>
                  </a:lnTo>
                  <a:lnTo>
                    <a:pt x="4099255" y="356844"/>
                  </a:lnTo>
                  <a:close/>
                </a:path>
                <a:path w="4161790" h="356870">
                  <a:moveTo>
                    <a:pt x="4086402" y="356869"/>
                  </a:moveTo>
                  <a:lnTo>
                    <a:pt x="4073702" y="356869"/>
                  </a:lnTo>
                  <a:lnTo>
                    <a:pt x="4073702" y="344169"/>
                  </a:lnTo>
                  <a:lnTo>
                    <a:pt x="4086402" y="344169"/>
                  </a:lnTo>
                  <a:lnTo>
                    <a:pt x="4086402" y="356869"/>
                  </a:lnTo>
                  <a:close/>
                </a:path>
                <a:path w="4161790" h="356870">
                  <a:moveTo>
                    <a:pt x="4061002" y="356869"/>
                  </a:moveTo>
                  <a:lnTo>
                    <a:pt x="4048302" y="356869"/>
                  </a:lnTo>
                  <a:lnTo>
                    <a:pt x="4048302" y="344169"/>
                  </a:lnTo>
                  <a:lnTo>
                    <a:pt x="4061002" y="344169"/>
                  </a:lnTo>
                  <a:lnTo>
                    <a:pt x="4061002" y="356869"/>
                  </a:lnTo>
                  <a:close/>
                </a:path>
                <a:path w="4161790" h="356870">
                  <a:moveTo>
                    <a:pt x="4035602" y="356869"/>
                  </a:moveTo>
                  <a:lnTo>
                    <a:pt x="4022902" y="356869"/>
                  </a:lnTo>
                  <a:lnTo>
                    <a:pt x="4022902" y="344169"/>
                  </a:lnTo>
                  <a:lnTo>
                    <a:pt x="4035602" y="344169"/>
                  </a:lnTo>
                  <a:lnTo>
                    <a:pt x="4035602" y="356869"/>
                  </a:lnTo>
                  <a:close/>
                </a:path>
                <a:path w="4161790" h="356870">
                  <a:moveTo>
                    <a:pt x="4010202" y="356869"/>
                  </a:moveTo>
                  <a:lnTo>
                    <a:pt x="3997502" y="356869"/>
                  </a:lnTo>
                  <a:lnTo>
                    <a:pt x="3997502" y="344169"/>
                  </a:lnTo>
                  <a:lnTo>
                    <a:pt x="4010202" y="344169"/>
                  </a:lnTo>
                  <a:lnTo>
                    <a:pt x="4010202" y="356869"/>
                  </a:lnTo>
                  <a:close/>
                </a:path>
                <a:path w="4161790" h="356870">
                  <a:moveTo>
                    <a:pt x="3984802" y="356869"/>
                  </a:moveTo>
                  <a:lnTo>
                    <a:pt x="3972102" y="356869"/>
                  </a:lnTo>
                  <a:lnTo>
                    <a:pt x="3972102" y="344169"/>
                  </a:lnTo>
                  <a:lnTo>
                    <a:pt x="3984802" y="344169"/>
                  </a:lnTo>
                  <a:lnTo>
                    <a:pt x="3984802" y="356869"/>
                  </a:lnTo>
                  <a:close/>
                </a:path>
                <a:path w="4161790" h="356870">
                  <a:moveTo>
                    <a:pt x="3959402" y="356869"/>
                  </a:moveTo>
                  <a:lnTo>
                    <a:pt x="3946702" y="356869"/>
                  </a:lnTo>
                  <a:lnTo>
                    <a:pt x="3946702" y="344169"/>
                  </a:lnTo>
                  <a:lnTo>
                    <a:pt x="3959402" y="344169"/>
                  </a:lnTo>
                  <a:lnTo>
                    <a:pt x="3959402" y="356869"/>
                  </a:lnTo>
                  <a:close/>
                </a:path>
                <a:path w="4161790" h="356870">
                  <a:moveTo>
                    <a:pt x="3934002" y="356869"/>
                  </a:moveTo>
                  <a:lnTo>
                    <a:pt x="3921302" y="356869"/>
                  </a:lnTo>
                  <a:lnTo>
                    <a:pt x="3921302" y="344169"/>
                  </a:lnTo>
                  <a:lnTo>
                    <a:pt x="3934002" y="344169"/>
                  </a:lnTo>
                  <a:lnTo>
                    <a:pt x="3934002" y="356869"/>
                  </a:lnTo>
                  <a:close/>
                </a:path>
                <a:path w="4161790" h="356870">
                  <a:moveTo>
                    <a:pt x="3908602" y="356869"/>
                  </a:moveTo>
                  <a:lnTo>
                    <a:pt x="3895902" y="356869"/>
                  </a:lnTo>
                  <a:lnTo>
                    <a:pt x="3895902" y="344169"/>
                  </a:lnTo>
                  <a:lnTo>
                    <a:pt x="3908602" y="344169"/>
                  </a:lnTo>
                  <a:lnTo>
                    <a:pt x="3908602" y="356869"/>
                  </a:lnTo>
                  <a:close/>
                </a:path>
                <a:path w="4161790" h="356870">
                  <a:moveTo>
                    <a:pt x="3883202" y="356869"/>
                  </a:moveTo>
                  <a:lnTo>
                    <a:pt x="3870502" y="356869"/>
                  </a:lnTo>
                  <a:lnTo>
                    <a:pt x="3870502" y="344169"/>
                  </a:lnTo>
                  <a:lnTo>
                    <a:pt x="3883202" y="344169"/>
                  </a:lnTo>
                  <a:lnTo>
                    <a:pt x="3883202" y="356869"/>
                  </a:lnTo>
                  <a:close/>
                </a:path>
                <a:path w="4161790" h="356870">
                  <a:moveTo>
                    <a:pt x="3857802" y="356869"/>
                  </a:moveTo>
                  <a:lnTo>
                    <a:pt x="3845102" y="356869"/>
                  </a:lnTo>
                  <a:lnTo>
                    <a:pt x="3845102" y="344169"/>
                  </a:lnTo>
                  <a:lnTo>
                    <a:pt x="3857802" y="344169"/>
                  </a:lnTo>
                  <a:lnTo>
                    <a:pt x="3857802" y="356869"/>
                  </a:lnTo>
                  <a:close/>
                </a:path>
                <a:path w="4161790" h="356870">
                  <a:moveTo>
                    <a:pt x="3832402" y="356869"/>
                  </a:moveTo>
                  <a:lnTo>
                    <a:pt x="3819702" y="356869"/>
                  </a:lnTo>
                  <a:lnTo>
                    <a:pt x="3819702" y="344169"/>
                  </a:lnTo>
                  <a:lnTo>
                    <a:pt x="3832402" y="344169"/>
                  </a:lnTo>
                  <a:lnTo>
                    <a:pt x="3832402" y="356869"/>
                  </a:lnTo>
                  <a:close/>
                </a:path>
                <a:path w="4161790" h="356870">
                  <a:moveTo>
                    <a:pt x="3807002" y="356869"/>
                  </a:moveTo>
                  <a:lnTo>
                    <a:pt x="3794302" y="356869"/>
                  </a:lnTo>
                  <a:lnTo>
                    <a:pt x="3794302" y="344169"/>
                  </a:lnTo>
                  <a:lnTo>
                    <a:pt x="3807002" y="344169"/>
                  </a:lnTo>
                  <a:lnTo>
                    <a:pt x="3807002" y="356869"/>
                  </a:lnTo>
                  <a:close/>
                </a:path>
                <a:path w="4161790" h="356870">
                  <a:moveTo>
                    <a:pt x="3781602" y="356869"/>
                  </a:moveTo>
                  <a:lnTo>
                    <a:pt x="3768902" y="356869"/>
                  </a:lnTo>
                  <a:lnTo>
                    <a:pt x="3768902" y="344169"/>
                  </a:lnTo>
                  <a:lnTo>
                    <a:pt x="3781602" y="344169"/>
                  </a:lnTo>
                  <a:lnTo>
                    <a:pt x="3781602" y="356869"/>
                  </a:lnTo>
                  <a:close/>
                </a:path>
                <a:path w="4161790" h="356870">
                  <a:moveTo>
                    <a:pt x="3756202" y="356869"/>
                  </a:moveTo>
                  <a:lnTo>
                    <a:pt x="3743502" y="356869"/>
                  </a:lnTo>
                  <a:lnTo>
                    <a:pt x="3743502" y="344169"/>
                  </a:lnTo>
                  <a:lnTo>
                    <a:pt x="3756202" y="344169"/>
                  </a:lnTo>
                  <a:lnTo>
                    <a:pt x="3756202" y="356869"/>
                  </a:lnTo>
                  <a:close/>
                </a:path>
                <a:path w="4161790" h="356870">
                  <a:moveTo>
                    <a:pt x="3730802" y="356869"/>
                  </a:moveTo>
                  <a:lnTo>
                    <a:pt x="3718102" y="356869"/>
                  </a:lnTo>
                  <a:lnTo>
                    <a:pt x="3718102" y="344169"/>
                  </a:lnTo>
                  <a:lnTo>
                    <a:pt x="3730802" y="344169"/>
                  </a:lnTo>
                  <a:lnTo>
                    <a:pt x="3730802" y="356869"/>
                  </a:lnTo>
                  <a:close/>
                </a:path>
                <a:path w="4161790" h="356870">
                  <a:moveTo>
                    <a:pt x="3705402" y="356869"/>
                  </a:moveTo>
                  <a:lnTo>
                    <a:pt x="3692702" y="356869"/>
                  </a:lnTo>
                  <a:lnTo>
                    <a:pt x="3692702" y="344169"/>
                  </a:lnTo>
                  <a:lnTo>
                    <a:pt x="3705402" y="344169"/>
                  </a:lnTo>
                  <a:lnTo>
                    <a:pt x="3705402" y="356869"/>
                  </a:lnTo>
                  <a:close/>
                </a:path>
                <a:path w="4161790" h="356870">
                  <a:moveTo>
                    <a:pt x="3680002" y="356869"/>
                  </a:moveTo>
                  <a:lnTo>
                    <a:pt x="3667302" y="356869"/>
                  </a:lnTo>
                  <a:lnTo>
                    <a:pt x="3667302" y="344169"/>
                  </a:lnTo>
                  <a:lnTo>
                    <a:pt x="3680002" y="344169"/>
                  </a:lnTo>
                  <a:lnTo>
                    <a:pt x="3680002" y="356869"/>
                  </a:lnTo>
                  <a:close/>
                </a:path>
                <a:path w="4161790" h="356870">
                  <a:moveTo>
                    <a:pt x="3654602" y="356869"/>
                  </a:moveTo>
                  <a:lnTo>
                    <a:pt x="3641902" y="356869"/>
                  </a:lnTo>
                  <a:lnTo>
                    <a:pt x="3641902" y="344169"/>
                  </a:lnTo>
                  <a:lnTo>
                    <a:pt x="3654602" y="344169"/>
                  </a:lnTo>
                  <a:lnTo>
                    <a:pt x="3654602" y="356869"/>
                  </a:lnTo>
                  <a:close/>
                </a:path>
                <a:path w="4161790" h="356870">
                  <a:moveTo>
                    <a:pt x="3629202" y="356869"/>
                  </a:moveTo>
                  <a:lnTo>
                    <a:pt x="3616502" y="356869"/>
                  </a:lnTo>
                  <a:lnTo>
                    <a:pt x="3616502" y="344169"/>
                  </a:lnTo>
                  <a:lnTo>
                    <a:pt x="3629202" y="344169"/>
                  </a:lnTo>
                  <a:lnTo>
                    <a:pt x="3629202" y="356869"/>
                  </a:lnTo>
                  <a:close/>
                </a:path>
                <a:path w="4161790" h="356870">
                  <a:moveTo>
                    <a:pt x="3603802" y="356869"/>
                  </a:moveTo>
                  <a:lnTo>
                    <a:pt x="3591102" y="356869"/>
                  </a:lnTo>
                  <a:lnTo>
                    <a:pt x="3591102" y="344169"/>
                  </a:lnTo>
                  <a:lnTo>
                    <a:pt x="3603802" y="344169"/>
                  </a:lnTo>
                  <a:lnTo>
                    <a:pt x="3603802" y="356869"/>
                  </a:lnTo>
                  <a:close/>
                </a:path>
                <a:path w="4161790" h="356870">
                  <a:moveTo>
                    <a:pt x="3578402" y="356869"/>
                  </a:moveTo>
                  <a:lnTo>
                    <a:pt x="3565702" y="356869"/>
                  </a:lnTo>
                  <a:lnTo>
                    <a:pt x="3565702" y="344169"/>
                  </a:lnTo>
                  <a:lnTo>
                    <a:pt x="3578402" y="344169"/>
                  </a:lnTo>
                  <a:lnTo>
                    <a:pt x="3578402" y="356869"/>
                  </a:lnTo>
                  <a:close/>
                </a:path>
                <a:path w="4161790" h="356870">
                  <a:moveTo>
                    <a:pt x="3553002" y="356869"/>
                  </a:moveTo>
                  <a:lnTo>
                    <a:pt x="3540302" y="356869"/>
                  </a:lnTo>
                  <a:lnTo>
                    <a:pt x="3540302" y="344169"/>
                  </a:lnTo>
                  <a:lnTo>
                    <a:pt x="3553002" y="344169"/>
                  </a:lnTo>
                  <a:lnTo>
                    <a:pt x="3553002" y="356869"/>
                  </a:lnTo>
                  <a:close/>
                </a:path>
                <a:path w="4161790" h="356870">
                  <a:moveTo>
                    <a:pt x="3527602" y="356869"/>
                  </a:moveTo>
                  <a:lnTo>
                    <a:pt x="3514902" y="356869"/>
                  </a:lnTo>
                  <a:lnTo>
                    <a:pt x="3514902" y="344169"/>
                  </a:lnTo>
                  <a:lnTo>
                    <a:pt x="3527602" y="344169"/>
                  </a:lnTo>
                  <a:lnTo>
                    <a:pt x="3527602" y="356869"/>
                  </a:lnTo>
                  <a:close/>
                </a:path>
                <a:path w="4161790" h="356870">
                  <a:moveTo>
                    <a:pt x="3502202" y="356869"/>
                  </a:moveTo>
                  <a:lnTo>
                    <a:pt x="3489502" y="356869"/>
                  </a:lnTo>
                  <a:lnTo>
                    <a:pt x="3489502" y="344169"/>
                  </a:lnTo>
                  <a:lnTo>
                    <a:pt x="3502202" y="344169"/>
                  </a:lnTo>
                  <a:lnTo>
                    <a:pt x="3502202" y="356869"/>
                  </a:lnTo>
                  <a:close/>
                </a:path>
                <a:path w="4161790" h="356870">
                  <a:moveTo>
                    <a:pt x="3476802" y="356869"/>
                  </a:moveTo>
                  <a:lnTo>
                    <a:pt x="3464102" y="356869"/>
                  </a:lnTo>
                  <a:lnTo>
                    <a:pt x="3464102" y="344169"/>
                  </a:lnTo>
                  <a:lnTo>
                    <a:pt x="3476802" y="344169"/>
                  </a:lnTo>
                  <a:lnTo>
                    <a:pt x="3476802" y="356869"/>
                  </a:lnTo>
                  <a:close/>
                </a:path>
                <a:path w="4161790" h="356870">
                  <a:moveTo>
                    <a:pt x="3451402" y="356869"/>
                  </a:moveTo>
                  <a:lnTo>
                    <a:pt x="3438702" y="356869"/>
                  </a:lnTo>
                  <a:lnTo>
                    <a:pt x="3438702" y="344169"/>
                  </a:lnTo>
                  <a:lnTo>
                    <a:pt x="3451402" y="344169"/>
                  </a:lnTo>
                  <a:lnTo>
                    <a:pt x="3451402" y="356869"/>
                  </a:lnTo>
                  <a:close/>
                </a:path>
                <a:path w="4161790" h="356870">
                  <a:moveTo>
                    <a:pt x="3426002" y="356869"/>
                  </a:moveTo>
                  <a:lnTo>
                    <a:pt x="3413302" y="356869"/>
                  </a:lnTo>
                  <a:lnTo>
                    <a:pt x="3413302" y="344169"/>
                  </a:lnTo>
                  <a:lnTo>
                    <a:pt x="3426002" y="344169"/>
                  </a:lnTo>
                  <a:lnTo>
                    <a:pt x="3426002" y="356869"/>
                  </a:lnTo>
                  <a:close/>
                </a:path>
                <a:path w="4161790" h="356870">
                  <a:moveTo>
                    <a:pt x="3400602" y="356869"/>
                  </a:moveTo>
                  <a:lnTo>
                    <a:pt x="3387902" y="356869"/>
                  </a:lnTo>
                  <a:lnTo>
                    <a:pt x="3387902" y="344169"/>
                  </a:lnTo>
                  <a:lnTo>
                    <a:pt x="3400602" y="344169"/>
                  </a:lnTo>
                  <a:lnTo>
                    <a:pt x="3400602" y="356869"/>
                  </a:lnTo>
                  <a:close/>
                </a:path>
                <a:path w="4161790" h="356870">
                  <a:moveTo>
                    <a:pt x="3375202" y="356869"/>
                  </a:moveTo>
                  <a:lnTo>
                    <a:pt x="3362502" y="356869"/>
                  </a:lnTo>
                  <a:lnTo>
                    <a:pt x="3362502" y="344169"/>
                  </a:lnTo>
                  <a:lnTo>
                    <a:pt x="3375202" y="344169"/>
                  </a:lnTo>
                  <a:lnTo>
                    <a:pt x="3375202" y="356869"/>
                  </a:lnTo>
                  <a:close/>
                </a:path>
                <a:path w="4161790" h="356870">
                  <a:moveTo>
                    <a:pt x="3349802" y="356869"/>
                  </a:moveTo>
                  <a:lnTo>
                    <a:pt x="3337102" y="356869"/>
                  </a:lnTo>
                  <a:lnTo>
                    <a:pt x="3337102" y="344169"/>
                  </a:lnTo>
                  <a:lnTo>
                    <a:pt x="3349802" y="344169"/>
                  </a:lnTo>
                  <a:lnTo>
                    <a:pt x="3349802" y="356869"/>
                  </a:lnTo>
                  <a:close/>
                </a:path>
                <a:path w="4161790" h="356870">
                  <a:moveTo>
                    <a:pt x="3324402" y="356869"/>
                  </a:moveTo>
                  <a:lnTo>
                    <a:pt x="3311702" y="356869"/>
                  </a:lnTo>
                  <a:lnTo>
                    <a:pt x="3311702" y="344169"/>
                  </a:lnTo>
                  <a:lnTo>
                    <a:pt x="3324402" y="344169"/>
                  </a:lnTo>
                  <a:lnTo>
                    <a:pt x="3324402" y="356869"/>
                  </a:lnTo>
                  <a:close/>
                </a:path>
                <a:path w="4161790" h="356870">
                  <a:moveTo>
                    <a:pt x="3299002" y="356869"/>
                  </a:moveTo>
                  <a:lnTo>
                    <a:pt x="3286302" y="356869"/>
                  </a:lnTo>
                  <a:lnTo>
                    <a:pt x="3286302" y="344169"/>
                  </a:lnTo>
                  <a:lnTo>
                    <a:pt x="3299002" y="344169"/>
                  </a:lnTo>
                  <a:lnTo>
                    <a:pt x="3299002" y="356869"/>
                  </a:lnTo>
                  <a:close/>
                </a:path>
                <a:path w="4161790" h="356870">
                  <a:moveTo>
                    <a:pt x="3273602" y="356869"/>
                  </a:moveTo>
                  <a:lnTo>
                    <a:pt x="3260902" y="356869"/>
                  </a:lnTo>
                  <a:lnTo>
                    <a:pt x="3260902" y="344169"/>
                  </a:lnTo>
                  <a:lnTo>
                    <a:pt x="3273602" y="344169"/>
                  </a:lnTo>
                  <a:lnTo>
                    <a:pt x="3273602" y="356869"/>
                  </a:lnTo>
                  <a:close/>
                </a:path>
                <a:path w="4161790" h="356870">
                  <a:moveTo>
                    <a:pt x="3248202" y="356869"/>
                  </a:moveTo>
                  <a:lnTo>
                    <a:pt x="3235502" y="356869"/>
                  </a:lnTo>
                  <a:lnTo>
                    <a:pt x="3235502" y="344169"/>
                  </a:lnTo>
                  <a:lnTo>
                    <a:pt x="3248202" y="344169"/>
                  </a:lnTo>
                  <a:lnTo>
                    <a:pt x="3248202" y="356869"/>
                  </a:lnTo>
                  <a:close/>
                </a:path>
                <a:path w="4161790" h="356870">
                  <a:moveTo>
                    <a:pt x="3222802" y="356869"/>
                  </a:moveTo>
                  <a:lnTo>
                    <a:pt x="3210102" y="356869"/>
                  </a:lnTo>
                  <a:lnTo>
                    <a:pt x="3210102" y="344169"/>
                  </a:lnTo>
                  <a:lnTo>
                    <a:pt x="3222802" y="344169"/>
                  </a:lnTo>
                  <a:lnTo>
                    <a:pt x="3222802" y="356869"/>
                  </a:lnTo>
                  <a:close/>
                </a:path>
                <a:path w="4161790" h="356870">
                  <a:moveTo>
                    <a:pt x="3197402" y="356869"/>
                  </a:moveTo>
                  <a:lnTo>
                    <a:pt x="3184702" y="356869"/>
                  </a:lnTo>
                  <a:lnTo>
                    <a:pt x="3184702" y="344169"/>
                  </a:lnTo>
                  <a:lnTo>
                    <a:pt x="3197402" y="344169"/>
                  </a:lnTo>
                  <a:lnTo>
                    <a:pt x="3197402" y="356869"/>
                  </a:lnTo>
                  <a:close/>
                </a:path>
                <a:path w="4161790" h="356870">
                  <a:moveTo>
                    <a:pt x="3172002" y="356869"/>
                  </a:moveTo>
                  <a:lnTo>
                    <a:pt x="3159302" y="356869"/>
                  </a:lnTo>
                  <a:lnTo>
                    <a:pt x="3159302" y="344169"/>
                  </a:lnTo>
                  <a:lnTo>
                    <a:pt x="3172002" y="344169"/>
                  </a:lnTo>
                  <a:lnTo>
                    <a:pt x="3172002" y="356869"/>
                  </a:lnTo>
                  <a:close/>
                </a:path>
                <a:path w="4161790" h="356870">
                  <a:moveTo>
                    <a:pt x="3146602" y="356869"/>
                  </a:moveTo>
                  <a:lnTo>
                    <a:pt x="3133902" y="356869"/>
                  </a:lnTo>
                  <a:lnTo>
                    <a:pt x="3133902" y="344169"/>
                  </a:lnTo>
                  <a:lnTo>
                    <a:pt x="3146602" y="344169"/>
                  </a:lnTo>
                  <a:lnTo>
                    <a:pt x="3146602" y="356869"/>
                  </a:lnTo>
                  <a:close/>
                </a:path>
                <a:path w="4161790" h="356870">
                  <a:moveTo>
                    <a:pt x="3121202" y="356869"/>
                  </a:moveTo>
                  <a:lnTo>
                    <a:pt x="3108502" y="356869"/>
                  </a:lnTo>
                  <a:lnTo>
                    <a:pt x="3108502" y="344169"/>
                  </a:lnTo>
                  <a:lnTo>
                    <a:pt x="3121202" y="344169"/>
                  </a:lnTo>
                  <a:lnTo>
                    <a:pt x="3121202" y="356869"/>
                  </a:lnTo>
                  <a:close/>
                </a:path>
                <a:path w="4161790" h="356870">
                  <a:moveTo>
                    <a:pt x="3095802" y="356869"/>
                  </a:moveTo>
                  <a:lnTo>
                    <a:pt x="3083102" y="356869"/>
                  </a:lnTo>
                  <a:lnTo>
                    <a:pt x="3083102" y="344169"/>
                  </a:lnTo>
                  <a:lnTo>
                    <a:pt x="3095802" y="344169"/>
                  </a:lnTo>
                  <a:lnTo>
                    <a:pt x="3095802" y="356869"/>
                  </a:lnTo>
                  <a:close/>
                </a:path>
                <a:path w="4161790" h="356870">
                  <a:moveTo>
                    <a:pt x="3070402" y="356869"/>
                  </a:moveTo>
                  <a:lnTo>
                    <a:pt x="3057702" y="356869"/>
                  </a:lnTo>
                  <a:lnTo>
                    <a:pt x="3057702" y="344169"/>
                  </a:lnTo>
                  <a:lnTo>
                    <a:pt x="3070402" y="344169"/>
                  </a:lnTo>
                  <a:lnTo>
                    <a:pt x="3070402" y="356869"/>
                  </a:lnTo>
                  <a:close/>
                </a:path>
                <a:path w="4161790" h="356870">
                  <a:moveTo>
                    <a:pt x="3045002" y="356869"/>
                  </a:moveTo>
                  <a:lnTo>
                    <a:pt x="3032302" y="356869"/>
                  </a:lnTo>
                  <a:lnTo>
                    <a:pt x="3032302" y="344169"/>
                  </a:lnTo>
                  <a:lnTo>
                    <a:pt x="3045002" y="344169"/>
                  </a:lnTo>
                  <a:lnTo>
                    <a:pt x="3045002" y="356869"/>
                  </a:lnTo>
                  <a:close/>
                </a:path>
                <a:path w="4161790" h="356870">
                  <a:moveTo>
                    <a:pt x="3019602" y="356869"/>
                  </a:moveTo>
                  <a:lnTo>
                    <a:pt x="3006902" y="356869"/>
                  </a:lnTo>
                  <a:lnTo>
                    <a:pt x="3006902" y="344169"/>
                  </a:lnTo>
                  <a:lnTo>
                    <a:pt x="3019602" y="344169"/>
                  </a:lnTo>
                  <a:lnTo>
                    <a:pt x="3019602" y="356869"/>
                  </a:lnTo>
                  <a:close/>
                </a:path>
                <a:path w="4161790" h="356870">
                  <a:moveTo>
                    <a:pt x="2994202" y="356869"/>
                  </a:moveTo>
                  <a:lnTo>
                    <a:pt x="2981502" y="356869"/>
                  </a:lnTo>
                  <a:lnTo>
                    <a:pt x="2981502" y="344169"/>
                  </a:lnTo>
                  <a:lnTo>
                    <a:pt x="2994202" y="344169"/>
                  </a:lnTo>
                  <a:lnTo>
                    <a:pt x="2994202" y="356869"/>
                  </a:lnTo>
                  <a:close/>
                </a:path>
                <a:path w="4161790" h="356870">
                  <a:moveTo>
                    <a:pt x="2968802" y="356869"/>
                  </a:moveTo>
                  <a:lnTo>
                    <a:pt x="2956102" y="356869"/>
                  </a:lnTo>
                  <a:lnTo>
                    <a:pt x="2956102" y="344169"/>
                  </a:lnTo>
                  <a:lnTo>
                    <a:pt x="2968802" y="344169"/>
                  </a:lnTo>
                  <a:lnTo>
                    <a:pt x="2968802" y="356869"/>
                  </a:lnTo>
                  <a:close/>
                </a:path>
                <a:path w="4161790" h="356870">
                  <a:moveTo>
                    <a:pt x="2943402" y="356869"/>
                  </a:moveTo>
                  <a:lnTo>
                    <a:pt x="2930702" y="356869"/>
                  </a:lnTo>
                  <a:lnTo>
                    <a:pt x="2930702" y="344169"/>
                  </a:lnTo>
                  <a:lnTo>
                    <a:pt x="2943402" y="344169"/>
                  </a:lnTo>
                  <a:lnTo>
                    <a:pt x="2943402" y="356869"/>
                  </a:lnTo>
                  <a:close/>
                </a:path>
                <a:path w="4161790" h="356870">
                  <a:moveTo>
                    <a:pt x="2918002" y="356869"/>
                  </a:moveTo>
                  <a:lnTo>
                    <a:pt x="2905302" y="356869"/>
                  </a:lnTo>
                  <a:lnTo>
                    <a:pt x="2905302" y="344169"/>
                  </a:lnTo>
                  <a:lnTo>
                    <a:pt x="2918002" y="344169"/>
                  </a:lnTo>
                  <a:lnTo>
                    <a:pt x="2918002" y="356869"/>
                  </a:lnTo>
                  <a:close/>
                </a:path>
                <a:path w="4161790" h="356870">
                  <a:moveTo>
                    <a:pt x="2892602" y="356869"/>
                  </a:moveTo>
                  <a:lnTo>
                    <a:pt x="2879902" y="356869"/>
                  </a:lnTo>
                  <a:lnTo>
                    <a:pt x="2879902" y="344169"/>
                  </a:lnTo>
                  <a:lnTo>
                    <a:pt x="2892602" y="344169"/>
                  </a:lnTo>
                  <a:lnTo>
                    <a:pt x="2892602" y="356869"/>
                  </a:lnTo>
                  <a:close/>
                </a:path>
                <a:path w="4161790" h="356870">
                  <a:moveTo>
                    <a:pt x="2867202" y="356869"/>
                  </a:moveTo>
                  <a:lnTo>
                    <a:pt x="2854502" y="356869"/>
                  </a:lnTo>
                  <a:lnTo>
                    <a:pt x="2854502" y="344169"/>
                  </a:lnTo>
                  <a:lnTo>
                    <a:pt x="2867202" y="344169"/>
                  </a:lnTo>
                  <a:lnTo>
                    <a:pt x="2867202" y="356869"/>
                  </a:lnTo>
                  <a:close/>
                </a:path>
                <a:path w="4161790" h="356870">
                  <a:moveTo>
                    <a:pt x="2841802" y="356869"/>
                  </a:moveTo>
                  <a:lnTo>
                    <a:pt x="2829102" y="356869"/>
                  </a:lnTo>
                  <a:lnTo>
                    <a:pt x="2829102" y="344169"/>
                  </a:lnTo>
                  <a:lnTo>
                    <a:pt x="2841802" y="344169"/>
                  </a:lnTo>
                  <a:lnTo>
                    <a:pt x="2841802" y="356869"/>
                  </a:lnTo>
                  <a:close/>
                </a:path>
                <a:path w="4161790" h="356870">
                  <a:moveTo>
                    <a:pt x="2816402" y="356869"/>
                  </a:moveTo>
                  <a:lnTo>
                    <a:pt x="2803702" y="356869"/>
                  </a:lnTo>
                  <a:lnTo>
                    <a:pt x="2803702" y="344169"/>
                  </a:lnTo>
                  <a:lnTo>
                    <a:pt x="2816402" y="344169"/>
                  </a:lnTo>
                  <a:lnTo>
                    <a:pt x="2816402" y="356869"/>
                  </a:lnTo>
                  <a:close/>
                </a:path>
                <a:path w="4161790" h="356870">
                  <a:moveTo>
                    <a:pt x="2791002" y="356869"/>
                  </a:moveTo>
                  <a:lnTo>
                    <a:pt x="2778302" y="356869"/>
                  </a:lnTo>
                  <a:lnTo>
                    <a:pt x="2778302" y="344169"/>
                  </a:lnTo>
                  <a:lnTo>
                    <a:pt x="2791002" y="344169"/>
                  </a:lnTo>
                  <a:lnTo>
                    <a:pt x="2791002" y="356869"/>
                  </a:lnTo>
                  <a:close/>
                </a:path>
                <a:path w="4161790" h="356870">
                  <a:moveTo>
                    <a:pt x="2765602" y="356869"/>
                  </a:moveTo>
                  <a:lnTo>
                    <a:pt x="2752902" y="356869"/>
                  </a:lnTo>
                  <a:lnTo>
                    <a:pt x="2752902" y="344169"/>
                  </a:lnTo>
                  <a:lnTo>
                    <a:pt x="2765602" y="344169"/>
                  </a:lnTo>
                  <a:lnTo>
                    <a:pt x="2765602" y="356869"/>
                  </a:lnTo>
                  <a:close/>
                </a:path>
                <a:path w="4161790" h="356870">
                  <a:moveTo>
                    <a:pt x="2740202" y="356869"/>
                  </a:moveTo>
                  <a:lnTo>
                    <a:pt x="2727502" y="356869"/>
                  </a:lnTo>
                  <a:lnTo>
                    <a:pt x="2727502" y="344169"/>
                  </a:lnTo>
                  <a:lnTo>
                    <a:pt x="2740202" y="344169"/>
                  </a:lnTo>
                  <a:lnTo>
                    <a:pt x="2740202" y="356869"/>
                  </a:lnTo>
                  <a:close/>
                </a:path>
                <a:path w="4161790" h="356870">
                  <a:moveTo>
                    <a:pt x="2714802" y="356869"/>
                  </a:moveTo>
                  <a:lnTo>
                    <a:pt x="2702102" y="356869"/>
                  </a:lnTo>
                  <a:lnTo>
                    <a:pt x="2702102" y="344169"/>
                  </a:lnTo>
                  <a:lnTo>
                    <a:pt x="2714802" y="344169"/>
                  </a:lnTo>
                  <a:lnTo>
                    <a:pt x="2714802" y="356869"/>
                  </a:lnTo>
                  <a:close/>
                </a:path>
                <a:path w="4161790" h="356870">
                  <a:moveTo>
                    <a:pt x="2689402" y="356869"/>
                  </a:moveTo>
                  <a:lnTo>
                    <a:pt x="2676702" y="356869"/>
                  </a:lnTo>
                  <a:lnTo>
                    <a:pt x="2676702" y="344169"/>
                  </a:lnTo>
                  <a:lnTo>
                    <a:pt x="2689402" y="344169"/>
                  </a:lnTo>
                  <a:lnTo>
                    <a:pt x="2689402" y="356869"/>
                  </a:lnTo>
                  <a:close/>
                </a:path>
                <a:path w="4161790" h="356870">
                  <a:moveTo>
                    <a:pt x="2664002" y="356869"/>
                  </a:moveTo>
                  <a:lnTo>
                    <a:pt x="2651302" y="356869"/>
                  </a:lnTo>
                  <a:lnTo>
                    <a:pt x="2651302" y="344169"/>
                  </a:lnTo>
                  <a:lnTo>
                    <a:pt x="2664002" y="344169"/>
                  </a:lnTo>
                  <a:lnTo>
                    <a:pt x="2664002" y="356869"/>
                  </a:lnTo>
                  <a:close/>
                </a:path>
                <a:path w="4161790" h="356870">
                  <a:moveTo>
                    <a:pt x="2638602" y="356869"/>
                  </a:moveTo>
                  <a:lnTo>
                    <a:pt x="2625902" y="356869"/>
                  </a:lnTo>
                  <a:lnTo>
                    <a:pt x="2625902" y="344169"/>
                  </a:lnTo>
                  <a:lnTo>
                    <a:pt x="2638602" y="344169"/>
                  </a:lnTo>
                  <a:lnTo>
                    <a:pt x="2638602" y="356869"/>
                  </a:lnTo>
                  <a:close/>
                </a:path>
                <a:path w="4161790" h="356870">
                  <a:moveTo>
                    <a:pt x="2613202" y="356869"/>
                  </a:moveTo>
                  <a:lnTo>
                    <a:pt x="2600502" y="356869"/>
                  </a:lnTo>
                  <a:lnTo>
                    <a:pt x="2600502" y="344169"/>
                  </a:lnTo>
                  <a:lnTo>
                    <a:pt x="2613202" y="344169"/>
                  </a:lnTo>
                  <a:lnTo>
                    <a:pt x="2613202" y="356869"/>
                  </a:lnTo>
                  <a:close/>
                </a:path>
                <a:path w="4161790" h="356870">
                  <a:moveTo>
                    <a:pt x="2587802" y="356869"/>
                  </a:moveTo>
                  <a:lnTo>
                    <a:pt x="2575102" y="356869"/>
                  </a:lnTo>
                  <a:lnTo>
                    <a:pt x="2575102" y="344169"/>
                  </a:lnTo>
                  <a:lnTo>
                    <a:pt x="2587802" y="344169"/>
                  </a:lnTo>
                  <a:lnTo>
                    <a:pt x="2587802" y="356869"/>
                  </a:lnTo>
                  <a:close/>
                </a:path>
                <a:path w="4161790" h="356870">
                  <a:moveTo>
                    <a:pt x="2562402" y="356869"/>
                  </a:moveTo>
                  <a:lnTo>
                    <a:pt x="2549702" y="356869"/>
                  </a:lnTo>
                  <a:lnTo>
                    <a:pt x="2549702" y="344169"/>
                  </a:lnTo>
                  <a:lnTo>
                    <a:pt x="2562402" y="344169"/>
                  </a:lnTo>
                  <a:lnTo>
                    <a:pt x="2562402" y="356869"/>
                  </a:lnTo>
                  <a:close/>
                </a:path>
                <a:path w="4161790" h="356870">
                  <a:moveTo>
                    <a:pt x="2537002" y="356869"/>
                  </a:moveTo>
                  <a:lnTo>
                    <a:pt x="2524302" y="356869"/>
                  </a:lnTo>
                  <a:lnTo>
                    <a:pt x="2524302" y="344169"/>
                  </a:lnTo>
                  <a:lnTo>
                    <a:pt x="2537002" y="344169"/>
                  </a:lnTo>
                  <a:lnTo>
                    <a:pt x="2537002" y="356869"/>
                  </a:lnTo>
                  <a:close/>
                </a:path>
                <a:path w="4161790" h="356870">
                  <a:moveTo>
                    <a:pt x="2511602" y="356869"/>
                  </a:moveTo>
                  <a:lnTo>
                    <a:pt x="2498902" y="356869"/>
                  </a:lnTo>
                  <a:lnTo>
                    <a:pt x="2498902" y="344169"/>
                  </a:lnTo>
                  <a:lnTo>
                    <a:pt x="2511602" y="344169"/>
                  </a:lnTo>
                  <a:lnTo>
                    <a:pt x="2511602" y="356869"/>
                  </a:lnTo>
                  <a:close/>
                </a:path>
                <a:path w="4161790" h="356870">
                  <a:moveTo>
                    <a:pt x="2486202" y="356869"/>
                  </a:moveTo>
                  <a:lnTo>
                    <a:pt x="2473502" y="356869"/>
                  </a:lnTo>
                  <a:lnTo>
                    <a:pt x="2473502" y="344169"/>
                  </a:lnTo>
                  <a:lnTo>
                    <a:pt x="2486202" y="344169"/>
                  </a:lnTo>
                  <a:lnTo>
                    <a:pt x="2486202" y="356869"/>
                  </a:lnTo>
                  <a:close/>
                </a:path>
                <a:path w="4161790" h="356870">
                  <a:moveTo>
                    <a:pt x="2460802" y="356869"/>
                  </a:moveTo>
                  <a:lnTo>
                    <a:pt x="2448102" y="356869"/>
                  </a:lnTo>
                  <a:lnTo>
                    <a:pt x="2448102" y="344169"/>
                  </a:lnTo>
                  <a:lnTo>
                    <a:pt x="2460802" y="344169"/>
                  </a:lnTo>
                  <a:lnTo>
                    <a:pt x="2460802" y="356869"/>
                  </a:lnTo>
                  <a:close/>
                </a:path>
                <a:path w="4161790" h="356870">
                  <a:moveTo>
                    <a:pt x="2435402" y="356869"/>
                  </a:moveTo>
                  <a:lnTo>
                    <a:pt x="2422702" y="356869"/>
                  </a:lnTo>
                  <a:lnTo>
                    <a:pt x="2422702" y="344169"/>
                  </a:lnTo>
                  <a:lnTo>
                    <a:pt x="2435402" y="344169"/>
                  </a:lnTo>
                  <a:lnTo>
                    <a:pt x="2435402" y="356869"/>
                  </a:lnTo>
                  <a:close/>
                </a:path>
                <a:path w="4161790" h="356870">
                  <a:moveTo>
                    <a:pt x="2410002" y="356869"/>
                  </a:moveTo>
                  <a:lnTo>
                    <a:pt x="2397302" y="356869"/>
                  </a:lnTo>
                  <a:lnTo>
                    <a:pt x="2397302" y="344169"/>
                  </a:lnTo>
                  <a:lnTo>
                    <a:pt x="2410002" y="344169"/>
                  </a:lnTo>
                  <a:lnTo>
                    <a:pt x="2410002" y="356869"/>
                  </a:lnTo>
                  <a:close/>
                </a:path>
                <a:path w="4161790" h="356870">
                  <a:moveTo>
                    <a:pt x="2384602" y="356869"/>
                  </a:moveTo>
                  <a:lnTo>
                    <a:pt x="2371902" y="356869"/>
                  </a:lnTo>
                  <a:lnTo>
                    <a:pt x="2371902" y="344169"/>
                  </a:lnTo>
                  <a:lnTo>
                    <a:pt x="2384602" y="344169"/>
                  </a:lnTo>
                  <a:lnTo>
                    <a:pt x="2384602" y="356869"/>
                  </a:lnTo>
                  <a:close/>
                </a:path>
                <a:path w="4161790" h="356870">
                  <a:moveTo>
                    <a:pt x="2359202" y="356869"/>
                  </a:moveTo>
                  <a:lnTo>
                    <a:pt x="2346502" y="356869"/>
                  </a:lnTo>
                  <a:lnTo>
                    <a:pt x="2346502" y="344169"/>
                  </a:lnTo>
                  <a:lnTo>
                    <a:pt x="2359202" y="344169"/>
                  </a:lnTo>
                  <a:lnTo>
                    <a:pt x="2359202" y="356869"/>
                  </a:lnTo>
                  <a:close/>
                </a:path>
                <a:path w="4161790" h="356870">
                  <a:moveTo>
                    <a:pt x="2333802" y="356869"/>
                  </a:moveTo>
                  <a:lnTo>
                    <a:pt x="2321102" y="356869"/>
                  </a:lnTo>
                  <a:lnTo>
                    <a:pt x="2321102" y="344169"/>
                  </a:lnTo>
                  <a:lnTo>
                    <a:pt x="2333802" y="344169"/>
                  </a:lnTo>
                  <a:lnTo>
                    <a:pt x="2333802" y="356869"/>
                  </a:lnTo>
                  <a:close/>
                </a:path>
                <a:path w="4161790" h="356870">
                  <a:moveTo>
                    <a:pt x="2308402" y="356869"/>
                  </a:moveTo>
                  <a:lnTo>
                    <a:pt x="2295702" y="356869"/>
                  </a:lnTo>
                  <a:lnTo>
                    <a:pt x="2295702" y="344169"/>
                  </a:lnTo>
                  <a:lnTo>
                    <a:pt x="2308402" y="344169"/>
                  </a:lnTo>
                  <a:lnTo>
                    <a:pt x="2308402" y="356869"/>
                  </a:lnTo>
                  <a:close/>
                </a:path>
                <a:path w="4161790" h="356870">
                  <a:moveTo>
                    <a:pt x="2283002" y="356869"/>
                  </a:moveTo>
                  <a:lnTo>
                    <a:pt x="2270302" y="356869"/>
                  </a:lnTo>
                  <a:lnTo>
                    <a:pt x="2270302" y="344169"/>
                  </a:lnTo>
                  <a:lnTo>
                    <a:pt x="2283002" y="344169"/>
                  </a:lnTo>
                  <a:lnTo>
                    <a:pt x="2283002" y="356869"/>
                  </a:lnTo>
                  <a:close/>
                </a:path>
                <a:path w="4161790" h="356870">
                  <a:moveTo>
                    <a:pt x="2257602" y="356869"/>
                  </a:moveTo>
                  <a:lnTo>
                    <a:pt x="2244902" y="356869"/>
                  </a:lnTo>
                  <a:lnTo>
                    <a:pt x="2244902" y="344169"/>
                  </a:lnTo>
                  <a:lnTo>
                    <a:pt x="2257602" y="344169"/>
                  </a:lnTo>
                  <a:lnTo>
                    <a:pt x="2257602" y="356869"/>
                  </a:lnTo>
                  <a:close/>
                </a:path>
                <a:path w="4161790" h="356870">
                  <a:moveTo>
                    <a:pt x="2232202" y="356869"/>
                  </a:moveTo>
                  <a:lnTo>
                    <a:pt x="2219502" y="356869"/>
                  </a:lnTo>
                  <a:lnTo>
                    <a:pt x="2219502" y="344169"/>
                  </a:lnTo>
                  <a:lnTo>
                    <a:pt x="2232202" y="344169"/>
                  </a:lnTo>
                  <a:lnTo>
                    <a:pt x="2232202" y="356869"/>
                  </a:lnTo>
                  <a:close/>
                </a:path>
                <a:path w="4161790" h="356870">
                  <a:moveTo>
                    <a:pt x="2206802" y="356869"/>
                  </a:moveTo>
                  <a:lnTo>
                    <a:pt x="2194102" y="356869"/>
                  </a:lnTo>
                  <a:lnTo>
                    <a:pt x="2194102" y="344169"/>
                  </a:lnTo>
                  <a:lnTo>
                    <a:pt x="2206802" y="344169"/>
                  </a:lnTo>
                  <a:lnTo>
                    <a:pt x="2206802" y="356869"/>
                  </a:lnTo>
                  <a:close/>
                </a:path>
                <a:path w="4161790" h="356870">
                  <a:moveTo>
                    <a:pt x="2181402" y="356869"/>
                  </a:moveTo>
                  <a:lnTo>
                    <a:pt x="2168702" y="356869"/>
                  </a:lnTo>
                  <a:lnTo>
                    <a:pt x="2168702" y="344169"/>
                  </a:lnTo>
                  <a:lnTo>
                    <a:pt x="2181402" y="344169"/>
                  </a:lnTo>
                  <a:lnTo>
                    <a:pt x="2181402" y="356869"/>
                  </a:lnTo>
                  <a:close/>
                </a:path>
                <a:path w="4161790" h="356870">
                  <a:moveTo>
                    <a:pt x="2156002" y="356869"/>
                  </a:moveTo>
                  <a:lnTo>
                    <a:pt x="2143302" y="356869"/>
                  </a:lnTo>
                  <a:lnTo>
                    <a:pt x="2143302" y="344169"/>
                  </a:lnTo>
                  <a:lnTo>
                    <a:pt x="2156002" y="344169"/>
                  </a:lnTo>
                  <a:lnTo>
                    <a:pt x="2156002" y="356869"/>
                  </a:lnTo>
                  <a:close/>
                </a:path>
                <a:path w="4161790" h="356870">
                  <a:moveTo>
                    <a:pt x="2130602" y="356869"/>
                  </a:moveTo>
                  <a:lnTo>
                    <a:pt x="2117902" y="356869"/>
                  </a:lnTo>
                  <a:lnTo>
                    <a:pt x="2117902" y="344169"/>
                  </a:lnTo>
                  <a:lnTo>
                    <a:pt x="2130602" y="344169"/>
                  </a:lnTo>
                  <a:lnTo>
                    <a:pt x="2130602" y="356869"/>
                  </a:lnTo>
                  <a:close/>
                </a:path>
                <a:path w="4161790" h="356870">
                  <a:moveTo>
                    <a:pt x="2105202" y="356869"/>
                  </a:moveTo>
                  <a:lnTo>
                    <a:pt x="2092502" y="356869"/>
                  </a:lnTo>
                  <a:lnTo>
                    <a:pt x="2092502" y="344169"/>
                  </a:lnTo>
                  <a:lnTo>
                    <a:pt x="2105202" y="344169"/>
                  </a:lnTo>
                  <a:lnTo>
                    <a:pt x="2105202" y="356869"/>
                  </a:lnTo>
                  <a:close/>
                </a:path>
                <a:path w="4161790" h="356870">
                  <a:moveTo>
                    <a:pt x="2079802" y="356869"/>
                  </a:moveTo>
                  <a:lnTo>
                    <a:pt x="2067102" y="356869"/>
                  </a:lnTo>
                  <a:lnTo>
                    <a:pt x="2067102" y="344169"/>
                  </a:lnTo>
                  <a:lnTo>
                    <a:pt x="2079802" y="344169"/>
                  </a:lnTo>
                  <a:lnTo>
                    <a:pt x="2079802" y="356869"/>
                  </a:lnTo>
                  <a:close/>
                </a:path>
                <a:path w="4161790" h="356870">
                  <a:moveTo>
                    <a:pt x="2054402" y="356869"/>
                  </a:moveTo>
                  <a:lnTo>
                    <a:pt x="2041702" y="356869"/>
                  </a:lnTo>
                  <a:lnTo>
                    <a:pt x="2041702" y="344169"/>
                  </a:lnTo>
                  <a:lnTo>
                    <a:pt x="2054402" y="344169"/>
                  </a:lnTo>
                  <a:lnTo>
                    <a:pt x="2054402" y="356869"/>
                  </a:lnTo>
                  <a:close/>
                </a:path>
                <a:path w="4161790" h="356870">
                  <a:moveTo>
                    <a:pt x="2029002" y="356869"/>
                  </a:moveTo>
                  <a:lnTo>
                    <a:pt x="2016302" y="356869"/>
                  </a:lnTo>
                  <a:lnTo>
                    <a:pt x="2016302" y="344169"/>
                  </a:lnTo>
                  <a:lnTo>
                    <a:pt x="2029002" y="344169"/>
                  </a:lnTo>
                  <a:lnTo>
                    <a:pt x="2029002" y="356869"/>
                  </a:lnTo>
                  <a:close/>
                </a:path>
                <a:path w="4161790" h="356870">
                  <a:moveTo>
                    <a:pt x="2003602" y="356869"/>
                  </a:moveTo>
                  <a:lnTo>
                    <a:pt x="1990902" y="356869"/>
                  </a:lnTo>
                  <a:lnTo>
                    <a:pt x="1990902" y="344169"/>
                  </a:lnTo>
                  <a:lnTo>
                    <a:pt x="2003602" y="344169"/>
                  </a:lnTo>
                  <a:lnTo>
                    <a:pt x="2003602" y="356869"/>
                  </a:lnTo>
                  <a:close/>
                </a:path>
                <a:path w="4161790" h="356870">
                  <a:moveTo>
                    <a:pt x="1978202" y="356869"/>
                  </a:moveTo>
                  <a:lnTo>
                    <a:pt x="1965502" y="356869"/>
                  </a:lnTo>
                  <a:lnTo>
                    <a:pt x="1965502" y="344169"/>
                  </a:lnTo>
                  <a:lnTo>
                    <a:pt x="1978202" y="344169"/>
                  </a:lnTo>
                  <a:lnTo>
                    <a:pt x="1978202" y="356869"/>
                  </a:lnTo>
                  <a:close/>
                </a:path>
                <a:path w="4161790" h="356870">
                  <a:moveTo>
                    <a:pt x="1952802" y="356869"/>
                  </a:moveTo>
                  <a:lnTo>
                    <a:pt x="1940102" y="356869"/>
                  </a:lnTo>
                  <a:lnTo>
                    <a:pt x="1940102" y="344169"/>
                  </a:lnTo>
                  <a:lnTo>
                    <a:pt x="1952802" y="344169"/>
                  </a:lnTo>
                  <a:lnTo>
                    <a:pt x="1952802" y="356869"/>
                  </a:lnTo>
                  <a:close/>
                </a:path>
                <a:path w="4161790" h="356870">
                  <a:moveTo>
                    <a:pt x="1927402" y="356869"/>
                  </a:moveTo>
                  <a:lnTo>
                    <a:pt x="1914702" y="356869"/>
                  </a:lnTo>
                  <a:lnTo>
                    <a:pt x="1914702" y="344169"/>
                  </a:lnTo>
                  <a:lnTo>
                    <a:pt x="1927402" y="344169"/>
                  </a:lnTo>
                  <a:lnTo>
                    <a:pt x="1927402" y="356869"/>
                  </a:lnTo>
                  <a:close/>
                </a:path>
                <a:path w="4161790" h="356870">
                  <a:moveTo>
                    <a:pt x="1902002" y="356869"/>
                  </a:moveTo>
                  <a:lnTo>
                    <a:pt x="1889302" y="356869"/>
                  </a:lnTo>
                  <a:lnTo>
                    <a:pt x="1889302" y="344169"/>
                  </a:lnTo>
                  <a:lnTo>
                    <a:pt x="1902002" y="344169"/>
                  </a:lnTo>
                  <a:lnTo>
                    <a:pt x="1902002" y="356869"/>
                  </a:lnTo>
                  <a:close/>
                </a:path>
                <a:path w="4161790" h="356870">
                  <a:moveTo>
                    <a:pt x="1876602" y="356869"/>
                  </a:moveTo>
                  <a:lnTo>
                    <a:pt x="1863902" y="356869"/>
                  </a:lnTo>
                  <a:lnTo>
                    <a:pt x="1863902" y="344169"/>
                  </a:lnTo>
                  <a:lnTo>
                    <a:pt x="1876602" y="344169"/>
                  </a:lnTo>
                  <a:lnTo>
                    <a:pt x="1876602" y="356869"/>
                  </a:lnTo>
                  <a:close/>
                </a:path>
                <a:path w="4161790" h="356870">
                  <a:moveTo>
                    <a:pt x="1851202" y="356869"/>
                  </a:moveTo>
                  <a:lnTo>
                    <a:pt x="1838502" y="356869"/>
                  </a:lnTo>
                  <a:lnTo>
                    <a:pt x="1838502" y="344169"/>
                  </a:lnTo>
                  <a:lnTo>
                    <a:pt x="1851202" y="344169"/>
                  </a:lnTo>
                  <a:lnTo>
                    <a:pt x="1851202" y="356869"/>
                  </a:lnTo>
                  <a:close/>
                </a:path>
                <a:path w="4161790" h="356870">
                  <a:moveTo>
                    <a:pt x="1825802" y="356869"/>
                  </a:moveTo>
                  <a:lnTo>
                    <a:pt x="1813102" y="356869"/>
                  </a:lnTo>
                  <a:lnTo>
                    <a:pt x="1813102" y="344169"/>
                  </a:lnTo>
                  <a:lnTo>
                    <a:pt x="1825802" y="344169"/>
                  </a:lnTo>
                  <a:lnTo>
                    <a:pt x="1825802" y="356869"/>
                  </a:lnTo>
                  <a:close/>
                </a:path>
                <a:path w="4161790" h="356870">
                  <a:moveTo>
                    <a:pt x="1800402" y="356869"/>
                  </a:moveTo>
                  <a:lnTo>
                    <a:pt x="1787702" y="356869"/>
                  </a:lnTo>
                  <a:lnTo>
                    <a:pt x="1787702" y="344169"/>
                  </a:lnTo>
                  <a:lnTo>
                    <a:pt x="1800402" y="344169"/>
                  </a:lnTo>
                  <a:lnTo>
                    <a:pt x="1800402" y="356869"/>
                  </a:lnTo>
                  <a:close/>
                </a:path>
                <a:path w="4161790" h="356870">
                  <a:moveTo>
                    <a:pt x="1775002" y="356869"/>
                  </a:moveTo>
                  <a:lnTo>
                    <a:pt x="1762302" y="356869"/>
                  </a:lnTo>
                  <a:lnTo>
                    <a:pt x="1762302" y="344169"/>
                  </a:lnTo>
                  <a:lnTo>
                    <a:pt x="1775002" y="344169"/>
                  </a:lnTo>
                  <a:lnTo>
                    <a:pt x="1775002" y="356869"/>
                  </a:lnTo>
                  <a:close/>
                </a:path>
                <a:path w="4161790" h="356870">
                  <a:moveTo>
                    <a:pt x="1749602" y="356869"/>
                  </a:moveTo>
                  <a:lnTo>
                    <a:pt x="1736902" y="356869"/>
                  </a:lnTo>
                  <a:lnTo>
                    <a:pt x="1736902" y="344169"/>
                  </a:lnTo>
                  <a:lnTo>
                    <a:pt x="1749602" y="344169"/>
                  </a:lnTo>
                  <a:lnTo>
                    <a:pt x="1749602" y="356869"/>
                  </a:lnTo>
                  <a:close/>
                </a:path>
                <a:path w="4161790" h="356870">
                  <a:moveTo>
                    <a:pt x="1724202" y="356869"/>
                  </a:moveTo>
                  <a:lnTo>
                    <a:pt x="1711502" y="356869"/>
                  </a:lnTo>
                  <a:lnTo>
                    <a:pt x="1711502" y="344169"/>
                  </a:lnTo>
                  <a:lnTo>
                    <a:pt x="1724202" y="344169"/>
                  </a:lnTo>
                  <a:lnTo>
                    <a:pt x="1724202" y="356869"/>
                  </a:lnTo>
                  <a:close/>
                </a:path>
                <a:path w="4161790" h="356870">
                  <a:moveTo>
                    <a:pt x="1698802" y="356869"/>
                  </a:moveTo>
                  <a:lnTo>
                    <a:pt x="1686102" y="356869"/>
                  </a:lnTo>
                  <a:lnTo>
                    <a:pt x="1686102" y="344169"/>
                  </a:lnTo>
                  <a:lnTo>
                    <a:pt x="1698802" y="344169"/>
                  </a:lnTo>
                  <a:lnTo>
                    <a:pt x="1698802" y="356869"/>
                  </a:lnTo>
                  <a:close/>
                </a:path>
                <a:path w="4161790" h="356870">
                  <a:moveTo>
                    <a:pt x="1673402" y="356869"/>
                  </a:moveTo>
                  <a:lnTo>
                    <a:pt x="1660702" y="356869"/>
                  </a:lnTo>
                  <a:lnTo>
                    <a:pt x="1660702" y="344169"/>
                  </a:lnTo>
                  <a:lnTo>
                    <a:pt x="1673402" y="344169"/>
                  </a:lnTo>
                  <a:lnTo>
                    <a:pt x="1673402" y="356869"/>
                  </a:lnTo>
                  <a:close/>
                </a:path>
                <a:path w="4161790" h="356870">
                  <a:moveTo>
                    <a:pt x="1648002" y="356869"/>
                  </a:moveTo>
                  <a:lnTo>
                    <a:pt x="1635302" y="356869"/>
                  </a:lnTo>
                  <a:lnTo>
                    <a:pt x="1635302" y="344169"/>
                  </a:lnTo>
                  <a:lnTo>
                    <a:pt x="1648002" y="344169"/>
                  </a:lnTo>
                  <a:lnTo>
                    <a:pt x="1648002" y="356869"/>
                  </a:lnTo>
                  <a:close/>
                </a:path>
                <a:path w="4161790" h="356870">
                  <a:moveTo>
                    <a:pt x="1622602" y="356869"/>
                  </a:moveTo>
                  <a:lnTo>
                    <a:pt x="1609902" y="356869"/>
                  </a:lnTo>
                  <a:lnTo>
                    <a:pt x="1609902" y="344169"/>
                  </a:lnTo>
                  <a:lnTo>
                    <a:pt x="1622602" y="344169"/>
                  </a:lnTo>
                  <a:lnTo>
                    <a:pt x="1622602" y="356869"/>
                  </a:lnTo>
                  <a:close/>
                </a:path>
                <a:path w="4161790" h="356870">
                  <a:moveTo>
                    <a:pt x="1597202" y="356869"/>
                  </a:moveTo>
                  <a:lnTo>
                    <a:pt x="1584502" y="356869"/>
                  </a:lnTo>
                  <a:lnTo>
                    <a:pt x="1584502" y="344169"/>
                  </a:lnTo>
                  <a:lnTo>
                    <a:pt x="1597202" y="344169"/>
                  </a:lnTo>
                  <a:lnTo>
                    <a:pt x="1597202" y="356869"/>
                  </a:lnTo>
                  <a:close/>
                </a:path>
                <a:path w="4161790" h="356870">
                  <a:moveTo>
                    <a:pt x="1571802" y="356869"/>
                  </a:moveTo>
                  <a:lnTo>
                    <a:pt x="1559102" y="356869"/>
                  </a:lnTo>
                  <a:lnTo>
                    <a:pt x="1559102" y="344169"/>
                  </a:lnTo>
                  <a:lnTo>
                    <a:pt x="1571802" y="344169"/>
                  </a:lnTo>
                  <a:lnTo>
                    <a:pt x="1571802" y="356869"/>
                  </a:lnTo>
                  <a:close/>
                </a:path>
                <a:path w="4161790" h="356870">
                  <a:moveTo>
                    <a:pt x="1546402" y="356869"/>
                  </a:moveTo>
                  <a:lnTo>
                    <a:pt x="1533702" y="356869"/>
                  </a:lnTo>
                  <a:lnTo>
                    <a:pt x="1533702" y="344169"/>
                  </a:lnTo>
                  <a:lnTo>
                    <a:pt x="1546402" y="344169"/>
                  </a:lnTo>
                  <a:lnTo>
                    <a:pt x="1546402" y="356869"/>
                  </a:lnTo>
                  <a:close/>
                </a:path>
                <a:path w="4161790" h="356870">
                  <a:moveTo>
                    <a:pt x="1521002" y="356869"/>
                  </a:moveTo>
                  <a:lnTo>
                    <a:pt x="1508302" y="356869"/>
                  </a:lnTo>
                  <a:lnTo>
                    <a:pt x="1508302" y="344169"/>
                  </a:lnTo>
                  <a:lnTo>
                    <a:pt x="1521002" y="344169"/>
                  </a:lnTo>
                  <a:lnTo>
                    <a:pt x="1521002" y="356869"/>
                  </a:lnTo>
                  <a:close/>
                </a:path>
                <a:path w="4161790" h="356870">
                  <a:moveTo>
                    <a:pt x="1495602" y="356869"/>
                  </a:moveTo>
                  <a:lnTo>
                    <a:pt x="1482902" y="356869"/>
                  </a:lnTo>
                  <a:lnTo>
                    <a:pt x="1482902" y="344169"/>
                  </a:lnTo>
                  <a:lnTo>
                    <a:pt x="1495602" y="344169"/>
                  </a:lnTo>
                  <a:lnTo>
                    <a:pt x="1495602" y="356869"/>
                  </a:lnTo>
                  <a:close/>
                </a:path>
                <a:path w="4161790" h="356870">
                  <a:moveTo>
                    <a:pt x="1470202" y="356869"/>
                  </a:moveTo>
                  <a:lnTo>
                    <a:pt x="1457502" y="356869"/>
                  </a:lnTo>
                  <a:lnTo>
                    <a:pt x="1457502" y="344169"/>
                  </a:lnTo>
                  <a:lnTo>
                    <a:pt x="1470202" y="344169"/>
                  </a:lnTo>
                  <a:lnTo>
                    <a:pt x="1470202" y="356869"/>
                  </a:lnTo>
                  <a:close/>
                </a:path>
                <a:path w="4161790" h="356870">
                  <a:moveTo>
                    <a:pt x="1444802" y="356869"/>
                  </a:moveTo>
                  <a:lnTo>
                    <a:pt x="1432102" y="356869"/>
                  </a:lnTo>
                  <a:lnTo>
                    <a:pt x="1432102" y="344169"/>
                  </a:lnTo>
                  <a:lnTo>
                    <a:pt x="1444802" y="344169"/>
                  </a:lnTo>
                  <a:lnTo>
                    <a:pt x="1444802" y="356869"/>
                  </a:lnTo>
                  <a:close/>
                </a:path>
                <a:path w="4161790" h="356870">
                  <a:moveTo>
                    <a:pt x="1419402" y="356869"/>
                  </a:moveTo>
                  <a:lnTo>
                    <a:pt x="1406702" y="356869"/>
                  </a:lnTo>
                  <a:lnTo>
                    <a:pt x="1406702" y="344169"/>
                  </a:lnTo>
                  <a:lnTo>
                    <a:pt x="1419402" y="344169"/>
                  </a:lnTo>
                  <a:lnTo>
                    <a:pt x="1419402" y="356869"/>
                  </a:lnTo>
                  <a:close/>
                </a:path>
                <a:path w="4161790" h="356870">
                  <a:moveTo>
                    <a:pt x="1394002" y="356869"/>
                  </a:moveTo>
                  <a:lnTo>
                    <a:pt x="1381302" y="356869"/>
                  </a:lnTo>
                  <a:lnTo>
                    <a:pt x="1381302" y="344169"/>
                  </a:lnTo>
                  <a:lnTo>
                    <a:pt x="1394002" y="344169"/>
                  </a:lnTo>
                  <a:lnTo>
                    <a:pt x="1394002" y="356869"/>
                  </a:lnTo>
                  <a:close/>
                </a:path>
                <a:path w="4161790" h="356870">
                  <a:moveTo>
                    <a:pt x="1368602" y="356869"/>
                  </a:moveTo>
                  <a:lnTo>
                    <a:pt x="1355902" y="356869"/>
                  </a:lnTo>
                  <a:lnTo>
                    <a:pt x="1355902" y="344169"/>
                  </a:lnTo>
                  <a:lnTo>
                    <a:pt x="1368602" y="344169"/>
                  </a:lnTo>
                  <a:lnTo>
                    <a:pt x="1368602" y="356869"/>
                  </a:lnTo>
                  <a:close/>
                </a:path>
                <a:path w="4161790" h="356870">
                  <a:moveTo>
                    <a:pt x="1343202" y="356869"/>
                  </a:moveTo>
                  <a:lnTo>
                    <a:pt x="1330502" y="356869"/>
                  </a:lnTo>
                  <a:lnTo>
                    <a:pt x="1330502" y="344169"/>
                  </a:lnTo>
                  <a:lnTo>
                    <a:pt x="1343202" y="344169"/>
                  </a:lnTo>
                  <a:lnTo>
                    <a:pt x="1343202" y="356869"/>
                  </a:lnTo>
                  <a:close/>
                </a:path>
                <a:path w="4161790" h="356870">
                  <a:moveTo>
                    <a:pt x="1317802" y="356869"/>
                  </a:moveTo>
                  <a:lnTo>
                    <a:pt x="1305102" y="356869"/>
                  </a:lnTo>
                  <a:lnTo>
                    <a:pt x="1305102" y="344169"/>
                  </a:lnTo>
                  <a:lnTo>
                    <a:pt x="1317802" y="344169"/>
                  </a:lnTo>
                  <a:lnTo>
                    <a:pt x="1317802" y="356869"/>
                  </a:lnTo>
                  <a:close/>
                </a:path>
                <a:path w="4161790" h="356870">
                  <a:moveTo>
                    <a:pt x="1292402" y="356869"/>
                  </a:moveTo>
                  <a:lnTo>
                    <a:pt x="1279702" y="356869"/>
                  </a:lnTo>
                  <a:lnTo>
                    <a:pt x="1279702" y="344169"/>
                  </a:lnTo>
                  <a:lnTo>
                    <a:pt x="1292402" y="344169"/>
                  </a:lnTo>
                  <a:lnTo>
                    <a:pt x="1292402" y="356869"/>
                  </a:lnTo>
                  <a:close/>
                </a:path>
                <a:path w="4161790" h="356870">
                  <a:moveTo>
                    <a:pt x="1267002" y="356869"/>
                  </a:moveTo>
                  <a:lnTo>
                    <a:pt x="1254302" y="356869"/>
                  </a:lnTo>
                  <a:lnTo>
                    <a:pt x="1254302" y="344169"/>
                  </a:lnTo>
                  <a:lnTo>
                    <a:pt x="1267002" y="344169"/>
                  </a:lnTo>
                  <a:lnTo>
                    <a:pt x="1267002" y="356869"/>
                  </a:lnTo>
                  <a:close/>
                </a:path>
                <a:path w="4161790" h="356870">
                  <a:moveTo>
                    <a:pt x="1241602" y="356869"/>
                  </a:moveTo>
                  <a:lnTo>
                    <a:pt x="1228902" y="356869"/>
                  </a:lnTo>
                  <a:lnTo>
                    <a:pt x="1228902" y="344169"/>
                  </a:lnTo>
                  <a:lnTo>
                    <a:pt x="1241602" y="344169"/>
                  </a:lnTo>
                  <a:lnTo>
                    <a:pt x="1241602" y="356869"/>
                  </a:lnTo>
                  <a:close/>
                </a:path>
                <a:path w="4161790" h="356870">
                  <a:moveTo>
                    <a:pt x="1216202" y="356869"/>
                  </a:moveTo>
                  <a:lnTo>
                    <a:pt x="1203502" y="356869"/>
                  </a:lnTo>
                  <a:lnTo>
                    <a:pt x="1203502" y="344169"/>
                  </a:lnTo>
                  <a:lnTo>
                    <a:pt x="1216202" y="344169"/>
                  </a:lnTo>
                  <a:lnTo>
                    <a:pt x="1216202" y="356869"/>
                  </a:lnTo>
                  <a:close/>
                </a:path>
                <a:path w="4161790" h="356870">
                  <a:moveTo>
                    <a:pt x="1190802" y="356869"/>
                  </a:moveTo>
                  <a:lnTo>
                    <a:pt x="1178102" y="356869"/>
                  </a:lnTo>
                  <a:lnTo>
                    <a:pt x="1178102" y="344169"/>
                  </a:lnTo>
                  <a:lnTo>
                    <a:pt x="1190802" y="344169"/>
                  </a:lnTo>
                  <a:lnTo>
                    <a:pt x="1190802" y="356869"/>
                  </a:lnTo>
                  <a:close/>
                </a:path>
                <a:path w="4161790" h="356870">
                  <a:moveTo>
                    <a:pt x="1165402" y="356869"/>
                  </a:moveTo>
                  <a:lnTo>
                    <a:pt x="1152702" y="356869"/>
                  </a:lnTo>
                  <a:lnTo>
                    <a:pt x="1152702" y="344169"/>
                  </a:lnTo>
                  <a:lnTo>
                    <a:pt x="1165402" y="344169"/>
                  </a:lnTo>
                  <a:lnTo>
                    <a:pt x="1165402" y="356869"/>
                  </a:lnTo>
                  <a:close/>
                </a:path>
                <a:path w="4161790" h="356870">
                  <a:moveTo>
                    <a:pt x="1140002" y="356869"/>
                  </a:moveTo>
                  <a:lnTo>
                    <a:pt x="1127302" y="356869"/>
                  </a:lnTo>
                  <a:lnTo>
                    <a:pt x="1127302" y="344169"/>
                  </a:lnTo>
                  <a:lnTo>
                    <a:pt x="1140002" y="344169"/>
                  </a:lnTo>
                  <a:lnTo>
                    <a:pt x="1140002" y="356869"/>
                  </a:lnTo>
                  <a:close/>
                </a:path>
                <a:path w="4161790" h="356870">
                  <a:moveTo>
                    <a:pt x="1114602" y="356869"/>
                  </a:moveTo>
                  <a:lnTo>
                    <a:pt x="1101902" y="356869"/>
                  </a:lnTo>
                  <a:lnTo>
                    <a:pt x="1101902" y="344169"/>
                  </a:lnTo>
                  <a:lnTo>
                    <a:pt x="1114602" y="344169"/>
                  </a:lnTo>
                  <a:lnTo>
                    <a:pt x="1114602" y="356869"/>
                  </a:lnTo>
                  <a:close/>
                </a:path>
                <a:path w="4161790" h="356870">
                  <a:moveTo>
                    <a:pt x="1089202" y="356869"/>
                  </a:moveTo>
                  <a:lnTo>
                    <a:pt x="1076502" y="356869"/>
                  </a:lnTo>
                  <a:lnTo>
                    <a:pt x="1076502" y="344169"/>
                  </a:lnTo>
                  <a:lnTo>
                    <a:pt x="1089202" y="344169"/>
                  </a:lnTo>
                  <a:lnTo>
                    <a:pt x="1089202" y="356869"/>
                  </a:lnTo>
                  <a:close/>
                </a:path>
                <a:path w="4161790" h="356870">
                  <a:moveTo>
                    <a:pt x="1063802" y="356869"/>
                  </a:moveTo>
                  <a:lnTo>
                    <a:pt x="1051102" y="356869"/>
                  </a:lnTo>
                  <a:lnTo>
                    <a:pt x="1051102" y="344169"/>
                  </a:lnTo>
                  <a:lnTo>
                    <a:pt x="1063802" y="344169"/>
                  </a:lnTo>
                  <a:lnTo>
                    <a:pt x="1063802" y="356869"/>
                  </a:lnTo>
                  <a:close/>
                </a:path>
                <a:path w="4161790" h="356870">
                  <a:moveTo>
                    <a:pt x="1038402" y="356869"/>
                  </a:moveTo>
                  <a:lnTo>
                    <a:pt x="1025702" y="356869"/>
                  </a:lnTo>
                  <a:lnTo>
                    <a:pt x="1025702" y="344169"/>
                  </a:lnTo>
                  <a:lnTo>
                    <a:pt x="1038402" y="344169"/>
                  </a:lnTo>
                  <a:lnTo>
                    <a:pt x="1038402" y="356869"/>
                  </a:lnTo>
                  <a:close/>
                </a:path>
                <a:path w="4161790" h="356870">
                  <a:moveTo>
                    <a:pt x="1013002" y="356869"/>
                  </a:moveTo>
                  <a:lnTo>
                    <a:pt x="1000302" y="356869"/>
                  </a:lnTo>
                  <a:lnTo>
                    <a:pt x="1000302" y="344169"/>
                  </a:lnTo>
                  <a:lnTo>
                    <a:pt x="1013002" y="344169"/>
                  </a:lnTo>
                  <a:lnTo>
                    <a:pt x="1013002" y="356869"/>
                  </a:lnTo>
                  <a:close/>
                </a:path>
                <a:path w="4161790" h="356870">
                  <a:moveTo>
                    <a:pt x="987602" y="356869"/>
                  </a:moveTo>
                  <a:lnTo>
                    <a:pt x="974902" y="356869"/>
                  </a:lnTo>
                  <a:lnTo>
                    <a:pt x="974902" y="344169"/>
                  </a:lnTo>
                  <a:lnTo>
                    <a:pt x="987602" y="344169"/>
                  </a:lnTo>
                  <a:lnTo>
                    <a:pt x="987602" y="356869"/>
                  </a:lnTo>
                  <a:close/>
                </a:path>
                <a:path w="4161790" h="356870">
                  <a:moveTo>
                    <a:pt x="962202" y="356869"/>
                  </a:moveTo>
                  <a:lnTo>
                    <a:pt x="949502" y="356869"/>
                  </a:lnTo>
                  <a:lnTo>
                    <a:pt x="949502" y="344169"/>
                  </a:lnTo>
                  <a:lnTo>
                    <a:pt x="962202" y="344169"/>
                  </a:lnTo>
                  <a:lnTo>
                    <a:pt x="962202" y="356869"/>
                  </a:lnTo>
                  <a:close/>
                </a:path>
                <a:path w="4161790" h="356870">
                  <a:moveTo>
                    <a:pt x="936802" y="356869"/>
                  </a:moveTo>
                  <a:lnTo>
                    <a:pt x="924102" y="356869"/>
                  </a:lnTo>
                  <a:lnTo>
                    <a:pt x="924102" y="344169"/>
                  </a:lnTo>
                  <a:lnTo>
                    <a:pt x="936802" y="344169"/>
                  </a:lnTo>
                  <a:lnTo>
                    <a:pt x="936802" y="356869"/>
                  </a:lnTo>
                  <a:close/>
                </a:path>
                <a:path w="4161790" h="356870">
                  <a:moveTo>
                    <a:pt x="911402" y="356869"/>
                  </a:moveTo>
                  <a:lnTo>
                    <a:pt x="898702" y="356869"/>
                  </a:lnTo>
                  <a:lnTo>
                    <a:pt x="898702" y="344169"/>
                  </a:lnTo>
                  <a:lnTo>
                    <a:pt x="911402" y="344169"/>
                  </a:lnTo>
                  <a:lnTo>
                    <a:pt x="911402" y="356869"/>
                  </a:lnTo>
                  <a:close/>
                </a:path>
                <a:path w="4161790" h="356870">
                  <a:moveTo>
                    <a:pt x="886002" y="356869"/>
                  </a:moveTo>
                  <a:lnTo>
                    <a:pt x="873302" y="356869"/>
                  </a:lnTo>
                  <a:lnTo>
                    <a:pt x="873302" y="344169"/>
                  </a:lnTo>
                  <a:lnTo>
                    <a:pt x="886002" y="344169"/>
                  </a:lnTo>
                  <a:lnTo>
                    <a:pt x="886002" y="356869"/>
                  </a:lnTo>
                  <a:close/>
                </a:path>
                <a:path w="4161790" h="356870">
                  <a:moveTo>
                    <a:pt x="860602" y="356869"/>
                  </a:moveTo>
                  <a:lnTo>
                    <a:pt x="847902" y="356869"/>
                  </a:lnTo>
                  <a:lnTo>
                    <a:pt x="847902" y="344169"/>
                  </a:lnTo>
                  <a:lnTo>
                    <a:pt x="860602" y="344169"/>
                  </a:lnTo>
                  <a:lnTo>
                    <a:pt x="860602" y="356869"/>
                  </a:lnTo>
                  <a:close/>
                </a:path>
                <a:path w="4161790" h="356870">
                  <a:moveTo>
                    <a:pt x="835202" y="356869"/>
                  </a:moveTo>
                  <a:lnTo>
                    <a:pt x="822502" y="356869"/>
                  </a:lnTo>
                  <a:lnTo>
                    <a:pt x="822502" y="344169"/>
                  </a:lnTo>
                  <a:lnTo>
                    <a:pt x="835202" y="344169"/>
                  </a:lnTo>
                  <a:lnTo>
                    <a:pt x="835202" y="356869"/>
                  </a:lnTo>
                  <a:close/>
                </a:path>
                <a:path w="4161790" h="356870">
                  <a:moveTo>
                    <a:pt x="809802" y="356869"/>
                  </a:moveTo>
                  <a:lnTo>
                    <a:pt x="797102" y="356869"/>
                  </a:lnTo>
                  <a:lnTo>
                    <a:pt x="797102" y="344169"/>
                  </a:lnTo>
                  <a:lnTo>
                    <a:pt x="809802" y="344169"/>
                  </a:lnTo>
                  <a:lnTo>
                    <a:pt x="809802" y="356869"/>
                  </a:lnTo>
                  <a:close/>
                </a:path>
                <a:path w="4161790" h="356870">
                  <a:moveTo>
                    <a:pt x="784402" y="356869"/>
                  </a:moveTo>
                  <a:lnTo>
                    <a:pt x="771702" y="356869"/>
                  </a:lnTo>
                  <a:lnTo>
                    <a:pt x="771702" y="344169"/>
                  </a:lnTo>
                  <a:lnTo>
                    <a:pt x="784402" y="344169"/>
                  </a:lnTo>
                  <a:lnTo>
                    <a:pt x="784402" y="356869"/>
                  </a:lnTo>
                  <a:close/>
                </a:path>
                <a:path w="4161790" h="356870">
                  <a:moveTo>
                    <a:pt x="759002" y="356869"/>
                  </a:moveTo>
                  <a:lnTo>
                    <a:pt x="746302" y="356869"/>
                  </a:lnTo>
                  <a:lnTo>
                    <a:pt x="746302" y="344169"/>
                  </a:lnTo>
                  <a:lnTo>
                    <a:pt x="759002" y="344169"/>
                  </a:lnTo>
                  <a:lnTo>
                    <a:pt x="759002" y="356869"/>
                  </a:lnTo>
                  <a:close/>
                </a:path>
                <a:path w="4161790" h="356870">
                  <a:moveTo>
                    <a:pt x="733602" y="356869"/>
                  </a:moveTo>
                  <a:lnTo>
                    <a:pt x="720902" y="356869"/>
                  </a:lnTo>
                  <a:lnTo>
                    <a:pt x="720902" y="344169"/>
                  </a:lnTo>
                  <a:lnTo>
                    <a:pt x="733602" y="344169"/>
                  </a:lnTo>
                  <a:lnTo>
                    <a:pt x="733602" y="356869"/>
                  </a:lnTo>
                  <a:close/>
                </a:path>
                <a:path w="4161790" h="356870">
                  <a:moveTo>
                    <a:pt x="708202" y="356869"/>
                  </a:moveTo>
                  <a:lnTo>
                    <a:pt x="695502" y="356869"/>
                  </a:lnTo>
                  <a:lnTo>
                    <a:pt x="695502" y="344169"/>
                  </a:lnTo>
                  <a:lnTo>
                    <a:pt x="708202" y="344169"/>
                  </a:lnTo>
                  <a:lnTo>
                    <a:pt x="708202" y="356869"/>
                  </a:lnTo>
                  <a:close/>
                </a:path>
                <a:path w="4161790" h="356870">
                  <a:moveTo>
                    <a:pt x="682802" y="356869"/>
                  </a:moveTo>
                  <a:lnTo>
                    <a:pt x="670102" y="356869"/>
                  </a:lnTo>
                  <a:lnTo>
                    <a:pt x="670102" y="344169"/>
                  </a:lnTo>
                  <a:lnTo>
                    <a:pt x="682802" y="344169"/>
                  </a:lnTo>
                  <a:lnTo>
                    <a:pt x="682802" y="356869"/>
                  </a:lnTo>
                  <a:close/>
                </a:path>
                <a:path w="4161790" h="356870">
                  <a:moveTo>
                    <a:pt x="657402" y="356869"/>
                  </a:moveTo>
                  <a:lnTo>
                    <a:pt x="644702" y="356869"/>
                  </a:lnTo>
                  <a:lnTo>
                    <a:pt x="644702" y="344169"/>
                  </a:lnTo>
                  <a:lnTo>
                    <a:pt x="657402" y="344169"/>
                  </a:lnTo>
                  <a:lnTo>
                    <a:pt x="657402" y="356869"/>
                  </a:lnTo>
                  <a:close/>
                </a:path>
                <a:path w="4161790" h="356870">
                  <a:moveTo>
                    <a:pt x="632002" y="356869"/>
                  </a:moveTo>
                  <a:lnTo>
                    <a:pt x="619302" y="356869"/>
                  </a:lnTo>
                  <a:lnTo>
                    <a:pt x="619302" y="344169"/>
                  </a:lnTo>
                  <a:lnTo>
                    <a:pt x="632002" y="344169"/>
                  </a:lnTo>
                  <a:lnTo>
                    <a:pt x="632002" y="356869"/>
                  </a:lnTo>
                  <a:close/>
                </a:path>
                <a:path w="4161790" h="356870">
                  <a:moveTo>
                    <a:pt x="606602" y="356869"/>
                  </a:moveTo>
                  <a:lnTo>
                    <a:pt x="593902" y="356869"/>
                  </a:lnTo>
                  <a:lnTo>
                    <a:pt x="593902" y="344169"/>
                  </a:lnTo>
                  <a:lnTo>
                    <a:pt x="606602" y="344169"/>
                  </a:lnTo>
                  <a:lnTo>
                    <a:pt x="606602" y="356869"/>
                  </a:lnTo>
                  <a:close/>
                </a:path>
                <a:path w="4161790" h="356870">
                  <a:moveTo>
                    <a:pt x="581202" y="356869"/>
                  </a:moveTo>
                  <a:lnTo>
                    <a:pt x="568502" y="356869"/>
                  </a:lnTo>
                  <a:lnTo>
                    <a:pt x="568502" y="344169"/>
                  </a:lnTo>
                  <a:lnTo>
                    <a:pt x="581202" y="344169"/>
                  </a:lnTo>
                  <a:lnTo>
                    <a:pt x="581202" y="356869"/>
                  </a:lnTo>
                  <a:close/>
                </a:path>
                <a:path w="4161790" h="356870">
                  <a:moveTo>
                    <a:pt x="555802" y="356869"/>
                  </a:moveTo>
                  <a:lnTo>
                    <a:pt x="543102" y="356869"/>
                  </a:lnTo>
                  <a:lnTo>
                    <a:pt x="543102" y="344169"/>
                  </a:lnTo>
                  <a:lnTo>
                    <a:pt x="555802" y="344169"/>
                  </a:lnTo>
                  <a:lnTo>
                    <a:pt x="555802" y="356869"/>
                  </a:lnTo>
                  <a:close/>
                </a:path>
                <a:path w="4161790" h="356870">
                  <a:moveTo>
                    <a:pt x="530402" y="356869"/>
                  </a:moveTo>
                  <a:lnTo>
                    <a:pt x="517702" y="356869"/>
                  </a:lnTo>
                  <a:lnTo>
                    <a:pt x="517702" y="344169"/>
                  </a:lnTo>
                  <a:lnTo>
                    <a:pt x="530402" y="344169"/>
                  </a:lnTo>
                  <a:lnTo>
                    <a:pt x="530402" y="356869"/>
                  </a:lnTo>
                  <a:close/>
                </a:path>
                <a:path w="4161790" h="356870">
                  <a:moveTo>
                    <a:pt x="505002" y="356869"/>
                  </a:moveTo>
                  <a:lnTo>
                    <a:pt x="492302" y="356869"/>
                  </a:lnTo>
                  <a:lnTo>
                    <a:pt x="492302" y="344169"/>
                  </a:lnTo>
                  <a:lnTo>
                    <a:pt x="505002" y="344169"/>
                  </a:lnTo>
                  <a:lnTo>
                    <a:pt x="505002" y="356869"/>
                  </a:lnTo>
                  <a:close/>
                </a:path>
                <a:path w="4161790" h="356870">
                  <a:moveTo>
                    <a:pt x="479602" y="356869"/>
                  </a:moveTo>
                  <a:lnTo>
                    <a:pt x="466902" y="356869"/>
                  </a:lnTo>
                  <a:lnTo>
                    <a:pt x="466902" y="344169"/>
                  </a:lnTo>
                  <a:lnTo>
                    <a:pt x="479602" y="344169"/>
                  </a:lnTo>
                  <a:lnTo>
                    <a:pt x="479602" y="356869"/>
                  </a:lnTo>
                  <a:close/>
                </a:path>
                <a:path w="4161790" h="356870">
                  <a:moveTo>
                    <a:pt x="454202" y="356869"/>
                  </a:moveTo>
                  <a:lnTo>
                    <a:pt x="441502" y="356869"/>
                  </a:lnTo>
                  <a:lnTo>
                    <a:pt x="441502" y="344169"/>
                  </a:lnTo>
                  <a:lnTo>
                    <a:pt x="454202" y="344169"/>
                  </a:lnTo>
                  <a:lnTo>
                    <a:pt x="454202" y="356869"/>
                  </a:lnTo>
                  <a:close/>
                </a:path>
                <a:path w="4161790" h="356870">
                  <a:moveTo>
                    <a:pt x="428802" y="356869"/>
                  </a:moveTo>
                  <a:lnTo>
                    <a:pt x="416102" y="356869"/>
                  </a:lnTo>
                  <a:lnTo>
                    <a:pt x="416102" y="344169"/>
                  </a:lnTo>
                  <a:lnTo>
                    <a:pt x="428802" y="344169"/>
                  </a:lnTo>
                  <a:lnTo>
                    <a:pt x="428802" y="356869"/>
                  </a:lnTo>
                  <a:close/>
                </a:path>
                <a:path w="4161790" h="356870">
                  <a:moveTo>
                    <a:pt x="403402" y="356869"/>
                  </a:moveTo>
                  <a:lnTo>
                    <a:pt x="390702" y="356869"/>
                  </a:lnTo>
                  <a:lnTo>
                    <a:pt x="390702" y="344169"/>
                  </a:lnTo>
                  <a:lnTo>
                    <a:pt x="403402" y="344169"/>
                  </a:lnTo>
                  <a:lnTo>
                    <a:pt x="403402" y="356869"/>
                  </a:lnTo>
                  <a:close/>
                </a:path>
                <a:path w="4161790" h="356870">
                  <a:moveTo>
                    <a:pt x="378002" y="356869"/>
                  </a:moveTo>
                  <a:lnTo>
                    <a:pt x="365302" y="356869"/>
                  </a:lnTo>
                  <a:lnTo>
                    <a:pt x="365302" y="344169"/>
                  </a:lnTo>
                  <a:lnTo>
                    <a:pt x="378002" y="344169"/>
                  </a:lnTo>
                  <a:lnTo>
                    <a:pt x="378002" y="356869"/>
                  </a:lnTo>
                  <a:close/>
                </a:path>
                <a:path w="4161790" h="356870">
                  <a:moveTo>
                    <a:pt x="352602" y="356869"/>
                  </a:moveTo>
                  <a:lnTo>
                    <a:pt x="339902" y="356869"/>
                  </a:lnTo>
                  <a:lnTo>
                    <a:pt x="339902" y="344169"/>
                  </a:lnTo>
                  <a:lnTo>
                    <a:pt x="352602" y="344169"/>
                  </a:lnTo>
                  <a:lnTo>
                    <a:pt x="352602" y="356869"/>
                  </a:lnTo>
                  <a:close/>
                </a:path>
                <a:path w="4161790" h="356870">
                  <a:moveTo>
                    <a:pt x="327202" y="356869"/>
                  </a:moveTo>
                  <a:lnTo>
                    <a:pt x="314502" y="356869"/>
                  </a:lnTo>
                  <a:lnTo>
                    <a:pt x="314502" y="344169"/>
                  </a:lnTo>
                  <a:lnTo>
                    <a:pt x="327202" y="344169"/>
                  </a:lnTo>
                  <a:lnTo>
                    <a:pt x="327202" y="356869"/>
                  </a:lnTo>
                  <a:close/>
                </a:path>
                <a:path w="4161790" h="356870">
                  <a:moveTo>
                    <a:pt x="301802" y="356869"/>
                  </a:moveTo>
                  <a:lnTo>
                    <a:pt x="289102" y="356869"/>
                  </a:lnTo>
                  <a:lnTo>
                    <a:pt x="289102" y="344169"/>
                  </a:lnTo>
                  <a:lnTo>
                    <a:pt x="301802" y="344169"/>
                  </a:lnTo>
                  <a:lnTo>
                    <a:pt x="301802" y="356869"/>
                  </a:lnTo>
                  <a:close/>
                </a:path>
                <a:path w="4161790" h="356870">
                  <a:moveTo>
                    <a:pt x="276402" y="356869"/>
                  </a:moveTo>
                  <a:lnTo>
                    <a:pt x="263702" y="356869"/>
                  </a:lnTo>
                  <a:lnTo>
                    <a:pt x="263702" y="344169"/>
                  </a:lnTo>
                  <a:lnTo>
                    <a:pt x="276402" y="344169"/>
                  </a:lnTo>
                  <a:lnTo>
                    <a:pt x="276402" y="356869"/>
                  </a:lnTo>
                  <a:close/>
                </a:path>
                <a:path w="4161790" h="356870">
                  <a:moveTo>
                    <a:pt x="251002" y="356869"/>
                  </a:moveTo>
                  <a:lnTo>
                    <a:pt x="238302" y="356869"/>
                  </a:lnTo>
                  <a:lnTo>
                    <a:pt x="238302" y="344169"/>
                  </a:lnTo>
                  <a:lnTo>
                    <a:pt x="251002" y="344169"/>
                  </a:lnTo>
                  <a:lnTo>
                    <a:pt x="251002" y="356869"/>
                  </a:lnTo>
                  <a:close/>
                </a:path>
                <a:path w="4161790" h="356870">
                  <a:moveTo>
                    <a:pt x="225602" y="356869"/>
                  </a:moveTo>
                  <a:lnTo>
                    <a:pt x="212902" y="356869"/>
                  </a:lnTo>
                  <a:lnTo>
                    <a:pt x="212902" y="344169"/>
                  </a:lnTo>
                  <a:lnTo>
                    <a:pt x="225602" y="344169"/>
                  </a:lnTo>
                  <a:lnTo>
                    <a:pt x="225602" y="356869"/>
                  </a:lnTo>
                  <a:close/>
                </a:path>
                <a:path w="4161790" h="356870">
                  <a:moveTo>
                    <a:pt x="200202" y="356869"/>
                  </a:moveTo>
                  <a:lnTo>
                    <a:pt x="187502" y="356869"/>
                  </a:lnTo>
                  <a:lnTo>
                    <a:pt x="187502" y="344169"/>
                  </a:lnTo>
                  <a:lnTo>
                    <a:pt x="200202" y="344169"/>
                  </a:lnTo>
                  <a:lnTo>
                    <a:pt x="200202" y="356869"/>
                  </a:lnTo>
                  <a:close/>
                </a:path>
                <a:path w="4161790" h="356870">
                  <a:moveTo>
                    <a:pt x="174802" y="356869"/>
                  </a:moveTo>
                  <a:lnTo>
                    <a:pt x="162102" y="356869"/>
                  </a:lnTo>
                  <a:lnTo>
                    <a:pt x="162102" y="344169"/>
                  </a:lnTo>
                  <a:lnTo>
                    <a:pt x="174802" y="344169"/>
                  </a:lnTo>
                  <a:lnTo>
                    <a:pt x="174802" y="356869"/>
                  </a:lnTo>
                  <a:close/>
                </a:path>
                <a:path w="4161790" h="356870">
                  <a:moveTo>
                    <a:pt x="149402" y="356869"/>
                  </a:moveTo>
                  <a:lnTo>
                    <a:pt x="136702" y="356869"/>
                  </a:lnTo>
                  <a:lnTo>
                    <a:pt x="136702" y="344169"/>
                  </a:lnTo>
                  <a:lnTo>
                    <a:pt x="149402" y="344169"/>
                  </a:lnTo>
                  <a:lnTo>
                    <a:pt x="149402" y="356869"/>
                  </a:lnTo>
                  <a:close/>
                </a:path>
                <a:path w="4161790" h="356870">
                  <a:moveTo>
                    <a:pt x="124002" y="356869"/>
                  </a:moveTo>
                  <a:lnTo>
                    <a:pt x="111302" y="356869"/>
                  </a:lnTo>
                  <a:lnTo>
                    <a:pt x="111302" y="344169"/>
                  </a:lnTo>
                  <a:lnTo>
                    <a:pt x="124002" y="344169"/>
                  </a:lnTo>
                  <a:lnTo>
                    <a:pt x="124002" y="356869"/>
                  </a:lnTo>
                  <a:close/>
                </a:path>
                <a:path w="4161790" h="356870">
                  <a:moveTo>
                    <a:pt x="98602" y="356869"/>
                  </a:moveTo>
                  <a:lnTo>
                    <a:pt x="85902" y="356869"/>
                  </a:lnTo>
                  <a:lnTo>
                    <a:pt x="85902" y="344169"/>
                  </a:lnTo>
                  <a:lnTo>
                    <a:pt x="98602" y="344169"/>
                  </a:lnTo>
                  <a:lnTo>
                    <a:pt x="98602" y="356869"/>
                  </a:lnTo>
                  <a:close/>
                </a:path>
                <a:path w="4161790" h="356870">
                  <a:moveTo>
                    <a:pt x="61904" y="344119"/>
                  </a:moveTo>
                  <a:lnTo>
                    <a:pt x="61239" y="344119"/>
                  </a:lnTo>
                  <a:lnTo>
                    <a:pt x="61007" y="344096"/>
                  </a:lnTo>
                  <a:lnTo>
                    <a:pt x="61904" y="344119"/>
                  </a:lnTo>
                  <a:close/>
                </a:path>
                <a:path w="4161790" h="356870">
                  <a:moveTo>
                    <a:pt x="73202" y="356869"/>
                  </a:moveTo>
                  <a:lnTo>
                    <a:pt x="63626" y="356869"/>
                  </a:lnTo>
                  <a:lnTo>
                    <a:pt x="60439" y="356793"/>
                  </a:lnTo>
                  <a:lnTo>
                    <a:pt x="60020" y="356755"/>
                  </a:lnTo>
                  <a:lnTo>
                    <a:pt x="60985" y="344098"/>
                  </a:lnTo>
                  <a:lnTo>
                    <a:pt x="61239" y="344119"/>
                  </a:lnTo>
                  <a:lnTo>
                    <a:pt x="61904" y="344119"/>
                  </a:lnTo>
                  <a:lnTo>
                    <a:pt x="63868" y="344169"/>
                  </a:lnTo>
                  <a:lnTo>
                    <a:pt x="73202" y="344169"/>
                  </a:lnTo>
                  <a:lnTo>
                    <a:pt x="73202" y="356869"/>
                  </a:lnTo>
                  <a:close/>
                </a:path>
                <a:path w="4161790" h="356870">
                  <a:moveTo>
                    <a:pt x="39417" y="338010"/>
                  </a:moveTo>
                  <a:lnTo>
                    <a:pt x="39128" y="337870"/>
                  </a:lnTo>
                  <a:lnTo>
                    <a:pt x="39417" y="338010"/>
                  </a:lnTo>
                  <a:close/>
                </a:path>
                <a:path w="4161790" h="356870">
                  <a:moveTo>
                    <a:pt x="39558" y="338116"/>
                  </a:moveTo>
                  <a:lnTo>
                    <a:pt x="39373" y="338010"/>
                  </a:lnTo>
                  <a:lnTo>
                    <a:pt x="39558" y="338116"/>
                  </a:lnTo>
                  <a:close/>
                </a:path>
                <a:path w="4161790" h="356870">
                  <a:moveTo>
                    <a:pt x="39759" y="338175"/>
                  </a:moveTo>
                  <a:lnTo>
                    <a:pt x="39408" y="338010"/>
                  </a:lnTo>
                  <a:lnTo>
                    <a:pt x="39759" y="338175"/>
                  </a:lnTo>
                  <a:close/>
                </a:path>
                <a:path w="4161790" h="356870">
                  <a:moveTo>
                    <a:pt x="46431" y="354444"/>
                  </a:moveTo>
                  <a:lnTo>
                    <a:pt x="44767" y="354012"/>
                  </a:lnTo>
                  <a:lnTo>
                    <a:pt x="38912" y="351866"/>
                  </a:lnTo>
                  <a:lnTo>
                    <a:pt x="33337" y="349186"/>
                  </a:lnTo>
                  <a:lnTo>
                    <a:pt x="32969" y="348957"/>
                  </a:lnTo>
                  <a:lnTo>
                    <a:pt x="39558" y="338116"/>
                  </a:lnTo>
                  <a:lnTo>
                    <a:pt x="39759" y="338175"/>
                  </a:lnTo>
                  <a:lnTo>
                    <a:pt x="43646" y="340055"/>
                  </a:lnTo>
                  <a:lnTo>
                    <a:pt x="44145" y="340296"/>
                  </a:lnTo>
                  <a:lnTo>
                    <a:pt x="48342" y="341795"/>
                  </a:lnTo>
                  <a:lnTo>
                    <a:pt x="48831" y="341972"/>
                  </a:lnTo>
                  <a:lnTo>
                    <a:pt x="49593" y="342138"/>
                  </a:lnTo>
                  <a:lnTo>
                    <a:pt x="46431" y="354444"/>
                  </a:lnTo>
                  <a:close/>
                </a:path>
                <a:path w="4161790" h="356870">
                  <a:moveTo>
                    <a:pt x="44145" y="340296"/>
                  </a:moveTo>
                  <a:lnTo>
                    <a:pt x="43561" y="340055"/>
                  </a:lnTo>
                  <a:lnTo>
                    <a:pt x="43905" y="340180"/>
                  </a:lnTo>
                  <a:lnTo>
                    <a:pt x="44145" y="340296"/>
                  </a:lnTo>
                  <a:close/>
                </a:path>
                <a:path w="4161790" h="356870">
                  <a:moveTo>
                    <a:pt x="43905" y="340180"/>
                  </a:moveTo>
                  <a:lnTo>
                    <a:pt x="43561" y="340055"/>
                  </a:lnTo>
                  <a:lnTo>
                    <a:pt x="43905" y="340180"/>
                  </a:lnTo>
                  <a:close/>
                </a:path>
                <a:path w="4161790" h="356870">
                  <a:moveTo>
                    <a:pt x="44224" y="340296"/>
                  </a:moveTo>
                  <a:lnTo>
                    <a:pt x="43905" y="340180"/>
                  </a:lnTo>
                  <a:lnTo>
                    <a:pt x="44224" y="340296"/>
                  </a:lnTo>
                  <a:close/>
                </a:path>
                <a:path w="4161790" h="356870">
                  <a:moveTo>
                    <a:pt x="48831" y="341972"/>
                  </a:moveTo>
                  <a:lnTo>
                    <a:pt x="48234" y="341795"/>
                  </a:lnTo>
                  <a:lnTo>
                    <a:pt x="48587" y="341884"/>
                  </a:lnTo>
                  <a:lnTo>
                    <a:pt x="48831" y="341972"/>
                  </a:lnTo>
                  <a:close/>
                </a:path>
                <a:path w="4161790" h="356870">
                  <a:moveTo>
                    <a:pt x="48587" y="341884"/>
                  </a:moveTo>
                  <a:lnTo>
                    <a:pt x="48234" y="341795"/>
                  </a:lnTo>
                  <a:lnTo>
                    <a:pt x="48587" y="341884"/>
                  </a:lnTo>
                  <a:close/>
                </a:path>
                <a:path w="4161790" h="356870">
                  <a:moveTo>
                    <a:pt x="48939" y="341972"/>
                  </a:moveTo>
                  <a:lnTo>
                    <a:pt x="48587" y="341884"/>
                  </a:lnTo>
                  <a:lnTo>
                    <a:pt x="48939" y="341972"/>
                  </a:lnTo>
                  <a:close/>
                </a:path>
                <a:path w="4161790" h="356870">
                  <a:moveTo>
                    <a:pt x="21640" y="340931"/>
                  </a:moveTo>
                  <a:lnTo>
                    <a:pt x="18656" y="338213"/>
                  </a:lnTo>
                  <a:lnTo>
                    <a:pt x="14541" y="333692"/>
                  </a:lnTo>
                  <a:lnTo>
                    <a:pt x="12293" y="330669"/>
                  </a:lnTo>
                  <a:lnTo>
                    <a:pt x="22453" y="323075"/>
                  </a:lnTo>
                  <a:lnTo>
                    <a:pt x="24182" y="325374"/>
                  </a:lnTo>
                  <a:lnTo>
                    <a:pt x="24536" y="325843"/>
                  </a:lnTo>
                  <a:lnTo>
                    <a:pt x="27458" y="329018"/>
                  </a:lnTo>
                  <a:lnTo>
                    <a:pt x="27851" y="329450"/>
                  </a:lnTo>
                  <a:lnTo>
                    <a:pt x="30187" y="331533"/>
                  </a:lnTo>
                  <a:lnTo>
                    <a:pt x="21640" y="340931"/>
                  </a:lnTo>
                  <a:close/>
                </a:path>
                <a:path w="4161790" h="356870">
                  <a:moveTo>
                    <a:pt x="24536" y="325843"/>
                  </a:moveTo>
                  <a:lnTo>
                    <a:pt x="24142" y="325374"/>
                  </a:lnTo>
                  <a:lnTo>
                    <a:pt x="24375" y="325629"/>
                  </a:lnTo>
                  <a:lnTo>
                    <a:pt x="24536" y="325843"/>
                  </a:lnTo>
                  <a:close/>
                </a:path>
                <a:path w="4161790" h="356870">
                  <a:moveTo>
                    <a:pt x="24375" y="325629"/>
                  </a:moveTo>
                  <a:lnTo>
                    <a:pt x="24142" y="325374"/>
                  </a:lnTo>
                  <a:lnTo>
                    <a:pt x="24375" y="325629"/>
                  </a:lnTo>
                  <a:close/>
                </a:path>
                <a:path w="4161790" h="356870">
                  <a:moveTo>
                    <a:pt x="24570" y="325843"/>
                  </a:moveTo>
                  <a:lnTo>
                    <a:pt x="24375" y="325629"/>
                  </a:lnTo>
                  <a:lnTo>
                    <a:pt x="24570" y="325843"/>
                  </a:lnTo>
                  <a:close/>
                </a:path>
                <a:path w="4161790" h="356870">
                  <a:moveTo>
                    <a:pt x="27851" y="329450"/>
                  </a:moveTo>
                  <a:lnTo>
                    <a:pt x="27419" y="329018"/>
                  </a:lnTo>
                  <a:lnTo>
                    <a:pt x="27643" y="329222"/>
                  </a:lnTo>
                  <a:lnTo>
                    <a:pt x="27851" y="329450"/>
                  </a:lnTo>
                  <a:close/>
                </a:path>
                <a:path w="4161790" h="356870">
                  <a:moveTo>
                    <a:pt x="27643" y="329222"/>
                  </a:moveTo>
                  <a:lnTo>
                    <a:pt x="27419" y="329018"/>
                  </a:lnTo>
                  <a:lnTo>
                    <a:pt x="27643" y="329222"/>
                  </a:lnTo>
                  <a:close/>
                </a:path>
                <a:path w="4161790" h="356870">
                  <a:moveTo>
                    <a:pt x="27894" y="329450"/>
                  </a:moveTo>
                  <a:lnTo>
                    <a:pt x="27643" y="329222"/>
                  </a:lnTo>
                  <a:lnTo>
                    <a:pt x="27894" y="329450"/>
                  </a:lnTo>
                  <a:close/>
                </a:path>
                <a:path w="4161790" h="356870">
                  <a:moveTo>
                    <a:pt x="5334" y="318642"/>
                  </a:moveTo>
                  <a:lnTo>
                    <a:pt x="5003" y="317957"/>
                  </a:lnTo>
                  <a:lnTo>
                    <a:pt x="2857" y="312102"/>
                  </a:lnTo>
                  <a:lnTo>
                    <a:pt x="1308" y="306069"/>
                  </a:lnTo>
                  <a:lnTo>
                    <a:pt x="1092" y="304888"/>
                  </a:lnTo>
                  <a:lnTo>
                    <a:pt x="13601" y="302653"/>
                  </a:lnTo>
                  <a:lnTo>
                    <a:pt x="13665" y="303136"/>
                  </a:lnTo>
                  <a:lnTo>
                    <a:pt x="14921" y="308038"/>
                  </a:lnTo>
                  <a:lnTo>
                    <a:pt x="15074" y="308635"/>
                  </a:lnTo>
                  <a:lnTo>
                    <a:pt x="16602" y="312724"/>
                  </a:lnTo>
                  <a:lnTo>
                    <a:pt x="16747" y="313145"/>
                  </a:lnTo>
                  <a:lnTo>
                    <a:pt x="5334" y="318642"/>
                  </a:lnTo>
                  <a:close/>
                </a:path>
                <a:path w="4161790" h="356870">
                  <a:moveTo>
                    <a:pt x="13727" y="303379"/>
                  </a:moveTo>
                  <a:lnTo>
                    <a:pt x="13665" y="303136"/>
                  </a:lnTo>
                  <a:lnTo>
                    <a:pt x="13727" y="303379"/>
                  </a:lnTo>
                  <a:close/>
                </a:path>
                <a:path w="4161790" h="356870">
                  <a:moveTo>
                    <a:pt x="13785" y="303606"/>
                  </a:moveTo>
                  <a:lnTo>
                    <a:pt x="13727" y="303379"/>
                  </a:lnTo>
                  <a:lnTo>
                    <a:pt x="13785" y="303606"/>
                  </a:lnTo>
                  <a:close/>
                </a:path>
                <a:path w="4161790" h="356870">
                  <a:moveTo>
                    <a:pt x="15074" y="308635"/>
                  </a:moveTo>
                  <a:lnTo>
                    <a:pt x="14897" y="308038"/>
                  </a:lnTo>
                  <a:lnTo>
                    <a:pt x="14980" y="308269"/>
                  </a:lnTo>
                  <a:lnTo>
                    <a:pt x="15074" y="308635"/>
                  </a:lnTo>
                  <a:close/>
                </a:path>
                <a:path w="4161790" h="356870">
                  <a:moveTo>
                    <a:pt x="14980" y="308269"/>
                  </a:moveTo>
                  <a:lnTo>
                    <a:pt x="14897" y="308038"/>
                  </a:lnTo>
                  <a:lnTo>
                    <a:pt x="14980" y="308269"/>
                  </a:lnTo>
                  <a:close/>
                </a:path>
                <a:path w="4161790" h="356870">
                  <a:moveTo>
                    <a:pt x="15114" y="308635"/>
                  </a:moveTo>
                  <a:lnTo>
                    <a:pt x="14980" y="308269"/>
                  </a:lnTo>
                  <a:lnTo>
                    <a:pt x="15114" y="308635"/>
                  </a:lnTo>
                  <a:close/>
                </a:path>
                <a:path w="4161790" h="356870">
                  <a:moveTo>
                    <a:pt x="16747" y="313145"/>
                  </a:moveTo>
                  <a:lnTo>
                    <a:pt x="16573" y="312724"/>
                  </a:lnTo>
                  <a:lnTo>
                    <a:pt x="16679" y="312935"/>
                  </a:lnTo>
                  <a:lnTo>
                    <a:pt x="16747" y="313145"/>
                  </a:lnTo>
                  <a:close/>
                </a:path>
                <a:path w="4161790" h="356870">
                  <a:moveTo>
                    <a:pt x="16679" y="312935"/>
                  </a:moveTo>
                  <a:lnTo>
                    <a:pt x="16573" y="312724"/>
                  </a:lnTo>
                  <a:lnTo>
                    <a:pt x="16679" y="312935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4934584" y="5322569"/>
              <a:ext cx="2537460" cy="0"/>
            </a:xfrm>
            <a:custGeom>
              <a:avLst/>
              <a:gdLst/>
              <a:ahLst/>
              <a:cxnLst/>
              <a:rect l="l" t="t" r="r" b="b"/>
              <a:pathLst>
                <a:path w="2537459">
                  <a:moveTo>
                    <a:pt x="0" y="0"/>
                  </a:moveTo>
                  <a:lnTo>
                    <a:pt x="2537460" y="0"/>
                  </a:lnTo>
                </a:path>
              </a:pathLst>
            </a:custGeom>
            <a:ln w="7632">
              <a:solidFill>
                <a:srgbClr val="BEBEBE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4934584" y="5647054"/>
            <a:ext cx="6695440" cy="593725"/>
            <a:chOff x="4934584" y="5647054"/>
            <a:chExt cx="6695440" cy="593725"/>
          </a:xfrm>
        </p:grpSpPr>
        <p:sp>
          <p:nvSpPr>
            <p:cNvPr id="38" name="object 38"/>
            <p:cNvSpPr/>
            <p:nvPr/>
          </p:nvSpPr>
          <p:spPr>
            <a:xfrm>
              <a:off x="7468234" y="5647054"/>
              <a:ext cx="4161790" cy="593725"/>
            </a:xfrm>
            <a:custGeom>
              <a:avLst/>
              <a:gdLst/>
              <a:ahLst/>
              <a:cxnLst/>
              <a:rect l="l" t="t" r="r" b="b"/>
              <a:pathLst>
                <a:path w="4161790" h="593725">
                  <a:moveTo>
                    <a:pt x="12700" y="490537"/>
                  </a:moveTo>
                  <a:lnTo>
                    <a:pt x="0" y="490537"/>
                  </a:lnTo>
                  <a:lnTo>
                    <a:pt x="0" y="477837"/>
                  </a:lnTo>
                  <a:lnTo>
                    <a:pt x="12700" y="477837"/>
                  </a:lnTo>
                  <a:lnTo>
                    <a:pt x="12700" y="490537"/>
                  </a:lnTo>
                  <a:close/>
                </a:path>
                <a:path w="4161790" h="593725">
                  <a:moveTo>
                    <a:pt x="12700" y="465137"/>
                  </a:moveTo>
                  <a:lnTo>
                    <a:pt x="0" y="465137"/>
                  </a:lnTo>
                  <a:lnTo>
                    <a:pt x="0" y="452437"/>
                  </a:lnTo>
                  <a:lnTo>
                    <a:pt x="12700" y="452437"/>
                  </a:lnTo>
                  <a:lnTo>
                    <a:pt x="12700" y="465137"/>
                  </a:lnTo>
                  <a:close/>
                </a:path>
                <a:path w="4161790" h="593725">
                  <a:moveTo>
                    <a:pt x="12700" y="439737"/>
                  </a:moveTo>
                  <a:lnTo>
                    <a:pt x="0" y="439737"/>
                  </a:lnTo>
                  <a:lnTo>
                    <a:pt x="0" y="427037"/>
                  </a:lnTo>
                  <a:lnTo>
                    <a:pt x="12700" y="427037"/>
                  </a:lnTo>
                  <a:lnTo>
                    <a:pt x="12700" y="439737"/>
                  </a:lnTo>
                  <a:close/>
                </a:path>
                <a:path w="4161790" h="593725">
                  <a:moveTo>
                    <a:pt x="12700" y="414337"/>
                  </a:moveTo>
                  <a:lnTo>
                    <a:pt x="0" y="414337"/>
                  </a:lnTo>
                  <a:lnTo>
                    <a:pt x="0" y="401637"/>
                  </a:lnTo>
                  <a:lnTo>
                    <a:pt x="12700" y="401637"/>
                  </a:lnTo>
                  <a:lnTo>
                    <a:pt x="12700" y="414337"/>
                  </a:lnTo>
                  <a:close/>
                </a:path>
                <a:path w="4161790" h="593725">
                  <a:moveTo>
                    <a:pt x="12700" y="388937"/>
                  </a:moveTo>
                  <a:lnTo>
                    <a:pt x="0" y="388937"/>
                  </a:lnTo>
                  <a:lnTo>
                    <a:pt x="0" y="376237"/>
                  </a:lnTo>
                  <a:lnTo>
                    <a:pt x="12700" y="376237"/>
                  </a:lnTo>
                  <a:lnTo>
                    <a:pt x="12700" y="388937"/>
                  </a:lnTo>
                  <a:close/>
                </a:path>
                <a:path w="4161790" h="593725">
                  <a:moveTo>
                    <a:pt x="12700" y="363537"/>
                  </a:moveTo>
                  <a:lnTo>
                    <a:pt x="0" y="363537"/>
                  </a:lnTo>
                  <a:lnTo>
                    <a:pt x="0" y="350837"/>
                  </a:lnTo>
                  <a:lnTo>
                    <a:pt x="12700" y="350837"/>
                  </a:lnTo>
                  <a:lnTo>
                    <a:pt x="12700" y="363537"/>
                  </a:lnTo>
                  <a:close/>
                </a:path>
                <a:path w="4161790" h="593725">
                  <a:moveTo>
                    <a:pt x="12700" y="338137"/>
                  </a:moveTo>
                  <a:lnTo>
                    <a:pt x="0" y="338137"/>
                  </a:lnTo>
                  <a:lnTo>
                    <a:pt x="0" y="325437"/>
                  </a:lnTo>
                  <a:lnTo>
                    <a:pt x="12700" y="325437"/>
                  </a:lnTo>
                  <a:lnTo>
                    <a:pt x="12700" y="338137"/>
                  </a:lnTo>
                  <a:close/>
                </a:path>
                <a:path w="4161790" h="593725">
                  <a:moveTo>
                    <a:pt x="12700" y="312737"/>
                  </a:moveTo>
                  <a:lnTo>
                    <a:pt x="0" y="312737"/>
                  </a:lnTo>
                  <a:lnTo>
                    <a:pt x="0" y="300037"/>
                  </a:lnTo>
                  <a:lnTo>
                    <a:pt x="12700" y="300037"/>
                  </a:lnTo>
                  <a:lnTo>
                    <a:pt x="12700" y="312737"/>
                  </a:lnTo>
                  <a:close/>
                </a:path>
                <a:path w="4161790" h="593725">
                  <a:moveTo>
                    <a:pt x="12700" y="287337"/>
                  </a:moveTo>
                  <a:lnTo>
                    <a:pt x="0" y="287337"/>
                  </a:lnTo>
                  <a:lnTo>
                    <a:pt x="0" y="274637"/>
                  </a:lnTo>
                  <a:lnTo>
                    <a:pt x="12700" y="274637"/>
                  </a:lnTo>
                  <a:lnTo>
                    <a:pt x="12700" y="287337"/>
                  </a:lnTo>
                  <a:close/>
                </a:path>
                <a:path w="4161790" h="593725">
                  <a:moveTo>
                    <a:pt x="12700" y="261937"/>
                  </a:moveTo>
                  <a:lnTo>
                    <a:pt x="0" y="261937"/>
                  </a:lnTo>
                  <a:lnTo>
                    <a:pt x="0" y="249237"/>
                  </a:lnTo>
                  <a:lnTo>
                    <a:pt x="12700" y="249237"/>
                  </a:lnTo>
                  <a:lnTo>
                    <a:pt x="12700" y="261937"/>
                  </a:lnTo>
                  <a:close/>
                </a:path>
                <a:path w="4161790" h="593725">
                  <a:moveTo>
                    <a:pt x="12700" y="236537"/>
                  </a:moveTo>
                  <a:lnTo>
                    <a:pt x="0" y="236537"/>
                  </a:lnTo>
                  <a:lnTo>
                    <a:pt x="0" y="223837"/>
                  </a:lnTo>
                  <a:lnTo>
                    <a:pt x="12700" y="223837"/>
                  </a:lnTo>
                  <a:lnTo>
                    <a:pt x="12700" y="236537"/>
                  </a:lnTo>
                  <a:close/>
                </a:path>
                <a:path w="4161790" h="593725">
                  <a:moveTo>
                    <a:pt x="12700" y="211137"/>
                  </a:moveTo>
                  <a:lnTo>
                    <a:pt x="0" y="211137"/>
                  </a:lnTo>
                  <a:lnTo>
                    <a:pt x="0" y="198437"/>
                  </a:lnTo>
                  <a:lnTo>
                    <a:pt x="12700" y="198437"/>
                  </a:lnTo>
                  <a:lnTo>
                    <a:pt x="12700" y="211137"/>
                  </a:lnTo>
                  <a:close/>
                </a:path>
                <a:path w="4161790" h="593725">
                  <a:moveTo>
                    <a:pt x="12700" y="185737"/>
                  </a:moveTo>
                  <a:lnTo>
                    <a:pt x="0" y="185737"/>
                  </a:lnTo>
                  <a:lnTo>
                    <a:pt x="0" y="173037"/>
                  </a:lnTo>
                  <a:lnTo>
                    <a:pt x="12700" y="173037"/>
                  </a:lnTo>
                  <a:lnTo>
                    <a:pt x="12700" y="185737"/>
                  </a:lnTo>
                  <a:close/>
                </a:path>
                <a:path w="4161790" h="593725">
                  <a:moveTo>
                    <a:pt x="12700" y="160337"/>
                  </a:moveTo>
                  <a:lnTo>
                    <a:pt x="0" y="160337"/>
                  </a:lnTo>
                  <a:lnTo>
                    <a:pt x="0" y="147637"/>
                  </a:lnTo>
                  <a:lnTo>
                    <a:pt x="12700" y="147637"/>
                  </a:lnTo>
                  <a:lnTo>
                    <a:pt x="12700" y="160337"/>
                  </a:lnTo>
                  <a:close/>
                </a:path>
                <a:path w="4161790" h="593725">
                  <a:moveTo>
                    <a:pt x="12700" y="134937"/>
                  </a:moveTo>
                  <a:lnTo>
                    <a:pt x="0" y="134937"/>
                  </a:lnTo>
                  <a:lnTo>
                    <a:pt x="0" y="122237"/>
                  </a:lnTo>
                  <a:lnTo>
                    <a:pt x="12700" y="122237"/>
                  </a:lnTo>
                  <a:lnTo>
                    <a:pt x="12700" y="134937"/>
                  </a:lnTo>
                  <a:close/>
                </a:path>
                <a:path w="4161790" h="593725">
                  <a:moveTo>
                    <a:pt x="12700" y="109537"/>
                  </a:moveTo>
                  <a:lnTo>
                    <a:pt x="0" y="109537"/>
                  </a:lnTo>
                  <a:lnTo>
                    <a:pt x="107" y="98691"/>
                  </a:lnTo>
                  <a:lnTo>
                    <a:pt x="173" y="97320"/>
                  </a:lnTo>
                  <a:lnTo>
                    <a:pt x="254" y="96367"/>
                  </a:lnTo>
                  <a:lnTo>
                    <a:pt x="12915" y="97320"/>
                  </a:lnTo>
                  <a:lnTo>
                    <a:pt x="12826" y="98361"/>
                  </a:lnTo>
                  <a:lnTo>
                    <a:pt x="12700" y="103187"/>
                  </a:lnTo>
                  <a:lnTo>
                    <a:pt x="12700" y="109537"/>
                  </a:lnTo>
                  <a:close/>
                </a:path>
                <a:path w="4161790" h="593725">
                  <a:moveTo>
                    <a:pt x="12826" y="98398"/>
                  </a:moveTo>
                  <a:close/>
                </a:path>
                <a:path w="4161790" h="593725">
                  <a:moveTo>
                    <a:pt x="12818" y="98691"/>
                  </a:moveTo>
                  <a:lnTo>
                    <a:pt x="12826" y="98398"/>
                  </a:lnTo>
                  <a:lnTo>
                    <a:pt x="12818" y="98691"/>
                  </a:lnTo>
                  <a:close/>
                </a:path>
                <a:path w="4161790" h="593725">
                  <a:moveTo>
                    <a:pt x="14465" y="85369"/>
                  </a:moveTo>
                  <a:lnTo>
                    <a:pt x="1955" y="83146"/>
                  </a:lnTo>
                  <a:lnTo>
                    <a:pt x="2095" y="82397"/>
                  </a:lnTo>
                  <a:lnTo>
                    <a:pt x="3251" y="77406"/>
                  </a:lnTo>
                  <a:lnTo>
                    <a:pt x="4635" y="72504"/>
                  </a:lnTo>
                  <a:lnTo>
                    <a:pt x="5499" y="69964"/>
                  </a:lnTo>
                  <a:lnTo>
                    <a:pt x="17525" y="74041"/>
                  </a:lnTo>
                  <a:lnTo>
                    <a:pt x="16728" y="76428"/>
                  </a:lnTo>
                  <a:lnTo>
                    <a:pt x="15512" y="80721"/>
                  </a:lnTo>
                  <a:lnTo>
                    <a:pt x="14511" y="85102"/>
                  </a:lnTo>
                  <a:lnTo>
                    <a:pt x="14465" y="85369"/>
                  </a:lnTo>
                  <a:close/>
                </a:path>
                <a:path w="4161790" h="593725">
                  <a:moveTo>
                    <a:pt x="16803" y="76162"/>
                  </a:moveTo>
                  <a:close/>
                </a:path>
                <a:path w="4161790" h="593725">
                  <a:moveTo>
                    <a:pt x="16728" y="76428"/>
                  </a:moveTo>
                  <a:lnTo>
                    <a:pt x="16803" y="76162"/>
                  </a:lnTo>
                  <a:lnTo>
                    <a:pt x="16728" y="76428"/>
                  </a:lnTo>
                  <a:close/>
                </a:path>
                <a:path w="4161790" h="593725">
                  <a:moveTo>
                    <a:pt x="15538" y="80610"/>
                  </a:moveTo>
                  <a:lnTo>
                    <a:pt x="15582" y="80416"/>
                  </a:lnTo>
                  <a:lnTo>
                    <a:pt x="15538" y="80610"/>
                  </a:lnTo>
                  <a:close/>
                </a:path>
                <a:path w="4161790" h="593725">
                  <a:moveTo>
                    <a:pt x="15512" y="80721"/>
                  </a:moveTo>
                  <a:close/>
                </a:path>
                <a:path w="4161790" h="593725">
                  <a:moveTo>
                    <a:pt x="14537" y="84955"/>
                  </a:moveTo>
                  <a:lnTo>
                    <a:pt x="14566" y="84785"/>
                  </a:lnTo>
                  <a:lnTo>
                    <a:pt x="14537" y="84955"/>
                  </a:lnTo>
                  <a:close/>
                </a:path>
                <a:path w="4161790" h="593725">
                  <a:moveTo>
                    <a:pt x="14511" y="85102"/>
                  </a:moveTo>
                  <a:lnTo>
                    <a:pt x="14537" y="84955"/>
                  </a:lnTo>
                  <a:lnTo>
                    <a:pt x="14511" y="85102"/>
                  </a:lnTo>
                  <a:close/>
                </a:path>
                <a:path w="4161790" h="593725">
                  <a:moveTo>
                    <a:pt x="22021" y="63182"/>
                  </a:moveTo>
                  <a:lnTo>
                    <a:pt x="10718" y="57391"/>
                  </a:lnTo>
                  <a:lnTo>
                    <a:pt x="12458" y="54000"/>
                  </a:lnTo>
                  <a:lnTo>
                    <a:pt x="14935" y="49669"/>
                  </a:lnTo>
                  <a:lnTo>
                    <a:pt x="17373" y="45872"/>
                  </a:lnTo>
                  <a:lnTo>
                    <a:pt x="28067" y="52730"/>
                  </a:lnTo>
                  <a:lnTo>
                    <a:pt x="25888" y="56134"/>
                  </a:lnTo>
                  <a:lnTo>
                    <a:pt x="23705" y="59918"/>
                  </a:lnTo>
                  <a:lnTo>
                    <a:pt x="22021" y="63182"/>
                  </a:lnTo>
                  <a:close/>
                </a:path>
                <a:path w="4161790" h="593725">
                  <a:moveTo>
                    <a:pt x="25717" y="56400"/>
                  </a:moveTo>
                  <a:lnTo>
                    <a:pt x="25869" y="56134"/>
                  </a:lnTo>
                  <a:lnTo>
                    <a:pt x="25717" y="56400"/>
                  </a:lnTo>
                  <a:close/>
                </a:path>
                <a:path w="4161790" h="593725">
                  <a:moveTo>
                    <a:pt x="23545" y="60198"/>
                  </a:moveTo>
                  <a:lnTo>
                    <a:pt x="23685" y="59918"/>
                  </a:lnTo>
                  <a:lnTo>
                    <a:pt x="23545" y="60198"/>
                  </a:lnTo>
                  <a:close/>
                </a:path>
                <a:path w="4161790" h="593725">
                  <a:moveTo>
                    <a:pt x="35280" y="43408"/>
                  </a:moveTo>
                  <a:lnTo>
                    <a:pt x="25679" y="35102"/>
                  </a:lnTo>
                  <a:lnTo>
                    <a:pt x="26809" y="33807"/>
                  </a:lnTo>
                  <a:lnTo>
                    <a:pt x="30225" y="30225"/>
                  </a:lnTo>
                  <a:lnTo>
                    <a:pt x="33807" y="26809"/>
                  </a:lnTo>
                  <a:lnTo>
                    <a:pt x="35318" y="25501"/>
                  </a:lnTo>
                  <a:lnTo>
                    <a:pt x="43624" y="35102"/>
                  </a:lnTo>
                  <a:lnTo>
                    <a:pt x="42227" y="36309"/>
                  </a:lnTo>
                  <a:lnTo>
                    <a:pt x="39101" y="39306"/>
                  </a:lnTo>
                  <a:lnTo>
                    <a:pt x="36110" y="42456"/>
                  </a:lnTo>
                  <a:lnTo>
                    <a:pt x="35280" y="43408"/>
                  </a:lnTo>
                  <a:close/>
                </a:path>
                <a:path w="4161790" h="593725">
                  <a:moveTo>
                    <a:pt x="42389" y="36168"/>
                  </a:moveTo>
                  <a:close/>
                </a:path>
                <a:path w="4161790" h="593725">
                  <a:moveTo>
                    <a:pt x="42242" y="36309"/>
                  </a:moveTo>
                  <a:lnTo>
                    <a:pt x="42389" y="36168"/>
                  </a:lnTo>
                  <a:lnTo>
                    <a:pt x="42242" y="36309"/>
                  </a:lnTo>
                  <a:close/>
                </a:path>
                <a:path w="4161790" h="593725">
                  <a:moveTo>
                    <a:pt x="39201" y="39201"/>
                  </a:moveTo>
                  <a:close/>
                </a:path>
                <a:path w="4161790" h="593725">
                  <a:moveTo>
                    <a:pt x="39101" y="39306"/>
                  </a:moveTo>
                  <a:close/>
                </a:path>
                <a:path w="4161790" h="593725">
                  <a:moveTo>
                    <a:pt x="36154" y="42404"/>
                  </a:moveTo>
                  <a:lnTo>
                    <a:pt x="36309" y="42227"/>
                  </a:lnTo>
                  <a:lnTo>
                    <a:pt x="36154" y="42404"/>
                  </a:lnTo>
                  <a:close/>
                </a:path>
                <a:path w="4161790" h="593725">
                  <a:moveTo>
                    <a:pt x="36110" y="42456"/>
                  </a:moveTo>
                  <a:close/>
                </a:path>
                <a:path w="4161790" h="593725">
                  <a:moveTo>
                    <a:pt x="52959" y="27914"/>
                  </a:moveTo>
                  <a:lnTo>
                    <a:pt x="46113" y="17221"/>
                  </a:lnTo>
                  <a:lnTo>
                    <a:pt x="49669" y="14935"/>
                  </a:lnTo>
                  <a:lnTo>
                    <a:pt x="54000" y="12458"/>
                  </a:lnTo>
                  <a:lnTo>
                    <a:pt x="57645" y="10591"/>
                  </a:lnTo>
                  <a:lnTo>
                    <a:pt x="63423" y="21894"/>
                  </a:lnTo>
                  <a:lnTo>
                    <a:pt x="59918" y="23685"/>
                  </a:lnTo>
                  <a:lnTo>
                    <a:pt x="56134" y="25869"/>
                  </a:lnTo>
                  <a:lnTo>
                    <a:pt x="52959" y="27914"/>
                  </a:lnTo>
                  <a:close/>
                </a:path>
                <a:path w="4161790" h="593725">
                  <a:moveTo>
                    <a:pt x="59953" y="23685"/>
                  </a:moveTo>
                  <a:lnTo>
                    <a:pt x="60198" y="23545"/>
                  </a:lnTo>
                  <a:lnTo>
                    <a:pt x="59953" y="23685"/>
                  </a:lnTo>
                  <a:close/>
                </a:path>
                <a:path w="4161790" h="593725">
                  <a:moveTo>
                    <a:pt x="56161" y="25869"/>
                  </a:moveTo>
                  <a:lnTo>
                    <a:pt x="56400" y="25717"/>
                  </a:lnTo>
                  <a:lnTo>
                    <a:pt x="56161" y="25869"/>
                  </a:lnTo>
                  <a:close/>
                </a:path>
                <a:path w="4161790" h="593725">
                  <a:moveTo>
                    <a:pt x="74307" y="17437"/>
                  </a:moveTo>
                  <a:lnTo>
                    <a:pt x="70243" y="5410"/>
                  </a:lnTo>
                  <a:lnTo>
                    <a:pt x="72504" y="4635"/>
                  </a:lnTo>
                  <a:lnTo>
                    <a:pt x="77406" y="3251"/>
                  </a:lnTo>
                  <a:lnTo>
                    <a:pt x="82397" y="2095"/>
                  </a:lnTo>
                  <a:lnTo>
                    <a:pt x="83413" y="1917"/>
                  </a:lnTo>
                  <a:lnTo>
                    <a:pt x="85648" y="14414"/>
                  </a:lnTo>
                  <a:lnTo>
                    <a:pt x="84785" y="14566"/>
                  </a:lnTo>
                  <a:lnTo>
                    <a:pt x="80416" y="15582"/>
                  </a:lnTo>
                  <a:lnTo>
                    <a:pt x="76480" y="16713"/>
                  </a:lnTo>
                  <a:lnTo>
                    <a:pt x="74307" y="17437"/>
                  </a:lnTo>
                  <a:close/>
                </a:path>
                <a:path w="4161790" h="593725">
                  <a:moveTo>
                    <a:pt x="84964" y="14535"/>
                  </a:moveTo>
                  <a:lnTo>
                    <a:pt x="85102" y="14503"/>
                  </a:lnTo>
                  <a:lnTo>
                    <a:pt x="84964" y="14535"/>
                  </a:lnTo>
                  <a:close/>
                </a:path>
                <a:path w="4161790" h="593725">
                  <a:moveTo>
                    <a:pt x="84827" y="14566"/>
                  </a:moveTo>
                  <a:lnTo>
                    <a:pt x="84964" y="14535"/>
                  </a:lnTo>
                  <a:lnTo>
                    <a:pt x="84827" y="14566"/>
                  </a:lnTo>
                  <a:close/>
                </a:path>
                <a:path w="4161790" h="593725">
                  <a:moveTo>
                    <a:pt x="80610" y="15538"/>
                  </a:moveTo>
                  <a:lnTo>
                    <a:pt x="80747" y="15506"/>
                  </a:lnTo>
                  <a:lnTo>
                    <a:pt x="80610" y="15538"/>
                  </a:lnTo>
                  <a:close/>
                </a:path>
                <a:path w="4161790" h="593725">
                  <a:moveTo>
                    <a:pt x="80453" y="15582"/>
                  </a:moveTo>
                  <a:lnTo>
                    <a:pt x="80610" y="15538"/>
                  </a:lnTo>
                  <a:lnTo>
                    <a:pt x="80453" y="15582"/>
                  </a:lnTo>
                  <a:close/>
                </a:path>
                <a:path w="4161790" h="593725">
                  <a:moveTo>
                    <a:pt x="76166" y="16802"/>
                  </a:moveTo>
                  <a:lnTo>
                    <a:pt x="76428" y="16713"/>
                  </a:lnTo>
                  <a:lnTo>
                    <a:pt x="76166" y="16802"/>
                  </a:lnTo>
                  <a:close/>
                </a:path>
                <a:path w="4161790" h="593725">
                  <a:moveTo>
                    <a:pt x="76130" y="16814"/>
                  </a:moveTo>
                  <a:close/>
                </a:path>
                <a:path w="4161790" h="593725">
                  <a:moveTo>
                    <a:pt x="97599" y="12890"/>
                  </a:moveTo>
                  <a:lnTo>
                    <a:pt x="96647" y="228"/>
                  </a:lnTo>
                  <a:lnTo>
                    <a:pt x="97878" y="127"/>
                  </a:lnTo>
                  <a:lnTo>
                    <a:pt x="103111" y="0"/>
                  </a:lnTo>
                  <a:lnTo>
                    <a:pt x="109816" y="0"/>
                  </a:lnTo>
                  <a:lnTo>
                    <a:pt x="109816" y="12700"/>
                  </a:lnTo>
                  <a:lnTo>
                    <a:pt x="103352" y="12700"/>
                  </a:lnTo>
                  <a:lnTo>
                    <a:pt x="99359" y="12801"/>
                  </a:lnTo>
                  <a:lnTo>
                    <a:pt x="98679" y="12801"/>
                  </a:lnTo>
                  <a:lnTo>
                    <a:pt x="98365" y="12826"/>
                  </a:lnTo>
                  <a:lnTo>
                    <a:pt x="97599" y="12890"/>
                  </a:lnTo>
                  <a:close/>
                </a:path>
                <a:path w="4161790" h="593725">
                  <a:moveTo>
                    <a:pt x="98374" y="12826"/>
                  </a:moveTo>
                  <a:lnTo>
                    <a:pt x="98679" y="12801"/>
                  </a:lnTo>
                  <a:lnTo>
                    <a:pt x="99359" y="12801"/>
                  </a:lnTo>
                  <a:lnTo>
                    <a:pt x="98374" y="12826"/>
                  </a:lnTo>
                  <a:close/>
                </a:path>
                <a:path w="4161790" h="593725">
                  <a:moveTo>
                    <a:pt x="98370" y="12827"/>
                  </a:moveTo>
                  <a:close/>
                </a:path>
                <a:path w="4161790" h="593725">
                  <a:moveTo>
                    <a:pt x="135216" y="12700"/>
                  </a:moveTo>
                  <a:lnTo>
                    <a:pt x="122516" y="12700"/>
                  </a:lnTo>
                  <a:lnTo>
                    <a:pt x="122516" y="0"/>
                  </a:lnTo>
                  <a:lnTo>
                    <a:pt x="135216" y="0"/>
                  </a:lnTo>
                  <a:lnTo>
                    <a:pt x="135216" y="12700"/>
                  </a:lnTo>
                  <a:close/>
                </a:path>
                <a:path w="4161790" h="593725">
                  <a:moveTo>
                    <a:pt x="160616" y="12700"/>
                  </a:moveTo>
                  <a:lnTo>
                    <a:pt x="147916" y="12700"/>
                  </a:lnTo>
                  <a:lnTo>
                    <a:pt x="147916" y="0"/>
                  </a:lnTo>
                  <a:lnTo>
                    <a:pt x="160616" y="0"/>
                  </a:lnTo>
                  <a:lnTo>
                    <a:pt x="160616" y="12700"/>
                  </a:lnTo>
                  <a:close/>
                </a:path>
                <a:path w="4161790" h="593725">
                  <a:moveTo>
                    <a:pt x="186016" y="12700"/>
                  </a:moveTo>
                  <a:lnTo>
                    <a:pt x="173316" y="12700"/>
                  </a:lnTo>
                  <a:lnTo>
                    <a:pt x="173316" y="0"/>
                  </a:lnTo>
                  <a:lnTo>
                    <a:pt x="186016" y="0"/>
                  </a:lnTo>
                  <a:lnTo>
                    <a:pt x="186016" y="12700"/>
                  </a:lnTo>
                  <a:close/>
                </a:path>
                <a:path w="4161790" h="593725">
                  <a:moveTo>
                    <a:pt x="211416" y="12700"/>
                  </a:moveTo>
                  <a:lnTo>
                    <a:pt x="198716" y="12700"/>
                  </a:lnTo>
                  <a:lnTo>
                    <a:pt x="198716" y="0"/>
                  </a:lnTo>
                  <a:lnTo>
                    <a:pt x="211416" y="0"/>
                  </a:lnTo>
                  <a:lnTo>
                    <a:pt x="211416" y="12700"/>
                  </a:lnTo>
                  <a:close/>
                </a:path>
                <a:path w="4161790" h="593725">
                  <a:moveTo>
                    <a:pt x="236816" y="12700"/>
                  </a:moveTo>
                  <a:lnTo>
                    <a:pt x="224116" y="12700"/>
                  </a:lnTo>
                  <a:lnTo>
                    <a:pt x="224116" y="0"/>
                  </a:lnTo>
                  <a:lnTo>
                    <a:pt x="236816" y="0"/>
                  </a:lnTo>
                  <a:lnTo>
                    <a:pt x="236816" y="12700"/>
                  </a:lnTo>
                  <a:close/>
                </a:path>
                <a:path w="4161790" h="593725">
                  <a:moveTo>
                    <a:pt x="262216" y="12700"/>
                  </a:moveTo>
                  <a:lnTo>
                    <a:pt x="249516" y="12700"/>
                  </a:lnTo>
                  <a:lnTo>
                    <a:pt x="249516" y="0"/>
                  </a:lnTo>
                  <a:lnTo>
                    <a:pt x="262216" y="0"/>
                  </a:lnTo>
                  <a:lnTo>
                    <a:pt x="262216" y="12700"/>
                  </a:lnTo>
                  <a:close/>
                </a:path>
                <a:path w="4161790" h="593725">
                  <a:moveTo>
                    <a:pt x="287616" y="12700"/>
                  </a:moveTo>
                  <a:lnTo>
                    <a:pt x="274916" y="12700"/>
                  </a:lnTo>
                  <a:lnTo>
                    <a:pt x="274916" y="0"/>
                  </a:lnTo>
                  <a:lnTo>
                    <a:pt x="287616" y="0"/>
                  </a:lnTo>
                  <a:lnTo>
                    <a:pt x="287616" y="12700"/>
                  </a:lnTo>
                  <a:close/>
                </a:path>
                <a:path w="4161790" h="593725">
                  <a:moveTo>
                    <a:pt x="313016" y="12700"/>
                  </a:moveTo>
                  <a:lnTo>
                    <a:pt x="300316" y="12700"/>
                  </a:lnTo>
                  <a:lnTo>
                    <a:pt x="300316" y="0"/>
                  </a:lnTo>
                  <a:lnTo>
                    <a:pt x="313016" y="0"/>
                  </a:lnTo>
                  <a:lnTo>
                    <a:pt x="313016" y="12700"/>
                  </a:lnTo>
                  <a:close/>
                </a:path>
                <a:path w="4161790" h="593725">
                  <a:moveTo>
                    <a:pt x="338416" y="12700"/>
                  </a:moveTo>
                  <a:lnTo>
                    <a:pt x="325716" y="12700"/>
                  </a:lnTo>
                  <a:lnTo>
                    <a:pt x="325716" y="0"/>
                  </a:lnTo>
                  <a:lnTo>
                    <a:pt x="338416" y="0"/>
                  </a:lnTo>
                  <a:lnTo>
                    <a:pt x="338416" y="12700"/>
                  </a:lnTo>
                  <a:close/>
                </a:path>
                <a:path w="4161790" h="593725">
                  <a:moveTo>
                    <a:pt x="363816" y="12700"/>
                  </a:moveTo>
                  <a:lnTo>
                    <a:pt x="351116" y="12700"/>
                  </a:lnTo>
                  <a:lnTo>
                    <a:pt x="351116" y="0"/>
                  </a:lnTo>
                  <a:lnTo>
                    <a:pt x="363816" y="0"/>
                  </a:lnTo>
                  <a:lnTo>
                    <a:pt x="363816" y="12700"/>
                  </a:lnTo>
                  <a:close/>
                </a:path>
                <a:path w="4161790" h="593725">
                  <a:moveTo>
                    <a:pt x="389216" y="12700"/>
                  </a:moveTo>
                  <a:lnTo>
                    <a:pt x="376516" y="12700"/>
                  </a:lnTo>
                  <a:lnTo>
                    <a:pt x="376516" y="0"/>
                  </a:lnTo>
                  <a:lnTo>
                    <a:pt x="389216" y="0"/>
                  </a:lnTo>
                  <a:lnTo>
                    <a:pt x="389216" y="12700"/>
                  </a:lnTo>
                  <a:close/>
                </a:path>
                <a:path w="4161790" h="593725">
                  <a:moveTo>
                    <a:pt x="414616" y="12700"/>
                  </a:moveTo>
                  <a:lnTo>
                    <a:pt x="401916" y="12700"/>
                  </a:lnTo>
                  <a:lnTo>
                    <a:pt x="401916" y="0"/>
                  </a:lnTo>
                  <a:lnTo>
                    <a:pt x="414616" y="0"/>
                  </a:lnTo>
                  <a:lnTo>
                    <a:pt x="414616" y="12700"/>
                  </a:lnTo>
                  <a:close/>
                </a:path>
                <a:path w="4161790" h="593725">
                  <a:moveTo>
                    <a:pt x="440016" y="12700"/>
                  </a:moveTo>
                  <a:lnTo>
                    <a:pt x="427316" y="12700"/>
                  </a:lnTo>
                  <a:lnTo>
                    <a:pt x="427316" y="0"/>
                  </a:lnTo>
                  <a:lnTo>
                    <a:pt x="440016" y="0"/>
                  </a:lnTo>
                  <a:lnTo>
                    <a:pt x="440016" y="12700"/>
                  </a:lnTo>
                  <a:close/>
                </a:path>
                <a:path w="4161790" h="593725">
                  <a:moveTo>
                    <a:pt x="465416" y="12700"/>
                  </a:moveTo>
                  <a:lnTo>
                    <a:pt x="452716" y="12700"/>
                  </a:lnTo>
                  <a:lnTo>
                    <a:pt x="452716" y="0"/>
                  </a:lnTo>
                  <a:lnTo>
                    <a:pt x="465416" y="0"/>
                  </a:lnTo>
                  <a:lnTo>
                    <a:pt x="465416" y="12700"/>
                  </a:lnTo>
                  <a:close/>
                </a:path>
                <a:path w="4161790" h="593725">
                  <a:moveTo>
                    <a:pt x="490816" y="12700"/>
                  </a:moveTo>
                  <a:lnTo>
                    <a:pt x="478116" y="12700"/>
                  </a:lnTo>
                  <a:lnTo>
                    <a:pt x="478116" y="0"/>
                  </a:lnTo>
                  <a:lnTo>
                    <a:pt x="490816" y="0"/>
                  </a:lnTo>
                  <a:lnTo>
                    <a:pt x="490816" y="12700"/>
                  </a:lnTo>
                  <a:close/>
                </a:path>
                <a:path w="4161790" h="593725">
                  <a:moveTo>
                    <a:pt x="516216" y="12700"/>
                  </a:moveTo>
                  <a:lnTo>
                    <a:pt x="503516" y="12700"/>
                  </a:lnTo>
                  <a:lnTo>
                    <a:pt x="503516" y="0"/>
                  </a:lnTo>
                  <a:lnTo>
                    <a:pt x="516216" y="0"/>
                  </a:lnTo>
                  <a:lnTo>
                    <a:pt x="516216" y="12700"/>
                  </a:lnTo>
                  <a:close/>
                </a:path>
                <a:path w="4161790" h="593725">
                  <a:moveTo>
                    <a:pt x="541616" y="12700"/>
                  </a:moveTo>
                  <a:lnTo>
                    <a:pt x="528916" y="12700"/>
                  </a:lnTo>
                  <a:lnTo>
                    <a:pt x="528916" y="0"/>
                  </a:lnTo>
                  <a:lnTo>
                    <a:pt x="541616" y="0"/>
                  </a:lnTo>
                  <a:lnTo>
                    <a:pt x="541616" y="12700"/>
                  </a:lnTo>
                  <a:close/>
                </a:path>
                <a:path w="4161790" h="593725">
                  <a:moveTo>
                    <a:pt x="567016" y="12700"/>
                  </a:moveTo>
                  <a:lnTo>
                    <a:pt x="554316" y="12700"/>
                  </a:lnTo>
                  <a:lnTo>
                    <a:pt x="554316" y="0"/>
                  </a:lnTo>
                  <a:lnTo>
                    <a:pt x="567016" y="0"/>
                  </a:lnTo>
                  <a:lnTo>
                    <a:pt x="567016" y="12700"/>
                  </a:lnTo>
                  <a:close/>
                </a:path>
                <a:path w="4161790" h="593725">
                  <a:moveTo>
                    <a:pt x="592416" y="12700"/>
                  </a:moveTo>
                  <a:lnTo>
                    <a:pt x="579716" y="12700"/>
                  </a:lnTo>
                  <a:lnTo>
                    <a:pt x="579716" y="0"/>
                  </a:lnTo>
                  <a:lnTo>
                    <a:pt x="592416" y="0"/>
                  </a:lnTo>
                  <a:lnTo>
                    <a:pt x="592416" y="12700"/>
                  </a:lnTo>
                  <a:close/>
                </a:path>
                <a:path w="4161790" h="593725">
                  <a:moveTo>
                    <a:pt x="617816" y="12700"/>
                  </a:moveTo>
                  <a:lnTo>
                    <a:pt x="605116" y="12700"/>
                  </a:lnTo>
                  <a:lnTo>
                    <a:pt x="605116" y="0"/>
                  </a:lnTo>
                  <a:lnTo>
                    <a:pt x="617816" y="0"/>
                  </a:lnTo>
                  <a:lnTo>
                    <a:pt x="617816" y="12700"/>
                  </a:lnTo>
                  <a:close/>
                </a:path>
                <a:path w="4161790" h="593725">
                  <a:moveTo>
                    <a:pt x="643216" y="12700"/>
                  </a:moveTo>
                  <a:lnTo>
                    <a:pt x="630516" y="12700"/>
                  </a:lnTo>
                  <a:lnTo>
                    <a:pt x="630516" y="0"/>
                  </a:lnTo>
                  <a:lnTo>
                    <a:pt x="643216" y="0"/>
                  </a:lnTo>
                  <a:lnTo>
                    <a:pt x="643216" y="12700"/>
                  </a:lnTo>
                  <a:close/>
                </a:path>
                <a:path w="4161790" h="593725">
                  <a:moveTo>
                    <a:pt x="668616" y="12700"/>
                  </a:moveTo>
                  <a:lnTo>
                    <a:pt x="655916" y="12700"/>
                  </a:lnTo>
                  <a:lnTo>
                    <a:pt x="655916" y="0"/>
                  </a:lnTo>
                  <a:lnTo>
                    <a:pt x="668616" y="0"/>
                  </a:lnTo>
                  <a:lnTo>
                    <a:pt x="668616" y="12700"/>
                  </a:lnTo>
                  <a:close/>
                </a:path>
                <a:path w="4161790" h="593725">
                  <a:moveTo>
                    <a:pt x="694016" y="12700"/>
                  </a:moveTo>
                  <a:lnTo>
                    <a:pt x="681316" y="12700"/>
                  </a:lnTo>
                  <a:lnTo>
                    <a:pt x="681316" y="0"/>
                  </a:lnTo>
                  <a:lnTo>
                    <a:pt x="694016" y="0"/>
                  </a:lnTo>
                  <a:lnTo>
                    <a:pt x="694016" y="12700"/>
                  </a:lnTo>
                  <a:close/>
                </a:path>
                <a:path w="4161790" h="593725">
                  <a:moveTo>
                    <a:pt x="719416" y="12700"/>
                  </a:moveTo>
                  <a:lnTo>
                    <a:pt x="706716" y="12700"/>
                  </a:lnTo>
                  <a:lnTo>
                    <a:pt x="706716" y="0"/>
                  </a:lnTo>
                  <a:lnTo>
                    <a:pt x="719416" y="0"/>
                  </a:lnTo>
                  <a:lnTo>
                    <a:pt x="719416" y="12700"/>
                  </a:lnTo>
                  <a:close/>
                </a:path>
                <a:path w="4161790" h="593725">
                  <a:moveTo>
                    <a:pt x="744816" y="12700"/>
                  </a:moveTo>
                  <a:lnTo>
                    <a:pt x="732116" y="12700"/>
                  </a:lnTo>
                  <a:lnTo>
                    <a:pt x="732116" y="0"/>
                  </a:lnTo>
                  <a:lnTo>
                    <a:pt x="744816" y="0"/>
                  </a:lnTo>
                  <a:lnTo>
                    <a:pt x="744816" y="12700"/>
                  </a:lnTo>
                  <a:close/>
                </a:path>
                <a:path w="4161790" h="593725">
                  <a:moveTo>
                    <a:pt x="770216" y="12700"/>
                  </a:moveTo>
                  <a:lnTo>
                    <a:pt x="757516" y="12700"/>
                  </a:lnTo>
                  <a:lnTo>
                    <a:pt x="757516" y="0"/>
                  </a:lnTo>
                  <a:lnTo>
                    <a:pt x="770216" y="0"/>
                  </a:lnTo>
                  <a:lnTo>
                    <a:pt x="770216" y="12700"/>
                  </a:lnTo>
                  <a:close/>
                </a:path>
                <a:path w="4161790" h="593725">
                  <a:moveTo>
                    <a:pt x="795616" y="12700"/>
                  </a:moveTo>
                  <a:lnTo>
                    <a:pt x="782916" y="12700"/>
                  </a:lnTo>
                  <a:lnTo>
                    <a:pt x="782916" y="0"/>
                  </a:lnTo>
                  <a:lnTo>
                    <a:pt x="795616" y="0"/>
                  </a:lnTo>
                  <a:lnTo>
                    <a:pt x="795616" y="12700"/>
                  </a:lnTo>
                  <a:close/>
                </a:path>
                <a:path w="4161790" h="593725">
                  <a:moveTo>
                    <a:pt x="821016" y="12700"/>
                  </a:moveTo>
                  <a:lnTo>
                    <a:pt x="808316" y="12700"/>
                  </a:lnTo>
                  <a:lnTo>
                    <a:pt x="808316" y="0"/>
                  </a:lnTo>
                  <a:lnTo>
                    <a:pt x="821016" y="0"/>
                  </a:lnTo>
                  <a:lnTo>
                    <a:pt x="821016" y="12700"/>
                  </a:lnTo>
                  <a:close/>
                </a:path>
                <a:path w="4161790" h="593725">
                  <a:moveTo>
                    <a:pt x="846416" y="12700"/>
                  </a:moveTo>
                  <a:lnTo>
                    <a:pt x="833716" y="12700"/>
                  </a:lnTo>
                  <a:lnTo>
                    <a:pt x="833716" y="0"/>
                  </a:lnTo>
                  <a:lnTo>
                    <a:pt x="846416" y="0"/>
                  </a:lnTo>
                  <a:lnTo>
                    <a:pt x="846416" y="12700"/>
                  </a:lnTo>
                  <a:close/>
                </a:path>
                <a:path w="4161790" h="593725">
                  <a:moveTo>
                    <a:pt x="871816" y="12700"/>
                  </a:moveTo>
                  <a:lnTo>
                    <a:pt x="859116" y="12700"/>
                  </a:lnTo>
                  <a:lnTo>
                    <a:pt x="859116" y="0"/>
                  </a:lnTo>
                  <a:lnTo>
                    <a:pt x="871816" y="0"/>
                  </a:lnTo>
                  <a:lnTo>
                    <a:pt x="871816" y="12700"/>
                  </a:lnTo>
                  <a:close/>
                </a:path>
                <a:path w="4161790" h="593725">
                  <a:moveTo>
                    <a:pt x="897216" y="12700"/>
                  </a:moveTo>
                  <a:lnTo>
                    <a:pt x="884516" y="12700"/>
                  </a:lnTo>
                  <a:lnTo>
                    <a:pt x="884516" y="0"/>
                  </a:lnTo>
                  <a:lnTo>
                    <a:pt x="897216" y="0"/>
                  </a:lnTo>
                  <a:lnTo>
                    <a:pt x="897216" y="12700"/>
                  </a:lnTo>
                  <a:close/>
                </a:path>
                <a:path w="4161790" h="593725">
                  <a:moveTo>
                    <a:pt x="922616" y="12700"/>
                  </a:moveTo>
                  <a:lnTo>
                    <a:pt x="909916" y="12700"/>
                  </a:lnTo>
                  <a:lnTo>
                    <a:pt x="909916" y="0"/>
                  </a:lnTo>
                  <a:lnTo>
                    <a:pt x="922616" y="0"/>
                  </a:lnTo>
                  <a:lnTo>
                    <a:pt x="922616" y="12700"/>
                  </a:lnTo>
                  <a:close/>
                </a:path>
                <a:path w="4161790" h="593725">
                  <a:moveTo>
                    <a:pt x="948016" y="12700"/>
                  </a:moveTo>
                  <a:lnTo>
                    <a:pt x="935316" y="12700"/>
                  </a:lnTo>
                  <a:lnTo>
                    <a:pt x="935316" y="0"/>
                  </a:lnTo>
                  <a:lnTo>
                    <a:pt x="948016" y="0"/>
                  </a:lnTo>
                  <a:lnTo>
                    <a:pt x="948016" y="12700"/>
                  </a:lnTo>
                  <a:close/>
                </a:path>
                <a:path w="4161790" h="593725">
                  <a:moveTo>
                    <a:pt x="973416" y="12700"/>
                  </a:moveTo>
                  <a:lnTo>
                    <a:pt x="960716" y="12700"/>
                  </a:lnTo>
                  <a:lnTo>
                    <a:pt x="960716" y="0"/>
                  </a:lnTo>
                  <a:lnTo>
                    <a:pt x="973416" y="0"/>
                  </a:lnTo>
                  <a:lnTo>
                    <a:pt x="973416" y="12700"/>
                  </a:lnTo>
                  <a:close/>
                </a:path>
                <a:path w="4161790" h="593725">
                  <a:moveTo>
                    <a:pt x="998816" y="12700"/>
                  </a:moveTo>
                  <a:lnTo>
                    <a:pt x="986116" y="12700"/>
                  </a:lnTo>
                  <a:lnTo>
                    <a:pt x="986116" y="0"/>
                  </a:lnTo>
                  <a:lnTo>
                    <a:pt x="998816" y="0"/>
                  </a:lnTo>
                  <a:lnTo>
                    <a:pt x="998816" y="12700"/>
                  </a:lnTo>
                  <a:close/>
                </a:path>
                <a:path w="4161790" h="593725">
                  <a:moveTo>
                    <a:pt x="1024216" y="12700"/>
                  </a:moveTo>
                  <a:lnTo>
                    <a:pt x="1011516" y="12700"/>
                  </a:lnTo>
                  <a:lnTo>
                    <a:pt x="1011516" y="0"/>
                  </a:lnTo>
                  <a:lnTo>
                    <a:pt x="1024216" y="0"/>
                  </a:lnTo>
                  <a:lnTo>
                    <a:pt x="1024216" y="12700"/>
                  </a:lnTo>
                  <a:close/>
                </a:path>
                <a:path w="4161790" h="593725">
                  <a:moveTo>
                    <a:pt x="1049616" y="12700"/>
                  </a:moveTo>
                  <a:lnTo>
                    <a:pt x="1036916" y="12700"/>
                  </a:lnTo>
                  <a:lnTo>
                    <a:pt x="1036916" y="0"/>
                  </a:lnTo>
                  <a:lnTo>
                    <a:pt x="1049616" y="0"/>
                  </a:lnTo>
                  <a:lnTo>
                    <a:pt x="1049616" y="12700"/>
                  </a:lnTo>
                  <a:close/>
                </a:path>
                <a:path w="4161790" h="593725">
                  <a:moveTo>
                    <a:pt x="1075016" y="12700"/>
                  </a:moveTo>
                  <a:lnTo>
                    <a:pt x="1062316" y="12700"/>
                  </a:lnTo>
                  <a:lnTo>
                    <a:pt x="1062316" y="0"/>
                  </a:lnTo>
                  <a:lnTo>
                    <a:pt x="1075016" y="0"/>
                  </a:lnTo>
                  <a:lnTo>
                    <a:pt x="1075016" y="12700"/>
                  </a:lnTo>
                  <a:close/>
                </a:path>
                <a:path w="4161790" h="593725">
                  <a:moveTo>
                    <a:pt x="1100416" y="12700"/>
                  </a:moveTo>
                  <a:lnTo>
                    <a:pt x="1087716" y="12700"/>
                  </a:lnTo>
                  <a:lnTo>
                    <a:pt x="1087716" y="0"/>
                  </a:lnTo>
                  <a:lnTo>
                    <a:pt x="1100416" y="0"/>
                  </a:lnTo>
                  <a:lnTo>
                    <a:pt x="1100416" y="12700"/>
                  </a:lnTo>
                  <a:close/>
                </a:path>
                <a:path w="4161790" h="593725">
                  <a:moveTo>
                    <a:pt x="1125816" y="12700"/>
                  </a:moveTo>
                  <a:lnTo>
                    <a:pt x="1113116" y="12700"/>
                  </a:lnTo>
                  <a:lnTo>
                    <a:pt x="1113116" y="0"/>
                  </a:lnTo>
                  <a:lnTo>
                    <a:pt x="1125816" y="0"/>
                  </a:lnTo>
                  <a:lnTo>
                    <a:pt x="1125816" y="12700"/>
                  </a:lnTo>
                  <a:close/>
                </a:path>
                <a:path w="4161790" h="593725">
                  <a:moveTo>
                    <a:pt x="1151216" y="12700"/>
                  </a:moveTo>
                  <a:lnTo>
                    <a:pt x="1138516" y="12700"/>
                  </a:lnTo>
                  <a:lnTo>
                    <a:pt x="1138516" y="0"/>
                  </a:lnTo>
                  <a:lnTo>
                    <a:pt x="1151216" y="0"/>
                  </a:lnTo>
                  <a:lnTo>
                    <a:pt x="1151216" y="12700"/>
                  </a:lnTo>
                  <a:close/>
                </a:path>
                <a:path w="4161790" h="593725">
                  <a:moveTo>
                    <a:pt x="1176616" y="12700"/>
                  </a:moveTo>
                  <a:lnTo>
                    <a:pt x="1163916" y="12700"/>
                  </a:lnTo>
                  <a:lnTo>
                    <a:pt x="1163916" y="0"/>
                  </a:lnTo>
                  <a:lnTo>
                    <a:pt x="1176616" y="0"/>
                  </a:lnTo>
                  <a:lnTo>
                    <a:pt x="1176616" y="12700"/>
                  </a:lnTo>
                  <a:close/>
                </a:path>
                <a:path w="4161790" h="593725">
                  <a:moveTo>
                    <a:pt x="1202016" y="12700"/>
                  </a:moveTo>
                  <a:lnTo>
                    <a:pt x="1189316" y="12700"/>
                  </a:lnTo>
                  <a:lnTo>
                    <a:pt x="1189316" y="0"/>
                  </a:lnTo>
                  <a:lnTo>
                    <a:pt x="1202016" y="0"/>
                  </a:lnTo>
                  <a:lnTo>
                    <a:pt x="1202016" y="12700"/>
                  </a:lnTo>
                  <a:close/>
                </a:path>
                <a:path w="4161790" h="593725">
                  <a:moveTo>
                    <a:pt x="1227416" y="12700"/>
                  </a:moveTo>
                  <a:lnTo>
                    <a:pt x="1214716" y="12700"/>
                  </a:lnTo>
                  <a:lnTo>
                    <a:pt x="1214716" y="0"/>
                  </a:lnTo>
                  <a:lnTo>
                    <a:pt x="1227416" y="0"/>
                  </a:lnTo>
                  <a:lnTo>
                    <a:pt x="1227416" y="12700"/>
                  </a:lnTo>
                  <a:close/>
                </a:path>
                <a:path w="4161790" h="593725">
                  <a:moveTo>
                    <a:pt x="1252816" y="12700"/>
                  </a:moveTo>
                  <a:lnTo>
                    <a:pt x="1240116" y="12700"/>
                  </a:lnTo>
                  <a:lnTo>
                    <a:pt x="1240116" y="0"/>
                  </a:lnTo>
                  <a:lnTo>
                    <a:pt x="1252816" y="0"/>
                  </a:lnTo>
                  <a:lnTo>
                    <a:pt x="1252816" y="12700"/>
                  </a:lnTo>
                  <a:close/>
                </a:path>
                <a:path w="4161790" h="593725">
                  <a:moveTo>
                    <a:pt x="1278216" y="12700"/>
                  </a:moveTo>
                  <a:lnTo>
                    <a:pt x="1265516" y="12700"/>
                  </a:lnTo>
                  <a:lnTo>
                    <a:pt x="1265516" y="0"/>
                  </a:lnTo>
                  <a:lnTo>
                    <a:pt x="1278216" y="0"/>
                  </a:lnTo>
                  <a:lnTo>
                    <a:pt x="1278216" y="12700"/>
                  </a:lnTo>
                  <a:close/>
                </a:path>
                <a:path w="4161790" h="593725">
                  <a:moveTo>
                    <a:pt x="1303616" y="12700"/>
                  </a:moveTo>
                  <a:lnTo>
                    <a:pt x="1290916" y="12700"/>
                  </a:lnTo>
                  <a:lnTo>
                    <a:pt x="1290916" y="0"/>
                  </a:lnTo>
                  <a:lnTo>
                    <a:pt x="1303616" y="0"/>
                  </a:lnTo>
                  <a:lnTo>
                    <a:pt x="1303616" y="12700"/>
                  </a:lnTo>
                  <a:close/>
                </a:path>
                <a:path w="4161790" h="593725">
                  <a:moveTo>
                    <a:pt x="1329016" y="12700"/>
                  </a:moveTo>
                  <a:lnTo>
                    <a:pt x="1316316" y="12700"/>
                  </a:lnTo>
                  <a:lnTo>
                    <a:pt x="1316316" y="0"/>
                  </a:lnTo>
                  <a:lnTo>
                    <a:pt x="1329016" y="0"/>
                  </a:lnTo>
                  <a:lnTo>
                    <a:pt x="1329016" y="12700"/>
                  </a:lnTo>
                  <a:close/>
                </a:path>
                <a:path w="4161790" h="593725">
                  <a:moveTo>
                    <a:pt x="1354416" y="12700"/>
                  </a:moveTo>
                  <a:lnTo>
                    <a:pt x="1341716" y="12700"/>
                  </a:lnTo>
                  <a:lnTo>
                    <a:pt x="1341716" y="0"/>
                  </a:lnTo>
                  <a:lnTo>
                    <a:pt x="1354416" y="0"/>
                  </a:lnTo>
                  <a:lnTo>
                    <a:pt x="1354416" y="12700"/>
                  </a:lnTo>
                  <a:close/>
                </a:path>
                <a:path w="4161790" h="593725">
                  <a:moveTo>
                    <a:pt x="1379816" y="12700"/>
                  </a:moveTo>
                  <a:lnTo>
                    <a:pt x="1367116" y="12700"/>
                  </a:lnTo>
                  <a:lnTo>
                    <a:pt x="1367116" y="0"/>
                  </a:lnTo>
                  <a:lnTo>
                    <a:pt x="1379816" y="0"/>
                  </a:lnTo>
                  <a:lnTo>
                    <a:pt x="1379816" y="12700"/>
                  </a:lnTo>
                  <a:close/>
                </a:path>
                <a:path w="4161790" h="593725">
                  <a:moveTo>
                    <a:pt x="1405216" y="12700"/>
                  </a:moveTo>
                  <a:lnTo>
                    <a:pt x="1392516" y="12700"/>
                  </a:lnTo>
                  <a:lnTo>
                    <a:pt x="1392516" y="0"/>
                  </a:lnTo>
                  <a:lnTo>
                    <a:pt x="1405216" y="0"/>
                  </a:lnTo>
                  <a:lnTo>
                    <a:pt x="1405216" y="12700"/>
                  </a:lnTo>
                  <a:close/>
                </a:path>
                <a:path w="4161790" h="593725">
                  <a:moveTo>
                    <a:pt x="1430616" y="12700"/>
                  </a:moveTo>
                  <a:lnTo>
                    <a:pt x="1417916" y="12700"/>
                  </a:lnTo>
                  <a:lnTo>
                    <a:pt x="1417916" y="0"/>
                  </a:lnTo>
                  <a:lnTo>
                    <a:pt x="1430616" y="0"/>
                  </a:lnTo>
                  <a:lnTo>
                    <a:pt x="1430616" y="12700"/>
                  </a:lnTo>
                  <a:close/>
                </a:path>
                <a:path w="4161790" h="593725">
                  <a:moveTo>
                    <a:pt x="1456016" y="12700"/>
                  </a:moveTo>
                  <a:lnTo>
                    <a:pt x="1443316" y="12700"/>
                  </a:lnTo>
                  <a:lnTo>
                    <a:pt x="1443316" y="0"/>
                  </a:lnTo>
                  <a:lnTo>
                    <a:pt x="1456016" y="0"/>
                  </a:lnTo>
                  <a:lnTo>
                    <a:pt x="1456016" y="12700"/>
                  </a:lnTo>
                  <a:close/>
                </a:path>
                <a:path w="4161790" h="593725">
                  <a:moveTo>
                    <a:pt x="1481416" y="12700"/>
                  </a:moveTo>
                  <a:lnTo>
                    <a:pt x="1468716" y="12700"/>
                  </a:lnTo>
                  <a:lnTo>
                    <a:pt x="1468716" y="0"/>
                  </a:lnTo>
                  <a:lnTo>
                    <a:pt x="1481416" y="0"/>
                  </a:lnTo>
                  <a:lnTo>
                    <a:pt x="1481416" y="12700"/>
                  </a:lnTo>
                  <a:close/>
                </a:path>
                <a:path w="4161790" h="593725">
                  <a:moveTo>
                    <a:pt x="1506816" y="12700"/>
                  </a:moveTo>
                  <a:lnTo>
                    <a:pt x="1494116" y="12700"/>
                  </a:lnTo>
                  <a:lnTo>
                    <a:pt x="1494116" y="0"/>
                  </a:lnTo>
                  <a:lnTo>
                    <a:pt x="1506816" y="0"/>
                  </a:lnTo>
                  <a:lnTo>
                    <a:pt x="1506816" y="12700"/>
                  </a:lnTo>
                  <a:close/>
                </a:path>
                <a:path w="4161790" h="593725">
                  <a:moveTo>
                    <a:pt x="1532216" y="12700"/>
                  </a:moveTo>
                  <a:lnTo>
                    <a:pt x="1519516" y="12700"/>
                  </a:lnTo>
                  <a:lnTo>
                    <a:pt x="1519516" y="0"/>
                  </a:lnTo>
                  <a:lnTo>
                    <a:pt x="1532216" y="0"/>
                  </a:lnTo>
                  <a:lnTo>
                    <a:pt x="1532216" y="12700"/>
                  </a:lnTo>
                  <a:close/>
                </a:path>
                <a:path w="4161790" h="593725">
                  <a:moveTo>
                    <a:pt x="1557616" y="12700"/>
                  </a:moveTo>
                  <a:lnTo>
                    <a:pt x="1544916" y="12700"/>
                  </a:lnTo>
                  <a:lnTo>
                    <a:pt x="1544916" y="0"/>
                  </a:lnTo>
                  <a:lnTo>
                    <a:pt x="1557616" y="0"/>
                  </a:lnTo>
                  <a:lnTo>
                    <a:pt x="1557616" y="12700"/>
                  </a:lnTo>
                  <a:close/>
                </a:path>
                <a:path w="4161790" h="593725">
                  <a:moveTo>
                    <a:pt x="1583016" y="12700"/>
                  </a:moveTo>
                  <a:lnTo>
                    <a:pt x="1570316" y="12700"/>
                  </a:lnTo>
                  <a:lnTo>
                    <a:pt x="1570316" y="0"/>
                  </a:lnTo>
                  <a:lnTo>
                    <a:pt x="1583016" y="0"/>
                  </a:lnTo>
                  <a:lnTo>
                    <a:pt x="1583016" y="12700"/>
                  </a:lnTo>
                  <a:close/>
                </a:path>
                <a:path w="4161790" h="593725">
                  <a:moveTo>
                    <a:pt x="1608416" y="12700"/>
                  </a:moveTo>
                  <a:lnTo>
                    <a:pt x="1595716" y="12700"/>
                  </a:lnTo>
                  <a:lnTo>
                    <a:pt x="1595716" y="0"/>
                  </a:lnTo>
                  <a:lnTo>
                    <a:pt x="1608416" y="0"/>
                  </a:lnTo>
                  <a:lnTo>
                    <a:pt x="1608416" y="12700"/>
                  </a:lnTo>
                  <a:close/>
                </a:path>
                <a:path w="4161790" h="593725">
                  <a:moveTo>
                    <a:pt x="1633816" y="12700"/>
                  </a:moveTo>
                  <a:lnTo>
                    <a:pt x="1621116" y="12700"/>
                  </a:lnTo>
                  <a:lnTo>
                    <a:pt x="1621116" y="0"/>
                  </a:lnTo>
                  <a:lnTo>
                    <a:pt x="1633816" y="0"/>
                  </a:lnTo>
                  <a:lnTo>
                    <a:pt x="1633816" y="12700"/>
                  </a:lnTo>
                  <a:close/>
                </a:path>
                <a:path w="4161790" h="593725">
                  <a:moveTo>
                    <a:pt x="1659216" y="12700"/>
                  </a:moveTo>
                  <a:lnTo>
                    <a:pt x="1646516" y="12700"/>
                  </a:lnTo>
                  <a:lnTo>
                    <a:pt x="1646516" y="0"/>
                  </a:lnTo>
                  <a:lnTo>
                    <a:pt x="1659216" y="0"/>
                  </a:lnTo>
                  <a:lnTo>
                    <a:pt x="1659216" y="12700"/>
                  </a:lnTo>
                  <a:close/>
                </a:path>
                <a:path w="4161790" h="593725">
                  <a:moveTo>
                    <a:pt x="1684616" y="12700"/>
                  </a:moveTo>
                  <a:lnTo>
                    <a:pt x="1671916" y="12700"/>
                  </a:lnTo>
                  <a:lnTo>
                    <a:pt x="1671916" y="0"/>
                  </a:lnTo>
                  <a:lnTo>
                    <a:pt x="1684616" y="0"/>
                  </a:lnTo>
                  <a:lnTo>
                    <a:pt x="1684616" y="12700"/>
                  </a:lnTo>
                  <a:close/>
                </a:path>
                <a:path w="4161790" h="593725">
                  <a:moveTo>
                    <a:pt x="1710016" y="12700"/>
                  </a:moveTo>
                  <a:lnTo>
                    <a:pt x="1697316" y="12700"/>
                  </a:lnTo>
                  <a:lnTo>
                    <a:pt x="1697316" y="0"/>
                  </a:lnTo>
                  <a:lnTo>
                    <a:pt x="1710016" y="0"/>
                  </a:lnTo>
                  <a:lnTo>
                    <a:pt x="1710016" y="12700"/>
                  </a:lnTo>
                  <a:close/>
                </a:path>
                <a:path w="4161790" h="593725">
                  <a:moveTo>
                    <a:pt x="1735416" y="12700"/>
                  </a:moveTo>
                  <a:lnTo>
                    <a:pt x="1722716" y="12700"/>
                  </a:lnTo>
                  <a:lnTo>
                    <a:pt x="1722716" y="0"/>
                  </a:lnTo>
                  <a:lnTo>
                    <a:pt x="1735416" y="0"/>
                  </a:lnTo>
                  <a:lnTo>
                    <a:pt x="1735416" y="12700"/>
                  </a:lnTo>
                  <a:close/>
                </a:path>
                <a:path w="4161790" h="593725">
                  <a:moveTo>
                    <a:pt x="1760816" y="12700"/>
                  </a:moveTo>
                  <a:lnTo>
                    <a:pt x="1748116" y="12700"/>
                  </a:lnTo>
                  <a:lnTo>
                    <a:pt x="1748116" y="0"/>
                  </a:lnTo>
                  <a:lnTo>
                    <a:pt x="1760816" y="0"/>
                  </a:lnTo>
                  <a:lnTo>
                    <a:pt x="1760816" y="12700"/>
                  </a:lnTo>
                  <a:close/>
                </a:path>
                <a:path w="4161790" h="593725">
                  <a:moveTo>
                    <a:pt x="1786216" y="12700"/>
                  </a:moveTo>
                  <a:lnTo>
                    <a:pt x="1773516" y="12700"/>
                  </a:lnTo>
                  <a:lnTo>
                    <a:pt x="1773516" y="0"/>
                  </a:lnTo>
                  <a:lnTo>
                    <a:pt x="1786216" y="0"/>
                  </a:lnTo>
                  <a:lnTo>
                    <a:pt x="1786216" y="12700"/>
                  </a:lnTo>
                  <a:close/>
                </a:path>
                <a:path w="4161790" h="593725">
                  <a:moveTo>
                    <a:pt x="1811616" y="12700"/>
                  </a:moveTo>
                  <a:lnTo>
                    <a:pt x="1798916" y="12700"/>
                  </a:lnTo>
                  <a:lnTo>
                    <a:pt x="1798916" y="0"/>
                  </a:lnTo>
                  <a:lnTo>
                    <a:pt x="1811616" y="0"/>
                  </a:lnTo>
                  <a:lnTo>
                    <a:pt x="1811616" y="12700"/>
                  </a:lnTo>
                  <a:close/>
                </a:path>
                <a:path w="4161790" h="593725">
                  <a:moveTo>
                    <a:pt x="1837016" y="12700"/>
                  </a:moveTo>
                  <a:lnTo>
                    <a:pt x="1824316" y="12700"/>
                  </a:lnTo>
                  <a:lnTo>
                    <a:pt x="1824316" y="0"/>
                  </a:lnTo>
                  <a:lnTo>
                    <a:pt x="1837016" y="0"/>
                  </a:lnTo>
                  <a:lnTo>
                    <a:pt x="1837016" y="12700"/>
                  </a:lnTo>
                  <a:close/>
                </a:path>
                <a:path w="4161790" h="593725">
                  <a:moveTo>
                    <a:pt x="1862416" y="12700"/>
                  </a:moveTo>
                  <a:lnTo>
                    <a:pt x="1849716" y="12700"/>
                  </a:lnTo>
                  <a:lnTo>
                    <a:pt x="1849716" y="0"/>
                  </a:lnTo>
                  <a:lnTo>
                    <a:pt x="1862416" y="0"/>
                  </a:lnTo>
                  <a:lnTo>
                    <a:pt x="1862416" y="12700"/>
                  </a:lnTo>
                  <a:close/>
                </a:path>
                <a:path w="4161790" h="593725">
                  <a:moveTo>
                    <a:pt x="1887816" y="12700"/>
                  </a:moveTo>
                  <a:lnTo>
                    <a:pt x="1875116" y="12700"/>
                  </a:lnTo>
                  <a:lnTo>
                    <a:pt x="1875116" y="0"/>
                  </a:lnTo>
                  <a:lnTo>
                    <a:pt x="1887816" y="0"/>
                  </a:lnTo>
                  <a:lnTo>
                    <a:pt x="1887816" y="12700"/>
                  </a:lnTo>
                  <a:close/>
                </a:path>
                <a:path w="4161790" h="593725">
                  <a:moveTo>
                    <a:pt x="1913216" y="12700"/>
                  </a:moveTo>
                  <a:lnTo>
                    <a:pt x="1900516" y="12700"/>
                  </a:lnTo>
                  <a:lnTo>
                    <a:pt x="1900516" y="0"/>
                  </a:lnTo>
                  <a:lnTo>
                    <a:pt x="1913216" y="0"/>
                  </a:lnTo>
                  <a:lnTo>
                    <a:pt x="1913216" y="12700"/>
                  </a:lnTo>
                  <a:close/>
                </a:path>
                <a:path w="4161790" h="593725">
                  <a:moveTo>
                    <a:pt x="1938616" y="12700"/>
                  </a:moveTo>
                  <a:lnTo>
                    <a:pt x="1925916" y="12700"/>
                  </a:lnTo>
                  <a:lnTo>
                    <a:pt x="1925916" y="0"/>
                  </a:lnTo>
                  <a:lnTo>
                    <a:pt x="1938616" y="0"/>
                  </a:lnTo>
                  <a:lnTo>
                    <a:pt x="1938616" y="12700"/>
                  </a:lnTo>
                  <a:close/>
                </a:path>
                <a:path w="4161790" h="593725">
                  <a:moveTo>
                    <a:pt x="1964016" y="12700"/>
                  </a:moveTo>
                  <a:lnTo>
                    <a:pt x="1951316" y="12700"/>
                  </a:lnTo>
                  <a:lnTo>
                    <a:pt x="1951316" y="0"/>
                  </a:lnTo>
                  <a:lnTo>
                    <a:pt x="1964016" y="0"/>
                  </a:lnTo>
                  <a:lnTo>
                    <a:pt x="1964016" y="12700"/>
                  </a:lnTo>
                  <a:close/>
                </a:path>
                <a:path w="4161790" h="593725">
                  <a:moveTo>
                    <a:pt x="1989416" y="12700"/>
                  </a:moveTo>
                  <a:lnTo>
                    <a:pt x="1976716" y="12700"/>
                  </a:lnTo>
                  <a:lnTo>
                    <a:pt x="1976716" y="0"/>
                  </a:lnTo>
                  <a:lnTo>
                    <a:pt x="1989416" y="0"/>
                  </a:lnTo>
                  <a:lnTo>
                    <a:pt x="1989416" y="12700"/>
                  </a:lnTo>
                  <a:close/>
                </a:path>
                <a:path w="4161790" h="593725">
                  <a:moveTo>
                    <a:pt x="2014816" y="12700"/>
                  </a:moveTo>
                  <a:lnTo>
                    <a:pt x="2002116" y="12700"/>
                  </a:lnTo>
                  <a:lnTo>
                    <a:pt x="2002116" y="0"/>
                  </a:lnTo>
                  <a:lnTo>
                    <a:pt x="2014816" y="0"/>
                  </a:lnTo>
                  <a:lnTo>
                    <a:pt x="2014816" y="12700"/>
                  </a:lnTo>
                  <a:close/>
                </a:path>
                <a:path w="4161790" h="593725">
                  <a:moveTo>
                    <a:pt x="2040216" y="12700"/>
                  </a:moveTo>
                  <a:lnTo>
                    <a:pt x="2027516" y="12700"/>
                  </a:lnTo>
                  <a:lnTo>
                    <a:pt x="2027516" y="0"/>
                  </a:lnTo>
                  <a:lnTo>
                    <a:pt x="2040216" y="0"/>
                  </a:lnTo>
                  <a:lnTo>
                    <a:pt x="2040216" y="12700"/>
                  </a:lnTo>
                  <a:close/>
                </a:path>
                <a:path w="4161790" h="593725">
                  <a:moveTo>
                    <a:pt x="2065616" y="12700"/>
                  </a:moveTo>
                  <a:lnTo>
                    <a:pt x="2052916" y="12700"/>
                  </a:lnTo>
                  <a:lnTo>
                    <a:pt x="2052916" y="0"/>
                  </a:lnTo>
                  <a:lnTo>
                    <a:pt x="2065616" y="0"/>
                  </a:lnTo>
                  <a:lnTo>
                    <a:pt x="2065616" y="12700"/>
                  </a:lnTo>
                  <a:close/>
                </a:path>
                <a:path w="4161790" h="593725">
                  <a:moveTo>
                    <a:pt x="2091016" y="12700"/>
                  </a:moveTo>
                  <a:lnTo>
                    <a:pt x="2078316" y="12700"/>
                  </a:lnTo>
                  <a:lnTo>
                    <a:pt x="2078316" y="0"/>
                  </a:lnTo>
                  <a:lnTo>
                    <a:pt x="2091016" y="0"/>
                  </a:lnTo>
                  <a:lnTo>
                    <a:pt x="2091016" y="12700"/>
                  </a:lnTo>
                  <a:close/>
                </a:path>
                <a:path w="4161790" h="593725">
                  <a:moveTo>
                    <a:pt x="2116416" y="12700"/>
                  </a:moveTo>
                  <a:lnTo>
                    <a:pt x="2103716" y="12700"/>
                  </a:lnTo>
                  <a:lnTo>
                    <a:pt x="2103716" y="0"/>
                  </a:lnTo>
                  <a:lnTo>
                    <a:pt x="2116416" y="0"/>
                  </a:lnTo>
                  <a:lnTo>
                    <a:pt x="2116416" y="12700"/>
                  </a:lnTo>
                  <a:close/>
                </a:path>
                <a:path w="4161790" h="593725">
                  <a:moveTo>
                    <a:pt x="2141816" y="12700"/>
                  </a:moveTo>
                  <a:lnTo>
                    <a:pt x="2129116" y="12700"/>
                  </a:lnTo>
                  <a:lnTo>
                    <a:pt x="2129116" y="0"/>
                  </a:lnTo>
                  <a:lnTo>
                    <a:pt x="2141816" y="0"/>
                  </a:lnTo>
                  <a:lnTo>
                    <a:pt x="2141816" y="12700"/>
                  </a:lnTo>
                  <a:close/>
                </a:path>
                <a:path w="4161790" h="593725">
                  <a:moveTo>
                    <a:pt x="2167216" y="12700"/>
                  </a:moveTo>
                  <a:lnTo>
                    <a:pt x="2154516" y="12700"/>
                  </a:lnTo>
                  <a:lnTo>
                    <a:pt x="2154516" y="0"/>
                  </a:lnTo>
                  <a:lnTo>
                    <a:pt x="2167216" y="0"/>
                  </a:lnTo>
                  <a:lnTo>
                    <a:pt x="2167216" y="12700"/>
                  </a:lnTo>
                  <a:close/>
                </a:path>
                <a:path w="4161790" h="593725">
                  <a:moveTo>
                    <a:pt x="2192616" y="12700"/>
                  </a:moveTo>
                  <a:lnTo>
                    <a:pt x="2179916" y="12700"/>
                  </a:lnTo>
                  <a:lnTo>
                    <a:pt x="2179916" y="0"/>
                  </a:lnTo>
                  <a:lnTo>
                    <a:pt x="2192616" y="0"/>
                  </a:lnTo>
                  <a:lnTo>
                    <a:pt x="2192616" y="12700"/>
                  </a:lnTo>
                  <a:close/>
                </a:path>
                <a:path w="4161790" h="593725">
                  <a:moveTo>
                    <a:pt x="2218016" y="12700"/>
                  </a:moveTo>
                  <a:lnTo>
                    <a:pt x="2205316" y="12700"/>
                  </a:lnTo>
                  <a:lnTo>
                    <a:pt x="2205316" y="0"/>
                  </a:lnTo>
                  <a:lnTo>
                    <a:pt x="2218016" y="0"/>
                  </a:lnTo>
                  <a:lnTo>
                    <a:pt x="2218016" y="12700"/>
                  </a:lnTo>
                  <a:close/>
                </a:path>
                <a:path w="4161790" h="593725">
                  <a:moveTo>
                    <a:pt x="2243416" y="12700"/>
                  </a:moveTo>
                  <a:lnTo>
                    <a:pt x="2230716" y="12700"/>
                  </a:lnTo>
                  <a:lnTo>
                    <a:pt x="2230716" y="0"/>
                  </a:lnTo>
                  <a:lnTo>
                    <a:pt x="2243416" y="0"/>
                  </a:lnTo>
                  <a:lnTo>
                    <a:pt x="2243416" y="12700"/>
                  </a:lnTo>
                  <a:close/>
                </a:path>
                <a:path w="4161790" h="593725">
                  <a:moveTo>
                    <a:pt x="2268816" y="12700"/>
                  </a:moveTo>
                  <a:lnTo>
                    <a:pt x="2256116" y="12700"/>
                  </a:lnTo>
                  <a:lnTo>
                    <a:pt x="2256116" y="0"/>
                  </a:lnTo>
                  <a:lnTo>
                    <a:pt x="2268816" y="0"/>
                  </a:lnTo>
                  <a:lnTo>
                    <a:pt x="2268816" y="12700"/>
                  </a:lnTo>
                  <a:close/>
                </a:path>
                <a:path w="4161790" h="593725">
                  <a:moveTo>
                    <a:pt x="2294216" y="12700"/>
                  </a:moveTo>
                  <a:lnTo>
                    <a:pt x="2281516" y="12700"/>
                  </a:lnTo>
                  <a:lnTo>
                    <a:pt x="2281516" y="0"/>
                  </a:lnTo>
                  <a:lnTo>
                    <a:pt x="2294216" y="0"/>
                  </a:lnTo>
                  <a:lnTo>
                    <a:pt x="2294216" y="12700"/>
                  </a:lnTo>
                  <a:close/>
                </a:path>
                <a:path w="4161790" h="593725">
                  <a:moveTo>
                    <a:pt x="2319616" y="12700"/>
                  </a:moveTo>
                  <a:lnTo>
                    <a:pt x="2306916" y="12700"/>
                  </a:lnTo>
                  <a:lnTo>
                    <a:pt x="2306916" y="0"/>
                  </a:lnTo>
                  <a:lnTo>
                    <a:pt x="2319616" y="0"/>
                  </a:lnTo>
                  <a:lnTo>
                    <a:pt x="2319616" y="12700"/>
                  </a:lnTo>
                  <a:close/>
                </a:path>
                <a:path w="4161790" h="593725">
                  <a:moveTo>
                    <a:pt x="2345016" y="12700"/>
                  </a:moveTo>
                  <a:lnTo>
                    <a:pt x="2332316" y="12700"/>
                  </a:lnTo>
                  <a:lnTo>
                    <a:pt x="2332316" y="0"/>
                  </a:lnTo>
                  <a:lnTo>
                    <a:pt x="2345016" y="0"/>
                  </a:lnTo>
                  <a:lnTo>
                    <a:pt x="2345016" y="12700"/>
                  </a:lnTo>
                  <a:close/>
                </a:path>
                <a:path w="4161790" h="593725">
                  <a:moveTo>
                    <a:pt x="2370416" y="12700"/>
                  </a:moveTo>
                  <a:lnTo>
                    <a:pt x="2357716" y="12700"/>
                  </a:lnTo>
                  <a:lnTo>
                    <a:pt x="2357716" y="0"/>
                  </a:lnTo>
                  <a:lnTo>
                    <a:pt x="2370416" y="0"/>
                  </a:lnTo>
                  <a:lnTo>
                    <a:pt x="2370416" y="12700"/>
                  </a:lnTo>
                  <a:close/>
                </a:path>
                <a:path w="4161790" h="593725">
                  <a:moveTo>
                    <a:pt x="2395816" y="12700"/>
                  </a:moveTo>
                  <a:lnTo>
                    <a:pt x="2383116" y="12700"/>
                  </a:lnTo>
                  <a:lnTo>
                    <a:pt x="2383116" y="0"/>
                  </a:lnTo>
                  <a:lnTo>
                    <a:pt x="2395816" y="0"/>
                  </a:lnTo>
                  <a:lnTo>
                    <a:pt x="2395816" y="12700"/>
                  </a:lnTo>
                  <a:close/>
                </a:path>
                <a:path w="4161790" h="593725">
                  <a:moveTo>
                    <a:pt x="2421216" y="12700"/>
                  </a:moveTo>
                  <a:lnTo>
                    <a:pt x="2408516" y="12700"/>
                  </a:lnTo>
                  <a:lnTo>
                    <a:pt x="2408516" y="0"/>
                  </a:lnTo>
                  <a:lnTo>
                    <a:pt x="2421216" y="0"/>
                  </a:lnTo>
                  <a:lnTo>
                    <a:pt x="2421216" y="12700"/>
                  </a:lnTo>
                  <a:close/>
                </a:path>
                <a:path w="4161790" h="593725">
                  <a:moveTo>
                    <a:pt x="2446616" y="12700"/>
                  </a:moveTo>
                  <a:lnTo>
                    <a:pt x="2433916" y="12700"/>
                  </a:lnTo>
                  <a:lnTo>
                    <a:pt x="2433916" y="0"/>
                  </a:lnTo>
                  <a:lnTo>
                    <a:pt x="2446616" y="0"/>
                  </a:lnTo>
                  <a:lnTo>
                    <a:pt x="2446616" y="12700"/>
                  </a:lnTo>
                  <a:close/>
                </a:path>
                <a:path w="4161790" h="593725">
                  <a:moveTo>
                    <a:pt x="2472016" y="12700"/>
                  </a:moveTo>
                  <a:lnTo>
                    <a:pt x="2459316" y="12700"/>
                  </a:lnTo>
                  <a:lnTo>
                    <a:pt x="2459316" y="0"/>
                  </a:lnTo>
                  <a:lnTo>
                    <a:pt x="2472016" y="0"/>
                  </a:lnTo>
                  <a:lnTo>
                    <a:pt x="2472016" y="12700"/>
                  </a:lnTo>
                  <a:close/>
                </a:path>
                <a:path w="4161790" h="593725">
                  <a:moveTo>
                    <a:pt x="2497416" y="12700"/>
                  </a:moveTo>
                  <a:lnTo>
                    <a:pt x="2484716" y="12700"/>
                  </a:lnTo>
                  <a:lnTo>
                    <a:pt x="2484716" y="0"/>
                  </a:lnTo>
                  <a:lnTo>
                    <a:pt x="2497416" y="0"/>
                  </a:lnTo>
                  <a:lnTo>
                    <a:pt x="2497416" y="12700"/>
                  </a:lnTo>
                  <a:close/>
                </a:path>
                <a:path w="4161790" h="593725">
                  <a:moveTo>
                    <a:pt x="2522816" y="12700"/>
                  </a:moveTo>
                  <a:lnTo>
                    <a:pt x="2510116" y="12700"/>
                  </a:lnTo>
                  <a:lnTo>
                    <a:pt x="2510116" y="0"/>
                  </a:lnTo>
                  <a:lnTo>
                    <a:pt x="2522816" y="0"/>
                  </a:lnTo>
                  <a:lnTo>
                    <a:pt x="2522816" y="12700"/>
                  </a:lnTo>
                  <a:close/>
                </a:path>
                <a:path w="4161790" h="593725">
                  <a:moveTo>
                    <a:pt x="2548216" y="12700"/>
                  </a:moveTo>
                  <a:lnTo>
                    <a:pt x="2535516" y="12700"/>
                  </a:lnTo>
                  <a:lnTo>
                    <a:pt x="2535516" y="0"/>
                  </a:lnTo>
                  <a:lnTo>
                    <a:pt x="2548216" y="0"/>
                  </a:lnTo>
                  <a:lnTo>
                    <a:pt x="2548216" y="12700"/>
                  </a:lnTo>
                  <a:close/>
                </a:path>
                <a:path w="4161790" h="593725">
                  <a:moveTo>
                    <a:pt x="2573616" y="12700"/>
                  </a:moveTo>
                  <a:lnTo>
                    <a:pt x="2560916" y="12700"/>
                  </a:lnTo>
                  <a:lnTo>
                    <a:pt x="2560916" y="0"/>
                  </a:lnTo>
                  <a:lnTo>
                    <a:pt x="2573616" y="0"/>
                  </a:lnTo>
                  <a:lnTo>
                    <a:pt x="2573616" y="12700"/>
                  </a:lnTo>
                  <a:close/>
                </a:path>
                <a:path w="4161790" h="593725">
                  <a:moveTo>
                    <a:pt x="2599016" y="12700"/>
                  </a:moveTo>
                  <a:lnTo>
                    <a:pt x="2586316" y="12700"/>
                  </a:lnTo>
                  <a:lnTo>
                    <a:pt x="2586316" y="0"/>
                  </a:lnTo>
                  <a:lnTo>
                    <a:pt x="2599016" y="0"/>
                  </a:lnTo>
                  <a:lnTo>
                    <a:pt x="2599016" y="12700"/>
                  </a:lnTo>
                  <a:close/>
                </a:path>
                <a:path w="4161790" h="593725">
                  <a:moveTo>
                    <a:pt x="2624416" y="12700"/>
                  </a:moveTo>
                  <a:lnTo>
                    <a:pt x="2611716" y="12700"/>
                  </a:lnTo>
                  <a:lnTo>
                    <a:pt x="2611716" y="0"/>
                  </a:lnTo>
                  <a:lnTo>
                    <a:pt x="2624416" y="0"/>
                  </a:lnTo>
                  <a:lnTo>
                    <a:pt x="2624416" y="12700"/>
                  </a:lnTo>
                  <a:close/>
                </a:path>
                <a:path w="4161790" h="593725">
                  <a:moveTo>
                    <a:pt x="2649816" y="12700"/>
                  </a:moveTo>
                  <a:lnTo>
                    <a:pt x="2637116" y="12700"/>
                  </a:lnTo>
                  <a:lnTo>
                    <a:pt x="2637116" y="0"/>
                  </a:lnTo>
                  <a:lnTo>
                    <a:pt x="2649816" y="0"/>
                  </a:lnTo>
                  <a:lnTo>
                    <a:pt x="2649816" y="12700"/>
                  </a:lnTo>
                  <a:close/>
                </a:path>
                <a:path w="4161790" h="593725">
                  <a:moveTo>
                    <a:pt x="2675216" y="12700"/>
                  </a:moveTo>
                  <a:lnTo>
                    <a:pt x="2662516" y="12700"/>
                  </a:lnTo>
                  <a:lnTo>
                    <a:pt x="2662516" y="0"/>
                  </a:lnTo>
                  <a:lnTo>
                    <a:pt x="2675216" y="0"/>
                  </a:lnTo>
                  <a:lnTo>
                    <a:pt x="2675216" y="12700"/>
                  </a:lnTo>
                  <a:close/>
                </a:path>
                <a:path w="4161790" h="593725">
                  <a:moveTo>
                    <a:pt x="2700616" y="12700"/>
                  </a:moveTo>
                  <a:lnTo>
                    <a:pt x="2687916" y="12700"/>
                  </a:lnTo>
                  <a:lnTo>
                    <a:pt x="2687916" y="0"/>
                  </a:lnTo>
                  <a:lnTo>
                    <a:pt x="2700616" y="0"/>
                  </a:lnTo>
                  <a:lnTo>
                    <a:pt x="2700616" y="12700"/>
                  </a:lnTo>
                  <a:close/>
                </a:path>
                <a:path w="4161790" h="593725">
                  <a:moveTo>
                    <a:pt x="2726016" y="12700"/>
                  </a:moveTo>
                  <a:lnTo>
                    <a:pt x="2713316" y="12700"/>
                  </a:lnTo>
                  <a:lnTo>
                    <a:pt x="2713316" y="0"/>
                  </a:lnTo>
                  <a:lnTo>
                    <a:pt x="2726016" y="0"/>
                  </a:lnTo>
                  <a:lnTo>
                    <a:pt x="2726016" y="12700"/>
                  </a:lnTo>
                  <a:close/>
                </a:path>
                <a:path w="4161790" h="593725">
                  <a:moveTo>
                    <a:pt x="2751416" y="12700"/>
                  </a:moveTo>
                  <a:lnTo>
                    <a:pt x="2738716" y="12700"/>
                  </a:lnTo>
                  <a:lnTo>
                    <a:pt x="2738716" y="0"/>
                  </a:lnTo>
                  <a:lnTo>
                    <a:pt x="2751416" y="0"/>
                  </a:lnTo>
                  <a:lnTo>
                    <a:pt x="2751416" y="12700"/>
                  </a:lnTo>
                  <a:close/>
                </a:path>
                <a:path w="4161790" h="593725">
                  <a:moveTo>
                    <a:pt x="2776816" y="12700"/>
                  </a:moveTo>
                  <a:lnTo>
                    <a:pt x="2764116" y="12700"/>
                  </a:lnTo>
                  <a:lnTo>
                    <a:pt x="2764116" y="0"/>
                  </a:lnTo>
                  <a:lnTo>
                    <a:pt x="2776816" y="0"/>
                  </a:lnTo>
                  <a:lnTo>
                    <a:pt x="2776816" y="12700"/>
                  </a:lnTo>
                  <a:close/>
                </a:path>
                <a:path w="4161790" h="593725">
                  <a:moveTo>
                    <a:pt x="2802216" y="12700"/>
                  </a:moveTo>
                  <a:lnTo>
                    <a:pt x="2789516" y="12700"/>
                  </a:lnTo>
                  <a:lnTo>
                    <a:pt x="2789516" y="0"/>
                  </a:lnTo>
                  <a:lnTo>
                    <a:pt x="2802216" y="0"/>
                  </a:lnTo>
                  <a:lnTo>
                    <a:pt x="2802216" y="12700"/>
                  </a:lnTo>
                  <a:close/>
                </a:path>
                <a:path w="4161790" h="593725">
                  <a:moveTo>
                    <a:pt x="2827616" y="12700"/>
                  </a:moveTo>
                  <a:lnTo>
                    <a:pt x="2814916" y="12700"/>
                  </a:lnTo>
                  <a:lnTo>
                    <a:pt x="2814916" y="0"/>
                  </a:lnTo>
                  <a:lnTo>
                    <a:pt x="2827616" y="0"/>
                  </a:lnTo>
                  <a:lnTo>
                    <a:pt x="2827616" y="12700"/>
                  </a:lnTo>
                  <a:close/>
                </a:path>
                <a:path w="4161790" h="593725">
                  <a:moveTo>
                    <a:pt x="2853016" y="12700"/>
                  </a:moveTo>
                  <a:lnTo>
                    <a:pt x="2840316" y="12700"/>
                  </a:lnTo>
                  <a:lnTo>
                    <a:pt x="2840316" y="0"/>
                  </a:lnTo>
                  <a:lnTo>
                    <a:pt x="2853016" y="0"/>
                  </a:lnTo>
                  <a:lnTo>
                    <a:pt x="2853016" y="12700"/>
                  </a:lnTo>
                  <a:close/>
                </a:path>
                <a:path w="4161790" h="593725">
                  <a:moveTo>
                    <a:pt x="2878416" y="12700"/>
                  </a:moveTo>
                  <a:lnTo>
                    <a:pt x="2865716" y="12700"/>
                  </a:lnTo>
                  <a:lnTo>
                    <a:pt x="2865716" y="0"/>
                  </a:lnTo>
                  <a:lnTo>
                    <a:pt x="2878416" y="0"/>
                  </a:lnTo>
                  <a:lnTo>
                    <a:pt x="2878416" y="12700"/>
                  </a:lnTo>
                  <a:close/>
                </a:path>
                <a:path w="4161790" h="593725">
                  <a:moveTo>
                    <a:pt x="2903816" y="12700"/>
                  </a:moveTo>
                  <a:lnTo>
                    <a:pt x="2891116" y="12700"/>
                  </a:lnTo>
                  <a:lnTo>
                    <a:pt x="2891116" y="0"/>
                  </a:lnTo>
                  <a:lnTo>
                    <a:pt x="2903816" y="0"/>
                  </a:lnTo>
                  <a:lnTo>
                    <a:pt x="2903816" y="12700"/>
                  </a:lnTo>
                  <a:close/>
                </a:path>
                <a:path w="4161790" h="593725">
                  <a:moveTo>
                    <a:pt x="2929216" y="12700"/>
                  </a:moveTo>
                  <a:lnTo>
                    <a:pt x="2916516" y="12700"/>
                  </a:lnTo>
                  <a:lnTo>
                    <a:pt x="2916516" y="0"/>
                  </a:lnTo>
                  <a:lnTo>
                    <a:pt x="2929216" y="0"/>
                  </a:lnTo>
                  <a:lnTo>
                    <a:pt x="2929216" y="12700"/>
                  </a:lnTo>
                  <a:close/>
                </a:path>
                <a:path w="4161790" h="593725">
                  <a:moveTo>
                    <a:pt x="2954616" y="12700"/>
                  </a:moveTo>
                  <a:lnTo>
                    <a:pt x="2941916" y="12700"/>
                  </a:lnTo>
                  <a:lnTo>
                    <a:pt x="2941916" y="0"/>
                  </a:lnTo>
                  <a:lnTo>
                    <a:pt x="2954616" y="0"/>
                  </a:lnTo>
                  <a:lnTo>
                    <a:pt x="2954616" y="12700"/>
                  </a:lnTo>
                  <a:close/>
                </a:path>
                <a:path w="4161790" h="593725">
                  <a:moveTo>
                    <a:pt x="2980016" y="12700"/>
                  </a:moveTo>
                  <a:lnTo>
                    <a:pt x="2967316" y="12700"/>
                  </a:lnTo>
                  <a:lnTo>
                    <a:pt x="2967316" y="0"/>
                  </a:lnTo>
                  <a:lnTo>
                    <a:pt x="2980016" y="0"/>
                  </a:lnTo>
                  <a:lnTo>
                    <a:pt x="2980016" y="12700"/>
                  </a:lnTo>
                  <a:close/>
                </a:path>
                <a:path w="4161790" h="593725">
                  <a:moveTo>
                    <a:pt x="3005416" y="12700"/>
                  </a:moveTo>
                  <a:lnTo>
                    <a:pt x="2992716" y="12700"/>
                  </a:lnTo>
                  <a:lnTo>
                    <a:pt x="2992716" y="0"/>
                  </a:lnTo>
                  <a:lnTo>
                    <a:pt x="3005416" y="0"/>
                  </a:lnTo>
                  <a:lnTo>
                    <a:pt x="3005416" y="12700"/>
                  </a:lnTo>
                  <a:close/>
                </a:path>
                <a:path w="4161790" h="593725">
                  <a:moveTo>
                    <a:pt x="3030816" y="12700"/>
                  </a:moveTo>
                  <a:lnTo>
                    <a:pt x="3018116" y="12700"/>
                  </a:lnTo>
                  <a:lnTo>
                    <a:pt x="3018116" y="0"/>
                  </a:lnTo>
                  <a:lnTo>
                    <a:pt x="3030816" y="0"/>
                  </a:lnTo>
                  <a:lnTo>
                    <a:pt x="3030816" y="12700"/>
                  </a:lnTo>
                  <a:close/>
                </a:path>
                <a:path w="4161790" h="593725">
                  <a:moveTo>
                    <a:pt x="3056216" y="12700"/>
                  </a:moveTo>
                  <a:lnTo>
                    <a:pt x="3043516" y="12700"/>
                  </a:lnTo>
                  <a:lnTo>
                    <a:pt x="3043516" y="0"/>
                  </a:lnTo>
                  <a:lnTo>
                    <a:pt x="3056216" y="0"/>
                  </a:lnTo>
                  <a:lnTo>
                    <a:pt x="3056216" y="12700"/>
                  </a:lnTo>
                  <a:close/>
                </a:path>
                <a:path w="4161790" h="593725">
                  <a:moveTo>
                    <a:pt x="3081616" y="12700"/>
                  </a:moveTo>
                  <a:lnTo>
                    <a:pt x="3068916" y="12700"/>
                  </a:lnTo>
                  <a:lnTo>
                    <a:pt x="3068916" y="0"/>
                  </a:lnTo>
                  <a:lnTo>
                    <a:pt x="3081616" y="0"/>
                  </a:lnTo>
                  <a:lnTo>
                    <a:pt x="3081616" y="12700"/>
                  </a:lnTo>
                  <a:close/>
                </a:path>
                <a:path w="4161790" h="593725">
                  <a:moveTo>
                    <a:pt x="3107016" y="12700"/>
                  </a:moveTo>
                  <a:lnTo>
                    <a:pt x="3094316" y="12700"/>
                  </a:lnTo>
                  <a:lnTo>
                    <a:pt x="3094316" y="0"/>
                  </a:lnTo>
                  <a:lnTo>
                    <a:pt x="3107016" y="0"/>
                  </a:lnTo>
                  <a:lnTo>
                    <a:pt x="3107016" y="12700"/>
                  </a:lnTo>
                  <a:close/>
                </a:path>
                <a:path w="4161790" h="593725">
                  <a:moveTo>
                    <a:pt x="3132416" y="12700"/>
                  </a:moveTo>
                  <a:lnTo>
                    <a:pt x="3119716" y="12700"/>
                  </a:lnTo>
                  <a:lnTo>
                    <a:pt x="3119716" y="0"/>
                  </a:lnTo>
                  <a:lnTo>
                    <a:pt x="3132416" y="0"/>
                  </a:lnTo>
                  <a:lnTo>
                    <a:pt x="3132416" y="12700"/>
                  </a:lnTo>
                  <a:close/>
                </a:path>
                <a:path w="4161790" h="593725">
                  <a:moveTo>
                    <a:pt x="3157816" y="12700"/>
                  </a:moveTo>
                  <a:lnTo>
                    <a:pt x="3145116" y="12700"/>
                  </a:lnTo>
                  <a:lnTo>
                    <a:pt x="3145116" y="0"/>
                  </a:lnTo>
                  <a:lnTo>
                    <a:pt x="3157816" y="0"/>
                  </a:lnTo>
                  <a:lnTo>
                    <a:pt x="3157816" y="12700"/>
                  </a:lnTo>
                  <a:close/>
                </a:path>
                <a:path w="4161790" h="593725">
                  <a:moveTo>
                    <a:pt x="3183216" y="12700"/>
                  </a:moveTo>
                  <a:lnTo>
                    <a:pt x="3170516" y="12700"/>
                  </a:lnTo>
                  <a:lnTo>
                    <a:pt x="3170516" y="0"/>
                  </a:lnTo>
                  <a:lnTo>
                    <a:pt x="3183216" y="0"/>
                  </a:lnTo>
                  <a:lnTo>
                    <a:pt x="3183216" y="12700"/>
                  </a:lnTo>
                  <a:close/>
                </a:path>
                <a:path w="4161790" h="593725">
                  <a:moveTo>
                    <a:pt x="3208616" y="12700"/>
                  </a:moveTo>
                  <a:lnTo>
                    <a:pt x="3195916" y="12700"/>
                  </a:lnTo>
                  <a:lnTo>
                    <a:pt x="3195916" y="0"/>
                  </a:lnTo>
                  <a:lnTo>
                    <a:pt x="3208616" y="0"/>
                  </a:lnTo>
                  <a:lnTo>
                    <a:pt x="3208616" y="12700"/>
                  </a:lnTo>
                  <a:close/>
                </a:path>
                <a:path w="4161790" h="593725">
                  <a:moveTo>
                    <a:pt x="3234016" y="12700"/>
                  </a:moveTo>
                  <a:lnTo>
                    <a:pt x="3221316" y="12700"/>
                  </a:lnTo>
                  <a:lnTo>
                    <a:pt x="3221316" y="0"/>
                  </a:lnTo>
                  <a:lnTo>
                    <a:pt x="3234016" y="0"/>
                  </a:lnTo>
                  <a:lnTo>
                    <a:pt x="3234016" y="12700"/>
                  </a:lnTo>
                  <a:close/>
                </a:path>
                <a:path w="4161790" h="593725">
                  <a:moveTo>
                    <a:pt x="3259416" y="12700"/>
                  </a:moveTo>
                  <a:lnTo>
                    <a:pt x="3246716" y="12700"/>
                  </a:lnTo>
                  <a:lnTo>
                    <a:pt x="3246716" y="0"/>
                  </a:lnTo>
                  <a:lnTo>
                    <a:pt x="3259416" y="0"/>
                  </a:lnTo>
                  <a:lnTo>
                    <a:pt x="3259416" y="12700"/>
                  </a:lnTo>
                  <a:close/>
                </a:path>
                <a:path w="4161790" h="593725">
                  <a:moveTo>
                    <a:pt x="3284816" y="12700"/>
                  </a:moveTo>
                  <a:lnTo>
                    <a:pt x="3272116" y="12700"/>
                  </a:lnTo>
                  <a:lnTo>
                    <a:pt x="3272116" y="0"/>
                  </a:lnTo>
                  <a:lnTo>
                    <a:pt x="3284816" y="0"/>
                  </a:lnTo>
                  <a:lnTo>
                    <a:pt x="3284816" y="12700"/>
                  </a:lnTo>
                  <a:close/>
                </a:path>
                <a:path w="4161790" h="593725">
                  <a:moveTo>
                    <a:pt x="3310216" y="12700"/>
                  </a:moveTo>
                  <a:lnTo>
                    <a:pt x="3297516" y="12700"/>
                  </a:lnTo>
                  <a:lnTo>
                    <a:pt x="3297516" y="0"/>
                  </a:lnTo>
                  <a:lnTo>
                    <a:pt x="3310216" y="0"/>
                  </a:lnTo>
                  <a:lnTo>
                    <a:pt x="3310216" y="12700"/>
                  </a:lnTo>
                  <a:close/>
                </a:path>
                <a:path w="4161790" h="593725">
                  <a:moveTo>
                    <a:pt x="3335616" y="12700"/>
                  </a:moveTo>
                  <a:lnTo>
                    <a:pt x="3322916" y="12700"/>
                  </a:lnTo>
                  <a:lnTo>
                    <a:pt x="3322916" y="0"/>
                  </a:lnTo>
                  <a:lnTo>
                    <a:pt x="3335616" y="0"/>
                  </a:lnTo>
                  <a:lnTo>
                    <a:pt x="3335616" y="12700"/>
                  </a:lnTo>
                  <a:close/>
                </a:path>
                <a:path w="4161790" h="593725">
                  <a:moveTo>
                    <a:pt x="3361016" y="12700"/>
                  </a:moveTo>
                  <a:lnTo>
                    <a:pt x="3348316" y="12700"/>
                  </a:lnTo>
                  <a:lnTo>
                    <a:pt x="3348316" y="0"/>
                  </a:lnTo>
                  <a:lnTo>
                    <a:pt x="3361016" y="0"/>
                  </a:lnTo>
                  <a:lnTo>
                    <a:pt x="3361016" y="12700"/>
                  </a:lnTo>
                  <a:close/>
                </a:path>
                <a:path w="4161790" h="593725">
                  <a:moveTo>
                    <a:pt x="3386416" y="12700"/>
                  </a:moveTo>
                  <a:lnTo>
                    <a:pt x="3373716" y="12700"/>
                  </a:lnTo>
                  <a:lnTo>
                    <a:pt x="3373716" y="0"/>
                  </a:lnTo>
                  <a:lnTo>
                    <a:pt x="3386416" y="0"/>
                  </a:lnTo>
                  <a:lnTo>
                    <a:pt x="3386416" y="12700"/>
                  </a:lnTo>
                  <a:close/>
                </a:path>
                <a:path w="4161790" h="593725">
                  <a:moveTo>
                    <a:pt x="3411816" y="12700"/>
                  </a:moveTo>
                  <a:lnTo>
                    <a:pt x="3399116" y="12700"/>
                  </a:lnTo>
                  <a:lnTo>
                    <a:pt x="3399116" y="0"/>
                  </a:lnTo>
                  <a:lnTo>
                    <a:pt x="3411816" y="0"/>
                  </a:lnTo>
                  <a:lnTo>
                    <a:pt x="3411816" y="12700"/>
                  </a:lnTo>
                  <a:close/>
                </a:path>
                <a:path w="4161790" h="593725">
                  <a:moveTo>
                    <a:pt x="3437216" y="12700"/>
                  </a:moveTo>
                  <a:lnTo>
                    <a:pt x="3424516" y="12700"/>
                  </a:lnTo>
                  <a:lnTo>
                    <a:pt x="3424516" y="0"/>
                  </a:lnTo>
                  <a:lnTo>
                    <a:pt x="3437216" y="0"/>
                  </a:lnTo>
                  <a:lnTo>
                    <a:pt x="3437216" y="12700"/>
                  </a:lnTo>
                  <a:close/>
                </a:path>
                <a:path w="4161790" h="593725">
                  <a:moveTo>
                    <a:pt x="3462616" y="12700"/>
                  </a:moveTo>
                  <a:lnTo>
                    <a:pt x="3449916" y="12700"/>
                  </a:lnTo>
                  <a:lnTo>
                    <a:pt x="3449916" y="0"/>
                  </a:lnTo>
                  <a:lnTo>
                    <a:pt x="3462616" y="0"/>
                  </a:lnTo>
                  <a:lnTo>
                    <a:pt x="3462616" y="12700"/>
                  </a:lnTo>
                  <a:close/>
                </a:path>
                <a:path w="4161790" h="593725">
                  <a:moveTo>
                    <a:pt x="3488016" y="12700"/>
                  </a:moveTo>
                  <a:lnTo>
                    <a:pt x="3475316" y="12700"/>
                  </a:lnTo>
                  <a:lnTo>
                    <a:pt x="3475316" y="0"/>
                  </a:lnTo>
                  <a:lnTo>
                    <a:pt x="3488016" y="0"/>
                  </a:lnTo>
                  <a:lnTo>
                    <a:pt x="3488016" y="12700"/>
                  </a:lnTo>
                  <a:close/>
                </a:path>
                <a:path w="4161790" h="593725">
                  <a:moveTo>
                    <a:pt x="3513416" y="12700"/>
                  </a:moveTo>
                  <a:lnTo>
                    <a:pt x="3500716" y="12700"/>
                  </a:lnTo>
                  <a:lnTo>
                    <a:pt x="3500716" y="0"/>
                  </a:lnTo>
                  <a:lnTo>
                    <a:pt x="3513416" y="0"/>
                  </a:lnTo>
                  <a:lnTo>
                    <a:pt x="3513416" y="12700"/>
                  </a:lnTo>
                  <a:close/>
                </a:path>
                <a:path w="4161790" h="593725">
                  <a:moveTo>
                    <a:pt x="3538816" y="12700"/>
                  </a:moveTo>
                  <a:lnTo>
                    <a:pt x="3526116" y="12700"/>
                  </a:lnTo>
                  <a:lnTo>
                    <a:pt x="3526116" y="0"/>
                  </a:lnTo>
                  <a:lnTo>
                    <a:pt x="3538816" y="0"/>
                  </a:lnTo>
                  <a:lnTo>
                    <a:pt x="3538816" y="12700"/>
                  </a:lnTo>
                  <a:close/>
                </a:path>
                <a:path w="4161790" h="593725">
                  <a:moveTo>
                    <a:pt x="3564216" y="12700"/>
                  </a:moveTo>
                  <a:lnTo>
                    <a:pt x="3551516" y="12700"/>
                  </a:lnTo>
                  <a:lnTo>
                    <a:pt x="3551516" y="0"/>
                  </a:lnTo>
                  <a:lnTo>
                    <a:pt x="3564216" y="0"/>
                  </a:lnTo>
                  <a:lnTo>
                    <a:pt x="3564216" y="12700"/>
                  </a:lnTo>
                  <a:close/>
                </a:path>
                <a:path w="4161790" h="593725">
                  <a:moveTo>
                    <a:pt x="3589616" y="12700"/>
                  </a:moveTo>
                  <a:lnTo>
                    <a:pt x="3576916" y="12700"/>
                  </a:lnTo>
                  <a:lnTo>
                    <a:pt x="3576916" y="0"/>
                  </a:lnTo>
                  <a:lnTo>
                    <a:pt x="3589616" y="0"/>
                  </a:lnTo>
                  <a:lnTo>
                    <a:pt x="3589616" y="12700"/>
                  </a:lnTo>
                  <a:close/>
                </a:path>
                <a:path w="4161790" h="593725">
                  <a:moveTo>
                    <a:pt x="3615016" y="12700"/>
                  </a:moveTo>
                  <a:lnTo>
                    <a:pt x="3602316" y="12700"/>
                  </a:lnTo>
                  <a:lnTo>
                    <a:pt x="3602316" y="0"/>
                  </a:lnTo>
                  <a:lnTo>
                    <a:pt x="3615016" y="0"/>
                  </a:lnTo>
                  <a:lnTo>
                    <a:pt x="3615016" y="12700"/>
                  </a:lnTo>
                  <a:close/>
                </a:path>
                <a:path w="4161790" h="593725">
                  <a:moveTo>
                    <a:pt x="3640416" y="12700"/>
                  </a:moveTo>
                  <a:lnTo>
                    <a:pt x="3627716" y="12700"/>
                  </a:lnTo>
                  <a:lnTo>
                    <a:pt x="3627716" y="0"/>
                  </a:lnTo>
                  <a:lnTo>
                    <a:pt x="3640416" y="0"/>
                  </a:lnTo>
                  <a:lnTo>
                    <a:pt x="3640416" y="12700"/>
                  </a:lnTo>
                  <a:close/>
                </a:path>
                <a:path w="4161790" h="593725">
                  <a:moveTo>
                    <a:pt x="3665816" y="12700"/>
                  </a:moveTo>
                  <a:lnTo>
                    <a:pt x="3653116" y="12700"/>
                  </a:lnTo>
                  <a:lnTo>
                    <a:pt x="3653116" y="0"/>
                  </a:lnTo>
                  <a:lnTo>
                    <a:pt x="3665816" y="0"/>
                  </a:lnTo>
                  <a:lnTo>
                    <a:pt x="3665816" y="12700"/>
                  </a:lnTo>
                  <a:close/>
                </a:path>
                <a:path w="4161790" h="593725">
                  <a:moveTo>
                    <a:pt x="3691216" y="12700"/>
                  </a:moveTo>
                  <a:lnTo>
                    <a:pt x="3678516" y="12700"/>
                  </a:lnTo>
                  <a:lnTo>
                    <a:pt x="3678516" y="0"/>
                  </a:lnTo>
                  <a:lnTo>
                    <a:pt x="3691216" y="0"/>
                  </a:lnTo>
                  <a:lnTo>
                    <a:pt x="3691216" y="12700"/>
                  </a:lnTo>
                  <a:close/>
                </a:path>
                <a:path w="4161790" h="593725">
                  <a:moveTo>
                    <a:pt x="3716616" y="12700"/>
                  </a:moveTo>
                  <a:lnTo>
                    <a:pt x="3703916" y="12700"/>
                  </a:lnTo>
                  <a:lnTo>
                    <a:pt x="3703916" y="0"/>
                  </a:lnTo>
                  <a:lnTo>
                    <a:pt x="3716616" y="0"/>
                  </a:lnTo>
                  <a:lnTo>
                    <a:pt x="3716616" y="12700"/>
                  </a:lnTo>
                  <a:close/>
                </a:path>
                <a:path w="4161790" h="593725">
                  <a:moveTo>
                    <a:pt x="3742016" y="12700"/>
                  </a:moveTo>
                  <a:lnTo>
                    <a:pt x="3729316" y="12700"/>
                  </a:lnTo>
                  <a:lnTo>
                    <a:pt x="3729316" y="0"/>
                  </a:lnTo>
                  <a:lnTo>
                    <a:pt x="3742016" y="0"/>
                  </a:lnTo>
                  <a:lnTo>
                    <a:pt x="3742016" y="12700"/>
                  </a:lnTo>
                  <a:close/>
                </a:path>
                <a:path w="4161790" h="593725">
                  <a:moveTo>
                    <a:pt x="3767416" y="12700"/>
                  </a:moveTo>
                  <a:lnTo>
                    <a:pt x="3754716" y="12700"/>
                  </a:lnTo>
                  <a:lnTo>
                    <a:pt x="3754716" y="0"/>
                  </a:lnTo>
                  <a:lnTo>
                    <a:pt x="3767416" y="0"/>
                  </a:lnTo>
                  <a:lnTo>
                    <a:pt x="3767416" y="12700"/>
                  </a:lnTo>
                  <a:close/>
                </a:path>
                <a:path w="4161790" h="593725">
                  <a:moveTo>
                    <a:pt x="3792816" y="12700"/>
                  </a:moveTo>
                  <a:lnTo>
                    <a:pt x="3780116" y="12700"/>
                  </a:lnTo>
                  <a:lnTo>
                    <a:pt x="3780116" y="0"/>
                  </a:lnTo>
                  <a:lnTo>
                    <a:pt x="3792816" y="0"/>
                  </a:lnTo>
                  <a:lnTo>
                    <a:pt x="3792816" y="12700"/>
                  </a:lnTo>
                  <a:close/>
                </a:path>
                <a:path w="4161790" h="593725">
                  <a:moveTo>
                    <a:pt x="3818216" y="12700"/>
                  </a:moveTo>
                  <a:lnTo>
                    <a:pt x="3805516" y="12700"/>
                  </a:lnTo>
                  <a:lnTo>
                    <a:pt x="3805516" y="0"/>
                  </a:lnTo>
                  <a:lnTo>
                    <a:pt x="3818216" y="0"/>
                  </a:lnTo>
                  <a:lnTo>
                    <a:pt x="3818216" y="12700"/>
                  </a:lnTo>
                  <a:close/>
                </a:path>
                <a:path w="4161790" h="593725">
                  <a:moveTo>
                    <a:pt x="3843616" y="12700"/>
                  </a:moveTo>
                  <a:lnTo>
                    <a:pt x="3830916" y="12700"/>
                  </a:lnTo>
                  <a:lnTo>
                    <a:pt x="3830916" y="0"/>
                  </a:lnTo>
                  <a:lnTo>
                    <a:pt x="3843616" y="0"/>
                  </a:lnTo>
                  <a:lnTo>
                    <a:pt x="3843616" y="12700"/>
                  </a:lnTo>
                  <a:close/>
                </a:path>
                <a:path w="4161790" h="593725">
                  <a:moveTo>
                    <a:pt x="3869016" y="12700"/>
                  </a:moveTo>
                  <a:lnTo>
                    <a:pt x="3856316" y="12700"/>
                  </a:lnTo>
                  <a:lnTo>
                    <a:pt x="3856316" y="0"/>
                  </a:lnTo>
                  <a:lnTo>
                    <a:pt x="3869016" y="0"/>
                  </a:lnTo>
                  <a:lnTo>
                    <a:pt x="3869016" y="12700"/>
                  </a:lnTo>
                  <a:close/>
                </a:path>
                <a:path w="4161790" h="593725">
                  <a:moveTo>
                    <a:pt x="3894416" y="12700"/>
                  </a:moveTo>
                  <a:lnTo>
                    <a:pt x="3881716" y="12700"/>
                  </a:lnTo>
                  <a:lnTo>
                    <a:pt x="3881716" y="0"/>
                  </a:lnTo>
                  <a:lnTo>
                    <a:pt x="3894416" y="0"/>
                  </a:lnTo>
                  <a:lnTo>
                    <a:pt x="3894416" y="12700"/>
                  </a:lnTo>
                  <a:close/>
                </a:path>
                <a:path w="4161790" h="593725">
                  <a:moveTo>
                    <a:pt x="3919816" y="12700"/>
                  </a:moveTo>
                  <a:lnTo>
                    <a:pt x="3907116" y="12700"/>
                  </a:lnTo>
                  <a:lnTo>
                    <a:pt x="3907116" y="0"/>
                  </a:lnTo>
                  <a:lnTo>
                    <a:pt x="3919816" y="0"/>
                  </a:lnTo>
                  <a:lnTo>
                    <a:pt x="3919816" y="12700"/>
                  </a:lnTo>
                  <a:close/>
                </a:path>
                <a:path w="4161790" h="593725">
                  <a:moveTo>
                    <a:pt x="3945216" y="12700"/>
                  </a:moveTo>
                  <a:lnTo>
                    <a:pt x="3932516" y="12700"/>
                  </a:lnTo>
                  <a:lnTo>
                    <a:pt x="3932516" y="0"/>
                  </a:lnTo>
                  <a:lnTo>
                    <a:pt x="3945216" y="0"/>
                  </a:lnTo>
                  <a:lnTo>
                    <a:pt x="3945216" y="12700"/>
                  </a:lnTo>
                  <a:close/>
                </a:path>
                <a:path w="4161790" h="593725">
                  <a:moveTo>
                    <a:pt x="3970616" y="12700"/>
                  </a:moveTo>
                  <a:lnTo>
                    <a:pt x="3957916" y="12700"/>
                  </a:lnTo>
                  <a:lnTo>
                    <a:pt x="3957916" y="0"/>
                  </a:lnTo>
                  <a:lnTo>
                    <a:pt x="3970616" y="0"/>
                  </a:lnTo>
                  <a:lnTo>
                    <a:pt x="3970616" y="12700"/>
                  </a:lnTo>
                  <a:close/>
                </a:path>
                <a:path w="4161790" h="593725">
                  <a:moveTo>
                    <a:pt x="3996016" y="12700"/>
                  </a:moveTo>
                  <a:lnTo>
                    <a:pt x="3983316" y="12700"/>
                  </a:lnTo>
                  <a:lnTo>
                    <a:pt x="3983316" y="0"/>
                  </a:lnTo>
                  <a:lnTo>
                    <a:pt x="3996016" y="0"/>
                  </a:lnTo>
                  <a:lnTo>
                    <a:pt x="3996016" y="12700"/>
                  </a:lnTo>
                  <a:close/>
                </a:path>
                <a:path w="4161790" h="593725">
                  <a:moveTo>
                    <a:pt x="4021416" y="12700"/>
                  </a:moveTo>
                  <a:lnTo>
                    <a:pt x="4008716" y="12700"/>
                  </a:lnTo>
                  <a:lnTo>
                    <a:pt x="4008716" y="0"/>
                  </a:lnTo>
                  <a:lnTo>
                    <a:pt x="4021416" y="0"/>
                  </a:lnTo>
                  <a:lnTo>
                    <a:pt x="4021416" y="12700"/>
                  </a:lnTo>
                  <a:close/>
                </a:path>
                <a:path w="4161790" h="593725">
                  <a:moveTo>
                    <a:pt x="4046816" y="12700"/>
                  </a:moveTo>
                  <a:lnTo>
                    <a:pt x="4034116" y="12700"/>
                  </a:lnTo>
                  <a:lnTo>
                    <a:pt x="4034116" y="0"/>
                  </a:lnTo>
                  <a:lnTo>
                    <a:pt x="4046816" y="0"/>
                  </a:lnTo>
                  <a:lnTo>
                    <a:pt x="4046816" y="12700"/>
                  </a:lnTo>
                  <a:close/>
                </a:path>
                <a:path w="4161790" h="593725">
                  <a:moveTo>
                    <a:pt x="4063425" y="12826"/>
                  </a:moveTo>
                  <a:lnTo>
                    <a:pt x="4059364" y="12725"/>
                  </a:lnTo>
                  <a:lnTo>
                    <a:pt x="4059682" y="25"/>
                  </a:lnTo>
                  <a:lnTo>
                    <a:pt x="4063911" y="127"/>
                  </a:lnTo>
                  <a:lnTo>
                    <a:pt x="4069143" y="533"/>
                  </a:lnTo>
                  <a:lnTo>
                    <a:pt x="4072978" y="1016"/>
                  </a:lnTo>
                  <a:lnTo>
                    <a:pt x="4071481" y="12801"/>
                  </a:lnTo>
                  <a:lnTo>
                    <a:pt x="4063098" y="12801"/>
                  </a:lnTo>
                  <a:lnTo>
                    <a:pt x="4063425" y="12826"/>
                  </a:lnTo>
                  <a:close/>
                </a:path>
                <a:path w="4161790" h="593725">
                  <a:moveTo>
                    <a:pt x="4071478" y="12827"/>
                  </a:moveTo>
                  <a:lnTo>
                    <a:pt x="4063427" y="12826"/>
                  </a:lnTo>
                  <a:lnTo>
                    <a:pt x="4063098" y="12801"/>
                  </a:lnTo>
                  <a:lnTo>
                    <a:pt x="4071481" y="12801"/>
                  </a:lnTo>
                  <a:close/>
                </a:path>
                <a:path w="4161790" h="593725">
                  <a:moveTo>
                    <a:pt x="4067975" y="13178"/>
                  </a:moveTo>
                  <a:lnTo>
                    <a:pt x="4063425" y="12826"/>
                  </a:lnTo>
                  <a:lnTo>
                    <a:pt x="4071478" y="12827"/>
                  </a:lnTo>
                  <a:lnTo>
                    <a:pt x="4071438" y="13144"/>
                  </a:lnTo>
                  <a:lnTo>
                    <a:pt x="4067708" y="13144"/>
                  </a:lnTo>
                  <a:lnTo>
                    <a:pt x="4067975" y="13178"/>
                  </a:lnTo>
                  <a:close/>
                </a:path>
                <a:path w="4161790" h="593725">
                  <a:moveTo>
                    <a:pt x="4071433" y="13182"/>
                  </a:moveTo>
                  <a:lnTo>
                    <a:pt x="4067993" y="13178"/>
                  </a:lnTo>
                  <a:lnTo>
                    <a:pt x="4067708" y="13144"/>
                  </a:lnTo>
                  <a:lnTo>
                    <a:pt x="4071438" y="13144"/>
                  </a:lnTo>
                  <a:close/>
                </a:path>
                <a:path w="4161790" h="593725">
                  <a:moveTo>
                    <a:pt x="4071378" y="13614"/>
                  </a:moveTo>
                  <a:lnTo>
                    <a:pt x="4067975" y="13178"/>
                  </a:lnTo>
                  <a:lnTo>
                    <a:pt x="4071433" y="13182"/>
                  </a:lnTo>
                  <a:lnTo>
                    <a:pt x="4071378" y="13614"/>
                  </a:lnTo>
                  <a:close/>
                </a:path>
                <a:path w="4161790" h="593725">
                  <a:moveTo>
                    <a:pt x="4095343" y="16814"/>
                  </a:moveTo>
                  <a:lnTo>
                    <a:pt x="4085638" y="16805"/>
                  </a:lnTo>
                  <a:lnTo>
                    <a:pt x="4085361" y="16713"/>
                  </a:lnTo>
                  <a:lnTo>
                    <a:pt x="4082859" y="16014"/>
                  </a:lnTo>
                  <a:lnTo>
                    <a:pt x="4086326" y="3797"/>
                  </a:lnTo>
                  <a:lnTo>
                    <a:pt x="4089285" y="4635"/>
                  </a:lnTo>
                  <a:lnTo>
                    <a:pt x="4094086" y="6261"/>
                  </a:lnTo>
                  <a:lnTo>
                    <a:pt x="4098772" y="8115"/>
                  </a:lnTo>
                  <a:lnTo>
                    <a:pt x="4099191" y="8305"/>
                  </a:lnTo>
                  <a:lnTo>
                    <a:pt x="4095343" y="16814"/>
                  </a:lnTo>
                  <a:close/>
                </a:path>
                <a:path w="4161790" h="593725">
                  <a:moveTo>
                    <a:pt x="4085634" y="16805"/>
                  </a:moveTo>
                  <a:lnTo>
                    <a:pt x="4085309" y="16713"/>
                  </a:lnTo>
                  <a:lnTo>
                    <a:pt x="4085634" y="16805"/>
                  </a:lnTo>
                  <a:close/>
                </a:path>
                <a:path w="4161790" h="593725">
                  <a:moveTo>
                    <a:pt x="4094700" y="18237"/>
                  </a:moveTo>
                  <a:lnTo>
                    <a:pt x="4089857" y="18237"/>
                  </a:lnTo>
                  <a:lnTo>
                    <a:pt x="4085634" y="16805"/>
                  </a:lnTo>
                  <a:lnTo>
                    <a:pt x="4095343" y="16814"/>
                  </a:lnTo>
                  <a:lnTo>
                    <a:pt x="4094700" y="18237"/>
                  </a:lnTo>
                  <a:close/>
                </a:path>
                <a:path w="4161790" h="593725">
                  <a:moveTo>
                    <a:pt x="4093966" y="19860"/>
                  </a:moveTo>
                  <a:lnTo>
                    <a:pt x="4089613" y="18154"/>
                  </a:lnTo>
                  <a:lnTo>
                    <a:pt x="4089857" y="18237"/>
                  </a:lnTo>
                  <a:lnTo>
                    <a:pt x="4094700" y="18237"/>
                  </a:lnTo>
                  <a:lnTo>
                    <a:pt x="4093966" y="19860"/>
                  </a:lnTo>
                  <a:close/>
                </a:path>
                <a:path w="4161790" h="593725">
                  <a:moveTo>
                    <a:pt x="4093959" y="19875"/>
                  </a:moveTo>
                  <a:lnTo>
                    <a:pt x="4093679" y="19748"/>
                  </a:lnTo>
                  <a:lnTo>
                    <a:pt x="4093966" y="19860"/>
                  </a:lnTo>
                  <a:close/>
                </a:path>
                <a:path w="4161790" h="593725">
                  <a:moveTo>
                    <a:pt x="4119254" y="25869"/>
                  </a:moveTo>
                  <a:lnTo>
                    <a:pt x="4105656" y="25869"/>
                  </a:lnTo>
                  <a:lnTo>
                    <a:pt x="4104728" y="25336"/>
                  </a:lnTo>
                  <a:lnTo>
                    <a:pt x="4111053" y="14338"/>
                  </a:lnTo>
                  <a:lnTo>
                    <a:pt x="4112120" y="14935"/>
                  </a:lnTo>
                  <a:lnTo>
                    <a:pt x="4116298" y="17627"/>
                  </a:lnTo>
                  <a:lnTo>
                    <a:pt x="4120349" y="20497"/>
                  </a:lnTo>
                  <a:lnTo>
                    <a:pt x="4122280" y="22021"/>
                  </a:lnTo>
                  <a:lnTo>
                    <a:pt x="4119254" y="25869"/>
                  </a:lnTo>
                  <a:close/>
                </a:path>
                <a:path w="4161790" h="593725">
                  <a:moveTo>
                    <a:pt x="4117397" y="28232"/>
                  </a:moveTo>
                  <a:lnTo>
                    <a:pt x="4109313" y="28232"/>
                  </a:lnTo>
                  <a:lnTo>
                    <a:pt x="4105389" y="25717"/>
                  </a:lnTo>
                  <a:lnTo>
                    <a:pt x="4105656" y="25869"/>
                  </a:lnTo>
                  <a:lnTo>
                    <a:pt x="4119254" y="25869"/>
                  </a:lnTo>
                  <a:lnTo>
                    <a:pt x="4117397" y="28232"/>
                  </a:lnTo>
                  <a:close/>
                </a:path>
                <a:path w="4161790" h="593725">
                  <a:moveTo>
                    <a:pt x="4115410" y="30759"/>
                  </a:moveTo>
                  <a:lnTo>
                    <a:pt x="4112856" y="30759"/>
                  </a:lnTo>
                  <a:lnTo>
                    <a:pt x="4109093" y="28091"/>
                  </a:lnTo>
                  <a:lnTo>
                    <a:pt x="4109313" y="28232"/>
                  </a:lnTo>
                  <a:lnTo>
                    <a:pt x="4117397" y="28232"/>
                  </a:lnTo>
                  <a:lnTo>
                    <a:pt x="4115410" y="30759"/>
                  </a:lnTo>
                  <a:close/>
                </a:path>
                <a:path w="4161790" h="593725">
                  <a:moveTo>
                    <a:pt x="4114431" y="32004"/>
                  </a:moveTo>
                  <a:lnTo>
                    <a:pt x="4112706" y="30652"/>
                  </a:lnTo>
                  <a:lnTo>
                    <a:pt x="4112856" y="30759"/>
                  </a:lnTo>
                  <a:lnTo>
                    <a:pt x="4115410" y="30759"/>
                  </a:lnTo>
                  <a:lnTo>
                    <a:pt x="4114431" y="32004"/>
                  </a:lnTo>
                  <a:close/>
                </a:path>
                <a:path w="4161790" h="593725">
                  <a:moveTo>
                    <a:pt x="4139444" y="42456"/>
                  </a:moveTo>
                  <a:lnTo>
                    <a:pt x="4125683" y="42456"/>
                  </a:lnTo>
                  <a:lnTo>
                    <a:pt x="4123207" y="39865"/>
                  </a:lnTo>
                  <a:lnTo>
                    <a:pt x="4132402" y="31102"/>
                  </a:lnTo>
                  <a:lnTo>
                    <a:pt x="4134980" y="33807"/>
                  </a:lnTo>
                  <a:lnTo>
                    <a:pt x="4138231" y="37541"/>
                  </a:lnTo>
                  <a:lnTo>
                    <a:pt x="4141076" y="41173"/>
                  </a:lnTo>
                  <a:lnTo>
                    <a:pt x="4139444" y="42456"/>
                  </a:lnTo>
                  <a:close/>
                </a:path>
                <a:path w="4161790" h="593725">
                  <a:moveTo>
                    <a:pt x="4135261" y="45745"/>
                  </a:moveTo>
                  <a:lnTo>
                    <a:pt x="4128528" y="45745"/>
                  </a:lnTo>
                  <a:lnTo>
                    <a:pt x="4125629" y="42398"/>
                  </a:lnTo>
                  <a:lnTo>
                    <a:pt x="4139444" y="42456"/>
                  </a:lnTo>
                  <a:lnTo>
                    <a:pt x="4135261" y="45745"/>
                  </a:lnTo>
                  <a:close/>
                </a:path>
                <a:path w="4161790" h="593725">
                  <a:moveTo>
                    <a:pt x="4131094" y="49022"/>
                  </a:moveTo>
                  <a:lnTo>
                    <a:pt x="4128412" y="45611"/>
                  </a:lnTo>
                  <a:lnTo>
                    <a:pt x="4128528" y="45745"/>
                  </a:lnTo>
                  <a:lnTo>
                    <a:pt x="4135261" y="45745"/>
                  </a:lnTo>
                  <a:lnTo>
                    <a:pt x="4131094" y="49022"/>
                  </a:lnTo>
                  <a:close/>
                </a:path>
                <a:path w="4161790" h="593725">
                  <a:moveTo>
                    <a:pt x="4154102" y="64096"/>
                  </a:moveTo>
                  <a:lnTo>
                    <a:pt x="4140238" y="64096"/>
                  </a:lnTo>
                  <a:lnTo>
                    <a:pt x="4138104" y="59918"/>
                  </a:lnTo>
                  <a:lnTo>
                    <a:pt x="4137507" y="58902"/>
                  </a:lnTo>
                  <a:lnTo>
                    <a:pt x="4148518" y="52565"/>
                  </a:lnTo>
                  <a:lnTo>
                    <a:pt x="4149331" y="54000"/>
                  </a:lnTo>
                  <a:lnTo>
                    <a:pt x="4151617" y="58445"/>
                  </a:lnTo>
                  <a:lnTo>
                    <a:pt x="4153674" y="63017"/>
                  </a:lnTo>
                  <a:lnTo>
                    <a:pt x="4154102" y="64096"/>
                  </a:lnTo>
                  <a:close/>
                </a:path>
                <a:path w="4161790" h="593725">
                  <a:moveTo>
                    <a:pt x="4138244" y="60198"/>
                  </a:moveTo>
                  <a:lnTo>
                    <a:pt x="4138085" y="59918"/>
                  </a:lnTo>
                  <a:lnTo>
                    <a:pt x="4138244" y="60198"/>
                  </a:lnTo>
                  <a:close/>
                </a:path>
                <a:path w="4161790" h="593725">
                  <a:moveTo>
                    <a:pt x="4146127" y="68110"/>
                  </a:moveTo>
                  <a:lnTo>
                    <a:pt x="4142041" y="68110"/>
                  </a:lnTo>
                  <a:lnTo>
                    <a:pt x="4141927" y="67818"/>
                  </a:lnTo>
                  <a:lnTo>
                    <a:pt x="4140121" y="63868"/>
                  </a:lnTo>
                  <a:lnTo>
                    <a:pt x="4140238" y="64096"/>
                  </a:lnTo>
                  <a:lnTo>
                    <a:pt x="4154102" y="64096"/>
                  </a:lnTo>
                  <a:lnTo>
                    <a:pt x="4154398" y="64846"/>
                  </a:lnTo>
                  <a:lnTo>
                    <a:pt x="4146127" y="68110"/>
                  </a:lnTo>
                  <a:close/>
                </a:path>
                <a:path w="4161790" h="593725">
                  <a:moveTo>
                    <a:pt x="4142040" y="68108"/>
                  </a:moveTo>
                  <a:lnTo>
                    <a:pt x="4141909" y="67818"/>
                  </a:lnTo>
                  <a:lnTo>
                    <a:pt x="4142040" y="68108"/>
                  </a:lnTo>
                  <a:close/>
                </a:path>
                <a:path w="4161790" h="593725">
                  <a:moveTo>
                    <a:pt x="4142587" y="69507"/>
                  </a:moveTo>
                  <a:lnTo>
                    <a:pt x="4142040" y="68108"/>
                  </a:lnTo>
                  <a:lnTo>
                    <a:pt x="4146127" y="68110"/>
                  </a:lnTo>
                  <a:lnTo>
                    <a:pt x="4142587" y="69507"/>
                  </a:lnTo>
                  <a:close/>
                </a:path>
                <a:path w="4161790" h="593725">
                  <a:moveTo>
                    <a:pt x="4160181" y="85102"/>
                  </a:moveTo>
                  <a:lnTo>
                    <a:pt x="4147286" y="85102"/>
                  </a:lnTo>
                  <a:lnTo>
                    <a:pt x="4146257" y="80657"/>
                  </a:lnTo>
                  <a:lnTo>
                    <a:pt x="4158640" y="77800"/>
                  </a:lnTo>
                  <a:lnTo>
                    <a:pt x="4159694" y="82397"/>
                  </a:lnTo>
                  <a:lnTo>
                    <a:pt x="4160181" y="85102"/>
                  </a:lnTo>
                  <a:close/>
                </a:path>
                <a:path w="4161790" h="593725">
                  <a:moveTo>
                    <a:pt x="4160870" y="89560"/>
                  </a:moveTo>
                  <a:lnTo>
                    <a:pt x="4148074" y="89560"/>
                  </a:lnTo>
                  <a:lnTo>
                    <a:pt x="4147256" y="84972"/>
                  </a:lnTo>
                  <a:lnTo>
                    <a:pt x="4147286" y="85102"/>
                  </a:lnTo>
                  <a:lnTo>
                    <a:pt x="4160181" y="85102"/>
                  </a:lnTo>
                  <a:lnTo>
                    <a:pt x="4160608" y="87477"/>
                  </a:lnTo>
                  <a:lnTo>
                    <a:pt x="4160870" y="89560"/>
                  </a:lnTo>
                  <a:close/>
                </a:path>
                <a:path w="4161790" h="593725">
                  <a:moveTo>
                    <a:pt x="4148442" y="92519"/>
                  </a:moveTo>
                  <a:lnTo>
                    <a:pt x="4148037" y="89357"/>
                  </a:lnTo>
                  <a:lnTo>
                    <a:pt x="4148074" y="89560"/>
                  </a:lnTo>
                  <a:lnTo>
                    <a:pt x="4160870" y="89560"/>
                  </a:lnTo>
                  <a:lnTo>
                    <a:pt x="4161040" y="90919"/>
                  </a:lnTo>
                  <a:lnTo>
                    <a:pt x="4148442" y="92519"/>
                  </a:lnTo>
                  <a:close/>
                </a:path>
                <a:path w="4161790" h="593725">
                  <a:moveTo>
                    <a:pt x="4161790" y="117081"/>
                  </a:moveTo>
                  <a:lnTo>
                    <a:pt x="4149090" y="117081"/>
                  </a:lnTo>
                  <a:lnTo>
                    <a:pt x="4149090" y="104381"/>
                  </a:lnTo>
                  <a:lnTo>
                    <a:pt x="4161790" y="104381"/>
                  </a:lnTo>
                  <a:lnTo>
                    <a:pt x="4161790" y="117081"/>
                  </a:lnTo>
                  <a:close/>
                </a:path>
                <a:path w="4161790" h="593725">
                  <a:moveTo>
                    <a:pt x="4161790" y="142481"/>
                  </a:moveTo>
                  <a:lnTo>
                    <a:pt x="4149090" y="142481"/>
                  </a:lnTo>
                  <a:lnTo>
                    <a:pt x="4149090" y="129781"/>
                  </a:lnTo>
                  <a:lnTo>
                    <a:pt x="4161790" y="129781"/>
                  </a:lnTo>
                  <a:lnTo>
                    <a:pt x="4161790" y="142481"/>
                  </a:lnTo>
                  <a:close/>
                </a:path>
                <a:path w="4161790" h="593725">
                  <a:moveTo>
                    <a:pt x="4161790" y="167881"/>
                  </a:moveTo>
                  <a:lnTo>
                    <a:pt x="4149090" y="167881"/>
                  </a:lnTo>
                  <a:lnTo>
                    <a:pt x="4149090" y="155181"/>
                  </a:lnTo>
                  <a:lnTo>
                    <a:pt x="4161790" y="155181"/>
                  </a:lnTo>
                  <a:lnTo>
                    <a:pt x="4161790" y="167881"/>
                  </a:lnTo>
                  <a:close/>
                </a:path>
                <a:path w="4161790" h="593725">
                  <a:moveTo>
                    <a:pt x="4161790" y="193281"/>
                  </a:moveTo>
                  <a:lnTo>
                    <a:pt x="4149090" y="193281"/>
                  </a:lnTo>
                  <a:lnTo>
                    <a:pt x="4149090" y="180581"/>
                  </a:lnTo>
                  <a:lnTo>
                    <a:pt x="4161790" y="180581"/>
                  </a:lnTo>
                  <a:lnTo>
                    <a:pt x="4161790" y="193281"/>
                  </a:lnTo>
                  <a:close/>
                </a:path>
                <a:path w="4161790" h="593725">
                  <a:moveTo>
                    <a:pt x="4161790" y="218681"/>
                  </a:moveTo>
                  <a:lnTo>
                    <a:pt x="4149090" y="218681"/>
                  </a:lnTo>
                  <a:lnTo>
                    <a:pt x="4149090" y="205981"/>
                  </a:lnTo>
                  <a:lnTo>
                    <a:pt x="4161790" y="205981"/>
                  </a:lnTo>
                  <a:lnTo>
                    <a:pt x="4161790" y="218681"/>
                  </a:lnTo>
                  <a:close/>
                </a:path>
                <a:path w="4161790" h="593725">
                  <a:moveTo>
                    <a:pt x="4161790" y="244081"/>
                  </a:moveTo>
                  <a:lnTo>
                    <a:pt x="4149090" y="244081"/>
                  </a:lnTo>
                  <a:lnTo>
                    <a:pt x="4149090" y="231381"/>
                  </a:lnTo>
                  <a:lnTo>
                    <a:pt x="4161790" y="231381"/>
                  </a:lnTo>
                  <a:lnTo>
                    <a:pt x="4161790" y="244081"/>
                  </a:lnTo>
                  <a:close/>
                </a:path>
                <a:path w="4161790" h="593725">
                  <a:moveTo>
                    <a:pt x="4161790" y="269481"/>
                  </a:moveTo>
                  <a:lnTo>
                    <a:pt x="4149090" y="269481"/>
                  </a:lnTo>
                  <a:lnTo>
                    <a:pt x="4149090" y="256781"/>
                  </a:lnTo>
                  <a:lnTo>
                    <a:pt x="4161790" y="256781"/>
                  </a:lnTo>
                  <a:lnTo>
                    <a:pt x="4161790" y="269481"/>
                  </a:lnTo>
                  <a:close/>
                </a:path>
                <a:path w="4161790" h="593725">
                  <a:moveTo>
                    <a:pt x="4161790" y="294881"/>
                  </a:moveTo>
                  <a:lnTo>
                    <a:pt x="4149090" y="294881"/>
                  </a:lnTo>
                  <a:lnTo>
                    <a:pt x="4149090" y="282181"/>
                  </a:lnTo>
                  <a:lnTo>
                    <a:pt x="4161790" y="282181"/>
                  </a:lnTo>
                  <a:lnTo>
                    <a:pt x="4161790" y="294881"/>
                  </a:lnTo>
                  <a:close/>
                </a:path>
                <a:path w="4161790" h="593725">
                  <a:moveTo>
                    <a:pt x="4161790" y="320281"/>
                  </a:moveTo>
                  <a:lnTo>
                    <a:pt x="4149090" y="320281"/>
                  </a:lnTo>
                  <a:lnTo>
                    <a:pt x="4149090" y="307581"/>
                  </a:lnTo>
                  <a:lnTo>
                    <a:pt x="4161790" y="307581"/>
                  </a:lnTo>
                  <a:lnTo>
                    <a:pt x="4161790" y="320281"/>
                  </a:lnTo>
                  <a:close/>
                </a:path>
                <a:path w="4161790" h="593725">
                  <a:moveTo>
                    <a:pt x="4161790" y="345681"/>
                  </a:moveTo>
                  <a:lnTo>
                    <a:pt x="4149090" y="345681"/>
                  </a:lnTo>
                  <a:lnTo>
                    <a:pt x="4149090" y="332981"/>
                  </a:lnTo>
                  <a:lnTo>
                    <a:pt x="4161790" y="332981"/>
                  </a:lnTo>
                  <a:lnTo>
                    <a:pt x="4161790" y="345681"/>
                  </a:lnTo>
                  <a:close/>
                </a:path>
                <a:path w="4161790" h="593725">
                  <a:moveTo>
                    <a:pt x="4161790" y="371081"/>
                  </a:moveTo>
                  <a:lnTo>
                    <a:pt x="4149090" y="371081"/>
                  </a:lnTo>
                  <a:lnTo>
                    <a:pt x="4149090" y="358381"/>
                  </a:lnTo>
                  <a:lnTo>
                    <a:pt x="4161790" y="358381"/>
                  </a:lnTo>
                  <a:lnTo>
                    <a:pt x="4161790" y="371081"/>
                  </a:lnTo>
                  <a:close/>
                </a:path>
                <a:path w="4161790" h="593725">
                  <a:moveTo>
                    <a:pt x="4161790" y="396481"/>
                  </a:moveTo>
                  <a:lnTo>
                    <a:pt x="4149090" y="396481"/>
                  </a:lnTo>
                  <a:lnTo>
                    <a:pt x="4149090" y="383781"/>
                  </a:lnTo>
                  <a:lnTo>
                    <a:pt x="4161790" y="383781"/>
                  </a:lnTo>
                  <a:lnTo>
                    <a:pt x="4161790" y="396481"/>
                  </a:lnTo>
                  <a:close/>
                </a:path>
                <a:path w="4161790" h="593725">
                  <a:moveTo>
                    <a:pt x="4161790" y="421881"/>
                  </a:moveTo>
                  <a:lnTo>
                    <a:pt x="4149090" y="421881"/>
                  </a:lnTo>
                  <a:lnTo>
                    <a:pt x="4149090" y="409181"/>
                  </a:lnTo>
                  <a:lnTo>
                    <a:pt x="4161790" y="409181"/>
                  </a:lnTo>
                  <a:lnTo>
                    <a:pt x="4161790" y="421881"/>
                  </a:lnTo>
                  <a:close/>
                </a:path>
                <a:path w="4161790" h="593725">
                  <a:moveTo>
                    <a:pt x="4161790" y="447281"/>
                  </a:moveTo>
                  <a:lnTo>
                    <a:pt x="4149090" y="447281"/>
                  </a:lnTo>
                  <a:lnTo>
                    <a:pt x="4149090" y="434581"/>
                  </a:lnTo>
                  <a:lnTo>
                    <a:pt x="4161790" y="434581"/>
                  </a:lnTo>
                  <a:lnTo>
                    <a:pt x="4161790" y="447281"/>
                  </a:lnTo>
                  <a:close/>
                </a:path>
                <a:path w="4161790" h="593725">
                  <a:moveTo>
                    <a:pt x="4161790" y="472681"/>
                  </a:moveTo>
                  <a:lnTo>
                    <a:pt x="4149090" y="472681"/>
                  </a:lnTo>
                  <a:lnTo>
                    <a:pt x="4149090" y="459981"/>
                  </a:lnTo>
                  <a:lnTo>
                    <a:pt x="4161790" y="459981"/>
                  </a:lnTo>
                  <a:lnTo>
                    <a:pt x="4161790" y="472681"/>
                  </a:lnTo>
                  <a:close/>
                </a:path>
                <a:path w="4161790" h="593725">
                  <a:moveTo>
                    <a:pt x="4161790" y="490537"/>
                  </a:moveTo>
                  <a:lnTo>
                    <a:pt x="4149090" y="490537"/>
                  </a:lnTo>
                  <a:lnTo>
                    <a:pt x="4149090" y="485381"/>
                  </a:lnTo>
                  <a:lnTo>
                    <a:pt x="4161790" y="485381"/>
                  </a:lnTo>
                  <a:lnTo>
                    <a:pt x="4161790" y="490537"/>
                  </a:lnTo>
                  <a:close/>
                </a:path>
                <a:path w="4161790" h="593725">
                  <a:moveTo>
                    <a:pt x="4161674" y="495363"/>
                  </a:moveTo>
                  <a:lnTo>
                    <a:pt x="4148963" y="495363"/>
                  </a:lnTo>
                  <a:lnTo>
                    <a:pt x="4148988" y="495033"/>
                  </a:lnTo>
                  <a:lnTo>
                    <a:pt x="4149090" y="490372"/>
                  </a:lnTo>
                  <a:lnTo>
                    <a:pt x="4149090" y="490537"/>
                  </a:lnTo>
                  <a:lnTo>
                    <a:pt x="4161790" y="490537"/>
                  </a:lnTo>
                  <a:lnTo>
                    <a:pt x="4161674" y="495363"/>
                  </a:lnTo>
                  <a:close/>
                </a:path>
                <a:path w="4161790" h="593725">
                  <a:moveTo>
                    <a:pt x="4148963" y="495349"/>
                  </a:moveTo>
                  <a:lnTo>
                    <a:pt x="4148971" y="495033"/>
                  </a:lnTo>
                  <a:lnTo>
                    <a:pt x="4148963" y="495349"/>
                  </a:lnTo>
                  <a:close/>
                </a:path>
                <a:path w="4161790" h="593725">
                  <a:moveTo>
                    <a:pt x="4161447" y="498563"/>
                  </a:moveTo>
                  <a:lnTo>
                    <a:pt x="4148785" y="497598"/>
                  </a:lnTo>
                  <a:lnTo>
                    <a:pt x="4148963" y="495349"/>
                  </a:lnTo>
                  <a:lnTo>
                    <a:pt x="4161674" y="495363"/>
                  </a:lnTo>
                  <a:lnTo>
                    <a:pt x="4161663" y="495846"/>
                  </a:lnTo>
                  <a:lnTo>
                    <a:pt x="4161447" y="498563"/>
                  </a:lnTo>
                  <a:close/>
                </a:path>
                <a:path w="4161790" h="593725">
                  <a:moveTo>
                    <a:pt x="4159239" y="513308"/>
                  </a:moveTo>
                  <a:lnTo>
                    <a:pt x="4146207" y="513308"/>
                  </a:lnTo>
                  <a:lnTo>
                    <a:pt x="4146283" y="513003"/>
                  </a:lnTo>
                  <a:lnTo>
                    <a:pt x="4147146" y="509206"/>
                  </a:lnTo>
                  <a:lnTo>
                    <a:pt x="4159529" y="512064"/>
                  </a:lnTo>
                  <a:lnTo>
                    <a:pt x="4159239" y="513308"/>
                  </a:lnTo>
                  <a:close/>
                </a:path>
                <a:path w="4161790" h="593725">
                  <a:moveTo>
                    <a:pt x="4146250" y="513118"/>
                  </a:moveTo>
                  <a:close/>
                </a:path>
                <a:path w="4161790" h="593725">
                  <a:moveTo>
                    <a:pt x="4158176" y="517601"/>
                  </a:moveTo>
                  <a:lnTo>
                    <a:pt x="4144975" y="517601"/>
                  </a:lnTo>
                  <a:lnTo>
                    <a:pt x="4145076" y="517296"/>
                  </a:lnTo>
                  <a:lnTo>
                    <a:pt x="4146250" y="513118"/>
                  </a:lnTo>
                  <a:lnTo>
                    <a:pt x="4146207" y="513308"/>
                  </a:lnTo>
                  <a:lnTo>
                    <a:pt x="4159239" y="513308"/>
                  </a:lnTo>
                  <a:lnTo>
                    <a:pt x="4158538" y="516318"/>
                  </a:lnTo>
                  <a:lnTo>
                    <a:pt x="4158176" y="517601"/>
                  </a:lnTo>
                  <a:close/>
                </a:path>
                <a:path w="4161790" h="593725">
                  <a:moveTo>
                    <a:pt x="4144984" y="517567"/>
                  </a:moveTo>
                  <a:lnTo>
                    <a:pt x="4145061" y="517296"/>
                  </a:lnTo>
                  <a:lnTo>
                    <a:pt x="4144984" y="517567"/>
                  </a:lnTo>
                  <a:close/>
                </a:path>
                <a:path w="4161790" h="593725">
                  <a:moveTo>
                    <a:pt x="4155909" y="524891"/>
                  </a:moveTo>
                  <a:lnTo>
                    <a:pt x="4143883" y="520814"/>
                  </a:lnTo>
                  <a:lnTo>
                    <a:pt x="4144984" y="517567"/>
                  </a:lnTo>
                  <a:lnTo>
                    <a:pt x="4158176" y="517601"/>
                  </a:lnTo>
                  <a:lnTo>
                    <a:pt x="4157154" y="521220"/>
                  </a:lnTo>
                  <a:lnTo>
                    <a:pt x="4155909" y="524891"/>
                  </a:lnTo>
                  <a:close/>
                </a:path>
                <a:path w="4161790" h="593725">
                  <a:moveTo>
                    <a:pt x="4143510" y="533806"/>
                  </a:moveTo>
                  <a:lnTo>
                    <a:pt x="4138104" y="533806"/>
                  </a:lnTo>
                  <a:lnTo>
                    <a:pt x="4139222" y="531609"/>
                  </a:lnTo>
                  <a:lnTo>
                    <a:pt x="4143510" y="533806"/>
                  </a:lnTo>
                  <a:close/>
                </a:path>
                <a:path w="4161790" h="593725">
                  <a:moveTo>
                    <a:pt x="4150427" y="537591"/>
                  </a:moveTo>
                  <a:lnTo>
                    <a:pt x="4135920" y="537591"/>
                  </a:lnTo>
                  <a:lnTo>
                    <a:pt x="4138244" y="533527"/>
                  </a:lnTo>
                  <a:lnTo>
                    <a:pt x="4138104" y="533806"/>
                  </a:lnTo>
                  <a:lnTo>
                    <a:pt x="4143510" y="533806"/>
                  </a:lnTo>
                  <a:lnTo>
                    <a:pt x="4150525" y="537400"/>
                  </a:lnTo>
                  <a:lnTo>
                    <a:pt x="4150427" y="537591"/>
                  </a:lnTo>
                  <a:close/>
                </a:path>
                <a:path w="4161790" h="593725">
                  <a:moveTo>
                    <a:pt x="4148455" y="541248"/>
                  </a:moveTo>
                  <a:lnTo>
                    <a:pt x="4133557" y="541248"/>
                  </a:lnTo>
                  <a:lnTo>
                    <a:pt x="4133723" y="540994"/>
                  </a:lnTo>
                  <a:lnTo>
                    <a:pt x="4136072" y="537324"/>
                  </a:lnTo>
                  <a:lnTo>
                    <a:pt x="4135920" y="537591"/>
                  </a:lnTo>
                  <a:lnTo>
                    <a:pt x="4150427" y="537591"/>
                  </a:lnTo>
                  <a:lnTo>
                    <a:pt x="4149331" y="539724"/>
                  </a:lnTo>
                  <a:lnTo>
                    <a:pt x="4148455" y="541248"/>
                  </a:lnTo>
                  <a:close/>
                </a:path>
                <a:path w="4161790" h="593725">
                  <a:moveTo>
                    <a:pt x="4133697" y="541030"/>
                  </a:moveTo>
                  <a:close/>
                </a:path>
                <a:path w="4161790" h="593725">
                  <a:moveTo>
                    <a:pt x="4143552" y="549084"/>
                  </a:moveTo>
                  <a:lnTo>
                    <a:pt x="4133202" y="541731"/>
                  </a:lnTo>
                  <a:lnTo>
                    <a:pt x="4133697" y="541030"/>
                  </a:lnTo>
                  <a:lnTo>
                    <a:pt x="4133557" y="541248"/>
                  </a:lnTo>
                  <a:lnTo>
                    <a:pt x="4148455" y="541248"/>
                  </a:lnTo>
                  <a:lnTo>
                    <a:pt x="4146842" y="544055"/>
                  </a:lnTo>
                  <a:lnTo>
                    <a:pt x="4144162" y="548233"/>
                  </a:lnTo>
                  <a:lnTo>
                    <a:pt x="4143552" y="549084"/>
                  </a:lnTo>
                  <a:close/>
                </a:path>
                <a:path w="4161790" h="593725">
                  <a:moveTo>
                    <a:pt x="4125780" y="551268"/>
                  </a:moveTo>
                  <a:close/>
                </a:path>
                <a:path w="4161790" h="593725">
                  <a:moveTo>
                    <a:pt x="4125522" y="551439"/>
                  </a:moveTo>
                  <a:lnTo>
                    <a:pt x="4125676" y="551268"/>
                  </a:lnTo>
                  <a:lnTo>
                    <a:pt x="4125522" y="551439"/>
                  </a:lnTo>
                  <a:close/>
                </a:path>
                <a:path w="4161790" h="593725">
                  <a:moveTo>
                    <a:pt x="4126029" y="551484"/>
                  </a:moveTo>
                  <a:lnTo>
                    <a:pt x="4125480" y="551484"/>
                  </a:lnTo>
                  <a:lnTo>
                    <a:pt x="4125683" y="551268"/>
                  </a:lnTo>
                  <a:lnTo>
                    <a:pt x="4126029" y="551484"/>
                  </a:lnTo>
                  <a:close/>
                </a:path>
                <a:path w="4161790" h="593725">
                  <a:moveTo>
                    <a:pt x="4129665" y="554634"/>
                  </a:moveTo>
                  <a:lnTo>
                    <a:pt x="4122483" y="554634"/>
                  </a:lnTo>
                  <a:lnTo>
                    <a:pt x="4122699" y="554418"/>
                  </a:lnTo>
                  <a:lnTo>
                    <a:pt x="4125522" y="551439"/>
                  </a:lnTo>
                  <a:lnTo>
                    <a:pt x="4126029" y="551484"/>
                  </a:lnTo>
                  <a:lnTo>
                    <a:pt x="4129665" y="554634"/>
                  </a:lnTo>
                  <a:close/>
                </a:path>
                <a:path w="4161790" h="593725">
                  <a:moveTo>
                    <a:pt x="4122588" y="554523"/>
                  </a:moveTo>
                  <a:close/>
                </a:path>
                <a:path w="4161790" h="593725">
                  <a:moveTo>
                    <a:pt x="4133109" y="557618"/>
                  </a:moveTo>
                  <a:lnTo>
                    <a:pt x="4119333" y="557618"/>
                  </a:lnTo>
                  <a:lnTo>
                    <a:pt x="4119549" y="557415"/>
                  </a:lnTo>
                  <a:lnTo>
                    <a:pt x="4122588" y="554523"/>
                  </a:lnTo>
                  <a:lnTo>
                    <a:pt x="4129665" y="554634"/>
                  </a:lnTo>
                  <a:lnTo>
                    <a:pt x="4133109" y="557618"/>
                  </a:lnTo>
                  <a:close/>
                </a:path>
                <a:path w="4161790" h="593725">
                  <a:moveTo>
                    <a:pt x="4119524" y="557437"/>
                  </a:moveTo>
                  <a:close/>
                </a:path>
                <a:path w="4161790" h="593725">
                  <a:moveTo>
                    <a:pt x="4125569" y="569010"/>
                  </a:moveTo>
                  <a:lnTo>
                    <a:pt x="4117251" y="559409"/>
                  </a:lnTo>
                  <a:lnTo>
                    <a:pt x="4119524" y="557437"/>
                  </a:lnTo>
                  <a:lnTo>
                    <a:pt x="4119333" y="557618"/>
                  </a:lnTo>
                  <a:lnTo>
                    <a:pt x="4133109" y="557618"/>
                  </a:lnTo>
                  <a:lnTo>
                    <a:pt x="4135323" y="559536"/>
                  </a:lnTo>
                  <a:lnTo>
                    <a:pt x="4134980" y="559917"/>
                  </a:lnTo>
                  <a:lnTo>
                    <a:pt x="4131564" y="563499"/>
                  </a:lnTo>
                  <a:lnTo>
                    <a:pt x="4127982" y="566915"/>
                  </a:lnTo>
                  <a:lnTo>
                    <a:pt x="4125569" y="569010"/>
                  </a:lnTo>
                  <a:close/>
                </a:path>
                <a:path w="4161790" h="593725">
                  <a:moveTo>
                    <a:pt x="4111484" y="572173"/>
                  </a:moveTo>
                  <a:lnTo>
                    <a:pt x="4097693" y="572173"/>
                  </a:lnTo>
                  <a:lnTo>
                    <a:pt x="4097972" y="572033"/>
                  </a:lnTo>
                  <a:lnTo>
                    <a:pt x="4101871" y="570039"/>
                  </a:lnTo>
                  <a:lnTo>
                    <a:pt x="4105656" y="567855"/>
                  </a:lnTo>
                  <a:lnTo>
                    <a:pt x="4107815" y="566458"/>
                  </a:lnTo>
                  <a:lnTo>
                    <a:pt x="4111484" y="572173"/>
                  </a:lnTo>
                  <a:close/>
                </a:path>
                <a:path w="4161790" h="593725">
                  <a:moveTo>
                    <a:pt x="4105389" y="568007"/>
                  </a:moveTo>
                  <a:lnTo>
                    <a:pt x="4105627" y="567855"/>
                  </a:lnTo>
                  <a:lnTo>
                    <a:pt x="4105389" y="568007"/>
                  </a:lnTo>
                  <a:close/>
                </a:path>
                <a:path w="4161790" h="593725">
                  <a:moveTo>
                    <a:pt x="4101592" y="570179"/>
                  </a:moveTo>
                  <a:lnTo>
                    <a:pt x="4101836" y="570039"/>
                  </a:lnTo>
                  <a:lnTo>
                    <a:pt x="4101592" y="570179"/>
                  </a:lnTo>
                  <a:close/>
                </a:path>
                <a:path w="4161790" h="593725">
                  <a:moveTo>
                    <a:pt x="4097901" y="572066"/>
                  </a:moveTo>
                  <a:close/>
                </a:path>
                <a:path w="4161790" h="593725">
                  <a:moveTo>
                    <a:pt x="4102798" y="583793"/>
                  </a:moveTo>
                  <a:lnTo>
                    <a:pt x="4097566" y="572223"/>
                  </a:lnTo>
                  <a:lnTo>
                    <a:pt x="4097901" y="572066"/>
                  </a:lnTo>
                  <a:lnTo>
                    <a:pt x="4097693" y="572173"/>
                  </a:lnTo>
                  <a:lnTo>
                    <a:pt x="4111484" y="572173"/>
                  </a:lnTo>
                  <a:lnTo>
                    <a:pt x="4114673" y="577138"/>
                  </a:lnTo>
                  <a:lnTo>
                    <a:pt x="4112120" y="578789"/>
                  </a:lnTo>
                  <a:lnTo>
                    <a:pt x="4107789" y="581266"/>
                  </a:lnTo>
                  <a:lnTo>
                    <a:pt x="4103344" y="583552"/>
                  </a:lnTo>
                  <a:lnTo>
                    <a:pt x="4102798" y="583793"/>
                  </a:lnTo>
                  <a:close/>
                </a:path>
                <a:path w="4161790" h="593725">
                  <a:moveTo>
                    <a:pt x="4086467" y="577011"/>
                  </a:moveTo>
                  <a:lnTo>
                    <a:pt x="4085361" y="577011"/>
                  </a:lnTo>
                  <a:lnTo>
                    <a:pt x="4085666" y="576910"/>
                  </a:lnTo>
                  <a:lnTo>
                    <a:pt x="4086352" y="576668"/>
                  </a:lnTo>
                  <a:lnTo>
                    <a:pt x="4086467" y="577011"/>
                  </a:lnTo>
                  <a:close/>
                </a:path>
                <a:path w="4161790" h="593725">
                  <a:moveTo>
                    <a:pt x="4085602" y="576928"/>
                  </a:moveTo>
                  <a:close/>
                </a:path>
                <a:path w="4161790" h="593725">
                  <a:moveTo>
                    <a:pt x="4086875" y="578218"/>
                  </a:moveTo>
                  <a:lnTo>
                    <a:pt x="4081068" y="578218"/>
                  </a:lnTo>
                  <a:lnTo>
                    <a:pt x="4081373" y="578142"/>
                  </a:lnTo>
                  <a:lnTo>
                    <a:pt x="4085602" y="576928"/>
                  </a:lnTo>
                  <a:lnTo>
                    <a:pt x="4085361" y="577011"/>
                  </a:lnTo>
                  <a:lnTo>
                    <a:pt x="4086467" y="577011"/>
                  </a:lnTo>
                  <a:lnTo>
                    <a:pt x="4086875" y="578218"/>
                  </a:lnTo>
                  <a:close/>
                </a:path>
                <a:path w="4161790" h="593725">
                  <a:moveTo>
                    <a:pt x="4081179" y="578186"/>
                  </a:moveTo>
                  <a:lnTo>
                    <a:pt x="4081336" y="578142"/>
                  </a:lnTo>
                  <a:lnTo>
                    <a:pt x="4081179" y="578186"/>
                  </a:lnTo>
                  <a:close/>
                </a:path>
                <a:path w="4161790" h="593725">
                  <a:moveTo>
                    <a:pt x="4087213" y="579221"/>
                  </a:moveTo>
                  <a:lnTo>
                    <a:pt x="4076687" y="579221"/>
                  </a:lnTo>
                  <a:lnTo>
                    <a:pt x="4077004" y="579158"/>
                  </a:lnTo>
                  <a:lnTo>
                    <a:pt x="4081179" y="578186"/>
                  </a:lnTo>
                  <a:lnTo>
                    <a:pt x="4086875" y="578218"/>
                  </a:lnTo>
                  <a:lnTo>
                    <a:pt x="4087213" y="579221"/>
                  </a:lnTo>
                  <a:close/>
                </a:path>
                <a:path w="4161790" h="593725">
                  <a:moveTo>
                    <a:pt x="4076812" y="579192"/>
                  </a:moveTo>
                  <a:lnTo>
                    <a:pt x="4076962" y="579158"/>
                  </a:lnTo>
                  <a:lnTo>
                    <a:pt x="4076812" y="579192"/>
                  </a:lnTo>
                  <a:close/>
                </a:path>
                <a:path w="4161790" h="593725">
                  <a:moveTo>
                    <a:pt x="4077195" y="592023"/>
                  </a:moveTo>
                  <a:lnTo>
                    <a:pt x="4074960" y="579526"/>
                  </a:lnTo>
                  <a:lnTo>
                    <a:pt x="4076812" y="579192"/>
                  </a:lnTo>
                  <a:lnTo>
                    <a:pt x="4087213" y="579221"/>
                  </a:lnTo>
                  <a:lnTo>
                    <a:pt x="4090416" y="588708"/>
                  </a:lnTo>
                  <a:lnTo>
                    <a:pt x="4089285" y="589089"/>
                  </a:lnTo>
                  <a:lnTo>
                    <a:pt x="4084383" y="590473"/>
                  </a:lnTo>
                  <a:lnTo>
                    <a:pt x="4079392" y="591629"/>
                  </a:lnTo>
                  <a:lnTo>
                    <a:pt x="4077195" y="592023"/>
                  </a:lnTo>
                  <a:close/>
                </a:path>
                <a:path w="4161790" h="593725">
                  <a:moveTo>
                    <a:pt x="4058678" y="593725"/>
                  </a:moveTo>
                  <a:lnTo>
                    <a:pt x="4050766" y="593725"/>
                  </a:lnTo>
                  <a:lnTo>
                    <a:pt x="4050766" y="581025"/>
                  </a:lnTo>
                  <a:lnTo>
                    <a:pt x="4058437" y="581025"/>
                  </a:lnTo>
                  <a:lnTo>
                    <a:pt x="4063314" y="580898"/>
                  </a:lnTo>
                  <a:lnTo>
                    <a:pt x="4063631" y="593598"/>
                  </a:lnTo>
                  <a:lnTo>
                    <a:pt x="4058678" y="593725"/>
                  </a:lnTo>
                  <a:close/>
                </a:path>
                <a:path w="4161790" h="593725">
                  <a:moveTo>
                    <a:pt x="4038066" y="593725"/>
                  </a:moveTo>
                  <a:lnTo>
                    <a:pt x="4025366" y="593725"/>
                  </a:lnTo>
                  <a:lnTo>
                    <a:pt x="4025366" y="581025"/>
                  </a:lnTo>
                  <a:lnTo>
                    <a:pt x="4038066" y="581025"/>
                  </a:lnTo>
                  <a:lnTo>
                    <a:pt x="4038066" y="593725"/>
                  </a:lnTo>
                  <a:close/>
                </a:path>
                <a:path w="4161790" h="593725">
                  <a:moveTo>
                    <a:pt x="4012666" y="593725"/>
                  </a:moveTo>
                  <a:lnTo>
                    <a:pt x="3999966" y="593725"/>
                  </a:lnTo>
                  <a:lnTo>
                    <a:pt x="3999966" y="581025"/>
                  </a:lnTo>
                  <a:lnTo>
                    <a:pt x="4012666" y="581025"/>
                  </a:lnTo>
                  <a:lnTo>
                    <a:pt x="4012666" y="593725"/>
                  </a:lnTo>
                  <a:close/>
                </a:path>
                <a:path w="4161790" h="593725">
                  <a:moveTo>
                    <a:pt x="3987266" y="593725"/>
                  </a:moveTo>
                  <a:lnTo>
                    <a:pt x="3974566" y="593725"/>
                  </a:lnTo>
                  <a:lnTo>
                    <a:pt x="3974566" y="581025"/>
                  </a:lnTo>
                  <a:lnTo>
                    <a:pt x="3987266" y="581025"/>
                  </a:lnTo>
                  <a:lnTo>
                    <a:pt x="3987266" y="593725"/>
                  </a:lnTo>
                  <a:close/>
                </a:path>
                <a:path w="4161790" h="593725">
                  <a:moveTo>
                    <a:pt x="3961866" y="593725"/>
                  </a:moveTo>
                  <a:lnTo>
                    <a:pt x="3949166" y="593725"/>
                  </a:lnTo>
                  <a:lnTo>
                    <a:pt x="3949166" y="581025"/>
                  </a:lnTo>
                  <a:lnTo>
                    <a:pt x="3961866" y="581025"/>
                  </a:lnTo>
                  <a:lnTo>
                    <a:pt x="3961866" y="593725"/>
                  </a:lnTo>
                  <a:close/>
                </a:path>
                <a:path w="4161790" h="593725">
                  <a:moveTo>
                    <a:pt x="3936466" y="593725"/>
                  </a:moveTo>
                  <a:lnTo>
                    <a:pt x="3923766" y="593725"/>
                  </a:lnTo>
                  <a:lnTo>
                    <a:pt x="3923766" y="581025"/>
                  </a:lnTo>
                  <a:lnTo>
                    <a:pt x="3936466" y="581025"/>
                  </a:lnTo>
                  <a:lnTo>
                    <a:pt x="3936466" y="593725"/>
                  </a:lnTo>
                  <a:close/>
                </a:path>
                <a:path w="4161790" h="593725">
                  <a:moveTo>
                    <a:pt x="3911066" y="593725"/>
                  </a:moveTo>
                  <a:lnTo>
                    <a:pt x="3898366" y="593725"/>
                  </a:lnTo>
                  <a:lnTo>
                    <a:pt x="3898366" y="581025"/>
                  </a:lnTo>
                  <a:lnTo>
                    <a:pt x="3911066" y="581025"/>
                  </a:lnTo>
                  <a:lnTo>
                    <a:pt x="3911066" y="593725"/>
                  </a:lnTo>
                  <a:close/>
                </a:path>
                <a:path w="4161790" h="593725">
                  <a:moveTo>
                    <a:pt x="3885666" y="593725"/>
                  </a:moveTo>
                  <a:lnTo>
                    <a:pt x="3872966" y="593725"/>
                  </a:lnTo>
                  <a:lnTo>
                    <a:pt x="3872966" y="581025"/>
                  </a:lnTo>
                  <a:lnTo>
                    <a:pt x="3885666" y="581025"/>
                  </a:lnTo>
                  <a:lnTo>
                    <a:pt x="3885666" y="593725"/>
                  </a:lnTo>
                  <a:close/>
                </a:path>
                <a:path w="4161790" h="593725">
                  <a:moveTo>
                    <a:pt x="3860266" y="593725"/>
                  </a:moveTo>
                  <a:lnTo>
                    <a:pt x="3847566" y="593725"/>
                  </a:lnTo>
                  <a:lnTo>
                    <a:pt x="3847566" y="581025"/>
                  </a:lnTo>
                  <a:lnTo>
                    <a:pt x="3860266" y="581025"/>
                  </a:lnTo>
                  <a:lnTo>
                    <a:pt x="3860266" y="593725"/>
                  </a:lnTo>
                  <a:close/>
                </a:path>
                <a:path w="4161790" h="593725">
                  <a:moveTo>
                    <a:pt x="3834866" y="593725"/>
                  </a:moveTo>
                  <a:lnTo>
                    <a:pt x="3822166" y="593725"/>
                  </a:lnTo>
                  <a:lnTo>
                    <a:pt x="3822166" y="581025"/>
                  </a:lnTo>
                  <a:lnTo>
                    <a:pt x="3834866" y="581025"/>
                  </a:lnTo>
                  <a:lnTo>
                    <a:pt x="3834866" y="593725"/>
                  </a:lnTo>
                  <a:close/>
                </a:path>
                <a:path w="4161790" h="593725">
                  <a:moveTo>
                    <a:pt x="3809466" y="593725"/>
                  </a:moveTo>
                  <a:lnTo>
                    <a:pt x="3796766" y="593725"/>
                  </a:lnTo>
                  <a:lnTo>
                    <a:pt x="3796766" y="581025"/>
                  </a:lnTo>
                  <a:lnTo>
                    <a:pt x="3809466" y="581025"/>
                  </a:lnTo>
                  <a:lnTo>
                    <a:pt x="3809466" y="593725"/>
                  </a:lnTo>
                  <a:close/>
                </a:path>
                <a:path w="4161790" h="593725">
                  <a:moveTo>
                    <a:pt x="3784066" y="593725"/>
                  </a:moveTo>
                  <a:lnTo>
                    <a:pt x="3771366" y="593725"/>
                  </a:lnTo>
                  <a:lnTo>
                    <a:pt x="3771366" y="581025"/>
                  </a:lnTo>
                  <a:lnTo>
                    <a:pt x="3784066" y="581025"/>
                  </a:lnTo>
                  <a:lnTo>
                    <a:pt x="3784066" y="593725"/>
                  </a:lnTo>
                  <a:close/>
                </a:path>
                <a:path w="4161790" h="593725">
                  <a:moveTo>
                    <a:pt x="3758666" y="593725"/>
                  </a:moveTo>
                  <a:lnTo>
                    <a:pt x="3745966" y="593725"/>
                  </a:lnTo>
                  <a:lnTo>
                    <a:pt x="3745966" y="581025"/>
                  </a:lnTo>
                  <a:lnTo>
                    <a:pt x="3758666" y="581025"/>
                  </a:lnTo>
                  <a:lnTo>
                    <a:pt x="3758666" y="593725"/>
                  </a:lnTo>
                  <a:close/>
                </a:path>
                <a:path w="4161790" h="593725">
                  <a:moveTo>
                    <a:pt x="3733266" y="593725"/>
                  </a:moveTo>
                  <a:lnTo>
                    <a:pt x="3720566" y="593725"/>
                  </a:lnTo>
                  <a:lnTo>
                    <a:pt x="3720566" y="581025"/>
                  </a:lnTo>
                  <a:lnTo>
                    <a:pt x="3733266" y="581025"/>
                  </a:lnTo>
                  <a:lnTo>
                    <a:pt x="3733266" y="593725"/>
                  </a:lnTo>
                  <a:close/>
                </a:path>
                <a:path w="4161790" h="593725">
                  <a:moveTo>
                    <a:pt x="3707866" y="593725"/>
                  </a:moveTo>
                  <a:lnTo>
                    <a:pt x="3695166" y="593725"/>
                  </a:lnTo>
                  <a:lnTo>
                    <a:pt x="3695166" y="581025"/>
                  </a:lnTo>
                  <a:lnTo>
                    <a:pt x="3707866" y="581025"/>
                  </a:lnTo>
                  <a:lnTo>
                    <a:pt x="3707866" y="593725"/>
                  </a:lnTo>
                  <a:close/>
                </a:path>
                <a:path w="4161790" h="593725">
                  <a:moveTo>
                    <a:pt x="3682466" y="593725"/>
                  </a:moveTo>
                  <a:lnTo>
                    <a:pt x="3669766" y="593725"/>
                  </a:lnTo>
                  <a:lnTo>
                    <a:pt x="3669766" y="581025"/>
                  </a:lnTo>
                  <a:lnTo>
                    <a:pt x="3682466" y="581025"/>
                  </a:lnTo>
                  <a:lnTo>
                    <a:pt x="3682466" y="593725"/>
                  </a:lnTo>
                  <a:close/>
                </a:path>
                <a:path w="4161790" h="593725">
                  <a:moveTo>
                    <a:pt x="3657066" y="593725"/>
                  </a:moveTo>
                  <a:lnTo>
                    <a:pt x="3644366" y="593725"/>
                  </a:lnTo>
                  <a:lnTo>
                    <a:pt x="3644366" y="581025"/>
                  </a:lnTo>
                  <a:lnTo>
                    <a:pt x="3657066" y="581025"/>
                  </a:lnTo>
                  <a:lnTo>
                    <a:pt x="3657066" y="593725"/>
                  </a:lnTo>
                  <a:close/>
                </a:path>
                <a:path w="4161790" h="593725">
                  <a:moveTo>
                    <a:pt x="3631666" y="593725"/>
                  </a:moveTo>
                  <a:lnTo>
                    <a:pt x="3618966" y="593725"/>
                  </a:lnTo>
                  <a:lnTo>
                    <a:pt x="3618966" y="581025"/>
                  </a:lnTo>
                  <a:lnTo>
                    <a:pt x="3631666" y="581025"/>
                  </a:lnTo>
                  <a:lnTo>
                    <a:pt x="3631666" y="593725"/>
                  </a:lnTo>
                  <a:close/>
                </a:path>
                <a:path w="4161790" h="593725">
                  <a:moveTo>
                    <a:pt x="3606266" y="593725"/>
                  </a:moveTo>
                  <a:lnTo>
                    <a:pt x="3593566" y="593725"/>
                  </a:lnTo>
                  <a:lnTo>
                    <a:pt x="3593566" y="581025"/>
                  </a:lnTo>
                  <a:lnTo>
                    <a:pt x="3606266" y="581025"/>
                  </a:lnTo>
                  <a:lnTo>
                    <a:pt x="3606266" y="593725"/>
                  </a:lnTo>
                  <a:close/>
                </a:path>
                <a:path w="4161790" h="593725">
                  <a:moveTo>
                    <a:pt x="3580866" y="593725"/>
                  </a:moveTo>
                  <a:lnTo>
                    <a:pt x="3568166" y="593725"/>
                  </a:lnTo>
                  <a:lnTo>
                    <a:pt x="3568166" y="581025"/>
                  </a:lnTo>
                  <a:lnTo>
                    <a:pt x="3580866" y="581025"/>
                  </a:lnTo>
                  <a:lnTo>
                    <a:pt x="3580866" y="593725"/>
                  </a:lnTo>
                  <a:close/>
                </a:path>
                <a:path w="4161790" h="593725">
                  <a:moveTo>
                    <a:pt x="3555466" y="593725"/>
                  </a:moveTo>
                  <a:lnTo>
                    <a:pt x="3542766" y="593725"/>
                  </a:lnTo>
                  <a:lnTo>
                    <a:pt x="3542766" y="581025"/>
                  </a:lnTo>
                  <a:lnTo>
                    <a:pt x="3555466" y="581025"/>
                  </a:lnTo>
                  <a:lnTo>
                    <a:pt x="3555466" y="593725"/>
                  </a:lnTo>
                  <a:close/>
                </a:path>
                <a:path w="4161790" h="593725">
                  <a:moveTo>
                    <a:pt x="3530066" y="593725"/>
                  </a:moveTo>
                  <a:lnTo>
                    <a:pt x="3517366" y="593725"/>
                  </a:lnTo>
                  <a:lnTo>
                    <a:pt x="3517366" y="581025"/>
                  </a:lnTo>
                  <a:lnTo>
                    <a:pt x="3530066" y="581025"/>
                  </a:lnTo>
                  <a:lnTo>
                    <a:pt x="3530066" y="593725"/>
                  </a:lnTo>
                  <a:close/>
                </a:path>
                <a:path w="4161790" h="593725">
                  <a:moveTo>
                    <a:pt x="3504666" y="593725"/>
                  </a:moveTo>
                  <a:lnTo>
                    <a:pt x="3491966" y="593725"/>
                  </a:lnTo>
                  <a:lnTo>
                    <a:pt x="3491966" y="581025"/>
                  </a:lnTo>
                  <a:lnTo>
                    <a:pt x="3504666" y="581025"/>
                  </a:lnTo>
                  <a:lnTo>
                    <a:pt x="3504666" y="593725"/>
                  </a:lnTo>
                  <a:close/>
                </a:path>
                <a:path w="4161790" h="593725">
                  <a:moveTo>
                    <a:pt x="3479266" y="593725"/>
                  </a:moveTo>
                  <a:lnTo>
                    <a:pt x="3466566" y="593725"/>
                  </a:lnTo>
                  <a:lnTo>
                    <a:pt x="3466566" y="581025"/>
                  </a:lnTo>
                  <a:lnTo>
                    <a:pt x="3479266" y="581025"/>
                  </a:lnTo>
                  <a:lnTo>
                    <a:pt x="3479266" y="593725"/>
                  </a:lnTo>
                  <a:close/>
                </a:path>
                <a:path w="4161790" h="593725">
                  <a:moveTo>
                    <a:pt x="3453866" y="593725"/>
                  </a:moveTo>
                  <a:lnTo>
                    <a:pt x="3441166" y="593725"/>
                  </a:lnTo>
                  <a:lnTo>
                    <a:pt x="3441166" y="581025"/>
                  </a:lnTo>
                  <a:lnTo>
                    <a:pt x="3453866" y="581025"/>
                  </a:lnTo>
                  <a:lnTo>
                    <a:pt x="3453866" y="593725"/>
                  </a:lnTo>
                  <a:close/>
                </a:path>
                <a:path w="4161790" h="593725">
                  <a:moveTo>
                    <a:pt x="3428466" y="593725"/>
                  </a:moveTo>
                  <a:lnTo>
                    <a:pt x="3415766" y="593725"/>
                  </a:lnTo>
                  <a:lnTo>
                    <a:pt x="3415766" y="581025"/>
                  </a:lnTo>
                  <a:lnTo>
                    <a:pt x="3428466" y="581025"/>
                  </a:lnTo>
                  <a:lnTo>
                    <a:pt x="3428466" y="593725"/>
                  </a:lnTo>
                  <a:close/>
                </a:path>
                <a:path w="4161790" h="593725">
                  <a:moveTo>
                    <a:pt x="3403066" y="593725"/>
                  </a:moveTo>
                  <a:lnTo>
                    <a:pt x="3390366" y="593725"/>
                  </a:lnTo>
                  <a:lnTo>
                    <a:pt x="3390366" y="581025"/>
                  </a:lnTo>
                  <a:lnTo>
                    <a:pt x="3403066" y="581025"/>
                  </a:lnTo>
                  <a:lnTo>
                    <a:pt x="3403066" y="593725"/>
                  </a:lnTo>
                  <a:close/>
                </a:path>
                <a:path w="4161790" h="593725">
                  <a:moveTo>
                    <a:pt x="3377666" y="593725"/>
                  </a:moveTo>
                  <a:lnTo>
                    <a:pt x="3364966" y="593725"/>
                  </a:lnTo>
                  <a:lnTo>
                    <a:pt x="3364966" y="581025"/>
                  </a:lnTo>
                  <a:lnTo>
                    <a:pt x="3377666" y="581025"/>
                  </a:lnTo>
                  <a:lnTo>
                    <a:pt x="3377666" y="593725"/>
                  </a:lnTo>
                  <a:close/>
                </a:path>
                <a:path w="4161790" h="593725">
                  <a:moveTo>
                    <a:pt x="3352266" y="593725"/>
                  </a:moveTo>
                  <a:lnTo>
                    <a:pt x="3339566" y="593725"/>
                  </a:lnTo>
                  <a:lnTo>
                    <a:pt x="3339566" y="581025"/>
                  </a:lnTo>
                  <a:lnTo>
                    <a:pt x="3352266" y="581025"/>
                  </a:lnTo>
                  <a:lnTo>
                    <a:pt x="3352266" y="593725"/>
                  </a:lnTo>
                  <a:close/>
                </a:path>
                <a:path w="4161790" h="593725">
                  <a:moveTo>
                    <a:pt x="3326866" y="593725"/>
                  </a:moveTo>
                  <a:lnTo>
                    <a:pt x="3314166" y="593725"/>
                  </a:lnTo>
                  <a:lnTo>
                    <a:pt x="3314166" y="581025"/>
                  </a:lnTo>
                  <a:lnTo>
                    <a:pt x="3326866" y="581025"/>
                  </a:lnTo>
                  <a:lnTo>
                    <a:pt x="3326866" y="593725"/>
                  </a:lnTo>
                  <a:close/>
                </a:path>
                <a:path w="4161790" h="593725">
                  <a:moveTo>
                    <a:pt x="3301466" y="593725"/>
                  </a:moveTo>
                  <a:lnTo>
                    <a:pt x="3288766" y="593725"/>
                  </a:lnTo>
                  <a:lnTo>
                    <a:pt x="3288766" y="581025"/>
                  </a:lnTo>
                  <a:lnTo>
                    <a:pt x="3301466" y="581025"/>
                  </a:lnTo>
                  <a:lnTo>
                    <a:pt x="3301466" y="593725"/>
                  </a:lnTo>
                  <a:close/>
                </a:path>
                <a:path w="4161790" h="593725">
                  <a:moveTo>
                    <a:pt x="3276066" y="593725"/>
                  </a:moveTo>
                  <a:lnTo>
                    <a:pt x="3263366" y="593725"/>
                  </a:lnTo>
                  <a:lnTo>
                    <a:pt x="3263366" y="581025"/>
                  </a:lnTo>
                  <a:lnTo>
                    <a:pt x="3276066" y="581025"/>
                  </a:lnTo>
                  <a:lnTo>
                    <a:pt x="3276066" y="593725"/>
                  </a:lnTo>
                  <a:close/>
                </a:path>
                <a:path w="4161790" h="593725">
                  <a:moveTo>
                    <a:pt x="3250666" y="593725"/>
                  </a:moveTo>
                  <a:lnTo>
                    <a:pt x="3237966" y="593725"/>
                  </a:lnTo>
                  <a:lnTo>
                    <a:pt x="3237966" y="581025"/>
                  </a:lnTo>
                  <a:lnTo>
                    <a:pt x="3250666" y="581025"/>
                  </a:lnTo>
                  <a:lnTo>
                    <a:pt x="3250666" y="593725"/>
                  </a:lnTo>
                  <a:close/>
                </a:path>
                <a:path w="4161790" h="593725">
                  <a:moveTo>
                    <a:pt x="3225266" y="593725"/>
                  </a:moveTo>
                  <a:lnTo>
                    <a:pt x="3212566" y="593725"/>
                  </a:lnTo>
                  <a:lnTo>
                    <a:pt x="3212566" y="581025"/>
                  </a:lnTo>
                  <a:lnTo>
                    <a:pt x="3225266" y="581025"/>
                  </a:lnTo>
                  <a:lnTo>
                    <a:pt x="3225266" y="593725"/>
                  </a:lnTo>
                  <a:close/>
                </a:path>
                <a:path w="4161790" h="593725">
                  <a:moveTo>
                    <a:pt x="3199866" y="593725"/>
                  </a:moveTo>
                  <a:lnTo>
                    <a:pt x="3187166" y="593725"/>
                  </a:lnTo>
                  <a:lnTo>
                    <a:pt x="3187166" y="581025"/>
                  </a:lnTo>
                  <a:lnTo>
                    <a:pt x="3199866" y="581025"/>
                  </a:lnTo>
                  <a:lnTo>
                    <a:pt x="3199866" y="593725"/>
                  </a:lnTo>
                  <a:close/>
                </a:path>
                <a:path w="4161790" h="593725">
                  <a:moveTo>
                    <a:pt x="3174466" y="593725"/>
                  </a:moveTo>
                  <a:lnTo>
                    <a:pt x="3161766" y="593725"/>
                  </a:lnTo>
                  <a:lnTo>
                    <a:pt x="3161766" y="581025"/>
                  </a:lnTo>
                  <a:lnTo>
                    <a:pt x="3174466" y="581025"/>
                  </a:lnTo>
                  <a:lnTo>
                    <a:pt x="3174466" y="593725"/>
                  </a:lnTo>
                  <a:close/>
                </a:path>
                <a:path w="4161790" h="593725">
                  <a:moveTo>
                    <a:pt x="3149066" y="593725"/>
                  </a:moveTo>
                  <a:lnTo>
                    <a:pt x="3136366" y="593725"/>
                  </a:lnTo>
                  <a:lnTo>
                    <a:pt x="3136366" y="581025"/>
                  </a:lnTo>
                  <a:lnTo>
                    <a:pt x="3149066" y="581025"/>
                  </a:lnTo>
                  <a:lnTo>
                    <a:pt x="3149066" y="593725"/>
                  </a:lnTo>
                  <a:close/>
                </a:path>
                <a:path w="4161790" h="593725">
                  <a:moveTo>
                    <a:pt x="3123666" y="593725"/>
                  </a:moveTo>
                  <a:lnTo>
                    <a:pt x="3110966" y="593725"/>
                  </a:lnTo>
                  <a:lnTo>
                    <a:pt x="3110966" y="581025"/>
                  </a:lnTo>
                  <a:lnTo>
                    <a:pt x="3123666" y="581025"/>
                  </a:lnTo>
                  <a:lnTo>
                    <a:pt x="3123666" y="593725"/>
                  </a:lnTo>
                  <a:close/>
                </a:path>
                <a:path w="4161790" h="593725">
                  <a:moveTo>
                    <a:pt x="3098266" y="593725"/>
                  </a:moveTo>
                  <a:lnTo>
                    <a:pt x="3085566" y="593725"/>
                  </a:lnTo>
                  <a:lnTo>
                    <a:pt x="3085566" y="581025"/>
                  </a:lnTo>
                  <a:lnTo>
                    <a:pt x="3098266" y="581025"/>
                  </a:lnTo>
                  <a:lnTo>
                    <a:pt x="3098266" y="593725"/>
                  </a:lnTo>
                  <a:close/>
                </a:path>
                <a:path w="4161790" h="593725">
                  <a:moveTo>
                    <a:pt x="3072866" y="593725"/>
                  </a:moveTo>
                  <a:lnTo>
                    <a:pt x="3060166" y="593725"/>
                  </a:lnTo>
                  <a:lnTo>
                    <a:pt x="3060166" y="581025"/>
                  </a:lnTo>
                  <a:lnTo>
                    <a:pt x="3072866" y="581025"/>
                  </a:lnTo>
                  <a:lnTo>
                    <a:pt x="3072866" y="593725"/>
                  </a:lnTo>
                  <a:close/>
                </a:path>
                <a:path w="4161790" h="593725">
                  <a:moveTo>
                    <a:pt x="3047466" y="593725"/>
                  </a:moveTo>
                  <a:lnTo>
                    <a:pt x="3034766" y="593725"/>
                  </a:lnTo>
                  <a:lnTo>
                    <a:pt x="3034766" y="581025"/>
                  </a:lnTo>
                  <a:lnTo>
                    <a:pt x="3047466" y="581025"/>
                  </a:lnTo>
                  <a:lnTo>
                    <a:pt x="3047466" y="593725"/>
                  </a:lnTo>
                  <a:close/>
                </a:path>
                <a:path w="4161790" h="593725">
                  <a:moveTo>
                    <a:pt x="3022066" y="593725"/>
                  </a:moveTo>
                  <a:lnTo>
                    <a:pt x="3009366" y="593725"/>
                  </a:lnTo>
                  <a:lnTo>
                    <a:pt x="3009366" y="581025"/>
                  </a:lnTo>
                  <a:lnTo>
                    <a:pt x="3022066" y="581025"/>
                  </a:lnTo>
                  <a:lnTo>
                    <a:pt x="3022066" y="593725"/>
                  </a:lnTo>
                  <a:close/>
                </a:path>
                <a:path w="4161790" h="593725">
                  <a:moveTo>
                    <a:pt x="2996666" y="593725"/>
                  </a:moveTo>
                  <a:lnTo>
                    <a:pt x="2983966" y="593725"/>
                  </a:lnTo>
                  <a:lnTo>
                    <a:pt x="2983966" y="581025"/>
                  </a:lnTo>
                  <a:lnTo>
                    <a:pt x="2996666" y="581025"/>
                  </a:lnTo>
                  <a:lnTo>
                    <a:pt x="2996666" y="593725"/>
                  </a:lnTo>
                  <a:close/>
                </a:path>
                <a:path w="4161790" h="593725">
                  <a:moveTo>
                    <a:pt x="2971266" y="593725"/>
                  </a:moveTo>
                  <a:lnTo>
                    <a:pt x="2958566" y="593725"/>
                  </a:lnTo>
                  <a:lnTo>
                    <a:pt x="2958566" y="581025"/>
                  </a:lnTo>
                  <a:lnTo>
                    <a:pt x="2971266" y="581025"/>
                  </a:lnTo>
                  <a:lnTo>
                    <a:pt x="2971266" y="593725"/>
                  </a:lnTo>
                  <a:close/>
                </a:path>
                <a:path w="4161790" h="593725">
                  <a:moveTo>
                    <a:pt x="2945866" y="593725"/>
                  </a:moveTo>
                  <a:lnTo>
                    <a:pt x="2933166" y="593725"/>
                  </a:lnTo>
                  <a:lnTo>
                    <a:pt x="2933166" y="581025"/>
                  </a:lnTo>
                  <a:lnTo>
                    <a:pt x="2945866" y="581025"/>
                  </a:lnTo>
                  <a:lnTo>
                    <a:pt x="2945866" y="593725"/>
                  </a:lnTo>
                  <a:close/>
                </a:path>
                <a:path w="4161790" h="593725">
                  <a:moveTo>
                    <a:pt x="2920466" y="593725"/>
                  </a:moveTo>
                  <a:lnTo>
                    <a:pt x="2907766" y="593725"/>
                  </a:lnTo>
                  <a:lnTo>
                    <a:pt x="2907766" y="581025"/>
                  </a:lnTo>
                  <a:lnTo>
                    <a:pt x="2920466" y="581025"/>
                  </a:lnTo>
                  <a:lnTo>
                    <a:pt x="2920466" y="593725"/>
                  </a:lnTo>
                  <a:close/>
                </a:path>
                <a:path w="4161790" h="593725">
                  <a:moveTo>
                    <a:pt x="2895066" y="593725"/>
                  </a:moveTo>
                  <a:lnTo>
                    <a:pt x="2882366" y="593725"/>
                  </a:lnTo>
                  <a:lnTo>
                    <a:pt x="2882366" y="581025"/>
                  </a:lnTo>
                  <a:lnTo>
                    <a:pt x="2895066" y="581025"/>
                  </a:lnTo>
                  <a:lnTo>
                    <a:pt x="2895066" y="593725"/>
                  </a:lnTo>
                  <a:close/>
                </a:path>
                <a:path w="4161790" h="593725">
                  <a:moveTo>
                    <a:pt x="2869666" y="593725"/>
                  </a:moveTo>
                  <a:lnTo>
                    <a:pt x="2856966" y="593725"/>
                  </a:lnTo>
                  <a:lnTo>
                    <a:pt x="2856966" y="581025"/>
                  </a:lnTo>
                  <a:lnTo>
                    <a:pt x="2869666" y="581025"/>
                  </a:lnTo>
                  <a:lnTo>
                    <a:pt x="2869666" y="593725"/>
                  </a:lnTo>
                  <a:close/>
                </a:path>
                <a:path w="4161790" h="593725">
                  <a:moveTo>
                    <a:pt x="2844266" y="593725"/>
                  </a:moveTo>
                  <a:lnTo>
                    <a:pt x="2831566" y="593725"/>
                  </a:lnTo>
                  <a:lnTo>
                    <a:pt x="2831566" y="581025"/>
                  </a:lnTo>
                  <a:lnTo>
                    <a:pt x="2844266" y="581025"/>
                  </a:lnTo>
                  <a:lnTo>
                    <a:pt x="2844266" y="593725"/>
                  </a:lnTo>
                  <a:close/>
                </a:path>
                <a:path w="4161790" h="593725">
                  <a:moveTo>
                    <a:pt x="2818866" y="593725"/>
                  </a:moveTo>
                  <a:lnTo>
                    <a:pt x="2806166" y="593725"/>
                  </a:lnTo>
                  <a:lnTo>
                    <a:pt x="2806166" y="581025"/>
                  </a:lnTo>
                  <a:lnTo>
                    <a:pt x="2818866" y="581025"/>
                  </a:lnTo>
                  <a:lnTo>
                    <a:pt x="2818866" y="593725"/>
                  </a:lnTo>
                  <a:close/>
                </a:path>
                <a:path w="4161790" h="593725">
                  <a:moveTo>
                    <a:pt x="2793466" y="593725"/>
                  </a:moveTo>
                  <a:lnTo>
                    <a:pt x="2780766" y="593725"/>
                  </a:lnTo>
                  <a:lnTo>
                    <a:pt x="2780766" y="581025"/>
                  </a:lnTo>
                  <a:lnTo>
                    <a:pt x="2793466" y="581025"/>
                  </a:lnTo>
                  <a:lnTo>
                    <a:pt x="2793466" y="593725"/>
                  </a:lnTo>
                  <a:close/>
                </a:path>
                <a:path w="4161790" h="593725">
                  <a:moveTo>
                    <a:pt x="2768066" y="593725"/>
                  </a:moveTo>
                  <a:lnTo>
                    <a:pt x="2755366" y="593725"/>
                  </a:lnTo>
                  <a:lnTo>
                    <a:pt x="2755366" y="581025"/>
                  </a:lnTo>
                  <a:lnTo>
                    <a:pt x="2768066" y="581025"/>
                  </a:lnTo>
                  <a:lnTo>
                    <a:pt x="2768066" y="593725"/>
                  </a:lnTo>
                  <a:close/>
                </a:path>
                <a:path w="4161790" h="593725">
                  <a:moveTo>
                    <a:pt x="2742666" y="593725"/>
                  </a:moveTo>
                  <a:lnTo>
                    <a:pt x="2729966" y="593725"/>
                  </a:lnTo>
                  <a:lnTo>
                    <a:pt x="2729966" y="581025"/>
                  </a:lnTo>
                  <a:lnTo>
                    <a:pt x="2742666" y="581025"/>
                  </a:lnTo>
                  <a:lnTo>
                    <a:pt x="2742666" y="593725"/>
                  </a:lnTo>
                  <a:close/>
                </a:path>
                <a:path w="4161790" h="593725">
                  <a:moveTo>
                    <a:pt x="2717266" y="593725"/>
                  </a:moveTo>
                  <a:lnTo>
                    <a:pt x="2704566" y="593725"/>
                  </a:lnTo>
                  <a:lnTo>
                    <a:pt x="2704566" y="581025"/>
                  </a:lnTo>
                  <a:lnTo>
                    <a:pt x="2717266" y="581025"/>
                  </a:lnTo>
                  <a:lnTo>
                    <a:pt x="2717266" y="593725"/>
                  </a:lnTo>
                  <a:close/>
                </a:path>
                <a:path w="4161790" h="593725">
                  <a:moveTo>
                    <a:pt x="2691866" y="593725"/>
                  </a:moveTo>
                  <a:lnTo>
                    <a:pt x="2679166" y="593725"/>
                  </a:lnTo>
                  <a:lnTo>
                    <a:pt x="2679166" y="581025"/>
                  </a:lnTo>
                  <a:lnTo>
                    <a:pt x="2691866" y="581025"/>
                  </a:lnTo>
                  <a:lnTo>
                    <a:pt x="2691866" y="593725"/>
                  </a:lnTo>
                  <a:close/>
                </a:path>
                <a:path w="4161790" h="593725">
                  <a:moveTo>
                    <a:pt x="2666466" y="593725"/>
                  </a:moveTo>
                  <a:lnTo>
                    <a:pt x="2653766" y="593725"/>
                  </a:lnTo>
                  <a:lnTo>
                    <a:pt x="2653766" y="581025"/>
                  </a:lnTo>
                  <a:lnTo>
                    <a:pt x="2666466" y="581025"/>
                  </a:lnTo>
                  <a:lnTo>
                    <a:pt x="2666466" y="593725"/>
                  </a:lnTo>
                  <a:close/>
                </a:path>
                <a:path w="4161790" h="593725">
                  <a:moveTo>
                    <a:pt x="2641066" y="593725"/>
                  </a:moveTo>
                  <a:lnTo>
                    <a:pt x="2628366" y="593725"/>
                  </a:lnTo>
                  <a:lnTo>
                    <a:pt x="2628366" y="581025"/>
                  </a:lnTo>
                  <a:lnTo>
                    <a:pt x="2641066" y="581025"/>
                  </a:lnTo>
                  <a:lnTo>
                    <a:pt x="2641066" y="593725"/>
                  </a:lnTo>
                  <a:close/>
                </a:path>
                <a:path w="4161790" h="593725">
                  <a:moveTo>
                    <a:pt x="2615666" y="593725"/>
                  </a:moveTo>
                  <a:lnTo>
                    <a:pt x="2602966" y="593725"/>
                  </a:lnTo>
                  <a:lnTo>
                    <a:pt x="2602966" y="581025"/>
                  </a:lnTo>
                  <a:lnTo>
                    <a:pt x="2615666" y="581025"/>
                  </a:lnTo>
                  <a:lnTo>
                    <a:pt x="2615666" y="593725"/>
                  </a:lnTo>
                  <a:close/>
                </a:path>
                <a:path w="4161790" h="593725">
                  <a:moveTo>
                    <a:pt x="2590266" y="593725"/>
                  </a:moveTo>
                  <a:lnTo>
                    <a:pt x="2577566" y="593725"/>
                  </a:lnTo>
                  <a:lnTo>
                    <a:pt x="2577566" y="581025"/>
                  </a:lnTo>
                  <a:lnTo>
                    <a:pt x="2590266" y="581025"/>
                  </a:lnTo>
                  <a:lnTo>
                    <a:pt x="2590266" y="593725"/>
                  </a:lnTo>
                  <a:close/>
                </a:path>
                <a:path w="4161790" h="593725">
                  <a:moveTo>
                    <a:pt x="2564866" y="593725"/>
                  </a:moveTo>
                  <a:lnTo>
                    <a:pt x="2552166" y="593725"/>
                  </a:lnTo>
                  <a:lnTo>
                    <a:pt x="2552166" y="581025"/>
                  </a:lnTo>
                  <a:lnTo>
                    <a:pt x="2564866" y="581025"/>
                  </a:lnTo>
                  <a:lnTo>
                    <a:pt x="2564866" y="593725"/>
                  </a:lnTo>
                  <a:close/>
                </a:path>
                <a:path w="4161790" h="593725">
                  <a:moveTo>
                    <a:pt x="2539466" y="593725"/>
                  </a:moveTo>
                  <a:lnTo>
                    <a:pt x="2526766" y="593725"/>
                  </a:lnTo>
                  <a:lnTo>
                    <a:pt x="2526766" y="581025"/>
                  </a:lnTo>
                  <a:lnTo>
                    <a:pt x="2539466" y="581025"/>
                  </a:lnTo>
                  <a:lnTo>
                    <a:pt x="2539466" y="593725"/>
                  </a:lnTo>
                  <a:close/>
                </a:path>
                <a:path w="4161790" h="593725">
                  <a:moveTo>
                    <a:pt x="2514066" y="593725"/>
                  </a:moveTo>
                  <a:lnTo>
                    <a:pt x="2501366" y="593725"/>
                  </a:lnTo>
                  <a:lnTo>
                    <a:pt x="2501366" y="581025"/>
                  </a:lnTo>
                  <a:lnTo>
                    <a:pt x="2514066" y="581025"/>
                  </a:lnTo>
                  <a:lnTo>
                    <a:pt x="2514066" y="593725"/>
                  </a:lnTo>
                  <a:close/>
                </a:path>
                <a:path w="4161790" h="593725">
                  <a:moveTo>
                    <a:pt x="2488666" y="593725"/>
                  </a:moveTo>
                  <a:lnTo>
                    <a:pt x="2475966" y="593725"/>
                  </a:lnTo>
                  <a:lnTo>
                    <a:pt x="2475966" y="581025"/>
                  </a:lnTo>
                  <a:lnTo>
                    <a:pt x="2488666" y="581025"/>
                  </a:lnTo>
                  <a:lnTo>
                    <a:pt x="2488666" y="593725"/>
                  </a:lnTo>
                  <a:close/>
                </a:path>
                <a:path w="4161790" h="593725">
                  <a:moveTo>
                    <a:pt x="2463266" y="593725"/>
                  </a:moveTo>
                  <a:lnTo>
                    <a:pt x="2450566" y="593725"/>
                  </a:lnTo>
                  <a:lnTo>
                    <a:pt x="2450566" y="581025"/>
                  </a:lnTo>
                  <a:lnTo>
                    <a:pt x="2463266" y="581025"/>
                  </a:lnTo>
                  <a:lnTo>
                    <a:pt x="2463266" y="593725"/>
                  </a:lnTo>
                  <a:close/>
                </a:path>
                <a:path w="4161790" h="593725">
                  <a:moveTo>
                    <a:pt x="2437866" y="593725"/>
                  </a:moveTo>
                  <a:lnTo>
                    <a:pt x="2425166" y="593725"/>
                  </a:lnTo>
                  <a:lnTo>
                    <a:pt x="2425166" y="581025"/>
                  </a:lnTo>
                  <a:lnTo>
                    <a:pt x="2437866" y="581025"/>
                  </a:lnTo>
                  <a:lnTo>
                    <a:pt x="2437866" y="593725"/>
                  </a:lnTo>
                  <a:close/>
                </a:path>
                <a:path w="4161790" h="593725">
                  <a:moveTo>
                    <a:pt x="2412466" y="593725"/>
                  </a:moveTo>
                  <a:lnTo>
                    <a:pt x="2399766" y="593725"/>
                  </a:lnTo>
                  <a:lnTo>
                    <a:pt x="2399766" y="581025"/>
                  </a:lnTo>
                  <a:lnTo>
                    <a:pt x="2412466" y="581025"/>
                  </a:lnTo>
                  <a:lnTo>
                    <a:pt x="2412466" y="593725"/>
                  </a:lnTo>
                  <a:close/>
                </a:path>
                <a:path w="4161790" h="593725">
                  <a:moveTo>
                    <a:pt x="2387066" y="593725"/>
                  </a:moveTo>
                  <a:lnTo>
                    <a:pt x="2374366" y="593725"/>
                  </a:lnTo>
                  <a:lnTo>
                    <a:pt x="2374366" y="581025"/>
                  </a:lnTo>
                  <a:lnTo>
                    <a:pt x="2387066" y="581025"/>
                  </a:lnTo>
                  <a:lnTo>
                    <a:pt x="2387066" y="593725"/>
                  </a:lnTo>
                  <a:close/>
                </a:path>
                <a:path w="4161790" h="593725">
                  <a:moveTo>
                    <a:pt x="2361666" y="593725"/>
                  </a:moveTo>
                  <a:lnTo>
                    <a:pt x="2348966" y="593725"/>
                  </a:lnTo>
                  <a:lnTo>
                    <a:pt x="2348966" y="581025"/>
                  </a:lnTo>
                  <a:lnTo>
                    <a:pt x="2361666" y="581025"/>
                  </a:lnTo>
                  <a:lnTo>
                    <a:pt x="2361666" y="593725"/>
                  </a:lnTo>
                  <a:close/>
                </a:path>
                <a:path w="4161790" h="593725">
                  <a:moveTo>
                    <a:pt x="2336266" y="593725"/>
                  </a:moveTo>
                  <a:lnTo>
                    <a:pt x="2323566" y="593725"/>
                  </a:lnTo>
                  <a:lnTo>
                    <a:pt x="2323566" y="581025"/>
                  </a:lnTo>
                  <a:lnTo>
                    <a:pt x="2336266" y="581025"/>
                  </a:lnTo>
                  <a:lnTo>
                    <a:pt x="2336266" y="593725"/>
                  </a:lnTo>
                  <a:close/>
                </a:path>
                <a:path w="4161790" h="593725">
                  <a:moveTo>
                    <a:pt x="2310866" y="593725"/>
                  </a:moveTo>
                  <a:lnTo>
                    <a:pt x="2298166" y="593725"/>
                  </a:lnTo>
                  <a:lnTo>
                    <a:pt x="2298166" y="581025"/>
                  </a:lnTo>
                  <a:lnTo>
                    <a:pt x="2310866" y="581025"/>
                  </a:lnTo>
                  <a:lnTo>
                    <a:pt x="2310866" y="593725"/>
                  </a:lnTo>
                  <a:close/>
                </a:path>
                <a:path w="4161790" h="593725">
                  <a:moveTo>
                    <a:pt x="2285466" y="593725"/>
                  </a:moveTo>
                  <a:lnTo>
                    <a:pt x="2272766" y="593725"/>
                  </a:lnTo>
                  <a:lnTo>
                    <a:pt x="2272766" y="581025"/>
                  </a:lnTo>
                  <a:lnTo>
                    <a:pt x="2285466" y="581025"/>
                  </a:lnTo>
                  <a:lnTo>
                    <a:pt x="2285466" y="593725"/>
                  </a:lnTo>
                  <a:close/>
                </a:path>
                <a:path w="4161790" h="593725">
                  <a:moveTo>
                    <a:pt x="2260066" y="593725"/>
                  </a:moveTo>
                  <a:lnTo>
                    <a:pt x="2247366" y="593725"/>
                  </a:lnTo>
                  <a:lnTo>
                    <a:pt x="2247366" y="581025"/>
                  </a:lnTo>
                  <a:lnTo>
                    <a:pt x="2260066" y="581025"/>
                  </a:lnTo>
                  <a:lnTo>
                    <a:pt x="2260066" y="593725"/>
                  </a:lnTo>
                  <a:close/>
                </a:path>
                <a:path w="4161790" h="593725">
                  <a:moveTo>
                    <a:pt x="2234666" y="593725"/>
                  </a:moveTo>
                  <a:lnTo>
                    <a:pt x="2221966" y="593725"/>
                  </a:lnTo>
                  <a:lnTo>
                    <a:pt x="2221966" y="581025"/>
                  </a:lnTo>
                  <a:lnTo>
                    <a:pt x="2234666" y="581025"/>
                  </a:lnTo>
                  <a:lnTo>
                    <a:pt x="2234666" y="593725"/>
                  </a:lnTo>
                  <a:close/>
                </a:path>
                <a:path w="4161790" h="593725">
                  <a:moveTo>
                    <a:pt x="2209266" y="593725"/>
                  </a:moveTo>
                  <a:lnTo>
                    <a:pt x="2196566" y="593725"/>
                  </a:lnTo>
                  <a:lnTo>
                    <a:pt x="2196566" y="581025"/>
                  </a:lnTo>
                  <a:lnTo>
                    <a:pt x="2209266" y="581025"/>
                  </a:lnTo>
                  <a:lnTo>
                    <a:pt x="2209266" y="593725"/>
                  </a:lnTo>
                  <a:close/>
                </a:path>
                <a:path w="4161790" h="593725">
                  <a:moveTo>
                    <a:pt x="2183866" y="593725"/>
                  </a:moveTo>
                  <a:lnTo>
                    <a:pt x="2171166" y="593725"/>
                  </a:lnTo>
                  <a:lnTo>
                    <a:pt x="2171166" y="581025"/>
                  </a:lnTo>
                  <a:lnTo>
                    <a:pt x="2183866" y="581025"/>
                  </a:lnTo>
                  <a:lnTo>
                    <a:pt x="2183866" y="593725"/>
                  </a:lnTo>
                  <a:close/>
                </a:path>
                <a:path w="4161790" h="593725">
                  <a:moveTo>
                    <a:pt x="2158466" y="593725"/>
                  </a:moveTo>
                  <a:lnTo>
                    <a:pt x="2145766" y="593725"/>
                  </a:lnTo>
                  <a:lnTo>
                    <a:pt x="2145766" y="581025"/>
                  </a:lnTo>
                  <a:lnTo>
                    <a:pt x="2158466" y="581025"/>
                  </a:lnTo>
                  <a:lnTo>
                    <a:pt x="2158466" y="593725"/>
                  </a:lnTo>
                  <a:close/>
                </a:path>
                <a:path w="4161790" h="593725">
                  <a:moveTo>
                    <a:pt x="2133066" y="593725"/>
                  </a:moveTo>
                  <a:lnTo>
                    <a:pt x="2120366" y="593725"/>
                  </a:lnTo>
                  <a:lnTo>
                    <a:pt x="2120366" y="581025"/>
                  </a:lnTo>
                  <a:lnTo>
                    <a:pt x="2133066" y="581025"/>
                  </a:lnTo>
                  <a:lnTo>
                    <a:pt x="2133066" y="593725"/>
                  </a:lnTo>
                  <a:close/>
                </a:path>
                <a:path w="4161790" h="593725">
                  <a:moveTo>
                    <a:pt x="2107666" y="593725"/>
                  </a:moveTo>
                  <a:lnTo>
                    <a:pt x="2094966" y="593725"/>
                  </a:lnTo>
                  <a:lnTo>
                    <a:pt x="2094966" y="581025"/>
                  </a:lnTo>
                  <a:lnTo>
                    <a:pt x="2107666" y="581025"/>
                  </a:lnTo>
                  <a:lnTo>
                    <a:pt x="2107666" y="593725"/>
                  </a:lnTo>
                  <a:close/>
                </a:path>
                <a:path w="4161790" h="593725">
                  <a:moveTo>
                    <a:pt x="2082266" y="593725"/>
                  </a:moveTo>
                  <a:lnTo>
                    <a:pt x="2069566" y="593725"/>
                  </a:lnTo>
                  <a:lnTo>
                    <a:pt x="2069566" y="581025"/>
                  </a:lnTo>
                  <a:lnTo>
                    <a:pt x="2082266" y="581025"/>
                  </a:lnTo>
                  <a:lnTo>
                    <a:pt x="2082266" y="593725"/>
                  </a:lnTo>
                  <a:close/>
                </a:path>
                <a:path w="4161790" h="593725">
                  <a:moveTo>
                    <a:pt x="2056866" y="593725"/>
                  </a:moveTo>
                  <a:lnTo>
                    <a:pt x="2044166" y="593725"/>
                  </a:lnTo>
                  <a:lnTo>
                    <a:pt x="2044166" y="581025"/>
                  </a:lnTo>
                  <a:lnTo>
                    <a:pt x="2056866" y="581025"/>
                  </a:lnTo>
                  <a:lnTo>
                    <a:pt x="2056866" y="593725"/>
                  </a:lnTo>
                  <a:close/>
                </a:path>
                <a:path w="4161790" h="593725">
                  <a:moveTo>
                    <a:pt x="2031466" y="593725"/>
                  </a:moveTo>
                  <a:lnTo>
                    <a:pt x="2018766" y="593725"/>
                  </a:lnTo>
                  <a:lnTo>
                    <a:pt x="2018766" y="581025"/>
                  </a:lnTo>
                  <a:lnTo>
                    <a:pt x="2031466" y="581025"/>
                  </a:lnTo>
                  <a:lnTo>
                    <a:pt x="2031466" y="593725"/>
                  </a:lnTo>
                  <a:close/>
                </a:path>
                <a:path w="4161790" h="593725">
                  <a:moveTo>
                    <a:pt x="2006066" y="593725"/>
                  </a:moveTo>
                  <a:lnTo>
                    <a:pt x="1993366" y="593725"/>
                  </a:lnTo>
                  <a:lnTo>
                    <a:pt x="1993366" y="581025"/>
                  </a:lnTo>
                  <a:lnTo>
                    <a:pt x="2006066" y="581025"/>
                  </a:lnTo>
                  <a:lnTo>
                    <a:pt x="2006066" y="593725"/>
                  </a:lnTo>
                  <a:close/>
                </a:path>
                <a:path w="4161790" h="593725">
                  <a:moveTo>
                    <a:pt x="1980666" y="593725"/>
                  </a:moveTo>
                  <a:lnTo>
                    <a:pt x="1967966" y="593725"/>
                  </a:lnTo>
                  <a:lnTo>
                    <a:pt x="1967966" y="581025"/>
                  </a:lnTo>
                  <a:lnTo>
                    <a:pt x="1980666" y="581025"/>
                  </a:lnTo>
                  <a:lnTo>
                    <a:pt x="1980666" y="593725"/>
                  </a:lnTo>
                  <a:close/>
                </a:path>
                <a:path w="4161790" h="593725">
                  <a:moveTo>
                    <a:pt x="1955266" y="593725"/>
                  </a:moveTo>
                  <a:lnTo>
                    <a:pt x="1942566" y="593725"/>
                  </a:lnTo>
                  <a:lnTo>
                    <a:pt x="1942566" y="581025"/>
                  </a:lnTo>
                  <a:lnTo>
                    <a:pt x="1955266" y="581025"/>
                  </a:lnTo>
                  <a:lnTo>
                    <a:pt x="1955266" y="593725"/>
                  </a:lnTo>
                  <a:close/>
                </a:path>
                <a:path w="4161790" h="593725">
                  <a:moveTo>
                    <a:pt x="1929866" y="593725"/>
                  </a:moveTo>
                  <a:lnTo>
                    <a:pt x="1917166" y="593725"/>
                  </a:lnTo>
                  <a:lnTo>
                    <a:pt x="1917166" y="581025"/>
                  </a:lnTo>
                  <a:lnTo>
                    <a:pt x="1929866" y="581025"/>
                  </a:lnTo>
                  <a:lnTo>
                    <a:pt x="1929866" y="593725"/>
                  </a:lnTo>
                  <a:close/>
                </a:path>
                <a:path w="4161790" h="593725">
                  <a:moveTo>
                    <a:pt x="1904466" y="593725"/>
                  </a:moveTo>
                  <a:lnTo>
                    <a:pt x="1891766" y="593725"/>
                  </a:lnTo>
                  <a:lnTo>
                    <a:pt x="1891766" y="581025"/>
                  </a:lnTo>
                  <a:lnTo>
                    <a:pt x="1904466" y="581025"/>
                  </a:lnTo>
                  <a:lnTo>
                    <a:pt x="1904466" y="593725"/>
                  </a:lnTo>
                  <a:close/>
                </a:path>
                <a:path w="4161790" h="593725">
                  <a:moveTo>
                    <a:pt x="1879066" y="593725"/>
                  </a:moveTo>
                  <a:lnTo>
                    <a:pt x="1866366" y="593725"/>
                  </a:lnTo>
                  <a:lnTo>
                    <a:pt x="1866366" y="581025"/>
                  </a:lnTo>
                  <a:lnTo>
                    <a:pt x="1879066" y="581025"/>
                  </a:lnTo>
                  <a:lnTo>
                    <a:pt x="1879066" y="593725"/>
                  </a:lnTo>
                  <a:close/>
                </a:path>
                <a:path w="4161790" h="593725">
                  <a:moveTo>
                    <a:pt x="1853666" y="593725"/>
                  </a:moveTo>
                  <a:lnTo>
                    <a:pt x="1840966" y="593725"/>
                  </a:lnTo>
                  <a:lnTo>
                    <a:pt x="1840966" y="581025"/>
                  </a:lnTo>
                  <a:lnTo>
                    <a:pt x="1853666" y="581025"/>
                  </a:lnTo>
                  <a:lnTo>
                    <a:pt x="1853666" y="593725"/>
                  </a:lnTo>
                  <a:close/>
                </a:path>
                <a:path w="4161790" h="593725">
                  <a:moveTo>
                    <a:pt x="1828266" y="593725"/>
                  </a:moveTo>
                  <a:lnTo>
                    <a:pt x="1815566" y="593725"/>
                  </a:lnTo>
                  <a:lnTo>
                    <a:pt x="1815566" y="581025"/>
                  </a:lnTo>
                  <a:lnTo>
                    <a:pt x="1828266" y="581025"/>
                  </a:lnTo>
                  <a:lnTo>
                    <a:pt x="1828266" y="593725"/>
                  </a:lnTo>
                  <a:close/>
                </a:path>
                <a:path w="4161790" h="593725">
                  <a:moveTo>
                    <a:pt x="1802866" y="593725"/>
                  </a:moveTo>
                  <a:lnTo>
                    <a:pt x="1790166" y="593725"/>
                  </a:lnTo>
                  <a:lnTo>
                    <a:pt x="1790166" y="581025"/>
                  </a:lnTo>
                  <a:lnTo>
                    <a:pt x="1802866" y="581025"/>
                  </a:lnTo>
                  <a:lnTo>
                    <a:pt x="1802866" y="593725"/>
                  </a:lnTo>
                  <a:close/>
                </a:path>
                <a:path w="4161790" h="593725">
                  <a:moveTo>
                    <a:pt x="1777466" y="593725"/>
                  </a:moveTo>
                  <a:lnTo>
                    <a:pt x="1764766" y="593725"/>
                  </a:lnTo>
                  <a:lnTo>
                    <a:pt x="1764766" y="581025"/>
                  </a:lnTo>
                  <a:lnTo>
                    <a:pt x="1777466" y="581025"/>
                  </a:lnTo>
                  <a:lnTo>
                    <a:pt x="1777466" y="593725"/>
                  </a:lnTo>
                  <a:close/>
                </a:path>
                <a:path w="4161790" h="593725">
                  <a:moveTo>
                    <a:pt x="1752066" y="593725"/>
                  </a:moveTo>
                  <a:lnTo>
                    <a:pt x="1739366" y="593725"/>
                  </a:lnTo>
                  <a:lnTo>
                    <a:pt x="1739366" y="581025"/>
                  </a:lnTo>
                  <a:lnTo>
                    <a:pt x="1752066" y="581025"/>
                  </a:lnTo>
                  <a:lnTo>
                    <a:pt x="1752066" y="593725"/>
                  </a:lnTo>
                  <a:close/>
                </a:path>
                <a:path w="4161790" h="593725">
                  <a:moveTo>
                    <a:pt x="1726666" y="593725"/>
                  </a:moveTo>
                  <a:lnTo>
                    <a:pt x="1713966" y="593725"/>
                  </a:lnTo>
                  <a:lnTo>
                    <a:pt x="1713966" y="581025"/>
                  </a:lnTo>
                  <a:lnTo>
                    <a:pt x="1726666" y="581025"/>
                  </a:lnTo>
                  <a:lnTo>
                    <a:pt x="1726666" y="593725"/>
                  </a:lnTo>
                  <a:close/>
                </a:path>
                <a:path w="4161790" h="593725">
                  <a:moveTo>
                    <a:pt x="1701266" y="593725"/>
                  </a:moveTo>
                  <a:lnTo>
                    <a:pt x="1688566" y="593725"/>
                  </a:lnTo>
                  <a:lnTo>
                    <a:pt x="1688566" y="581025"/>
                  </a:lnTo>
                  <a:lnTo>
                    <a:pt x="1701266" y="581025"/>
                  </a:lnTo>
                  <a:lnTo>
                    <a:pt x="1701266" y="593725"/>
                  </a:lnTo>
                  <a:close/>
                </a:path>
                <a:path w="4161790" h="593725">
                  <a:moveTo>
                    <a:pt x="1675866" y="593725"/>
                  </a:moveTo>
                  <a:lnTo>
                    <a:pt x="1663166" y="593725"/>
                  </a:lnTo>
                  <a:lnTo>
                    <a:pt x="1663166" y="581025"/>
                  </a:lnTo>
                  <a:lnTo>
                    <a:pt x="1675866" y="581025"/>
                  </a:lnTo>
                  <a:lnTo>
                    <a:pt x="1675866" y="593725"/>
                  </a:lnTo>
                  <a:close/>
                </a:path>
                <a:path w="4161790" h="593725">
                  <a:moveTo>
                    <a:pt x="1650466" y="593725"/>
                  </a:moveTo>
                  <a:lnTo>
                    <a:pt x="1637766" y="593725"/>
                  </a:lnTo>
                  <a:lnTo>
                    <a:pt x="1637766" y="581025"/>
                  </a:lnTo>
                  <a:lnTo>
                    <a:pt x="1650466" y="581025"/>
                  </a:lnTo>
                  <a:lnTo>
                    <a:pt x="1650466" y="593725"/>
                  </a:lnTo>
                  <a:close/>
                </a:path>
                <a:path w="4161790" h="593725">
                  <a:moveTo>
                    <a:pt x="1625066" y="593725"/>
                  </a:moveTo>
                  <a:lnTo>
                    <a:pt x="1612366" y="593725"/>
                  </a:lnTo>
                  <a:lnTo>
                    <a:pt x="1612366" y="581025"/>
                  </a:lnTo>
                  <a:lnTo>
                    <a:pt x="1625066" y="581025"/>
                  </a:lnTo>
                  <a:lnTo>
                    <a:pt x="1625066" y="593725"/>
                  </a:lnTo>
                  <a:close/>
                </a:path>
                <a:path w="4161790" h="593725">
                  <a:moveTo>
                    <a:pt x="1599666" y="593725"/>
                  </a:moveTo>
                  <a:lnTo>
                    <a:pt x="1586966" y="593725"/>
                  </a:lnTo>
                  <a:lnTo>
                    <a:pt x="1586966" y="581025"/>
                  </a:lnTo>
                  <a:lnTo>
                    <a:pt x="1599666" y="581025"/>
                  </a:lnTo>
                  <a:lnTo>
                    <a:pt x="1599666" y="593725"/>
                  </a:lnTo>
                  <a:close/>
                </a:path>
                <a:path w="4161790" h="593725">
                  <a:moveTo>
                    <a:pt x="1574266" y="593725"/>
                  </a:moveTo>
                  <a:lnTo>
                    <a:pt x="1561566" y="593725"/>
                  </a:lnTo>
                  <a:lnTo>
                    <a:pt x="1561566" y="581025"/>
                  </a:lnTo>
                  <a:lnTo>
                    <a:pt x="1574266" y="581025"/>
                  </a:lnTo>
                  <a:lnTo>
                    <a:pt x="1574266" y="593725"/>
                  </a:lnTo>
                  <a:close/>
                </a:path>
                <a:path w="4161790" h="593725">
                  <a:moveTo>
                    <a:pt x="1548866" y="593725"/>
                  </a:moveTo>
                  <a:lnTo>
                    <a:pt x="1536166" y="593725"/>
                  </a:lnTo>
                  <a:lnTo>
                    <a:pt x="1536166" y="581025"/>
                  </a:lnTo>
                  <a:lnTo>
                    <a:pt x="1548866" y="581025"/>
                  </a:lnTo>
                  <a:lnTo>
                    <a:pt x="1548866" y="593725"/>
                  </a:lnTo>
                  <a:close/>
                </a:path>
                <a:path w="4161790" h="593725">
                  <a:moveTo>
                    <a:pt x="1523466" y="593725"/>
                  </a:moveTo>
                  <a:lnTo>
                    <a:pt x="1510766" y="593725"/>
                  </a:lnTo>
                  <a:lnTo>
                    <a:pt x="1510766" y="581025"/>
                  </a:lnTo>
                  <a:lnTo>
                    <a:pt x="1523466" y="581025"/>
                  </a:lnTo>
                  <a:lnTo>
                    <a:pt x="1523466" y="593725"/>
                  </a:lnTo>
                  <a:close/>
                </a:path>
                <a:path w="4161790" h="593725">
                  <a:moveTo>
                    <a:pt x="1498066" y="593725"/>
                  </a:moveTo>
                  <a:lnTo>
                    <a:pt x="1485366" y="593725"/>
                  </a:lnTo>
                  <a:lnTo>
                    <a:pt x="1485366" y="581025"/>
                  </a:lnTo>
                  <a:lnTo>
                    <a:pt x="1498066" y="581025"/>
                  </a:lnTo>
                  <a:lnTo>
                    <a:pt x="1498066" y="593725"/>
                  </a:lnTo>
                  <a:close/>
                </a:path>
                <a:path w="4161790" h="593725">
                  <a:moveTo>
                    <a:pt x="1472666" y="593725"/>
                  </a:moveTo>
                  <a:lnTo>
                    <a:pt x="1459966" y="593725"/>
                  </a:lnTo>
                  <a:lnTo>
                    <a:pt x="1459966" y="581025"/>
                  </a:lnTo>
                  <a:lnTo>
                    <a:pt x="1472666" y="581025"/>
                  </a:lnTo>
                  <a:lnTo>
                    <a:pt x="1472666" y="593725"/>
                  </a:lnTo>
                  <a:close/>
                </a:path>
                <a:path w="4161790" h="593725">
                  <a:moveTo>
                    <a:pt x="1447266" y="593725"/>
                  </a:moveTo>
                  <a:lnTo>
                    <a:pt x="1434566" y="593725"/>
                  </a:lnTo>
                  <a:lnTo>
                    <a:pt x="1434566" y="581025"/>
                  </a:lnTo>
                  <a:lnTo>
                    <a:pt x="1447266" y="581025"/>
                  </a:lnTo>
                  <a:lnTo>
                    <a:pt x="1447266" y="593725"/>
                  </a:lnTo>
                  <a:close/>
                </a:path>
                <a:path w="4161790" h="593725">
                  <a:moveTo>
                    <a:pt x="1421866" y="593725"/>
                  </a:moveTo>
                  <a:lnTo>
                    <a:pt x="1409166" y="593725"/>
                  </a:lnTo>
                  <a:lnTo>
                    <a:pt x="1409166" y="581025"/>
                  </a:lnTo>
                  <a:lnTo>
                    <a:pt x="1421866" y="581025"/>
                  </a:lnTo>
                  <a:lnTo>
                    <a:pt x="1421866" y="593725"/>
                  </a:lnTo>
                  <a:close/>
                </a:path>
                <a:path w="4161790" h="593725">
                  <a:moveTo>
                    <a:pt x="1396466" y="593725"/>
                  </a:moveTo>
                  <a:lnTo>
                    <a:pt x="1383766" y="593725"/>
                  </a:lnTo>
                  <a:lnTo>
                    <a:pt x="1383766" y="581025"/>
                  </a:lnTo>
                  <a:lnTo>
                    <a:pt x="1396466" y="581025"/>
                  </a:lnTo>
                  <a:lnTo>
                    <a:pt x="1396466" y="593725"/>
                  </a:lnTo>
                  <a:close/>
                </a:path>
                <a:path w="4161790" h="593725">
                  <a:moveTo>
                    <a:pt x="1371066" y="593725"/>
                  </a:moveTo>
                  <a:lnTo>
                    <a:pt x="1358366" y="593725"/>
                  </a:lnTo>
                  <a:lnTo>
                    <a:pt x="1358366" y="581025"/>
                  </a:lnTo>
                  <a:lnTo>
                    <a:pt x="1371066" y="581025"/>
                  </a:lnTo>
                  <a:lnTo>
                    <a:pt x="1371066" y="593725"/>
                  </a:lnTo>
                  <a:close/>
                </a:path>
                <a:path w="4161790" h="593725">
                  <a:moveTo>
                    <a:pt x="1345666" y="593725"/>
                  </a:moveTo>
                  <a:lnTo>
                    <a:pt x="1332966" y="593725"/>
                  </a:lnTo>
                  <a:lnTo>
                    <a:pt x="1332966" y="581025"/>
                  </a:lnTo>
                  <a:lnTo>
                    <a:pt x="1345666" y="581025"/>
                  </a:lnTo>
                  <a:lnTo>
                    <a:pt x="1345666" y="593725"/>
                  </a:lnTo>
                  <a:close/>
                </a:path>
                <a:path w="4161790" h="593725">
                  <a:moveTo>
                    <a:pt x="1320266" y="593725"/>
                  </a:moveTo>
                  <a:lnTo>
                    <a:pt x="1307566" y="593725"/>
                  </a:lnTo>
                  <a:lnTo>
                    <a:pt x="1307566" y="581025"/>
                  </a:lnTo>
                  <a:lnTo>
                    <a:pt x="1320266" y="581025"/>
                  </a:lnTo>
                  <a:lnTo>
                    <a:pt x="1320266" y="593725"/>
                  </a:lnTo>
                  <a:close/>
                </a:path>
                <a:path w="4161790" h="593725">
                  <a:moveTo>
                    <a:pt x="1294866" y="593725"/>
                  </a:moveTo>
                  <a:lnTo>
                    <a:pt x="1282166" y="593725"/>
                  </a:lnTo>
                  <a:lnTo>
                    <a:pt x="1282166" y="581025"/>
                  </a:lnTo>
                  <a:lnTo>
                    <a:pt x="1294866" y="581025"/>
                  </a:lnTo>
                  <a:lnTo>
                    <a:pt x="1294866" y="593725"/>
                  </a:lnTo>
                  <a:close/>
                </a:path>
                <a:path w="4161790" h="593725">
                  <a:moveTo>
                    <a:pt x="1269466" y="593725"/>
                  </a:moveTo>
                  <a:lnTo>
                    <a:pt x="1256766" y="593725"/>
                  </a:lnTo>
                  <a:lnTo>
                    <a:pt x="1256766" y="581025"/>
                  </a:lnTo>
                  <a:lnTo>
                    <a:pt x="1269466" y="581025"/>
                  </a:lnTo>
                  <a:lnTo>
                    <a:pt x="1269466" y="593725"/>
                  </a:lnTo>
                  <a:close/>
                </a:path>
                <a:path w="4161790" h="593725">
                  <a:moveTo>
                    <a:pt x="1244066" y="593725"/>
                  </a:moveTo>
                  <a:lnTo>
                    <a:pt x="1231366" y="593725"/>
                  </a:lnTo>
                  <a:lnTo>
                    <a:pt x="1231366" y="581025"/>
                  </a:lnTo>
                  <a:lnTo>
                    <a:pt x="1244066" y="581025"/>
                  </a:lnTo>
                  <a:lnTo>
                    <a:pt x="1244066" y="593725"/>
                  </a:lnTo>
                  <a:close/>
                </a:path>
                <a:path w="4161790" h="593725">
                  <a:moveTo>
                    <a:pt x="1218666" y="593725"/>
                  </a:moveTo>
                  <a:lnTo>
                    <a:pt x="1205966" y="593725"/>
                  </a:lnTo>
                  <a:lnTo>
                    <a:pt x="1205966" y="581025"/>
                  </a:lnTo>
                  <a:lnTo>
                    <a:pt x="1218666" y="581025"/>
                  </a:lnTo>
                  <a:lnTo>
                    <a:pt x="1218666" y="593725"/>
                  </a:lnTo>
                  <a:close/>
                </a:path>
                <a:path w="4161790" h="593725">
                  <a:moveTo>
                    <a:pt x="1193266" y="593725"/>
                  </a:moveTo>
                  <a:lnTo>
                    <a:pt x="1180566" y="593725"/>
                  </a:lnTo>
                  <a:lnTo>
                    <a:pt x="1180566" y="581025"/>
                  </a:lnTo>
                  <a:lnTo>
                    <a:pt x="1193266" y="581025"/>
                  </a:lnTo>
                  <a:lnTo>
                    <a:pt x="1193266" y="593725"/>
                  </a:lnTo>
                  <a:close/>
                </a:path>
                <a:path w="4161790" h="593725">
                  <a:moveTo>
                    <a:pt x="1167866" y="593725"/>
                  </a:moveTo>
                  <a:lnTo>
                    <a:pt x="1155166" y="593725"/>
                  </a:lnTo>
                  <a:lnTo>
                    <a:pt x="1155166" y="581025"/>
                  </a:lnTo>
                  <a:lnTo>
                    <a:pt x="1167866" y="581025"/>
                  </a:lnTo>
                  <a:lnTo>
                    <a:pt x="1167866" y="593725"/>
                  </a:lnTo>
                  <a:close/>
                </a:path>
                <a:path w="4161790" h="593725">
                  <a:moveTo>
                    <a:pt x="1142466" y="593725"/>
                  </a:moveTo>
                  <a:lnTo>
                    <a:pt x="1129766" y="593725"/>
                  </a:lnTo>
                  <a:lnTo>
                    <a:pt x="1129766" y="581025"/>
                  </a:lnTo>
                  <a:lnTo>
                    <a:pt x="1142466" y="581025"/>
                  </a:lnTo>
                  <a:lnTo>
                    <a:pt x="1142466" y="593725"/>
                  </a:lnTo>
                  <a:close/>
                </a:path>
                <a:path w="4161790" h="593725">
                  <a:moveTo>
                    <a:pt x="1117066" y="593725"/>
                  </a:moveTo>
                  <a:lnTo>
                    <a:pt x="1104366" y="593725"/>
                  </a:lnTo>
                  <a:lnTo>
                    <a:pt x="1104366" y="581025"/>
                  </a:lnTo>
                  <a:lnTo>
                    <a:pt x="1117066" y="581025"/>
                  </a:lnTo>
                  <a:lnTo>
                    <a:pt x="1117066" y="593725"/>
                  </a:lnTo>
                  <a:close/>
                </a:path>
                <a:path w="4161790" h="593725">
                  <a:moveTo>
                    <a:pt x="1091666" y="593725"/>
                  </a:moveTo>
                  <a:lnTo>
                    <a:pt x="1078966" y="593725"/>
                  </a:lnTo>
                  <a:lnTo>
                    <a:pt x="1078966" y="581025"/>
                  </a:lnTo>
                  <a:lnTo>
                    <a:pt x="1091666" y="581025"/>
                  </a:lnTo>
                  <a:lnTo>
                    <a:pt x="1091666" y="593725"/>
                  </a:lnTo>
                  <a:close/>
                </a:path>
                <a:path w="4161790" h="593725">
                  <a:moveTo>
                    <a:pt x="1066266" y="593725"/>
                  </a:moveTo>
                  <a:lnTo>
                    <a:pt x="1053566" y="593725"/>
                  </a:lnTo>
                  <a:lnTo>
                    <a:pt x="1053566" y="581025"/>
                  </a:lnTo>
                  <a:lnTo>
                    <a:pt x="1066266" y="581025"/>
                  </a:lnTo>
                  <a:lnTo>
                    <a:pt x="1066266" y="593725"/>
                  </a:lnTo>
                  <a:close/>
                </a:path>
                <a:path w="4161790" h="593725">
                  <a:moveTo>
                    <a:pt x="1040866" y="593725"/>
                  </a:moveTo>
                  <a:lnTo>
                    <a:pt x="1028166" y="593725"/>
                  </a:lnTo>
                  <a:lnTo>
                    <a:pt x="1028166" y="581025"/>
                  </a:lnTo>
                  <a:lnTo>
                    <a:pt x="1040866" y="581025"/>
                  </a:lnTo>
                  <a:lnTo>
                    <a:pt x="1040866" y="593725"/>
                  </a:lnTo>
                  <a:close/>
                </a:path>
                <a:path w="4161790" h="593725">
                  <a:moveTo>
                    <a:pt x="1015466" y="593725"/>
                  </a:moveTo>
                  <a:lnTo>
                    <a:pt x="1002766" y="593725"/>
                  </a:lnTo>
                  <a:lnTo>
                    <a:pt x="1002766" y="581025"/>
                  </a:lnTo>
                  <a:lnTo>
                    <a:pt x="1015466" y="581025"/>
                  </a:lnTo>
                  <a:lnTo>
                    <a:pt x="1015466" y="593725"/>
                  </a:lnTo>
                  <a:close/>
                </a:path>
                <a:path w="4161790" h="593725">
                  <a:moveTo>
                    <a:pt x="990066" y="593725"/>
                  </a:moveTo>
                  <a:lnTo>
                    <a:pt x="977366" y="593725"/>
                  </a:lnTo>
                  <a:lnTo>
                    <a:pt x="977366" y="581025"/>
                  </a:lnTo>
                  <a:lnTo>
                    <a:pt x="990066" y="581025"/>
                  </a:lnTo>
                  <a:lnTo>
                    <a:pt x="990066" y="593725"/>
                  </a:lnTo>
                  <a:close/>
                </a:path>
                <a:path w="4161790" h="593725">
                  <a:moveTo>
                    <a:pt x="964666" y="593725"/>
                  </a:moveTo>
                  <a:lnTo>
                    <a:pt x="951966" y="593725"/>
                  </a:lnTo>
                  <a:lnTo>
                    <a:pt x="951966" y="581025"/>
                  </a:lnTo>
                  <a:lnTo>
                    <a:pt x="964666" y="581025"/>
                  </a:lnTo>
                  <a:lnTo>
                    <a:pt x="964666" y="593725"/>
                  </a:lnTo>
                  <a:close/>
                </a:path>
                <a:path w="4161790" h="593725">
                  <a:moveTo>
                    <a:pt x="939266" y="593725"/>
                  </a:moveTo>
                  <a:lnTo>
                    <a:pt x="926566" y="593725"/>
                  </a:lnTo>
                  <a:lnTo>
                    <a:pt x="926566" y="581025"/>
                  </a:lnTo>
                  <a:lnTo>
                    <a:pt x="939266" y="581025"/>
                  </a:lnTo>
                  <a:lnTo>
                    <a:pt x="939266" y="593725"/>
                  </a:lnTo>
                  <a:close/>
                </a:path>
                <a:path w="4161790" h="593725">
                  <a:moveTo>
                    <a:pt x="913866" y="593725"/>
                  </a:moveTo>
                  <a:lnTo>
                    <a:pt x="901166" y="593725"/>
                  </a:lnTo>
                  <a:lnTo>
                    <a:pt x="901166" y="581025"/>
                  </a:lnTo>
                  <a:lnTo>
                    <a:pt x="913866" y="581025"/>
                  </a:lnTo>
                  <a:lnTo>
                    <a:pt x="913866" y="593725"/>
                  </a:lnTo>
                  <a:close/>
                </a:path>
                <a:path w="4161790" h="593725">
                  <a:moveTo>
                    <a:pt x="888466" y="593725"/>
                  </a:moveTo>
                  <a:lnTo>
                    <a:pt x="875766" y="593725"/>
                  </a:lnTo>
                  <a:lnTo>
                    <a:pt x="875766" y="581025"/>
                  </a:lnTo>
                  <a:lnTo>
                    <a:pt x="888466" y="581025"/>
                  </a:lnTo>
                  <a:lnTo>
                    <a:pt x="888466" y="593725"/>
                  </a:lnTo>
                  <a:close/>
                </a:path>
                <a:path w="4161790" h="593725">
                  <a:moveTo>
                    <a:pt x="863066" y="593725"/>
                  </a:moveTo>
                  <a:lnTo>
                    <a:pt x="850366" y="593725"/>
                  </a:lnTo>
                  <a:lnTo>
                    <a:pt x="850366" y="581025"/>
                  </a:lnTo>
                  <a:lnTo>
                    <a:pt x="863066" y="581025"/>
                  </a:lnTo>
                  <a:lnTo>
                    <a:pt x="863066" y="593725"/>
                  </a:lnTo>
                  <a:close/>
                </a:path>
                <a:path w="4161790" h="593725">
                  <a:moveTo>
                    <a:pt x="837666" y="593725"/>
                  </a:moveTo>
                  <a:lnTo>
                    <a:pt x="824966" y="593725"/>
                  </a:lnTo>
                  <a:lnTo>
                    <a:pt x="824966" y="581025"/>
                  </a:lnTo>
                  <a:lnTo>
                    <a:pt x="837666" y="581025"/>
                  </a:lnTo>
                  <a:lnTo>
                    <a:pt x="837666" y="593725"/>
                  </a:lnTo>
                  <a:close/>
                </a:path>
                <a:path w="4161790" h="593725">
                  <a:moveTo>
                    <a:pt x="812266" y="593725"/>
                  </a:moveTo>
                  <a:lnTo>
                    <a:pt x="799566" y="593725"/>
                  </a:lnTo>
                  <a:lnTo>
                    <a:pt x="799566" y="581025"/>
                  </a:lnTo>
                  <a:lnTo>
                    <a:pt x="812266" y="581025"/>
                  </a:lnTo>
                  <a:lnTo>
                    <a:pt x="812266" y="593725"/>
                  </a:lnTo>
                  <a:close/>
                </a:path>
                <a:path w="4161790" h="593725">
                  <a:moveTo>
                    <a:pt x="786866" y="593725"/>
                  </a:moveTo>
                  <a:lnTo>
                    <a:pt x="774166" y="593725"/>
                  </a:lnTo>
                  <a:lnTo>
                    <a:pt x="774166" y="581025"/>
                  </a:lnTo>
                  <a:lnTo>
                    <a:pt x="786866" y="581025"/>
                  </a:lnTo>
                  <a:lnTo>
                    <a:pt x="786866" y="593725"/>
                  </a:lnTo>
                  <a:close/>
                </a:path>
                <a:path w="4161790" h="593725">
                  <a:moveTo>
                    <a:pt x="761466" y="593725"/>
                  </a:moveTo>
                  <a:lnTo>
                    <a:pt x="748766" y="593725"/>
                  </a:lnTo>
                  <a:lnTo>
                    <a:pt x="748766" y="581025"/>
                  </a:lnTo>
                  <a:lnTo>
                    <a:pt x="761466" y="581025"/>
                  </a:lnTo>
                  <a:lnTo>
                    <a:pt x="761466" y="593725"/>
                  </a:lnTo>
                  <a:close/>
                </a:path>
                <a:path w="4161790" h="593725">
                  <a:moveTo>
                    <a:pt x="736066" y="593725"/>
                  </a:moveTo>
                  <a:lnTo>
                    <a:pt x="723366" y="593725"/>
                  </a:lnTo>
                  <a:lnTo>
                    <a:pt x="723366" y="581025"/>
                  </a:lnTo>
                  <a:lnTo>
                    <a:pt x="736066" y="581025"/>
                  </a:lnTo>
                  <a:lnTo>
                    <a:pt x="736066" y="593725"/>
                  </a:lnTo>
                  <a:close/>
                </a:path>
                <a:path w="4161790" h="593725">
                  <a:moveTo>
                    <a:pt x="710666" y="593725"/>
                  </a:moveTo>
                  <a:lnTo>
                    <a:pt x="697966" y="593725"/>
                  </a:lnTo>
                  <a:lnTo>
                    <a:pt x="697966" y="581025"/>
                  </a:lnTo>
                  <a:lnTo>
                    <a:pt x="710666" y="581025"/>
                  </a:lnTo>
                  <a:lnTo>
                    <a:pt x="710666" y="593725"/>
                  </a:lnTo>
                  <a:close/>
                </a:path>
                <a:path w="4161790" h="593725">
                  <a:moveTo>
                    <a:pt x="685266" y="593725"/>
                  </a:moveTo>
                  <a:lnTo>
                    <a:pt x="672566" y="593725"/>
                  </a:lnTo>
                  <a:lnTo>
                    <a:pt x="672566" y="581025"/>
                  </a:lnTo>
                  <a:lnTo>
                    <a:pt x="685266" y="581025"/>
                  </a:lnTo>
                  <a:lnTo>
                    <a:pt x="685266" y="593725"/>
                  </a:lnTo>
                  <a:close/>
                </a:path>
                <a:path w="4161790" h="593725">
                  <a:moveTo>
                    <a:pt x="659866" y="593725"/>
                  </a:moveTo>
                  <a:lnTo>
                    <a:pt x="647166" y="593725"/>
                  </a:lnTo>
                  <a:lnTo>
                    <a:pt x="647166" y="581025"/>
                  </a:lnTo>
                  <a:lnTo>
                    <a:pt x="659866" y="581025"/>
                  </a:lnTo>
                  <a:lnTo>
                    <a:pt x="659866" y="593725"/>
                  </a:lnTo>
                  <a:close/>
                </a:path>
                <a:path w="4161790" h="593725">
                  <a:moveTo>
                    <a:pt x="634466" y="593725"/>
                  </a:moveTo>
                  <a:lnTo>
                    <a:pt x="621766" y="593725"/>
                  </a:lnTo>
                  <a:lnTo>
                    <a:pt x="621766" y="581025"/>
                  </a:lnTo>
                  <a:lnTo>
                    <a:pt x="634466" y="581025"/>
                  </a:lnTo>
                  <a:lnTo>
                    <a:pt x="634466" y="593725"/>
                  </a:lnTo>
                  <a:close/>
                </a:path>
                <a:path w="4161790" h="593725">
                  <a:moveTo>
                    <a:pt x="609066" y="593725"/>
                  </a:moveTo>
                  <a:lnTo>
                    <a:pt x="596366" y="593725"/>
                  </a:lnTo>
                  <a:lnTo>
                    <a:pt x="596366" y="581025"/>
                  </a:lnTo>
                  <a:lnTo>
                    <a:pt x="609066" y="581025"/>
                  </a:lnTo>
                  <a:lnTo>
                    <a:pt x="609066" y="593725"/>
                  </a:lnTo>
                  <a:close/>
                </a:path>
                <a:path w="4161790" h="593725">
                  <a:moveTo>
                    <a:pt x="583666" y="593725"/>
                  </a:moveTo>
                  <a:lnTo>
                    <a:pt x="570966" y="593725"/>
                  </a:lnTo>
                  <a:lnTo>
                    <a:pt x="570966" y="581025"/>
                  </a:lnTo>
                  <a:lnTo>
                    <a:pt x="583666" y="581025"/>
                  </a:lnTo>
                  <a:lnTo>
                    <a:pt x="583666" y="593725"/>
                  </a:lnTo>
                  <a:close/>
                </a:path>
                <a:path w="4161790" h="593725">
                  <a:moveTo>
                    <a:pt x="558266" y="593725"/>
                  </a:moveTo>
                  <a:lnTo>
                    <a:pt x="545566" y="593725"/>
                  </a:lnTo>
                  <a:lnTo>
                    <a:pt x="545566" y="581025"/>
                  </a:lnTo>
                  <a:lnTo>
                    <a:pt x="558266" y="581025"/>
                  </a:lnTo>
                  <a:lnTo>
                    <a:pt x="558266" y="593725"/>
                  </a:lnTo>
                  <a:close/>
                </a:path>
                <a:path w="4161790" h="593725">
                  <a:moveTo>
                    <a:pt x="532866" y="593725"/>
                  </a:moveTo>
                  <a:lnTo>
                    <a:pt x="520166" y="593725"/>
                  </a:lnTo>
                  <a:lnTo>
                    <a:pt x="520166" y="581025"/>
                  </a:lnTo>
                  <a:lnTo>
                    <a:pt x="532866" y="581025"/>
                  </a:lnTo>
                  <a:lnTo>
                    <a:pt x="532866" y="593725"/>
                  </a:lnTo>
                  <a:close/>
                </a:path>
                <a:path w="4161790" h="593725">
                  <a:moveTo>
                    <a:pt x="507466" y="593725"/>
                  </a:moveTo>
                  <a:lnTo>
                    <a:pt x="494766" y="593725"/>
                  </a:lnTo>
                  <a:lnTo>
                    <a:pt x="494766" y="581025"/>
                  </a:lnTo>
                  <a:lnTo>
                    <a:pt x="507466" y="581025"/>
                  </a:lnTo>
                  <a:lnTo>
                    <a:pt x="507466" y="593725"/>
                  </a:lnTo>
                  <a:close/>
                </a:path>
                <a:path w="4161790" h="593725">
                  <a:moveTo>
                    <a:pt x="482066" y="593725"/>
                  </a:moveTo>
                  <a:lnTo>
                    <a:pt x="469366" y="593725"/>
                  </a:lnTo>
                  <a:lnTo>
                    <a:pt x="469366" y="581025"/>
                  </a:lnTo>
                  <a:lnTo>
                    <a:pt x="482066" y="581025"/>
                  </a:lnTo>
                  <a:lnTo>
                    <a:pt x="482066" y="593725"/>
                  </a:lnTo>
                  <a:close/>
                </a:path>
                <a:path w="4161790" h="593725">
                  <a:moveTo>
                    <a:pt x="456666" y="593725"/>
                  </a:moveTo>
                  <a:lnTo>
                    <a:pt x="443966" y="593725"/>
                  </a:lnTo>
                  <a:lnTo>
                    <a:pt x="443966" y="581025"/>
                  </a:lnTo>
                  <a:lnTo>
                    <a:pt x="456666" y="581025"/>
                  </a:lnTo>
                  <a:lnTo>
                    <a:pt x="456666" y="593725"/>
                  </a:lnTo>
                  <a:close/>
                </a:path>
                <a:path w="4161790" h="593725">
                  <a:moveTo>
                    <a:pt x="431266" y="593725"/>
                  </a:moveTo>
                  <a:lnTo>
                    <a:pt x="418566" y="593725"/>
                  </a:lnTo>
                  <a:lnTo>
                    <a:pt x="418566" y="581025"/>
                  </a:lnTo>
                  <a:lnTo>
                    <a:pt x="431266" y="581025"/>
                  </a:lnTo>
                  <a:lnTo>
                    <a:pt x="431266" y="593725"/>
                  </a:lnTo>
                  <a:close/>
                </a:path>
                <a:path w="4161790" h="593725">
                  <a:moveTo>
                    <a:pt x="405866" y="593725"/>
                  </a:moveTo>
                  <a:lnTo>
                    <a:pt x="393166" y="593725"/>
                  </a:lnTo>
                  <a:lnTo>
                    <a:pt x="393166" y="581025"/>
                  </a:lnTo>
                  <a:lnTo>
                    <a:pt x="405866" y="581025"/>
                  </a:lnTo>
                  <a:lnTo>
                    <a:pt x="405866" y="593725"/>
                  </a:lnTo>
                  <a:close/>
                </a:path>
                <a:path w="4161790" h="593725">
                  <a:moveTo>
                    <a:pt x="380466" y="593725"/>
                  </a:moveTo>
                  <a:lnTo>
                    <a:pt x="367766" y="593725"/>
                  </a:lnTo>
                  <a:lnTo>
                    <a:pt x="367766" y="581025"/>
                  </a:lnTo>
                  <a:lnTo>
                    <a:pt x="380466" y="581025"/>
                  </a:lnTo>
                  <a:lnTo>
                    <a:pt x="380466" y="593725"/>
                  </a:lnTo>
                  <a:close/>
                </a:path>
                <a:path w="4161790" h="593725">
                  <a:moveTo>
                    <a:pt x="355066" y="593725"/>
                  </a:moveTo>
                  <a:lnTo>
                    <a:pt x="342366" y="593725"/>
                  </a:lnTo>
                  <a:lnTo>
                    <a:pt x="342366" y="581025"/>
                  </a:lnTo>
                  <a:lnTo>
                    <a:pt x="355066" y="581025"/>
                  </a:lnTo>
                  <a:lnTo>
                    <a:pt x="355066" y="593725"/>
                  </a:lnTo>
                  <a:close/>
                </a:path>
                <a:path w="4161790" h="593725">
                  <a:moveTo>
                    <a:pt x="329666" y="593725"/>
                  </a:moveTo>
                  <a:lnTo>
                    <a:pt x="316966" y="593725"/>
                  </a:lnTo>
                  <a:lnTo>
                    <a:pt x="316966" y="581025"/>
                  </a:lnTo>
                  <a:lnTo>
                    <a:pt x="329666" y="581025"/>
                  </a:lnTo>
                  <a:lnTo>
                    <a:pt x="329666" y="593725"/>
                  </a:lnTo>
                  <a:close/>
                </a:path>
                <a:path w="4161790" h="593725">
                  <a:moveTo>
                    <a:pt x="304266" y="593725"/>
                  </a:moveTo>
                  <a:lnTo>
                    <a:pt x="291566" y="593725"/>
                  </a:lnTo>
                  <a:lnTo>
                    <a:pt x="291566" y="581025"/>
                  </a:lnTo>
                  <a:lnTo>
                    <a:pt x="304266" y="581025"/>
                  </a:lnTo>
                  <a:lnTo>
                    <a:pt x="304266" y="593725"/>
                  </a:lnTo>
                  <a:close/>
                </a:path>
                <a:path w="4161790" h="593725">
                  <a:moveTo>
                    <a:pt x="278866" y="593725"/>
                  </a:moveTo>
                  <a:lnTo>
                    <a:pt x="266166" y="593725"/>
                  </a:lnTo>
                  <a:lnTo>
                    <a:pt x="266166" y="581025"/>
                  </a:lnTo>
                  <a:lnTo>
                    <a:pt x="278866" y="581025"/>
                  </a:lnTo>
                  <a:lnTo>
                    <a:pt x="278866" y="593725"/>
                  </a:lnTo>
                  <a:close/>
                </a:path>
                <a:path w="4161790" h="593725">
                  <a:moveTo>
                    <a:pt x="253466" y="593725"/>
                  </a:moveTo>
                  <a:lnTo>
                    <a:pt x="240766" y="593725"/>
                  </a:lnTo>
                  <a:lnTo>
                    <a:pt x="240766" y="581025"/>
                  </a:lnTo>
                  <a:lnTo>
                    <a:pt x="253466" y="581025"/>
                  </a:lnTo>
                  <a:lnTo>
                    <a:pt x="253466" y="593725"/>
                  </a:lnTo>
                  <a:close/>
                </a:path>
                <a:path w="4161790" h="593725">
                  <a:moveTo>
                    <a:pt x="228066" y="593725"/>
                  </a:moveTo>
                  <a:lnTo>
                    <a:pt x="215366" y="593725"/>
                  </a:lnTo>
                  <a:lnTo>
                    <a:pt x="215366" y="581025"/>
                  </a:lnTo>
                  <a:lnTo>
                    <a:pt x="228066" y="581025"/>
                  </a:lnTo>
                  <a:lnTo>
                    <a:pt x="228066" y="593725"/>
                  </a:lnTo>
                  <a:close/>
                </a:path>
                <a:path w="4161790" h="593725">
                  <a:moveTo>
                    <a:pt x="202666" y="593725"/>
                  </a:moveTo>
                  <a:lnTo>
                    <a:pt x="189966" y="593725"/>
                  </a:lnTo>
                  <a:lnTo>
                    <a:pt x="189966" y="581025"/>
                  </a:lnTo>
                  <a:lnTo>
                    <a:pt x="202666" y="581025"/>
                  </a:lnTo>
                  <a:lnTo>
                    <a:pt x="202666" y="593725"/>
                  </a:lnTo>
                  <a:close/>
                </a:path>
                <a:path w="4161790" h="593725">
                  <a:moveTo>
                    <a:pt x="177266" y="593725"/>
                  </a:moveTo>
                  <a:lnTo>
                    <a:pt x="164566" y="593725"/>
                  </a:lnTo>
                  <a:lnTo>
                    <a:pt x="164566" y="581025"/>
                  </a:lnTo>
                  <a:lnTo>
                    <a:pt x="177266" y="581025"/>
                  </a:lnTo>
                  <a:lnTo>
                    <a:pt x="177266" y="593725"/>
                  </a:lnTo>
                  <a:close/>
                </a:path>
                <a:path w="4161790" h="593725">
                  <a:moveTo>
                    <a:pt x="151866" y="593725"/>
                  </a:moveTo>
                  <a:lnTo>
                    <a:pt x="139166" y="593725"/>
                  </a:lnTo>
                  <a:lnTo>
                    <a:pt x="139166" y="581025"/>
                  </a:lnTo>
                  <a:lnTo>
                    <a:pt x="151866" y="581025"/>
                  </a:lnTo>
                  <a:lnTo>
                    <a:pt x="151866" y="593725"/>
                  </a:lnTo>
                  <a:close/>
                </a:path>
                <a:path w="4161790" h="593725">
                  <a:moveTo>
                    <a:pt x="126466" y="593725"/>
                  </a:moveTo>
                  <a:lnTo>
                    <a:pt x="113766" y="593725"/>
                  </a:lnTo>
                  <a:lnTo>
                    <a:pt x="113766" y="581025"/>
                  </a:lnTo>
                  <a:lnTo>
                    <a:pt x="126466" y="581025"/>
                  </a:lnTo>
                  <a:lnTo>
                    <a:pt x="126466" y="593725"/>
                  </a:lnTo>
                  <a:close/>
                </a:path>
                <a:path w="4161790" h="593725">
                  <a:moveTo>
                    <a:pt x="100914" y="593674"/>
                  </a:moveTo>
                  <a:lnTo>
                    <a:pt x="97878" y="593598"/>
                  </a:lnTo>
                  <a:lnTo>
                    <a:pt x="92646" y="593191"/>
                  </a:lnTo>
                  <a:lnTo>
                    <a:pt x="87477" y="592543"/>
                  </a:lnTo>
                  <a:lnTo>
                    <a:pt x="87312" y="592505"/>
                  </a:lnTo>
                  <a:lnTo>
                    <a:pt x="89547" y="580009"/>
                  </a:lnTo>
                  <a:lnTo>
                    <a:pt x="93785" y="580542"/>
                  </a:lnTo>
                  <a:lnTo>
                    <a:pt x="94081" y="580580"/>
                  </a:lnTo>
                  <a:lnTo>
                    <a:pt x="94255" y="580580"/>
                  </a:lnTo>
                  <a:lnTo>
                    <a:pt x="98679" y="580923"/>
                  </a:lnTo>
                  <a:lnTo>
                    <a:pt x="99318" y="580923"/>
                  </a:lnTo>
                  <a:lnTo>
                    <a:pt x="101231" y="580974"/>
                  </a:lnTo>
                  <a:lnTo>
                    <a:pt x="100914" y="593674"/>
                  </a:lnTo>
                  <a:close/>
                </a:path>
                <a:path w="4161790" h="593725">
                  <a:moveTo>
                    <a:pt x="94255" y="580580"/>
                  </a:moveTo>
                  <a:lnTo>
                    <a:pt x="94081" y="580580"/>
                  </a:lnTo>
                  <a:lnTo>
                    <a:pt x="93817" y="580546"/>
                  </a:lnTo>
                  <a:lnTo>
                    <a:pt x="94255" y="580580"/>
                  </a:lnTo>
                  <a:close/>
                </a:path>
                <a:path w="4161790" h="593725">
                  <a:moveTo>
                    <a:pt x="99318" y="580923"/>
                  </a:moveTo>
                  <a:lnTo>
                    <a:pt x="98679" y="580923"/>
                  </a:lnTo>
                  <a:lnTo>
                    <a:pt x="98361" y="580898"/>
                  </a:lnTo>
                  <a:lnTo>
                    <a:pt x="99318" y="580923"/>
                  </a:lnTo>
                  <a:close/>
                </a:path>
                <a:path w="4161790" h="593725">
                  <a:moveTo>
                    <a:pt x="74307" y="589597"/>
                  </a:moveTo>
                  <a:lnTo>
                    <a:pt x="72504" y="589089"/>
                  </a:lnTo>
                  <a:lnTo>
                    <a:pt x="67703" y="587463"/>
                  </a:lnTo>
                  <a:lnTo>
                    <a:pt x="63017" y="585609"/>
                  </a:lnTo>
                  <a:lnTo>
                    <a:pt x="61506" y="584923"/>
                  </a:lnTo>
                  <a:lnTo>
                    <a:pt x="66738" y="573354"/>
                  </a:lnTo>
                  <a:lnTo>
                    <a:pt x="67858" y="573862"/>
                  </a:lnTo>
                  <a:lnTo>
                    <a:pt x="71965" y="575487"/>
                  </a:lnTo>
                  <a:lnTo>
                    <a:pt x="76128" y="576910"/>
                  </a:lnTo>
                  <a:lnTo>
                    <a:pt x="76428" y="577011"/>
                  </a:lnTo>
                  <a:lnTo>
                    <a:pt x="77774" y="577380"/>
                  </a:lnTo>
                  <a:lnTo>
                    <a:pt x="74307" y="589597"/>
                  </a:lnTo>
                  <a:close/>
                </a:path>
                <a:path w="4161790" h="593725">
                  <a:moveTo>
                    <a:pt x="68110" y="573976"/>
                  </a:moveTo>
                  <a:lnTo>
                    <a:pt x="67818" y="573862"/>
                  </a:lnTo>
                  <a:lnTo>
                    <a:pt x="68110" y="573976"/>
                  </a:lnTo>
                  <a:close/>
                </a:path>
                <a:path w="4161790" h="593725">
                  <a:moveTo>
                    <a:pt x="76480" y="577011"/>
                  </a:moveTo>
                  <a:lnTo>
                    <a:pt x="76155" y="576919"/>
                  </a:lnTo>
                  <a:lnTo>
                    <a:pt x="76480" y="577011"/>
                  </a:lnTo>
                  <a:close/>
                </a:path>
                <a:path w="4161790" h="593725">
                  <a:moveTo>
                    <a:pt x="49441" y="578624"/>
                  </a:moveTo>
                  <a:lnTo>
                    <a:pt x="45491" y="576097"/>
                  </a:lnTo>
                  <a:lnTo>
                    <a:pt x="41440" y="573227"/>
                  </a:lnTo>
                  <a:lnTo>
                    <a:pt x="38569" y="570966"/>
                  </a:lnTo>
                  <a:lnTo>
                    <a:pt x="46418" y="560984"/>
                  </a:lnTo>
                  <a:lnTo>
                    <a:pt x="48947" y="562965"/>
                  </a:lnTo>
                  <a:lnTo>
                    <a:pt x="52497" y="565492"/>
                  </a:lnTo>
                  <a:lnTo>
                    <a:pt x="56286" y="567944"/>
                  </a:lnTo>
                  <a:lnTo>
                    <a:pt x="49441" y="578624"/>
                  </a:lnTo>
                  <a:close/>
                </a:path>
                <a:path w="4161790" h="593725">
                  <a:moveTo>
                    <a:pt x="28562" y="561759"/>
                  </a:moveTo>
                  <a:lnTo>
                    <a:pt x="19914" y="551268"/>
                  </a:lnTo>
                  <a:lnTo>
                    <a:pt x="30175" y="543979"/>
                  </a:lnTo>
                  <a:lnTo>
                    <a:pt x="30585" y="544550"/>
                  </a:lnTo>
                  <a:lnTo>
                    <a:pt x="33272" y="547979"/>
                  </a:lnTo>
                  <a:lnTo>
                    <a:pt x="36121" y="551268"/>
                  </a:lnTo>
                  <a:lnTo>
                    <a:pt x="37757" y="552996"/>
                  </a:lnTo>
                  <a:lnTo>
                    <a:pt x="28562" y="561759"/>
                  </a:lnTo>
                  <a:close/>
                </a:path>
                <a:path w="4161790" h="593725">
                  <a:moveTo>
                    <a:pt x="12674" y="540118"/>
                  </a:moveTo>
                  <a:lnTo>
                    <a:pt x="10172" y="535279"/>
                  </a:lnTo>
                  <a:lnTo>
                    <a:pt x="8115" y="530707"/>
                  </a:lnTo>
                  <a:lnTo>
                    <a:pt x="6946" y="527761"/>
                  </a:lnTo>
                  <a:lnTo>
                    <a:pt x="18770" y="523100"/>
                  </a:lnTo>
                  <a:lnTo>
                    <a:pt x="19749" y="525614"/>
                  </a:lnTo>
                  <a:lnTo>
                    <a:pt x="19862" y="525907"/>
                  </a:lnTo>
                  <a:lnTo>
                    <a:pt x="21565" y="529628"/>
                  </a:lnTo>
                  <a:lnTo>
                    <a:pt x="23672" y="533781"/>
                  </a:lnTo>
                  <a:lnTo>
                    <a:pt x="12674" y="540118"/>
                  </a:lnTo>
                  <a:close/>
                </a:path>
                <a:path w="4161790" h="593725">
                  <a:moveTo>
                    <a:pt x="19880" y="525907"/>
                  </a:moveTo>
                  <a:lnTo>
                    <a:pt x="19753" y="525624"/>
                  </a:lnTo>
                  <a:lnTo>
                    <a:pt x="19880" y="525907"/>
                  </a:lnTo>
                  <a:close/>
                </a:path>
                <a:path w="4161790" h="593725">
                  <a:moveTo>
                    <a:pt x="2882" y="514756"/>
                  </a:moveTo>
                  <a:lnTo>
                    <a:pt x="2095" y="511327"/>
                  </a:lnTo>
                  <a:lnTo>
                    <a:pt x="1181" y="506247"/>
                  </a:lnTo>
                  <a:lnTo>
                    <a:pt x="596" y="501624"/>
                  </a:lnTo>
                  <a:lnTo>
                    <a:pt x="13195" y="500024"/>
                  </a:lnTo>
                  <a:lnTo>
                    <a:pt x="13726" y="504164"/>
                  </a:lnTo>
                  <a:lnTo>
                    <a:pt x="14510" y="508622"/>
                  </a:lnTo>
                  <a:lnTo>
                    <a:pt x="15265" y="511898"/>
                  </a:lnTo>
                  <a:lnTo>
                    <a:pt x="2882" y="514756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4934584" y="5943599"/>
              <a:ext cx="2537460" cy="0"/>
            </a:xfrm>
            <a:custGeom>
              <a:avLst/>
              <a:gdLst/>
              <a:ahLst/>
              <a:cxnLst/>
              <a:rect l="l" t="t" r="r" b="b"/>
              <a:pathLst>
                <a:path w="2537459">
                  <a:moveTo>
                    <a:pt x="0" y="0"/>
                  </a:moveTo>
                  <a:lnTo>
                    <a:pt x="2537460" y="0"/>
                  </a:lnTo>
                </a:path>
              </a:pathLst>
            </a:custGeom>
            <a:ln w="7632">
              <a:solidFill>
                <a:srgbClr val="BEBEBE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4" name="矩形 53"/>
          <p:cNvSpPr/>
          <p:nvPr userDrawn="1">
            <p:custDataLst>
              <p:tags r:id="rId1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矩形 13"/>
          <p:cNvSpPr/>
          <p:nvPr userDrawn="1">
            <p:custDataLst>
              <p:tags r:id="rId1"/>
            </p:custDataLst>
          </p:nvPr>
        </p:nvSpPr>
        <p:spPr>
          <a:xfrm>
            <a:off x="0" y="1405890"/>
            <a:ext cx="12852400" cy="5300345"/>
          </a:xfrm>
          <a:prstGeom prst="rect">
            <a:avLst/>
          </a:prstGeom>
          <a:solidFill>
            <a:schemeClr val="dk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 sz="190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Title 6"/>
          <p:cNvSpPr txBox="1"/>
          <p:nvPr>
            <p:custDataLst>
              <p:tags r:id="rId2"/>
            </p:custDataLst>
          </p:nvPr>
        </p:nvSpPr>
        <p:spPr>
          <a:xfrm>
            <a:off x="963890" y="2081834"/>
            <a:ext cx="10924620" cy="418553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6939" tIns="26775" rIns="66939" bIns="26775" anchor="ctr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400" spc="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全光纤接入，成本低，维护省心，一次建设，基本终身免维护</a:t>
            </a:r>
            <a:endParaRPr lang="zh-CN" altLang="en-US" sz="1400" spc="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400" spc="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按需扩容，无需硬件更换，线路可平滑升级到10G，网关可扩容到3万用户，计费可扩展到10万用户</a:t>
            </a:r>
            <a:endParaRPr lang="zh-CN" altLang="en-US" sz="1400" spc="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400" spc="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单机多能，一台网关，完成防火墙、NAT、多线接入、负载均衡、流量控制和PPPOE服务器、PORTAL重定向等多种功能</a:t>
            </a:r>
            <a:endParaRPr lang="zh-CN" altLang="en-US" sz="1400" spc="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400" spc="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强大的性能，网关高达8000条外线接入，同时支持各种功能开启</a:t>
            </a:r>
            <a:endParaRPr lang="zh-CN" altLang="en-US" sz="1400" spc="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400" spc="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超大带机量：网关支持千万并发连接数支持，大容量PPPOE服务器，大容量PORTAL重定向，同时支持3万内网PPPOE及WEB认证用户接入</a:t>
            </a:r>
            <a:endParaRPr lang="zh-CN" altLang="en-US" sz="1400" spc="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400" spc="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内网安全性高，用户隔离，一户一认证，PPPOE拨号+QINQ，彻底解决ARP问题，内网用户互不干扰</a:t>
            </a:r>
            <a:endParaRPr lang="zh-CN" altLang="en-US" sz="1400" spc="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400" spc="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方便管理，中英文WEB界面，用户自助开户、缴费，无需现场人员处理</a:t>
            </a:r>
            <a:endParaRPr lang="zh-CN" altLang="en-US" sz="1400" spc="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400" spc="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支持多级管理权限分配，解决公司控制和管理难题，可分配代理商权限</a:t>
            </a:r>
            <a:endParaRPr lang="zh-CN" altLang="en-US" sz="1400" spc="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400" spc="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数据安全性高，支持多种备份方式，包括邮件备份、邮件备份、双机备份</a:t>
            </a:r>
            <a:endParaRPr lang="zh-CN" altLang="en-US" sz="1400" spc="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0" lvl="0" indent="-279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400" spc="60">
                <a:ln w="3175">
                  <a:noFill/>
                  <a:prstDash val="dash"/>
                </a:ln>
                <a:solidFill>
                  <a:schemeClr val="l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方便的报表生成功能，支持图表展示和报表导出</a:t>
            </a:r>
            <a:endParaRPr lang="zh-CN" altLang="en-US" sz="1400" spc="60">
              <a:ln w="3175">
                <a:noFill/>
                <a:prstDash val="dash"/>
              </a:ln>
              <a:solidFill>
                <a:schemeClr val="lt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custDataLst>
              <p:tags r:id="rId3"/>
            </p:custDataLst>
          </p:nvPr>
        </p:nvSpPr>
        <p:spPr>
          <a:xfrm>
            <a:off x="592455" y="226669"/>
            <a:ext cx="4093844" cy="60198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>
            <a:lvl1pPr>
              <a:defRPr>
                <a:latin typeface="微软雅黑 Light" panose="020B0502040204020203" pitchFamily="34" charset="-122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zh-CN" sz="3200" b="1" dirty="0">
                <a:solidFill>
                  <a:srgbClr val="006FC0"/>
                </a:solidFill>
                <a:ea typeface="微软雅黑" panose="020B0503020204020204" charset="-122"/>
              </a:rPr>
              <a:t>方案特点</a:t>
            </a:r>
            <a:endParaRPr lang="zh-CN" sz="1200" b="1" dirty="0"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5885815" cy="7232650"/>
            <a:chOff x="0" y="0"/>
            <a:chExt cx="5885815" cy="7232650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0"/>
              <a:ext cx="5885688" cy="72326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99069" y="2673768"/>
              <a:ext cx="1885314" cy="1885314"/>
            </a:xfrm>
            <a:custGeom>
              <a:avLst/>
              <a:gdLst/>
              <a:ahLst/>
              <a:cxnLst/>
              <a:rect l="l" t="t" r="r" b="b"/>
              <a:pathLst>
                <a:path w="1885314" h="1885314">
                  <a:moveTo>
                    <a:pt x="1885124" y="0"/>
                  </a:moveTo>
                  <a:lnTo>
                    <a:pt x="0" y="0"/>
                  </a:lnTo>
                  <a:lnTo>
                    <a:pt x="0" y="1885111"/>
                  </a:lnTo>
                  <a:lnTo>
                    <a:pt x="1885124" y="1885111"/>
                  </a:lnTo>
                  <a:lnTo>
                    <a:pt x="1885124" y="1856536"/>
                  </a:lnTo>
                  <a:lnTo>
                    <a:pt x="1885124" y="1827961"/>
                  </a:lnTo>
                  <a:lnTo>
                    <a:pt x="1885124" y="57150"/>
                  </a:lnTo>
                  <a:lnTo>
                    <a:pt x="1885124" y="28575"/>
                  </a:lnTo>
                  <a:lnTo>
                    <a:pt x="1885124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453555" y="1453604"/>
            <a:ext cx="658445" cy="53283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spc="10" dirty="0">
                <a:solidFill>
                  <a:srgbClr val="005DA1"/>
                </a:solidFill>
                <a:ea typeface="微软雅黑" panose="020B0503020204020204" charset="-122"/>
                <a:cs typeface="Arial" panose="020B0604020202020204"/>
              </a:rPr>
              <a:t>0</a:t>
            </a:r>
            <a:r>
              <a:rPr sz="3350" spc="15" dirty="0">
                <a:solidFill>
                  <a:srgbClr val="005DA1"/>
                </a:solidFill>
                <a:ea typeface="微软雅黑" panose="020B0503020204020204" charset="-122"/>
                <a:cs typeface="Arial" panose="020B0604020202020204"/>
              </a:rPr>
              <a:t>1</a:t>
            </a:r>
            <a:endParaRPr sz="3350" dirty="0"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53555" y="2646362"/>
            <a:ext cx="658445" cy="53283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b="1" spc="10" dirty="0">
                <a:solidFill>
                  <a:srgbClr val="005DA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0</a:t>
            </a:r>
            <a:r>
              <a:rPr sz="3350" b="1" spc="15" dirty="0">
                <a:solidFill>
                  <a:srgbClr val="005DA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2</a:t>
            </a:r>
            <a:endParaRPr sz="33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53555" y="3803306"/>
            <a:ext cx="658445" cy="53283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b="1" spc="10" dirty="0">
                <a:solidFill>
                  <a:srgbClr val="005DA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0</a:t>
            </a:r>
            <a:r>
              <a:rPr sz="3350" b="1" spc="15" dirty="0">
                <a:solidFill>
                  <a:srgbClr val="005DA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3</a:t>
            </a:r>
            <a:endParaRPr sz="33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53555" y="4976291"/>
            <a:ext cx="658445" cy="53283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350" b="1" spc="10" dirty="0">
                <a:solidFill>
                  <a:srgbClr val="005DA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0</a:t>
            </a:r>
            <a:r>
              <a:rPr lang="en-US" altLang="zh-CN" sz="3350" b="1" spc="15" dirty="0">
                <a:solidFill>
                  <a:srgbClr val="005DA1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4</a:t>
            </a:r>
            <a:endParaRPr sz="335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79408" y="3000092"/>
            <a:ext cx="1525270" cy="1151890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535"/>
              </a:spcBef>
            </a:pPr>
            <a:r>
              <a:rPr sz="3350" b="1" spc="3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目</a:t>
            </a:r>
            <a:r>
              <a:rPr sz="3350" b="1" spc="3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录</a:t>
            </a:r>
            <a:endParaRPr sz="3350" dirty="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890"/>
              </a:spcBef>
            </a:pPr>
            <a:r>
              <a:rPr sz="2100" b="1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CONTENTS</a:t>
            </a:r>
            <a:endParaRPr sz="21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61225" y="1481454"/>
            <a:ext cx="3714750" cy="672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lang="zh-CN" sz="24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需求分析</a:t>
            </a:r>
            <a:endParaRPr lang="zh-CN" sz="2400" b="1" dirty="0" err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lang="en-US"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requirement analysis</a:t>
            </a:r>
            <a:endParaRPr lang="en-US" sz="12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61224" y="2673667"/>
            <a:ext cx="3714749" cy="672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蓝海卓越</a:t>
            </a:r>
            <a:r>
              <a:rPr sz="2400" b="1" dirty="0" err="1">
                <a:latin typeface="微软雅黑" panose="020B0503020204020204" charset="-122"/>
                <a:ea typeface="微软雅黑" panose="020B0503020204020204" charset="-122"/>
              </a:rPr>
              <a:t>全光</a:t>
            </a:r>
            <a:r>
              <a:rPr lang="zh-CN" sz="2400" b="1" dirty="0" err="1">
                <a:latin typeface="微软雅黑" panose="020B0503020204020204" charset="-122"/>
                <a:ea typeface="微软雅黑" panose="020B0503020204020204" charset="-122"/>
              </a:rPr>
              <a:t>网络</a:t>
            </a:r>
            <a:r>
              <a:rPr sz="2400" b="1" dirty="0" err="1">
                <a:latin typeface="微软雅黑" panose="020B0503020204020204" charset="-122"/>
                <a:ea typeface="微软雅黑" panose="020B0503020204020204" charset="-122"/>
              </a:rPr>
              <a:t>方案</a:t>
            </a: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lang="en-US" sz="12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NATSHELL </a:t>
            </a:r>
            <a:r>
              <a:rPr lang="en-US"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All optical network solution</a:t>
            </a:r>
            <a:endParaRPr lang="en-US" sz="12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61224" y="3829367"/>
            <a:ext cx="4422775" cy="70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方案及产品特点</a:t>
            </a:r>
            <a:endParaRPr 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lang="en-US"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Plan and product features</a:t>
            </a:r>
            <a:endParaRPr lang="en-US" sz="14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61225" y="5003165"/>
            <a:ext cx="4575175" cy="654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</a:t>
            </a:r>
            <a:r>
              <a:rPr sz="2400" b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产品介绍</a:t>
            </a:r>
            <a:endParaRPr lang="zh-CN" altLang="en-US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lang="en-US" altLang="zh-CN" sz="11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NATSHELL </a:t>
            </a:r>
            <a:r>
              <a:rPr lang="en-US" sz="11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PRODUCT</a:t>
            </a:r>
            <a:r>
              <a:rPr lang="en-US" sz="1100" spc="2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sz="11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INTRODUCTION</a:t>
            </a:r>
            <a:endParaRPr lang="zh-CN" altLang="en-US"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6105525" y="2347595"/>
            <a:ext cx="1210945" cy="751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spc="-5" dirty="0">
                <a:solidFill>
                  <a:schemeClr val="bg1"/>
                </a:solidFill>
              </a:rPr>
              <a:t>03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432934" y="3598836"/>
            <a:ext cx="3936365" cy="83883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85"/>
              </a:spcBef>
            </a:pPr>
            <a:r>
              <a:rPr sz="280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方案及产品特点</a:t>
            </a:r>
            <a:endParaRPr sz="2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ctr">
              <a:lnSpc>
                <a:spcPct val="100000"/>
              </a:lnSpc>
              <a:spcBef>
                <a:spcPts val="825"/>
              </a:spcBef>
            </a:pPr>
            <a:r>
              <a:rPr lang="en-US"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Plan and product features</a:t>
            </a:r>
            <a:endParaRPr lang="en-US" sz="14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6669"/>
            <a:ext cx="6034405" cy="60198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蓝海卓越校园整体解决方案价值</a:t>
            </a:r>
            <a:endParaRPr sz="1200" b="1" dirty="0"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502716" y="1469573"/>
            <a:ext cx="796581" cy="874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375"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395690" y="1389245"/>
            <a:ext cx="5008420" cy="8718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统筹规划设计，建设高品质网络</a:t>
            </a:r>
            <a:endParaRPr lang="zh-CN" altLang="en-US" sz="1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055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从学校未来5-10年发展角度出发，结合学校实际需求，对校园各个网络系统统一规划、业务分类、整体设计，为学校建设全校统一、多业务融合、有线无线一体化、可持续平滑升级演进的高品质校园网</a:t>
            </a:r>
            <a:endParaRPr lang="zh-CN" altLang="en-US" sz="1055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3"/>
            </p:custDataLst>
          </p:nvPr>
        </p:nvSpPr>
        <p:spPr>
          <a:xfrm>
            <a:off x="6428208" y="1469573"/>
            <a:ext cx="796581" cy="874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375"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7321182" y="1389245"/>
            <a:ext cx="5008420" cy="8718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POL、Wi-Fi6、IPv6等新技术应用</a:t>
            </a:r>
            <a:endParaRPr lang="zh-CN" altLang="en-US" sz="1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055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采用POL全光网，简化网络架构，一跳入云。使用企业级Wi-Fi6 AP、Wi-Fi6ONU AP对全校进行Wi-Fi盖，支持无缝漫游切换。全网设备、业务系统均支持IPV6，促进校园网络向下一代互联网平滑演进升级</a:t>
            </a:r>
            <a:endParaRPr lang="zh-CN" altLang="en-US" sz="1055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500039" y="2655742"/>
            <a:ext cx="796581" cy="874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375"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altLang="zh-CN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1393013" y="2575414"/>
            <a:ext cx="5008420" cy="8718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多业务融合，统一认证</a:t>
            </a:r>
            <a:endParaRPr lang="zh-CN" altLang="en-US" sz="1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055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一网承载IP数据、语音、视频等多种业务数据。蓝海卓越认证计费系统具备强大的认证计费功能，可对接标准AAA、一卡通等系统，配合BRAS网关可实现有线无线一体化认证，全网无感知漫游</a:t>
            </a:r>
            <a:endParaRPr lang="zh-CN" altLang="en-US" sz="1055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/>
          <p:cNvSpPr/>
          <p:nvPr>
            <p:custDataLst>
              <p:tags r:id="rId7"/>
            </p:custDataLst>
          </p:nvPr>
        </p:nvSpPr>
        <p:spPr>
          <a:xfrm>
            <a:off x="6425531" y="2655742"/>
            <a:ext cx="796581" cy="874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375"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 altLang="zh-CN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8"/>
            </p:custDataLst>
          </p:nvPr>
        </p:nvSpPr>
        <p:spPr>
          <a:xfrm>
            <a:off x="7318505" y="2575414"/>
            <a:ext cx="5008420" cy="7092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合法合规运营管理</a:t>
            </a:r>
            <a:endParaRPr lang="zh-CN" altLang="en-US" sz="1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055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蓝海卓越认证计费运营平台、BRAS网关、网络审计等设备符合网络安全法对网络运营者的相关义务要求，为校园运营管理提供合规服务</a:t>
            </a:r>
            <a:endParaRPr lang="zh-CN" altLang="en-US" sz="1055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/>
          <p:nvPr>
            <p:custDataLst>
              <p:tags r:id="rId9"/>
            </p:custDataLst>
          </p:nvPr>
        </p:nvSpPr>
        <p:spPr>
          <a:xfrm>
            <a:off x="496022" y="3832540"/>
            <a:ext cx="796581" cy="874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375">
                <a:latin typeface="微软雅黑" panose="020B0503020204020204" charset="-122"/>
                <a:ea typeface="微软雅黑" panose="020B0503020204020204" charset="-122"/>
              </a:rPr>
              <a:t>5</a:t>
            </a:r>
            <a:endParaRPr lang="en-US" altLang="zh-CN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10"/>
            </p:custDataLst>
          </p:nvPr>
        </p:nvSpPr>
        <p:spPr>
          <a:xfrm>
            <a:off x="1388996" y="3772294"/>
            <a:ext cx="5008420" cy="8718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 b="1">
                <a:latin typeface="微软雅黑" panose="020B0503020204020204" charset="-122"/>
                <a:ea typeface="微软雅黑" panose="020B0503020204020204" charset="-122"/>
              </a:rPr>
              <a:t>全面及时的运维管理服务</a:t>
            </a:r>
            <a:endParaRPr lang="zh-CN" altLang="en-US" sz="1900" b="1"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055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蓝海卓越专业化运营服务体系，包括：呼叫中心、工单系统、驻场运维、办事处运维、运维专家、研发人员为校园网提供无忧运维服务，让相关信息中心老师可以从琐碎的维护工作中脱身</a:t>
            </a:r>
            <a:endParaRPr lang="zh-CN" altLang="en-US" sz="1055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矩形 24"/>
          <p:cNvSpPr/>
          <p:nvPr>
            <p:custDataLst>
              <p:tags r:id="rId11"/>
            </p:custDataLst>
          </p:nvPr>
        </p:nvSpPr>
        <p:spPr>
          <a:xfrm>
            <a:off x="6421514" y="3852622"/>
            <a:ext cx="796581" cy="874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375">
                <a:latin typeface="微软雅黑" panose="020B0503020204020204" charset="-122"/>
                <a:ea typeface="微软雅黑" panose="020B0503020204020204" charset="-122"/>
              </a:rPr>
              <a:t>6</a:t>
            </a:r>
            <a:endParaRPr lang="en-US" altLang="zh-CN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12"/>
            </p:custDataLst>
          </p:nvPr>
        </p:nvSpPr>
        <p:spPr>
          <a:xfrm>
            <a:off x="7314488" y="3772294"/>
            <a:ext cx="5008420" cy="8718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持续的产品升级</a:t>
            </a:r>
            <a:endParaRPr lang="zh-CN" altLang="en-US" sz="1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055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是一家专注于通信领域的研发型企业，拥有多条成熟的产品线。针对校园网应用场景，蓝海卓越具备成套的校园网业务系统产品、完整的Wi-Fi产品线、接入网全光产品线，可以为校园网的无线网络设备持续的更新、升级、换代</a:t>
            </a:r>
            <a:endParaRPr lang="zh-CN" altLang="en-US" sz="1055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矩形 26"/>
          <p:cNvSpPr/>
          <p:nvPr>
            <p:custDataLst>
              <p:tags r:id="rId13"/>
            </p:custDataLst>
          </p:nvPr>
        </p:nvSpPr>
        <p:spPr>
          <a:xfrm>
            <a:off x="493345" y="5099037"/>
            <a:ext cx="796581" cy="874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375">
                <a:latin typeface="微软雅黑" panose="020B0503020204020204" charset="-122"/>
                <a:ea typeface="微软雅黑" panose="020B0503020204020204" charset="-122"/>
              </a:rPr>
              <a:t>7</a:t>
            </a:r>
            <a:endParaRPr lang="en-US" altLang="zh-CN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4"/>
            </p:custDataLst>
          </p:nvPr>
        </p:nvSpPr>
        <p:spPr>
          <a:xfrm>
            <a:off x="1386319" y="4988586"/>
            <a:ext cx="5008420" cy="10350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多运营商联合经营</a:t>
            </a:r>
            <a:endParaRPr lang="zh-CN" altLang="en-US" sz="1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055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与国内三大基础运营商进行合作，可为学校争取到更多出口宽带资源。另外通过使用蓝海卓越AAA和代拨网关与运营商BRAS、AAA对接，可实现运营商融合套餐策略，既解决校园出口问题又满足运营商KP|考核，实现多运营商接入，避免单一运营商市场垄断</a:t>
            </a:r>
            <a:endParaRPr lang="zh-CN" altLang="en-US" sz="1055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矩形 28"/>
          <p:cNvSpPr/>
          <p:nvPr>
            <p:custDataLst>
              <p:tags r:id="rId15"/>
            </p:custDataLst>
          </p:nvPr>
        </p:nvSpPr>
        <p:spPr>
          <a:xfrm>
            <a:off x="6418837" y="5119119"/>
            <a:ext cx="796581" cy="874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3375">
                <a:latin typeface="微软雅黑" panose="020B0503020204020204" charset="-122"/>
                <a:ea typeface="微软雅黑" panose="020B0503020204020204" charset="-122"/>
              </a:rPr>
              <a:t>8</a:t>
            </a:r>
            <a:endParaRPr lang="en-US" altLang="zh-CN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6"/>
            </p:custDataLst>
          </p:nvPr>
        </p:nvSpPr>
        <p:spPr>
          <a:xfrm>
            <a:off x="7311811" y="5038791"/>
            <a:ext cx="5008420" cy="8718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9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绿色低碳环保</a:t>
            </a:r>
            <a:endParaRPr lang="zh-CN" altLang="en-US" sz="19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buClrTx/>
              <a:buSzTx/>
              <a:buFontTx/>
            </a:pPr>
            <a:r>
              <a:rPr lang="zh-CN" altLang="en-US" sz="1055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采用主干POL全光网方案，网络无源，无需建设楼宇汇聚机房，无需精密空调、UPS等额外投资，整体方案架构节能、减排，实现绿色信息网络，助力碳达峰、碳中和目标实现</a:t>
            </a:r>
            <a:endParaRPr lang="zh-CN" altLang="en-US" sz="1055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6695"/>
            <a:ext cx="8707120" cy="60198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蓝海卓越全光网整体解决方案特点</a:t>
            </a:r>
            <a:r>
              <a:rPr lang="en-US" altLang="zh-CN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-</a:t>
            </a: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高低搭配</a:t>
            </a:r>
            <a:endParaRPr sz="1200" b="1" dirty="0"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642620" y="1821005"/>
            <a:ext cx="3383796" cy="1884349"/>
          </a:xfrm>
          <a:prstGeom prst="rect">
            <a:avLst/>
          </a:prstGeom>
          <a:noFill/>
          <a:ln w="44450">
            <a:solidFill>
              <a:schemeClr val="accent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8" name="Round"/>
          <p:cNvSpPr/>
          <p:nvPr>
            <p:custDataLst>
              <p:tags r:id="rId2"/>
            </p:custDataLst>
          </p:nvPr>
        </p:nvSpPr>
        <p:spPr>
          <a:xfrm>
            <a:off x="843725" y="1520938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9" name="直角三角形 8"/>
          <p:cNvSpPr/>
          <p:nvPr>
            <p:custDataLst>
              <p:tags r:id="rId3"/>
            </p:custDataLst>
          </p:nvPr>
        </p:nvSpPr>
        <p:spPr>
          <a:xfrm>
            <a:off x="2840857" y="1530315"/>
            <a:ext cx="240706" cy="26572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6" name="Rectangle 29"/>
          <p:cNvSpPr/>
          <p:nvPr>
            <p:custDataLst>
              <p:tags r:id="rId4"/>
            </p:custDataLst>
          </p:nvPr>
        </p:nvSpPr>
        <p:spPr>
          <a:xfrm>
            <a:off x="835388" y="1496970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高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带宽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TextBox 21"/>
          <p:cNvSpPr txBox="1"/>
          <p:nvPr>
            <p:custDataLst>
              <p:tags r:id="rId5"/>
            </p:custDataLst>
          </p:nvPr>
        </p:nvSpPr>
        <p:spPr>
          <a:xfrm>
            <a:off x="648645" y="2157711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6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PON+Wi-Fi6珠联壁合提供更高带宽</a:t>
            </a:r>
            <a:endParaRPr lang="zh-CN" altLang="en-US" sz="1685" spc="16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4512397" y="1821005"/>
            <a:ext cx="3383796" cy="1884349"/>
          </a:xfrm>
          <a:prstGeom prst="rect">
            <a:avLst/>
          </a:prstGeom>
          <a:noFill/>
          <a:ln w="44450">
            <a:solidFill>
              <a:schemeClr val="accent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10" name="Round"/>
          <p:cNvSpPr/>
          <p:nvPr>
            <p:custDataLst>
              <p:tags r:id="rId7"/>
            </p:custDataLst>
          </p:nvPr>
        </p:nvSpPr>
        <p:spPr>
          <a:xfrm>
            <a:off x="4713780" y="1520938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1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12" name="直角三角形 11"/>
          <p:cNvSpPr/>
          <p:nvPr>
            <p:custDataLst>
              <p:tags r:id="rId8"/>
            </p:custDataLst>
          </p:nvPr>
        </p:nvSpPr>
        <p:spPr>
          <a:xfrm>
            <a:off x="6710911" y="1530315"/>
            <a:ext cx="240706" cy="26572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13" name="Rectangle 29"/>
          <p:cNvSpPr/>
          <p:nvPr>
            <p:custDataLst>
              <p:tags r:id="rId9"/>
            </p:custDataLst>
          </p:nvPr>
        </p:nvSpPr>
        <p:spPr>
          <a:xfrm>
            <a:off x="4705668" y="1497017"/>
            <a:ext cx="1952842" cy="621034"/>
          </a:xfrm>
          <a:prstGeom prst="rect">
            <a:avLst/>
          </a:prstGeom>
        </p:spPr>
        <p:txBody>
          <a:bodyPr wrap="squar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高</a:t>
            </a:r>
            <a:r>
              <a:rPr lang="zh-CN" altLang="en-US" sz="19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覆盖</a:t>
            </a:r>
            <a:endParaRPr lang="zh-CN" altLang="en-US" sz="190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TextBox 21"/>
          <p:cNvSpPr txBox="1"/>
          <p:nvPr>
            <p:custDataLst>
              <p:tags r:id="rId10"/>
            </p:custDataLst>
          </p:nvPr>
        </p:nvSpPr>
        <p:spPr>
          <a:xfrm>
            <a:off x="4518422" y="2157711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1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POL支持20-40KM的长距覆盖，同时Wi-Fi6采用Long OFDMsymbol发送机制，增加了覆盖距离</a:t>
            </a:r>
            <a:endParaRPr lang="zh-CN" altLang="en-US" sz="1685" spc="11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5" name="矩形 14"/>
          <p:cNvSpPr/>
          <p:nvPr>
            <p:custDataLst>
              <p:tags r:id="rId11"/>
            </p:custDataLst>
          </p:nvPr>
        </p:nvSpPr>
        <p:spPr>
          <a:xfrm>
            <a:off x="8382844" y="1821005"/>
            <a:ext cx="3383796" cy="1884349"/>
          </a:xfrm>
          <a:prstGeom prst="rect">
            <a:avLst/>
          </a:prstGeom>
          <a:noFill/>
          <a:ln w="44450">
            <a:solidFill>
              <a:schemeClr val="accent3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16" name="Round"/>
          <p:cNvSpPr/>
          <p:nvPr>
            <p:custDataLst>
              <p:tags r:id="rId12"/>
            </p:custDataLst>
          </p:nvPr>
        </p:nvSpPr>
        <p:spPr>
          <a:xfrm>
            <a:off x="8583837" y="1520938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3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31" name="直角三角形 30"/>
          <p:cNvSpPr/>
          <p:nvPr>
            <p:custDataLst>
              <p:tags r:id="rId13"/>
            </p:custDataLst>
          </p:nvPr>
        </p:nvSpPr>
        <p:spPr>
          <a:xfrm>
            <a:off x="10580967" y="1530315"/>
            <a:ext cx="240706" cy="26572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32" name="Rectangle 29"/>
          <p:cNvSpPr/>
          <p:nvPr>
            <p:custDataLst>
              <p:tags r:id="rId14"/>
            </p:custDataLst>
          </p:nvPr>
        </p:nvSpPr>
        <p:spPr>
          <a:xfrm>
            <a:off x="8575500" y="1496970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高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可用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3" name="TextBox 21"/>
          <p:cNvSpPr txBox="1"/>
          <p:nvPr>
            <p:custDataLst>
              <p:tags r:id="rId15"/>
            </p:custDataLst>
          </p:nvPr>
        </p:nvSpPr>
        <p:spPr>
          <a:xfrm>
            <a:off x="8388869" y="2157711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6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全网关键链路、关键节点采用冗余设计，保障网络高可用</a:t>
            </a:r>
            <a:endParaRPr lang="zh-CN" altLang="en-US" sz="1685" spc="16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6" name="矩形 45"/>
          <p:cNvSpPr/>
          <p:nvPr>
            <p:custDataLst>
              <p:tags r:id="rId16"/>
            </p:custDataLst>
          </p:nvPr>
        </p:nvSpPr>
        <p:spPr>
          <a:xfrm>
            <a:off x="642620" y="4353330"/>
            <a:ext cx="3383796" cy="1884349"/>
          </a:xfrm>
          <a:prstGeom prst="rect">
            <a:avLst/>
          </a:prstGeom>
          <a:noFill/>
          <a:ln w="44450">
            <a:solidFill>
              <a:schemeClr val="accent4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7" name="Round"/>
          <p:cNvSpPr/>
          <p:nvPr>
            <p:custDataLst>
              <p:tags r:id="rId17"/>
            </p:custDataLst>
          </p:nvPr>
        </p:nvSpPr>
        <p:spPr>
          <a:xfrm>
            <a:off x="843725" y="4053235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8" name="直角三角形 47"/>
          <p:cNvSpPr/>
          <p:nvPr>
            <p:custDataLst>
              <p:tags r:id="rId18"/>
            </p:custDataLst>
          </p:nvPr>
        </p:nvSpPr>
        <p:spPr>
          <a:xfrm>
            <a:off x="2840857" y="4062613"/>
            <a:ext cx="240706" cy="26572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9" name="Rectangle 29"/>
          <p:cNvSpPr/>
          <p:nvPr>
            <p:custDataLst>
              <p:tags r:id="rId19"/>
            </p:custDataLst>
          </p:nvPr>
        </p:nvSpPr>
        <p:spPr>
          <a:xfrm>
            <a:off x="835388" y="4029268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低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时延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0" name="TextBox 21"/>
          <p:cNvSpPr txBox="1"/>
          <p:nvPr>
            <p:custDataLst>
              <p:tags r:id="rId20"/>
            </p:custDataLst>
          </p:nvPr>
        </p:nvSpPr>
        <p:spPr>
          <a:xfrm>
            <a:off x="648645" y="4690036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1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采POL网络比传统铜缆网络网络时延更低，同时WiFi6也新增低时延特性</a:t>
            </a:r>
            <a:endParaRPr lang="zh-CN" altLang="en-US" sz="1685" spc="11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1" name="矩形 40"/>
          <p:cNvSpPr/>
          <p:nvPr>
            <p:custDataLst>
              <p:tags r:id="rId21"/>
            </p:custDataLst>
          </p:nvPr>
        </p:nvSpPr>
        <p:spPr>
          <a:xfrm>
            <a:off x="4512397" y="4353330"/>
            <a:ext cx="3383796" cy="1884349"/>
          </a:xfrm>
          <a:prstGeom prst="rect">
            <a:avLst/>
          </a:prstGeom>
          <a:noFill/>
          <a:ln w="44450">
            <a:solidFill>
              <a:schemeClr val="tx2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2" name="Round"/>
          <p:cNvSpPr/>
          <p:nvPr>
            <p:custDataLst>
              <p:tags r:id="rId22"/>
            </p:custDataLst>
          </p:nvPr>
        </p:nvSpPr>
        <p:spPr>
          <a:xfrm>
            <a:off x="4713780" y="4053235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tx2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3" name="直角三角形 42"/>
          <p:cNvSpPr/>
          <p:nvPr>
            <p:custDataLst>
              <p:tags r:id="rId23"/>
            </p:custDataLst>
          </p:nvPr>
        </p:nvSpPr>
        <p:spPr>
          <a:xfrm>
            <a:off x="6710911" y="4062613"/>
            <a:ext cx="240706" cy="26572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4" name="Rectangle 29"/>
          <p:cNvSpPr/>
          <p:nvPr>
            <p:custDataLst>
              <p:tags r:id="rId24"/>
            </p:custDataLst>
          </p:nvPr>
        </p:nvSpPr>
        <p:spPr>
          <a:xfrm>
            <a:off x="4705445" y="4029268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低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功耗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5" name="TextBox 21"/>
          <p:cNvSpPr txBox="1"/>
          <p:nvPr>
            <p:custDataLst>
              <p:tags r:id="rId25"/>
            </p:custDataLst>
          </p:nvPr>
        </p:nvSpPr>
        <p:spPr>
          <a:xfrm>
            <a:off x="4518422" y="4690036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1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全光网络ODN部分无源无需供电，Wi-Fi6的TWT机制亦可节能</a:t>
            </a:r>
            <a:endParaRPr lang="zh-CN" altLang="en-US" sz="1685" spc="11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6" name="矩形 35"/>
          <p:cNvSpPr/>
          <p:nvPr>
            <p:custDataLst>
              <p:tags r:id="rId26"/>
            </p:custDataLst>
          </p:nvPr>
        </p:nvSpPr>
        <p:spPr>
          <a:xfrm>
            <a:off x="8382844" y="4353330"/>
            <a:ext cx="3383796" cy="1884349"/>
          </a:xfrm>
          <a:prstGeom prst="rect">
            <a:avLst/>
          </a:prstGeom>
          <a:noFill/>
          <a:ln w="44450">
            <a:solidFill>
              <a:schemeClr val="accent6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37" name="Round"/>
          <p:cNvSpPr/>
          <p:nvPr>
            <p:custDataLst>
              <p:tags r:id="rId27"/>
            </p:custDataLst>
          </p:nvPr>
        </p:nvSpPr>
        <p:spPr>
          <a:xfrm>
            <a:off x="8583837" y="4053235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6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38" name="直角三角形 37"/>
          <p:cNvSpPr/>
          <p:nvPr>
            <p:custDataLst>
              <p:tags r:id="rId28"/>
            </p:custDataLst>
          </p:nvPr>
        </p:nvSpPr>
        <p:spPr>
          <a:xfrm>
            <a:off x="10580967" y="4062613"/>
            <a:ext cx="240706" cy="26572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39" name="Rectangle 29"/>
          <p:cNvSpPr/>
          <p:nvPr>
            <p:custDataLst>
              <p:tags r:id="rId29"/>
            </p:custDataLst>
          </p:nvPr>
        </p:nvSpPr>
        <p:spPr>
          <a:xfrm>
            <a:off x="8575500" y="4029268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低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风险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0" name="TextBox 21"/>
          <p:cNvSpPr txBox="1"/>
          <p:nvPr>
            <p:custDataLst>
              <p:tags r:id="rId30"/>
            </p:custDataLst>
          </p:nvPr>
        </p:nvSpPr>
        <p:spPr>
          <a:xfrm>
            <a:off x="8388869" y="4690036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3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全光网络ODN部分无源，光进铜退，减少触电和火灾风险</a:t>
            </a:r>
            <a:endParaRPr lang="zh-CN" altLang="en-US" sz="1685" spc="13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6695"/>
            <a:ext cx="8707120" cy="7867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蓝海卓越全光网整体解决方案特点</a:t>
            </a:r>
            <a:r>
              <a:rPr lang="en-US" altLang="zh-CN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-</a:t>
            </a: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即新且省</a:t>
            </a:r>
            <a:b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</a:br>
            <a:endParaRPr sz="1200" b="1" dirty="0"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642620" y="1821005"/>
            <a:ext cx="3383796" cy="1884349"/>
          </a:xfrm>
          <a:prstGeom prst="rect">
            <a:avLst/>
          </a:prstGeom>
          <a:noFill/>
          <a:ln w="44450">
            <a:solidFill>
              <a:schemeClr val="accent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" name="Round"/>
          <p:cNvSpPr/>
          <p:nvPr>
            <p:custDataLst>
              <p:tags r:id="rId2"/>
            </p:custDataLst>
          </p:nvPr>
        </p:nvSpPr>
        <p:spPr>
          <a:xfrm>
            <a:off x="843725" y="1520938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17" name="直角三角形 16"/>
          <p:cNvSpPr/>
          <p:nvPr>
            <p:custDataLst>
              <p:tags r:id="rId3"/>
            </p:custDataLst>
          </p:nvPr>
        </p:nvSpPr>
        <p:spPr>
          <a:xfrm>
            <a:off x="2840857" y="1530315"/>
            <a:ext cx="240706" cy="26572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18" name="Rectangle 29"/>
          <p:cNvSpPr/>
          <p:nvPr>
            <p:custDataLst>
              <p:tags r:id="rId4"/>
            </p:custDataLst>
          </p:nvPr>
        </p:nvSpPr>
        <p:spPr>
          <a:xfrm>
            <a:off x="835388" y="1496970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新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网络架构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9" name="TextBox 21"/>
          <p:cNvSpPr txBox="1"/>
          <p:nvPr>
            <p:custDataLst>
              <p:tags r:id="rId5"/>
            </p:custDataLst>
          </p:nvPr>
        </p:nvSpPr>
        <p:spPr>
          <a:xfrm>
            <a:off x="648645" y="2157711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6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采用标准GPON全光网络架构</a:t>
            </a:r>
            <a:endParaRPr lang="zh-CN" altLang="en-US" sz="1685" spc="16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>
            <p:custDataLst>
              <p:tags r:id="rId6"/>
            </p:custDataLst>
          </p:nvPr>
        </p:nvSpPr>
        <p:spPr>
          <a:xfrm>
            <a:off x="4512397" y="1821005"/>
            <a:ext cx="3383796" cy="1884349"/>
          </a:xfrm>
          <a:prstGeom prst="rect">
            <a:avLst/>
          </a:prstGeom>
          <a:noFill/>
          <a:ln w="44450">
            <a:solidFill>
              <a:schemeClr val="accent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1" name="Round"/>
          <p:cNvSpPr/>
          <p:nvPr>
            <p:custDataLst>
              <p:tags r:id="rId7"/>
            </p:custDataLst>
          </p:nvPr>
        </p:nvSpPr>
        <p:spPr>
          <a:xfrm>
            <a:off x="4713780" y="1520938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1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2" name="直角三角形 21"/>
          <p:cNvSpPr/>
          <p:nvPr>
            <p:custDataLst>
              <p:tags r:id="rId8"/>
            </p:custDataLst>
          </p:nvPr>
        </p:nvSpPr>
        <p:spPr>
          <a:xfrm>
            <a:off x="6710911" y="1530315"/>
            <a:ext cx="240706" cy="26572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3" name="Rectangle 29"/>
          <p:cNvSpPr/>
          <p:nvPr>
            <p:custDataLst>
              <p:tags r:id="rId9"/>
            </p:custDataLst>
          </p:nvPr>
        </p:nvSpPr>
        <p:spPr>
          <a:xfrm>
            <a:off x="4705668" y="1497017"/>
            <a:ext cx="1952842" cy="621034"/>
          </a:xfrm>
          <a:prstGeom prst="rect">
            <a:avLst/>
          </a:prstGeom>
        </p:spPr>
        <p:txBody>
          <a:bodyPr wrap="squar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</a:t>
            </a:r>
            <a:r>
              <a:rPr lang="zh-CN" altLang="en-US" sz="19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一代Wi-Fi</a:t>
            </a:r>
            <a:endParaRPr lang="zh-CN" altLang="en-US" sz="190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TextBox 21"/>
          <p:cNvSpPr txBox="1"/>
          <p:nvPr>
            <p:custDataLst>
              <p:tags r:id="rId10"/>
            </p:custDataLst>
          </p:nvPr>
        </p:nvSpPr>
        <p:spPr>
          <a:xfrm>
            <a:off x="4518422" y="2157711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1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全网使用Wifi 6 </a:t>
            </a:r>
            <a:r>
              <a:rPr lang="en-US" altLang="zh-CN" sz="1685" spc="11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ONU</a:t>
            </a:r>
            <a:r>
              <a:rPr lang="zh-CN" altLang="en-US" sz="1685" spc="11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进行无线覆盖</a:t>
            </a:r>
            <a:endParaRPr lang="zh-CN" altLang="en-US" sz="1685" spc="11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6" name="矩形 25"/>
          <p:cNvSpPr/>
          <p:nvPr>
            <p:custDataLst>
              <p:tags r:id="rId11"/>
            </p:custDataLst>
          </p:nvPr>
        </p:nvSpPr>
        <p:spPr>
          <a:xfrm>
            <a:off x="8382844" y="1821005"/>
            <a:ext cx="3383796" cy="1884349"/>
          </a:xfrm>
          <a:prstGeom prst="rect">
            <a:avLst/>
          </a:prstGeom>
          <a:noFill/>
          <a:ln w="44450">
            <a:solidFill>
              <a:schemeClr val="accent3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7" name="Round"/>
          <p:cNvSpPr/>
          <p:nvPr>
            <p:custDataLst>
              <p:tags r:id="rId12"/>
            </p:custDataLst>
          </p:nvPr>
        </p:nvSpPr>
        <p:spPr>
          <a:xfrm>
            <a:off x="8583837" y="1520938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3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8" name="直角三角形 27"/>
          <p:cNvSpPr/>
          <p:nvPr>
            <p:custDataLst>
              <p:tags r:id="rId13"/>
            </p:custDataLst>
          </p:nvPr>
        </p:nvSpPr>
        <p:spPr>
          <a:xfrm>
            <a:off x="10580967" y="1530315"/>
            <a:ext cx="240706" cy="26572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9" name="Rectangle 29"/>
          <p:cNvSpPr/>
          <p:nvPr>
            <p:custDataLst>
              <p:tags r:id="rId14"/>
            </p:custDataLst>
          </p:nvPr>
        </p:nvSpPr>
        <p:spPr>
          <a:xfrm>
            <a:off x="8575500" y="1496970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新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IP协议标准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0" name="TextBox 21"/>
          <p:cNvSpPr txBox="1"/>
          <p:nvPr>
            <p:custDataLst>
              <p:tags r:id="rId15"/>
            </p:custDataLst>
          </p:nvPr>
        </p:nvSpPr>
        <p:spPr>
          <a:xfrm>
            <a:off x="8388869" y="2157711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6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全网设备、业务系统支持IPv6协议</a:t>
            </a:r>
            <a:endParaRPr lang="zh-CN" altLang="en-US" sz="1685" spc="16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5" name="矩形 24"/>
          <p:cNvSpPr/>
          <p:nvPr>
            <p:custDataLst>
              <p:tags r:id="rId16"/>
            </p:custDataLst>
          </p:nvPr>
        </p:nvSpPr>
        <p:spPr>
          <a:xfrm>
            <a:off x="642620" y="4353330"/>
            <a:ext cx="3383796" cy="1884349"/>
          </a:xfrm>
          <a:prstGeom prst="rect">
            <a:avLst/>
          </a:prstGeom>
          <a:noFill/>
          <a:ln w="44450">
            <a:solidFill>
              <a:schemeClr val="accent4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34" name="Round"/>
          <p:cNvSpPr/>
          <p:nvPr>
            <p:custDataLst>
              <p:tags r:id="rId17"/>
            </p:custDataLst>
          </p:nvPr>
        </p:nvSpPr>
        <p:spPr>
          <a:xfrm>
            <a:off x="843725" y="4053235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35" name="直角三角形 34"/>
          <p:cNvSpPr/>
          <p:nvPr>
            <p:custDataLst>
              <p:tags r:id="rId18"/>
            </p:custDataLst>
          </p:nvPr>
        </p:nvSpPr>
        <p:spPr>
          <a:xfrm>
            <a:off x="2840857" y="4062613"/>
            <a:ext cx="240706" cy="26572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51" name="Rectangle 29"/>
          <p:cNvSpPr/>
          <p:nvPr>
            <p:custDataLst>
              <p:tags r:id="rId19"/>
            </p:custDataLst>
          </p:nvPr>
        </p:nvSpPr>
        <p:spPr>
          <a:xfrm>
            <a:off x="835388" y="4029268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省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空间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2" name="TextBox 21"/>
          <p:cNvSpPr txBox="1"/>
          <p:nvPr>
            <p:custDataLst>
              <p:tags r:id="rId20"/>
            </p:custDataLst>
          </p:nvPr>
        </p:nvSpPr>
        <p:spPr>
          <a:xfrm>
            <a:off x="648645" y="4690036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1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采用POL全光网络，光纤链路比传统铜缆占用桥架空间少。ODN无源，减少汇聚机房</a:t>
            </a:r>
            <a:endParaRPr lang="zh-CN" altLang="en-US" sz="1685" spc="11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3" name="矩形 52"/>
          <p:cNvSpPr/>
          <p:nvPr>
            <p:custDataLst>
              <p:tags r:id="rId21"/>
            </p:custDataLst>
          </p:nvPr>
        </p:nvSpPr>
        <p:spPr>
          <a:xfrm>
            <a:off x="4512397" y="4353330"/>
            <a:ext cx="3383796" cy="1884349"/>
          </a:xfrm>
          <a:prstGeom prst="rect">
            <a:avLst/>
          </a:prstGeom>
          <a:noFill/>
          <a:ln w="44450">
            <a:solidFill>
              <a:schemeClr val="tx2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54" name="Round"/>
          <p:cNvSpPr/>
          <p:nvPr>
            <p:custDataLst>
              <p:tags r:id="rId22"/>
            </p:custDataLst>
          </p:nvPr>
        </p:nvSpPr>
        <p:spPr>
          <a:xfrm>
            <a:off x="4713780" y="4053235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tx2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55" name="直角三角形 54"/>
          <p:cNvSpPr/>
          <p:nvPr>
            <p:custDataLst>
              <p:tags r:id="rId23"/>
            </p:custDataLst>
          </p:nvPr>
        </p:nvSpPr>
        <p:spPr>
          <a:xfrm>
            <a:off x="6710911" y="4062613"/>
            <a:ext cx="240706" cy="26572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56" name="Rectangle 29"/>
          <p:cNvSpPr/>
          <p:nvPr>
            <p:custDataLst>
              <p:tags r:id="rId24"/>
            </p:custDataLst>
          </p:nvPr>
        </p:nvSpPr>
        <p:spPr>
          <a:xfrm>
            <a:off x="4705445" y="4029268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省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成本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7" name="TextBox 21"/>
          <p:cNvSpPr txBox="1"/>
          <p:nvPr>
            <p:custDataLst>
              <p:tags r:id="rId25"/>
            </p:custDataLst>
          </p:nvPr>
        </p:nvSpPr>
        <p:spPr>
          <a:xfrm>
            <a:off x="4518422" y="4690036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1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光纤ODN网络支持1G&gt;10G&gt;40G&gt;100G平滑扩容，一次布线长久使用，避免重复施工</a:t>
            </a:r>
            <a:endParaRPr lang="zh-CN" altLang="en-US" sz="1685" spc="11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8" name="矩形 57"/>
          <p:cNvSpPr/>
          <p:nvPr>
            <p:custDataLst>
              <p:tags r:id="rId26"/>
            </p:custDataLst>
          </p:nvPr>
        </p:nvSpPr>
        <p:spPr>
          <a:xfrm>
            <a:off x="8382844" y="4353330"/>
            <a:ext cx="3383796" cy="1884349"/>
          </a:xfrm>
          <a:prstGeom prst="rect">
            <a:avLst/>
          </a:prstGeom>
          <a:noFill/>
          <a:ln w="44450">
            <a:solidFill>
              <a:schemeClr val="accent6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59" name="Round"/>
          <p:cNvSpPr/>
          <p:nvPr>
            <p:custDataLst>
              <p:tags r:id="rId27"/>
            </p:custDataLst>
          </p:nvPr>
        </p:nvSpPr>
        <p:spPr>
          <a:xfrm>
            <a:off x="8583837" y="4053235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6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60" name="直角三角形 59"/>
          <p:cNvSpPr/>
          <p:nvPr>
            <p:custDataLst>
              <p:tags r:id="rId28"/>
            </p:custDataLst>
          </p:nvPr>
        </p:nvSpPr>
        <p:spPr>
          <a:xfrm>
            <a:off x="10580967" y="4062613"/>
            <a:ext cx="240706" cy="26572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61" name="Rectangle 29"/>
          <p:cNvSpPr/>
          <p:nvPr>
            <p:custDataLst>
              <p:tags r:id="rId29"/>
            </p:custDataLst>
          </p:nvPr>
        </p:nvSpPr>
        <p:spPr>
          <a:xfrm>
            <a:off x="8575500" y="4029268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省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资源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62" name="TextBox 21"/>
          <p:cNvSpPr txBox="1"/>
          <p:nvPr>
            <p:custDataLst>
              <p:tags r:id="rId30"/>
            </p:custDataLst>
          </p:nvPr>
        </p:nvSpPr>
        <p:spPr>
          <a:xfrm>
            <a:off x="8388869" y="4690036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3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OLT节点部署在中心机房，楼宇汇聚机房无源，可以减少空调UPS等配套设施</a:t>
            </a:r>
            <a:endParaRPr lang="zh-CN" altLang="en-US" sz="1685" spc="13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6695"/>
            <a:ext cx="9335770" cy="7867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蓝海卓越全光网整体解决方案特点</a:t>
            </a:r>
            <a:r>
              <a:rPr lang="en-US" altLang="zh-CN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-</a:t>
            </a: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安全有防</a:t>
            </a:r>
            <a:b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</a:br>
            <a:endParaRPr sz="1200" b="1" dirty="0"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642620" y="1821005"/>
            <a:ext cx="3383796" cy="1884349"/>
          </a:xfrm>
          <a:prstGeom prst="rect">
            <a:avLst/>
          </a:prstGeom>
          <a:noFill/>
          <a:ln w="44450">
            <a:solidFill>
              <a:schemeClr val="accent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8" name="Round"/>
          <p:cNvSpPr/>
          <p:nvPr>
            <p:custDataLst>
              <p:tags r:id="rId2"/>
            </p:custDataLst>
          </p:nvPr>
        </p:nvSpPr>
        <p:spPr>
          <a:xfrm>
            <a:off x="843725" y="1520938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9" name="直角三角形 8"/>
          <p:cNvSpPr/>
          <p:nvPr>
            <p:custDataLst>
              <p:tags r:id="rId3"/>
            </p:custDataLst>
          </p:nvPr>
        </p:nvSpPr>
        <p:spPr>
          <a:xfrm>
            <a:off x="2840857" y="1530315"/>
            <a:ext cx="240706" cy="26572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6" name="Rectangle 29"/>
          <p:cNvSpPr/>
          <p:nvPr>
            <p:custDataLst>
              <p:tags r:id="rId4"/>
            </p:custDataLst>
          </p:nvPr>
        </p:nvSpPr>
        <p:spPr>
          <a:xfrm>
            <a:off x="835388" y="1496970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无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缝覆盖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1" name="TextBox 21"/>
          <p:cNvSpPr txBox="1"/>
          <p:nvPr>
            <p:custDataLst>
              <p:tags r:id="rId5"/>
            </p:custDataLst>
          </p:nvPr>
        </p:nvSpPr>
        <p:spPr>
          <a:xfrm>
            <a:off x="648645" y="2157711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6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采用</a:t>
            </a:r>
            <a:r>
              <a:rPr lang="en-US" altLang="zh-CN" sz="1685" spc="16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1685" spc="16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ONUAP进行Wi-Fi覆盖</a:t>
            </a:r>
            <a:endParaRPr lang="zh-CN" altLang="en-US" sz="1685" spc="16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0" name="矩形 19"/>
          <p:cNvSpPr/>
          <p:nvPr>
            <p:custDataLst>
              <p:tags r:id="rId6"/>
            </p:custDataLst>
          </p:nvPr>
        </p:nvSpPr>
        <p:spPr>
          <a:xfrm>
            <a:off x="4512397" y="1821005"/>
            <a:ext cx="3383796" cy="1884349"/>
          </a:xfrm>
          <a:prstGeom prst="rect">
            <a:avLst/>
          </a:prstGeom>
          <a:noFill/>
          <a:ln w="44450">
            <a:solidFill>
              <a:schemeClr val="accent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1" name="Round"/>
          <p:cNvSpPr/>
          <p:nvPr>
            <p:custDataLst>
              <p:tags r:id="rId7"/>
            </p:custDataLst>
          </p:nvPr>
        </p:nvSpPr>
        <p:spPr>
          <a:xfrm>
            <a:off x="4713780" y="1520938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1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2" name="直角三角形 21"/>
          <p:cNvSpPr/>
          <p:nvPr>
            <p:custDataLst>
              <p:tags r:id="rId8"/>
            </p:custDataLst>
          </p:nvPr>
        </p:nvSpPr>
        <p:spPr>
          <a:xfrm>
            <a:off x="6710911" y="1530315"/>
            <a:ext cx="240706" cy="26572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3" name="Rectangle 29"/>
          <p:cNvSpPr/>
          <p:nvPr>
            <p:custDataLst>
              <p:tags r:id="rId9"/>
            </p:custDataLst>
          </p:nvPr>
        </p:nvSpPr>
        <p:spPr>
          <a:xfrm>
            <a:off x="4705668" y="1497017"/>
            <a:ext cx="1952842" cy="621034"/>
          </a:xfrm>
          <a:prstGeom prst="rect">
            <a:avLst/>
          </a:prstGeom>
        </p:spPr>
        <p:txBody>
          <a:bodyPr wrap="square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无</a:t>
            </a:r>
            <a:r>
              <a:rPr lang="zh-CN" altLang="en-US" sz="190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感漫游</a:t>
            </a:r>
            <a:endParaRPr lang="zh-CN" altLang="en-US" sz="190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TextBox 21"/>
          <p:cNvSpPr txBox="1"/>
          <p:nvPr>
            <p:custDataLst>
              <p:tags r:id="rId10"/>
            </p:custDataLst>
          </p:nvPr>
        </p:nvSpPr>
        <p:spPr>
          <a:xfrm>
            <a:off x="4518422" y="2157711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1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用户全网跨热点无感知漫游切换，业务随行</a:t>
            </a:r>
            <a:endParaRPr lang="zh-CN" altLang="en-US" sz="1685" spc="11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6" name="矩形 25"/>
          <p:cNvSpPr/>
          <p:nvPr>
            <p:custDataLst>
              <p:tags r:id="rId11"/>
            </p:custDataLst>
          </p:nvPr>
        </p:nvSpPr>
        <p:spPr>
          <a:xfrm>
            <a:off x="8382844" y="1821005"/>
            <a:ext cx="3383796" cy="1884349"/>
          </a:xfrm>
          <a:prstGeom prst="rect">
            <a:avLst/>
          </a:prstGeom>
          <a:noFill/>
          <a:ln w="44450">
            <a:solidFill>
              <a:schemeClr val="accent3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7" name="Round"/>
          <p:cNvSpPr/>
          <p:nvPr>
            <p:custDataLst>
              <p:tags r:id="rId12"/>
            </p:custDataLst>
          </p:nvPr>
        </p:nvSpPr>
        <p:spPr>
          <a:xfrm>
            <a:off x="8583837" y="1520938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3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8" name="直角三角形 27"/>
          <p:cNvSpPr/>
          <p:nvPr>
            <p:custDataLst>
              <p:tags r:id="rId13"/>
            </p:custDataLst>
          </p:nvPr>
        </p:nvSpPr>
        <p:spPr>
          <a:xfrm>
            <a:off x="10580967" y="1530315"/>
            <a:ext cx="240706" cy="26572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29" name="Rectangle 29"/>
          <p:cNvSpPr/>
          <p:nvPr>
            <p:custDataLst>
              <p:tags r:id="rId14"/>
            </p:custDataLst>
          </p:nvPr>
        </p:nvSpPr>
        <p:spPr>
          <a:xfrm>
            <a:off x="8575500" y="1496970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无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忧升级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0" name="TextBox 21"/>
          <p:cNvSpPr txBox="1"/>
          <p:nvPr>
            <p:custDataLst>
              <p:tags r:id="rId15"/>
            </p:custDataLst>
          </p:nvPr>
        </p:nvSpPr>
        <p:spPr>
          <a:xfrm>
            <a:off x="8388869" y="2157711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6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设计支持冗余升级，后续升级无忧</a:t>
            </a:r>
            <a:endParaRPr lang="zh-CN" altLang="en-US" sz="1685" spc="16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6" name="矩形 45"/>
          <p:cNvSpPr/>
          <p:nvPr>
            <p:custDataLst>
              <p:tags r:id="rId16"/>
            </p:custDataLst>
          </p:nvPr>
        </p:nvSpPr>
        <p:spPr>
          <a:xfrm>
            <a:off x="642620" y="4353330"/>
            <a:ext cx="3383796" cy="1884349"/>
          </a:xfrm>
          <a:prstGeom prst="rect">
            <a:avLst/>
          </a:prstGeom>
          <a:noFill/>
          <a:ln w="44450">
            <a:solidFill>
              <a:schemeClr val="accent4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7" name="Round"/>
          <p:cNvSpPr/>
          <p:nvPr>
            <p:custDataLst>
              <p:tags r:id="rId17"/>
            </p:custDataLst>
          </p:nvPr>
        </p:nvSpPr>
        <p:spPr>
          <a:xfrm>
            <a:off x="843725" y="4053235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4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8" name="直角三角形 47"/>
          <p:cNvSpPr/>
          <p:nvPr>
            <p:custDataLst>
              <p:tags r:id="rId18"/>
            </p:custDataLst>
          </p:nvPr>
        </p:nvSpPr>
        <p:spPr>
          <a:xfrm>
            <a:off x="2840857" y="4062613"/>
            <a:ext cx="240706" cy="26572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9" name="Rectangle 29"/>
          <p:cNvSpPr/>
          <p:nvPr>
            <p:custDataLst>
              <p:tags r:id="rId19"/>
            </p:custDataLst>
          </p:nvPr>
        </p:nvSpPr>
        <p:spPr>
          <a:xfrm>
            <a:off x="835388" y="4029268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防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干扰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50" name="TextBox 21"/>
          <p:cNvSpPr txBox="1"/>
          <p:nvPr>
            <p:custDataLst>
              <p:tags r:id="rId20"/>
            </p:custDataLst>
          </p:nvPr>
        </p:nvSpPr>
        <p:spPr>
          <a:xfrm>
            <a:off x="648645" y="4690036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1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光纤介质无辐射，电磁干扰，零辐射</a:t>
            </a:r>
            <a:endParaRPr lang="zh-CN" altLang="en-US" sz="1685" spc="11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1" name="矩形 40"/>
          <p:cNvSpPr/>
          <p:nvPr>
            <p:custDataLst>
              <p:tags r:id="rId21"/>
            </p:custDataLst>
          </p:nvPr>
        </p:nvSpPr>
        <p:spPr>
          <a:xfrm>
            <a:off x="4512397" y="4353330"/>
            <a:ext cx="3383796" cy="1884349"/>
          </a:xfrm>
          <a:prstGeom prst="rect">
            <a:avLst/>
          </a:prstGeom>
          <a:noFill/>
          <a:ln w="44450">
            <a:solidFill>
              <a:schemeClr val="tx2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2" name="Round"/>
          <p:cNvSpPr/>
          <p:nvPr>
            <p:custDataLst>
              <p:tags r:id="rId22"/>
            </p:custDataLst>
          </p:nvPr>
        </p:nvSpPr>
        <p:spPr>
          <a:xfrm>
            <a:off x="4713780" y="4053235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tx2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3" name="直角三角形 42"/>
          <p:cNvSpPr/>
          <p:nvPr>
            <p:custDataLst>
              <p:tags r:id="rId23"/>
            </p:custDataLst>
          </p:nvPr>
        </p:nvSpPr>
        <p:spPr>
          <a:xfrm>
            <a:off x="6710911" y="4062613"/>
            <a:ext cx="240706" cy="265720"/>
          </a:xfrm>
          <a:prstGeom prst="rt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44" name="Rectangle 29"/>
          <p:cNvSpPr/>
          <p:nvPr>
            <p:custDataLst>
              <p:tags r:id="rId24"/>
            </p:custDataLst>
          </p:nvPr>
        </p:nvSpPr>
        <p:spPr>
          <a:xfrm>
            <a:off x="4705445" y="4029268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防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老化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5" name="TextBox 21"/>
          <p:cNvSpPr txBox="1"/>
          <p:nvPr>
            <p:custDataLst>
              <p:tags r:id="rId25"/>
            </p:custDataLst>
          </p:nvPr>
        </p:nvSpPr>
        <p:spPr>
          <a:xfrm>
            <a:off x="4518422" y="4690036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1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光纤主要材料为二氧化硅，稳定抗老化，寿命可达30年</a:t>
            </a:r>
            <a:endParaRPr lang="zh-CN" altLang="en-US" sz="1685" spc="11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6" name="矩形 35"/>
          <p:cNvSpPr/>
          <p:nvPr>
            <p:custDataLst>
              <p:tags r:id="rId26"/>
            </p:custDataLst>
          </p:nvPr>
        </p:nvSpPr>
        <p:spPr>
          <a:xfrm>
            <a:off x="8382844" y="4353330"/>
            <a:ext cx="3383796" cy="1884349"/>
          </a:xfrm>
          <a:prstGeom prst="rect">
            <a:avLst/>
          </a:prstGeom>
          <a:noFill/>
          <a:ln w="44450">
            <a:solidFill>
              <a:schemeClr val="accent6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37" name="Round"/>
          <p:cNvSpPr/>
          <p:nvPr>
            <p:custDataLst>
              <p:tags r:id="rId27"/>
            </p:custDataLst>
          </p:nvPr>
        </p:nvSpPr>
        <p:spPr>
          <a:xfrm>
            <a:off x="8583837" y="4053235"/>
            <a:ext cx="1980458" cy="643971"/>
          </a:xfrm>
          <a:custGeom>
            <a:avLst/>
            <a:gdLst>
              <a:gd name="connsiteX0" fmla="*/ 0 w 1295400"/>
              <a:gd name="connsiteY0" fmla="*/ 0 h 409575"/>
              <a:gd name="connsiteX1" fmla="*/ 1295400 w 1295400"/>
              <a:gd name="connsiteY1" fmla="*/ 0 h 409575"/>
              <a:gd name="connsiteX2" fmla="*/ 1295400 w 1295400"/>
              <a:gd name="connsiteY2" fmla="*/ 269873 h 409575"/>
              <a:gd name="connsiteX3" fmla="*/ 1155698 w 1295400"/>
              <a:gd name="connsiteY3" fmla="*/ 409575 h 409575"/>
              <a:gd name="connsiteX4" fmla="*/ 0 w 1295400"/>
              <a:gd name="connsiteY4" fmla="*/ 409575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5400" h="409575">
                <a:moveTo>
                  <a:pt x="0" y="0"/>
                </a:moveTo>
                <a:lnTo>
                  <a:pt x="1295400" y="0"/>
                </a:lnTo>
                <a:lnTo>
                  <a:pt x="1295400" y="269873"/>
                </a:lnTo>
                <a:cubicBezTo>
                  <a:pt x="1295400" y="347028"/>
                  <a:pt x="1232853" y="409575"/>
                  <a:pt x="1155698" y="409575"/>
                </a:cubicBezTo>
                <a:lnTo>
                  <a:pt x="0" y="409575"/>
                </a:lnTo>
                <a:close/>
              </a:path>
            </a:pathLst>
          </a:custGeom>
          <a:solidFill>
            <a:schemeClr val="accent6"/>
          </a:solidFill>
          <a:ln w="19050">
            <a:solidFill>
              <a:schemeClr val="lt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38" name="直角三角形 37"/>
          <p:cNvSpPr/>
          <p:nvPr>
            <p:custDataLst>
              <p:tags r:id="rId28"/>
            </p:custDataLst>
          </p:nvPr>
        </p:nvSpPr>
        <p:spPr>
          <a:xfrm>
            <a:off x="10580967" y="4062613"/>
            <a:ext cx="240706" cy="26572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sz="1900"/>
          </a:p>
        </p:txBody>
      </p:sp>
      <p:sp>
        <p:nvSpPr>
          <p:cNvPr id="39" name="Rectangle 29"/>
          <p:cNvSpPr/>
          <p:nvPr>
            <p:custDataLst>
              <p:tags r:id="rId29"/>
            </p:custDataLst>
          </p:nvPr>
        </p:nvSpPr>
        <p:spPr>
          <a:xfrm>
            <a:off x="8575500" y="4029268"/>
            <a:ext cx="1980458" cy="621093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530" b="1" spc="170">
                <a:solidFill>
                  <a:srgbClr val="FF0000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防</a:t>
            </a:r>
            <a:r>
              <a:rPr lang="zh-CN" altLang="en-US" sz="2110" b="1" spc="170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窃听</a:t>
            </a:r>
            <a:endParaRPr lang="zh-CN" altLang="en-US" sz="2110" b="1" spc="170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0" name="TextBox 21"/>
          <p:cNvSpPr txBox="1"/>
          <p:nvPr>
            <p:custDataLst>
              <p:tags r:id="rId30"/>
            </p:custDataLst>
          </p:nvPr>
        </p:nvSpPr>
        <p:spPr>
          <a:xfrm>
            <a:off x="8388869" y="4690036"/>
            <a:ext cx="3298113" cy="1547643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685" spc="13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GPON协议天然支持AES128加密，可有效保护数据安全</a:t>
            </a:r>
            <a:endParaRPr lang="zh-CN" altLang="en-US" sz="1685" spc="130">
              <a:solidFill>
                <a:schemeClr val="tx1">
                  <a:lumMod val="75000"/>
                  <a:lumOff val="25000"/>
                </a:schemeClr>
              </a:solidFill>
              <a:uFillTx/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6105525" y="2347595"/>
            <a:ext cx="1108710" cy="751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spc="-5" dirty="0">
                <a:solidFill>
                  <a:schemeClr val="bg1"/>
                </a:solidFill>
              </a:rPr>
              <a:t>04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286567" y="3624170"/>
            <a:ext cx="4279266" cy="69786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85"/>
              </a:spcBef>
            </a:pPr>
            <a:r>
              <a:rPr lang="zh-CN" altLang="en-US" sz="2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</a:t>
            </a:r>
            <a:r>
              <a:rPr sz="280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产品介</a:t>
            </a:r>
            <a:r>
              <a:rPr sz="2800" b="1" spc="-5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绍</a:t>
            </a:r>
            <a:endParaRPr sz="28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205"/>
              </a:spcBef>
            </a:pPr>
            <a:r>
              <a:rPr lang="en-US" sz="10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NATSHELL  </a:t>
            </a:r>
            <a:r>
              <a:rPr sz="10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PRODUCT</a:t>
            </a:r>
            <a:r>
              <a:rPr sz="1000" spc="1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INTRODUCTION</a:t>
            </a:r>
            <a:endParaRPr sz="1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92454" y="281407"/>
            <a:ext cx="6443346" cy="78232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</a:rPr>
              <a:t>蓝海卓越</a:t>
            </a:r>
            <a:r>
              <a:rPr sz="3200" b="1" dirty="0" err="1">
                <a:solidFill>
                  <a:srgbClr val="006FC0"/>
                </a:solidFill>
                <a:ea typeface="微软雅黑" panose="020B0503020204020204" charset="-122"/>
              </a:rPr>
              <a:t>产</a:t>
            </a:r>
            <a:r>
              <a:rPr sz="3200" b="1" spc="5" dirty="0" err="1">
                <a:solidFill>
                  <a:srgbClr val="006FC0"/>
                </a:solidFill>
                <a:ea typeface="微软雅黑" panose="020B0503020204020204" charset="-122"/>
              </a:rPr>
              <a:t>品</a:t>
            </a:r>
            <a:r>
              <a:rPr lang="zh-CN" altLang="en-US" sz="3200" b="1" spc="5" dirty="0">
                <a:solidFill>
                  <a:srgbClr val="006FC0"/>
                </a:solidFill>
                <a:ea typeface="微软雅黑" panose="020B0503020204020204" charset="-122"/>
              </a:rPr>
              <a:t>介绍</a:t>
            </a:r>
            <a:r>
              <a:rPr lang="en-US" altLang="zh-CN" sz="3200" b="1" spc="5" dirty="0">
                <a:solidFill>
                  <a:srgbClr val="006FC0"/>
                </a:solidFill>
                <a:ea typeface="微软雅黑" panose="020B0503020204020204" charset="-122"/>
              </a:rPr>
              <a:t>-</a:t>
            </a:r>
            <a:r>
              <a:rPr lang="zh-CN" altLang="en-US" sz="3200" b="1" spc="5" dirty="0">
                <a:solidFill>
                  <a:srgbClr val="006FC0"/>
                </a:solidFill>
                <a:ea typeface="微软雅黑" panose="020B0503020204020204" charset="-122"/>
              </a:rPr>
              <a:t>统一认证系统</a:t>
            </a:r>
            <a:endParaRPr sz="3200" b="1" spc="5" dirty="0">
              <a:solidFill>
                <a:srgbClr val="006FC0"/>
              </a:solidFill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endParaRPr sz="1400" b="1" dirty="0">
              <a:ea typeface="微软雅黑" panose="020B0503020204020204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787400" y="1297163"/>
            <a:ext cx="10802936" cy="658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9" rIns="91435" bIns="45719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蓝海卓越统一准入系统是以实现网络运营为基础，增强全局安全为中心，提高管理效率为目的的网络安全运营管理系统。</a:t>
            </a:r>
            <a:endParaRPr lang="en-US" altLang="zh-CN" sz="1600" b="1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支持PPPoE、802.1X、PPTP、L2TP、PORTAL等认证。</a:t>
            </a:r>
            <a:endParaRPr lang="zh-CN" altLang="en-US" sz="1600" b="1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" name="AutoShape 9"/>
          <p:cNvSpPr/>
          <p:nvPr/>
        </p:nvSpPr>
        <p:spPr>
          <a:xfrm rot="10800000">
            <a:off x="8104188" y="2571750"/>
            <a:ext cx="215900" cy="142875"/>
          </a:xfrm>
          <a:prstGeom prst="flowChartOnlineStorage">
            <a:avLst/>
          </a:prstGeom>
          <a:solidFill>
            <a:srgbClr val="F3BC13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buFont typeface="Arial" panose="020B0604020202020204" pitchFamily="34" charset="0"/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8404225" y="2473325"/>
            <a:ext cx="2723823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b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支持旁路部署，云端部署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8437562" y="4338461"/>
            <a:ext cx="3024188" cy="457200"/>
          </a:xfrm>
          <a:prstGeom prst="rect">
            <a:avLst/>
          </a:prstGeom>
          <a:noFill/>
          <a:ln w="9525">
            <a:noFill/>
          </a:ln>
        </p:spPr>
        <p:txBody>
          <a:bodyPr anchor="b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支持任意认证数据库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8418512" y="3647899"/>
            <a:ext cx="2879725" cy="457200"/>
          </a:xfrm>
          <a:prstGeom prst="rect">
            <a:avLst/>
          </a:prstGeom>
          <a:noFill/>
          <a:ln w="9525">
            <a:noFill/>
          </a:ln>
        </p:spPr>
        <p:txBody>
          <a:bodyPr anchor="b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支持第三方Radius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4" name="AutoShape 13"/>
          <p:cNvSpPr/>
          <p:nvPr/>
        </p:nvSpPr>
        <p:spPr>
          <a:xfrm rot="10800000">
            <a:off x="8131175" y="3863799"/>
            <a:ext cx="215900" cy="142875"/>
          </a:xfrm>
          <a:prstGeom prst="flowChartOnlineStorage">
            <a:avLst/>
          </a:prstGeom>
          <a:solidFill>
            <a:srgbClr val="F3BC13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buFont typeface="Arial" panose="020B0604020202020204" pitchFamily="34" charset="0"/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5" name="AutoShape 14"/>
          <p:cNvSpPr/>
          <p:nvPr/>
        </p:nvSpPr>
        <p:spPr>
          <a:xfrm rot="10800000">
            <a:off x="8118475" y="4554361"/>
            <a:ext cx="215900" cy="142875"/>
          </a:xfrm>
          <a:prstGeom prst="flowChartOnlineStorage">
            <a:avLst/>
          </a:prstGeom>
          <a:solidFill>
            <a:srgbClr val="F3BC13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buFont typeface="Arial" panose="020B0604020202020204" pitchFamily="34" charset="0"/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6" name="AutoShape 9"/>
          <p:cNvSpPr/>
          <p:nvPr/>
        </p:nvSpPr>
        <p:spPr>
          <a:xfrm rot="10800000">
            <a:off x="8118475" y="3174824"/>
            <a:ext cx="215900" cy="142875"/>
          </a:xfrm>
          <a:prstGeom prst="flowChartOnlineStorage">
            <a:avLst/>
          </a:prstGeom>
          <a:solidFill>
            <a:srgbClr val="F3BC13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buFont typeface="Arial" panose="020B0604020202020204" pitchFamily="34" charset="0"/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7" name="Text Box 10"/>
          <p:cNvSpPr txBox="1"/>
          <p:nvPr/>
        </p:nvSpPr>
        <p:spPr>
          <a:xfrm>
            <a:off x="8418512" y="3076399"/>
            <a:ext cx="2133918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b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buFont typeface="Arial" panose="020B0604020202020204" pitchFamily="34" charset="0"/>
              <a:buNone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支持各品牌</a:t>
            </a: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AC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对接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8" name="Text Box 11"/>
          <p:cNvSpPr txBox="1"/>
          <p:nvPr/>
        </p:nvSpPr>
        <p:spPr>
          <a:xfrm>
            <a:off x="8418512" y="5006799"/>
            <a:ext cx="3024188" cy="461962"/>
          </a:xfrm>
          <a:prstGeom prst="rect">
            <a:avLst/>
          </a:prstGeom>
          <a:noFill/>
          <a:ln w="9525">
            <a:noFill/>
          </a:ln>
        </p:spPr>
        <p:txBody>
          <a:bodyPr anchor="b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支持对接第三方系统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9" name="AutoShape 14"/>
          <p:cNvSpPr/>
          <p:nvPr/>
        </p:nvSpPr>
        <p:spPr>
          <a:xfrm rot="10800000">
            <a:off x="8129587" y="5202061"/>
            <a:ext cx="215900" cy="142875"/>
          </a:xfrm>
          <a:prstGeom prst="flowChartOnlineStorage">
            <a:avLst/>
          </a:prstGeom>
          <a:solidFill>
            <a:srgbClr val="F3BC13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buFont typeface="Arial" panose="020B0604020202020204" pitchFamily="34" charset="0"/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0" name="Text Box 11"/>
          <p:cNvSpPr txBox="1"/>
          <p:nvPr/>
        </p:nvSpPr>
        <p:spPr>
          <a:xfrm>
            <a:off x="8407400" y="5595761"/>
            <a:ext cx="3024187" cy="461963"/>
          </a:xfrm>
          <a:prstGeom prst="rect">
            <a:avLst/>
          </a:prstGeom>
          <a:noFill/>
          <a:ln w="9525">
            <a:noFill/>
          </a:ln>
        </p:spPr>
        <p:txBody>
          <a:bodyPr anchor="b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支持各种主流认证方式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1" name="AutoShape 14"/>
          <p:cNvSpPr/>
          <p:nvPr/>
        </p:nvSpPr>
        <p:spPr>
          <a:xfrm rot="10800000">
            <a:off x="8118475" y="5792611"/>
            <a:ext cx="215900" cy="142875"/>
          </a:xfrm>
          <a:prstGeom prst="flowChartOnlineStorage">
            <a:avLst/>
          </a:prstGeom>
          <a:solidFill>
            <a:srgbClr val="F3BC13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b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buFont typeface="Arial" panose="020B0604020202020204" pitchFamily="34" charset="0"/>
              <a:buNone/>
            </a:pP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11200" y="2471420"/>
            <a:ext cx="6806565" cy="358648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6695"/>
            <a:ext cx="9335770" cy="7867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zh-CN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统一认证系统主要功能</a:t>
            </a:r>
            <a:b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</a:br>
            <a:endParaRPr sz="1200" b="1" dirty="0">
              <a:ea typeface="微软雅黑" panose="020B0503020204020204" charset="-122"/>
            </a:endParaRPr>
          </a:p>
        </p:txBody>
      </p:sp>
      <p:sp>
        <p:nvSpPr>
          <p:cNvPr id="3" name="直接连接符 16"/>
          <p:cNvSpPr/>
          <p:nvPr>
            <p:custDataLst>
              <p:tags r:id="rId1"/>
            </p:custDataLst>
          </p:nvPr>
        </p:nvSpPr>
        <p:spPr>
          <a:xfrm flipH="1">
            <a:off x="7891161" y="4619877"/>
            <a:ext cx="1000748" cy="5019"/>
          </a:xfrm>
          <a:prstGeom prst="line">
            <a:avLst/>
          </a:prstGeom>
          <a:ln w="12700" cap="flat" cmpd="sng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5365" name="组合 19"/>
          <p:cNvGrpSpPr/>
          <p:nvPr/>
        </p:nvGrpSpPr>
        <p:grpSpPr>
          <a:xfrm flipH="1" flipV="1">
            <a:off x="6545017" y="5909004"/>
            <a:ext cx="1084421" cy="204166"/>
            <a:chOff x="0" y="0"/>
            <a:chExt cx="1505426" cy="262890"/>
          </a:xfrm>
        </p:grpSpPr>
        <p:sp>
          <p:nvSpPr>
            <p:cNvPr id="18438" name="直接连接符 20"/>
            <p:cNvSpPr/>
            <p:nvPr>
              <p:custDataLst>
                <p:tags r:id="rId2"/>
              </p:custDataLst>
            </p:nvPr>
          </p:nvSpPr>
          <p:spPr>
            <a:xfrm flipH="1" flipV="1">
              <a:off x="1154906" y="0"/>
              <a:ext cx="350520" cy="262890"/>
            </a:xfrm>
            <a:prstGeom prst="line">
              <a:avLst/>
            </a:prstGeom>
            <a:ln w="12700" cap="flat" cmpd="sng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39" name="直接连接符 21"/>
            <p:cNvSpPr/>
            <p:nvPr>
              <p:custDataLst>
                <p:tags r:id="rId3"/>
              </p:custDataLst>
            </p:nvPr>
          </p:nvSpPr>
          <p:spPr>
            <a:xfrm flipH="1">
              <a:off x="0" y="2381"/>
              <a:ext cx="1157287" cy="1"/>
            </a:xfrm>
            <a:prstGeom prst="line">
              <a:avLst/>
            </a:prstGeom>
            <a:ln w="12700" cap="flat" cmpd="sng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5368" name="直接连接符 17"/>
          <p:cNvSpPr/>
          <p:nvPr>
            <p:custDataLst>
              <p:tags r:id="rId4"/>
            </p:custDataLst>
          </p:nvPr>
        </p:nvSpPr>
        <p:spPr>
          <a:xfrm flipH="1">
            <a:off x="3521021" y="5192750"/>
            <a:ext cx="966441" cy="0"/>
          </a:xfrm>
          <a:prstGeom prst="line">
            <a:avLst/>
          </a:prstGeom>
          <a:ln w="12700" cap="flat" cmpd="sng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369" name="直接连接符 14"/>
          <p:cNvSpPr/>
          <p:nvPr>
            <p:custDataLst>
              <p:tags r:id="rId5"/>
            </p:custDataLst>
          </p:nvPr>
        </p:nvSpPr>
        <p:spPr>
          <a:xfrm flipH="1">
            <a:off x="3521021" y="3211338"/>
            <a:ext cx="644294" cy="0"/>
          </a:xfrm>
          <a:prstGeom prst="line">
            <a:avLst/>
          </a:prstGeom>
          <a:ln w="12700" cap="flat" cmpd="sng">
            <a:solidFill>
              <a:srgbClr val="A5A5A5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5370" name="组合 13"/>
          <p:cNvGrpSpPr/>
          <p:nvPr/>
        </p:nvGrpSpPr>
        <p:grpSpPr>
          <a:xfrm>
            <a:off x="4555238" y="1593075"/>
            <a:ext cx="1281893" cy="276125"/>
            <a:chOff x="0" y="0"/>
            <a:chExt cx="1505426" cy="262890"/>
          </a:xfrm>
        </p:grpSpPr>
        <p:sp>
          <p:nvSpPr>
            <p:cNvPr id="18443" name="直接连接符 9"/>
            <p:cNvSpPr/>
            <p:nvPr>
              <p:custDataLst>
                <p:tags r:id="rId6"/>
              </p:custDataLst>
            </p:nvPr>
          </p:nvSpPr>
          <p:spPr>
            <a:xfrm flipH="1" flipV="1">
              <a:off x="1154906" y="0"/>
              <a:ext cx="350520" cy="262890"/>
            </a:xfrm>
            <a:prstGeom prst="line">
              <a:avLst/>
            </a:prstGeom>
            <a:ln w="12700" cap="flat" cmpd="sng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44" name="直接连接符 12"/>
            <p:cNvSpPr/>
            <p:nvPr>
              <p:custDataLst>
                <p:tags r:id="rId7"/>
              </p:custDataLst>
            </p:nvPr>
          </p:nvSpPr>
          <p:spPr>
            <a:xfrm flipH="1">
              <a:off x="0" y="2381"/>
              <a:ext cx="1157287" cy="1"/>
            </a:xfrm>
            <a:prstGeom prst="line">
              <a:avLst/>
            </a:prstGeom>
            <a:ln w="12700" cap="flat" cmpd="sng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5373" name="组合 11"/>
          <p:cNvGrpSpPr/>
          <p:nvPr/>
        </p:nvGrpSpPr>
        <p:grpSpPr>
          <a:xfrm>
            <a:off x="6944981" y="2655740"/>
            <a:ext cx="1268505" cy="1107850"/>
            <a:chOff x="0" y="0"/>
            <a:chExt cx="1203960" cy="1051560"/>
          </a:xfrm>
        </p:grpSpPr>
        <p:sp>
          <p:nvSpPr>
            <p:cNvPr id="18446" name="六边形 1"/>
            <p:cNvSpPr/>
            <p:nvPr>
              <p:custDataLst>
                <p:tags r:id="rId8"/>
              </p:custDataLst>
            </p:nvPr>
          </p:nvSpPr>
          <p:spPr>
            <a:xfrm>
              <a:off x="0" y="0"/>
              <a:ext cx="1203960" cy="1051560"/>
            </a:xfrm>
            <a:prstGeom prst="hexagon">
              <a:avLst>
                <a:gd name="adj" fmla="val 24997"/>
                <a:gd name="vf" fmla="val 115470"/>
              </a:avLst>
            </a:prstGeom>
            <a:solidFill>
              <a:srgbClr val="64A0DC"/>
            </a:solidFill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endParaRPr lang="zh-CN" altLang="zh-CN" sz="253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8447" name="文本框 43"/>
            <p:cNvSpPr/>
            <p:nvPr>
              <p:custDataLst>
                <p:tags r:id="rId9"/>
              </p:custDataLst>
            </p:nvPr>
          </p:nvSpPr>
          <p:spPr>
            <a:xfrm>
              <a:off x="181503" y="171837"/>
              <a:ext cx="820724" cy="7021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4215" dirty="0">
                  <a:solidFill>
                    <a:srgbClr val="E7E7E7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rPr>
                <a:t>02</a:t>
              </a:r>
              <a:endParaRPr lang="zh-CN" altLang="en-US" sz="4215" baseline="-3000" dirty="0">
                <a:solidFill>
                  <a:srgbClr val="E7E7E7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376" name="组合 10"/>
          <p:cNvGrpSpPr/>
          <p:nvPr/>
        </p:nvGrpSpPr>
        <p:grpSpPr>
          <a:xfrm>
            <a:off x="5555984" y="1855812"/>
            <a:ext cx="1270179" cy="1107850"/>
            <a:chOff x="0" y="0"/>
            <a:chExt cx="1203960" cy="1051560"/>
          </a:xfrm>
        </p:grpSpPr>
        <p:sp>
          <p:nvSpPr>
            <p:cNvPr id="18449" name="六边形 7"/>
            <p:cNvSpPr/>
            <p:nvPr>
              <p:custDataLst>
                <p:tags r:id="rId10"/>
              </p:custDataLst>
            </p:nvPr>
          </p:nvSpPr>
          <p:spPr>
            <a:xfrm>
              <a:off x="0" y="0"/>
              <a:ext cx="1203960" cy="1051560"/>
            </a:xfrm>
            <a:prstGeom prst="hexagon">
              <a:avLst>
                <a:gd name="adj" fmla="val 24997"/>
                <a:gd name="vf" fmla="val 115470"/>
              </a:avLst>
            </a:prstGeom>
            <a:solidFill>
              <a:srgbClr val="0092C3"/>
            </a:solidFill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endParaRPr lang="zh-CN" altLang="zh-CN" sz="253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8450" name="文本框 44"/>
            <p:cNvSpPr/>
            <p:nvPr>
              <p:custDataLst>
                <p:tags r:id="rId11"/>
              </p:custDataLst>
            </p:nvPr>
          </p:nvSpPr>
          <p:spPr>
            <a:xfrm>
              <a:off x="160817" y="110282"/>
              <a:ext cx="882327" cy="82574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sz="4215" dirty="0">
                  <a:solidFill>
                    <a:srgbClr val="F2F2F2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rPr>
                <a:t>01</a:t>
              </a:r>
              <a:endParaRPr lang="zh-CN" altLang="en-US" sz="4215" baseline="-3000" dirty="0">
                <a:solidFill>
                  <a:srgbClr val="F2F2F2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379" name="组合 18"/>
          <p:cNvGrpSpPr/>
          <p:nvPr/>
        </p:nvGrpSpPr>
        <p:grpSpPr>
          <a:xfrm>
            <a:off x="6928246" y="4084900"/>
            <a:ext cx="1268505" cy="1107850"/>
            <a:chOff x="0" y="0"/>
            <a:chExt cx="1203960" cy="1051560"/>
          </a:xfrm>
        </p:grpSpPr>
        <p:sp>
          <p:nvSpPr>
            <p:cNvPr id="18452" name="六边形 5"/>
            <p:cNvSpPr/>
            <p:nvPr>
              <p:custDataLst>
                <p:tags r:id="rId12"/>
              </p:custDataLst>
            </p:nvPr>
          </p:nvSpPr>
          <p:spPr>
            <a:xfrm>
              <a:off x="0" y="0"/>
              <a:ext cx="1203960" cy="1051560"/>
            </a:xfrm>
            <a:prstGeom prst="hexagon">
              <a:avLst>
                <a:gd name="adj" fmla="val 24997"/>
                <a:gd name="vf" fmla="val 115470"/>
              </a:avLst>
            </a:prstGeom>
            <a:solidFill>
              <a:srgbClr val="C2DA3A"/>
            </a:solidFill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endParaRPr lang="zh-CN" altLang="zh-CN" sz="253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8453" name="文本框 45"/>
            <p:cNvSpPr/>
            <p:nvPr>
              <p:custDataLst>
                <p:tags r:id="rId13"/>
              </p:custDataLst>
            </p:nvPr>
          </p:nvSpPr>
          <p:spPr>
            <a:xfrm>
              <a:off x="138875" y="110282"/>
              <a:ext cx="926211" cy="82574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sz="4215" dirty="0">
                  <a:solidFill>
                    <a:srgbClr val="F2F2F2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rPr>
                <a:t>03</a:t>
              </a:r>
              <a:endParaRPr lang="zh-CN" altLang="en-US" sz="4215" baseline="-3000" dirty="0">
                <a:solidFill>
                  <a:srgbClr val="F2F2F2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382" name="组合 41"/>
          <p:cNvGrpSpPr/>
          <p:nvPr/>
        </p:nvGrpSpPr>
        <p:grpSpPr>
          <a:xfrm>
            <a:off x="4165315" y="4101635"/>
            <a:ext cx="1270178" cy="1107850"/>
            <a:chOff x="0" y="0"/>
            <a:chExt cx="1203960" cy="1051560"/>
          </a:xfrm>
        </p:grpSpPr>
        <p:sp>
          <p:nvSpPr>
            <p:cNvPr id="18455" name="六边形 4"/>
            <p:cNvSpPr/>
            <p:nvPr>
              <p:custDataLst>
                <p:tags r:id="rId14"/>
              </p:custDataLst>
            </p:nvPr>
          </p:nvSpPr>
          <p:spPr>
            <a:xfrm>
              <a:off x="0" y="0"/>
              <a:ext cx="1203960" cy="1051560"/>
            </a:xfrm>
            <a:prstGeom prst="hexagon">
              <a:avLst>
                <a:gd name="adj" fmla="val 24997"/>
                <a:gd name="vf" fmla="val 115470"/>
              </a:avLst>
            </a:prstGeom>
            <a:solidFill>
              <a:srgbClr val="64A0DC"/>
            </a:solidFill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endParaRPr lang="zh-CN" altLang="zh-CN" sz="253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8456" name="文本框 46"/>
            <p:cNvSpPr/>
            <p:nvPr>
              <p:custDataLst>
                <p:tags r:id="rId15"/>
              </p:custDataLst>
            </p:nvPr>
          </p:nvSpPr>
          <p:spPr>
            <a:xfrm>
              <a:off x="191617" y="110282"/>
              <a:ext cx="820725" cy="82574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lnSpc>
                  <a:spcPct val="120000"/>
                </a:lnSpc>
                <a:buFont typeface="Arial" panose="020B0604020202020204" pitchFamily="34" charset="0"/>
                <a:buNone/>
              </a:pPr>
              <a:r>
                <a:rPr lang="en-US" altLang="zh-CN" sz="4215" dirty="0">
                  <a:solidFill>
                    <a:srgbClr val="F2F2F2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rPr>
                <a:t>05</a:t>
              </a:r>
              <a:endParaRPr lang="zh-CN" altLang="en-US" sz="4215" baseline="-3000" dirty="0">
                <a:solidFill>
                  <a:srgbClr val="F2F2F2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385" name="组合 22"/>
          <p:cNvGrpSpPr/>
          <p:nvPr/>
        </p:nvGrpSpPr>
        <p:grpSpPr>
          <a:xfrm>
            <a:off x="4165315" y="2655740"/>
            <a:ext cx="1270178" cy="1107850"/>
            <a:chOff x="0" y="0"/>
            <a:chExt cx="1203960" cy="1051560"/>
          </a:xfrm>
        </p:grpSpPr>
        <p:sp>
          <p:nvSpPr>
            <p:cNvPr id="18458" name="六边形 3"/>
            <p:cNvSpPr/>
            <p:nvPr>
              <p:custDataLst>
                <p:tags r:id="rId16"/>
              </p:custDataLst>
            </p:nvPr>
          </p:nvSpPr>
          <p:spPr>
            <a:xfrm>
              <a:off x="0" y="0"/>
              <a:ext cx="1203960" cy="1051560"/>
            </a:xfrm>
            <a:prstGeom prst="hexagon">
              <a:avLst>
                <a:gd name="adj" fmla="val 24997"/>
                <a:gd name="vf" fmla="val 115470"/>
              </a:avLst>
            </a:prstGeom>
            <a:solidFill>
              <a:srgbClr val="C2DA3A"/>
            </a:solidFill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endParaRPr lang="zh-CN" altLang="zh-CN" sz="253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8459" name="文本框 47"/>
            <p:cNvSpPr/>
            <p:nvPr>
              <p:custDataLst>
                <p:tags r:id="rId17"/>
              </p:custDataLst>
            </p:nvPr>
          </p:nvSpPr>
          <p:spPr>
            <a:xfrm>
              <a:off x="181503" y="171837"/>
              <a:ext cx="820724" cy="70218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4215" dirty="0">
                  <a:solidFill>
                    <a:srgbClr val="E7E7E7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rPr>
                <a:t>06</a:t>
              </a:r>
              <a:endParaRPr lang="zh-CN" altLang="en-US" sz="4215" baseline="-3000" dirty="0">
                <a:solidFill>
                  <a:srgbClr val="E7E7E7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388" name="组合 66"/>
          <p:cNvGrpSpPr/>
          <p:nvPr/>
        </p:nvGrpSpPr>
        <p:grpSpPr>
          <a:xfrm>
            <a:off x="5555984" y="4827929"/>
            <a:ext cx="1270179" cy="1109524"/>
            <a:chOff x="0" y="0"/>
            <a:chExt cx="1203960" cy="1051560"/>
          </a:xfrm>
        </p:grpSpPr>
        <p:sp>
          <p:nvSpPr>
            <p:cNvPr id="18461" name="六边形 8"/>
            <p:cNvSpPr/>
            <p:nvPr>
              <p:custDataLst>
                <p:tags r:id="rId18"/>
              </p:custDataLst>
            </p:nvPr>
          </p:nvSpPr>
          <p:spPr>
            <a:xfrm>
              <a:off x="0" y="0"/>
              <a:ext cx="1203960" cy="1051560"/>
            </a:xfrm>
            <a:prstGeom prst="hexagon">
              <a:avLst>
                <a:gd name="adj" fmla="val 24997"/>
                <a:gd name="vf" fmla="val 115470"/>
              </a:avLst>
            </a:prstGeom>
            <a:solidFill>
              <a:srgbClr val="0092C3"/>
            </a:solidFill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endParaRPr lang="zh-CN" altLang="zh-CN" sz="253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sp>
          <p:nvSpPr>
            <p:cNvPr id="18462" name="文本框 48"/>
            <p:cNvSpPr/>
            <p:nvPr>
              <p:custDataLst>
                <p:tags r:id="rId19"/>
              </p:custDataLst>
            </p:nvPr>
          </p:nvSpPr>
          <p:spPr>
            <a:xfrm>
              <a:off x="167429" y="171837"/>
              <a:ext cx="820724" cy="701127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 algn="ctr">
                <a:buFont typeface="Arial" panose="020B0604020202020204" pitchFamily="34" charset="0"/>
                <a:buNone/>
              </a:pPr>
              <a:r>
                <a:rPr lang="en-US" altLang="zh-CN" sz="4215" dirty="0">
                  <a:solidFill>
                    <a:srgbClr val="E7E7E7"/>
                  </a:solidFill>
                  <a:latin typeface="Arial" panose="020B0604020202020204" pitchFamily="34" charset="0"/>
                  <a:ea typeface="宋体" panose="02010600030101010101" pitchFamily="2" charset="-122"/>
                  <a:sym typeface="Arial" panose="020B0604020202020204" pitchFamily="34" charset="0"/>
                </a:rPr>
                <a:t>04</a:t>
              </a:r>
              <a:endParaRPr lang="zh-CN" altLang="en-US" sz="4215" baseline="-3000" dirty="0">
                <a:solidFill>
                  <a:srgbClr val="E7E7E7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5391" name="组合 2"/>
          <p:cNvGrpSpPr/>
          <p:nvPr/>
        </p:nvGrpSpPr>
        <p:grpSpPr>
          <a:xfrm>
            <a:off x="5196185" y="3064071"/>
            <a:ext cx="1989779" cy="1678511"/>
            <a:chOff x="0" y="0"/>
            <a:chExt cx="1887055" cy="1592580"/>
          </a:xfrm>
        </p:grpSpPr>
        <p:sp>
          <p:nvSpPr>
            <p:cNvPr id="18464" name="六边形 6"/>
            <p:cNvSpPr/>
            <p:nvPr>
              <p:custDataLst>
                <p:tags r:id="rId20"/>
              </p:custDataLst>
            </p:nvPr>
          </p:nvSpPr>
          <p:spPr>
            <a:xfrm>
              <a:off x="0" y="0"/>
              <a:ext cx="1887055" cy="1592580"/>
            </a:xfrm>
            <a:prstGeom prst="hexagon">
              <a:avLst>
                <a:gd name="adj" fmla="val 24997"/>
                <a:gd name="vf" fmla="val 115470"/>
              </a:avLst>
            </a:prstGeom>
            <a:solidFill>
              <a:srgbClr val="43CBB3"/>
            </a:solidFill>
            <a:ln w="9525">
              <a:noFill/>
            </a:ln>
          </p:spPr>
          <p:txBody>
            <a:bodyPr anchor="ctr"/>
            <a:p>
              <a:pPr algn="ctr">
                <a:buFont typeface="Arial" panose="020B0604020202020204" pitchFamily="34" charset="0"/>
                <a:buNone/>
              </a:pPr>
              <a:endParaRPr lang="zh-CN" altLang="zh-CN" sz="2530" dirty="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  <p:grpSp>
          <p:nvGrpSpPr>
            <p:cNvPr id="18465" name="组合 49"/>
            <p:cNvGrpSpPr/>
            <p:nvPr/>
          </p:nvGrpSpPr>
          <p:grpSpPr>
            <a:xfrm>
              <a:off x="445971" y="443715"/>
              <a:ext cx="966085" cy="648000"/>
              <a:chOff x="0" y="0"/>
              <a:chExt cx="935038" cy="568325"/>
            </a:xfrm>
          </p:grpSpPr>
          <p:sp>
            <p:nvSpPr>
              <p:cNvPr id="18466" name="Freeform 8"/>
              <p:cNvSpPr/>
              <p:nvPr>
                <p:custDataLst>
                  <p:tags r:id="rId21"/>
                </p:custDataLst>
              </p:nvPr>
            </p:nvSpPr>
            <p:spPr>
              <a:xfrm>
                <a:off x="87313" y="485775"/>
                <a:ext cx="112713" cy="82550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rect l="0" t="0" r="0" b="0"/>
                <a:pathLst>
                  <a:path w="30" h="22">
                    <a:moveTo>
                      <a:pt x="30" y="19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30" y="0"/>
                      <a:pt x="0" y="22"/>
                      <a:pt x="1" y="22"/>
                    </a:cubicBezTo>
                    <a:cubicBezTo>
                      <a:pt x="27" y="22"/>
                      <a:pt x="27" y="22"/>
                      <a:pt x="27" y="22"/>
                    </a:cubicBezTo>
                    <a:cubicBezTo>
                      <a:pt x="29" y="22"/>
                      <a:pt x="30" y="21"/>
                      <a:pt x="30" y="19"/>
                    </a:cubicBez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</a:ln>
            </p:spPr>
            <p:txBody>
              <a:bodyPr/>
              <a:p>
                <a:endParaRPr lang="zh-CN" altLang="en-US" sz="1900"/>
              </a:p>
            </p:txBody>
          </p:sp>
          <p:sp>
            <p:nvSpPr>
              <p:cNvPr id="18467" name="Freeform 9"/>
              <p:cNvSpPr/>
              <p:nvPr>
                <p:custDataLst>
                  <p:tags r:id="rId22"/>
                </p:custDataLst>
              </p:nvPr>
            </p:nvSpPr>
            <p:spPr>
              <a:xfrm>
                <a:off x="235744" y="368300"/>
                <a:ext cx="120650" cy="200025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0" y="2147483646"/>
                  </a:cxn>
                  <a:cxn ang="0">
                    <a:pos x="0" y="2147483646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rect l="0" t="0" r="0" b="0"/>
                <a:pathLst>
                  <a:path w="32" h="53">
                    <a:moveTo>
                      <a:pt x="29" y="53"/>
                    </a:moveTo>
                    <a:cubicBezTo>
                      <a:pt x="30" y="53"/>
                      <a:pt x="32" y="52"/>
                      <a:pt x="32" y="5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0" y="52"/>
                      <a:pt x="1" y="53"/>
                      <a:pt x="2" y="53"/>
                    </a:cubicBezTo>
                    <a:lnTo>
                      <a:pt x="29" y="53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</a:ln>
            </p:spPr>
            <p:txBody>
              <a:bodyPr/>
              <a:p>
                <a:endParaRPr lang="zh-CN" altLang="en-US" sz="1900"/>
              </a:p>
            </p:txBody>
          </p:sp>
          <p:sp>
            <p:nvSpPr>
              <p:cNvPr id="18468" name="Freeform 10"/>
              <p:cNvSpPr/>
              <p:nvPr>
                <p:custDataLst>
                  <p:tags r:id="rId23"/>
                </p:custDataLst>
              </p:nvPr>
            </p:nvSpPr>
            <p:spPr>
              <a:xfrm>
                <a:off x="392112" y="274637"/>
                <a:ext cx="120650" cy="293688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0" y="2147483646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rect l="0" t="0" r="0" b="0"/>
                <a:pathLst>
                  <a:path w="32" h="78">
                    <a:moveTo>
                      <a:pt x="29" y="78"/>
                    </a:moveTo>
                    <a:cubicBezTo>
                      <a:pt x="31" y="78"/>
                      <a:pt x="32" y="77"/>
                      <a:pt x="32" y="75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77"/>
                      <a:pt x="1" y="78"/>
                      <a:pt x="3" y="78"/>
                    </a:cubicBezTo>
                    <a:lnTo>
                      <a:pt x="29" y="78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</a:ln>
            </p:spPr>
            <p:txBody>
              <a:bodyPr/>
              <a:p>
                <a:endParaRPr lang="zh-CN" altLang="en-US" sz="1900"/>
              </a:p>
            </p:txBody>
          </p:sp>
          <p:sp>
            <p:nvSpPr>
              <p:cNvPr id="18469" name="Freeform 11"/>
              <p:cNvSpPr/>
              <p:nvPr>
                <p:custDataLst>
                  <p:tags r:id="rId24"/>
                </p:custDataLst>
              </p:nvPr>
            </p:nvSpPr>
            <p:spPr>
              <a:xfrm>
                <a:off x="548481" y="315912"/>
                <a:ext cx="120650" cy="252413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0" y="2147483646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rect l="0" t="0" r="0" b="0"/>
                <a:pathLst>
                  <a:path w="32" h="67">
                    <a:moveTo>
                      <a:pt x="30" y="67"/>
                    </a:moveTo>
                    <a:cubicBezTo>
                      <a:pt x="31" y="67"/>
                      <a:pt x="32" y="66"/>
                      <a:pt x="32" y="64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13" y="16"/>
                      <a:pt x="8" y="15"/>
                      <a:pt x="5" y="12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64"/>
                      <a:pt x="0" y="64"/>
                      <a:pt x="0" y="64"/>
                    </a:cubicBezTo>
                    <a:cubicBezTo>
                      <a:pt x="0" y="66"/>
                      <a:pt x="2" y="67"/>
                      <a:pt x="3" y="67"/>
                    </a:cubicBezTo>
                    <a:lnTo>
                      <a:pt x="30" y="67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</a:ln>
            </p:spPr>
            <p:txBody>
              <a:bodyPr/>
              <a:p>
                <a:endParaRPr lang="zh-CN" altLang="en-US" sz="1900"/>
              </a:p>
            </p:txBody>
          </p:sp>
          <p:sp>
            <p:nvSpPr>
              <p:cNvPr id="18470" name="Freeform 12"/>
              <p:cNvSpPr/>
              <p:nvPr>
                <p:custDataLst>
                  <p:tags r:id="rId25"/>
                </p:custDataLst>
              </p:nvPr>
            </p:nvSpPr>
            <p:spPr>
              <a:xfrm>
                <a:off x="704850" y="195262"/>
                <a:ext cx="120650" cy="373063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0" y="2147483646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rect l="0" t="0" r="0" b="0"/>
                <a:pathLst>
                  <a:path w="32" h="99">
                    <a:moveTo>
                      <a:pt x="29" y="99"/>
                    </a:moveTo>
                    <a:cubicBezTo>
                      <a:pt x="31" y="99"/>
                      <a:pt x="32" y="98"/>
                      <a:pt x="32" y="96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98"/>
                      <a:pt x="1" y="99"/>
                      <a:pt x="3" y="99"/>
                    </a:cubicBezTo>
                    <a:lnTo>
                      <a:pt x="29" y="99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</a:ln>
            </p:spPr>
            <p:txBody>
              <a:bodyPr/>
              <a:p>
                <a:endParaRPr lang="zh-CN" altLang="en-US" sz="1900"/>
              </a:p>
            </p:txBody>
          </p:sp>
          <p:sp>
            <p:nvSpPr>
              <p:cNvPr id="18471" name="Freeform 13"/>
              <p:cNvSpPr/>
              <p:nvPr>
                <p:custDataLst>
                  <p:tags r:id="rId26"/>
                </p:custDataLst>
              </p:nvPr>
            </p:nvSpPr>
            <p:spPr>
              <a:xfrm>
                <a:off x="0" y="0"/>
                <a:ext cx="935038" cy="541338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0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rect l="0" t="0" r="0" b="0"/>
                <a:pathLst>
                  <a:path w="248" h="144">
                    <a:moveTo>
                      <a:pt x="248" y="8"/>
                    </a:moveTo>
                    <a:cubicBezTo>
                      <a:pt x="248" y="6"/>
                      <a:pt x="247" y="4"/>
                      <a:pt x="245" y="2"/>
                    </a:cubicBezTo>
                    <a:cubicBezTo>
                      <a:pt x="243" y="1"/>
                      <a:pt x="241" y="0"/>
                      <a:pt x="239" y="0"/>
                    </a:cubicBezTo>
                    <a:cubicBezTo>
                      <a:pt x="230" y="0"/>
                      <a:pt x="230" y="0"/>
                      <a:pt x="230" y="0"/>
                    </a:cubicBezTo>
                    <a:cubicBezTo>
                      <a:pt x="200" y="0"/>
                      <a:pt x="200" y="0"/>
                      <a:pt x="200" y="0"/>
                    </a:cubicBezTo>
                    <a:cubicBezTo>
                      <a:pt x="199" y="0"/>
                      <a:pt x="198" y="0"/>
                      <a:pt x="197" y="1"/>
                    </a:cubicBezTo>
                    <a:cubicBezTo>
                      <a:pt x="197" y="1"/>
                      <a:pt x="196" y="1"/>
                      <a:pt x="196" y="1"/>
                    </a:cubicBezTo>
                    <a:cubicBezTo>
                      <a:pt x="193" y="2"/>
                      <a:pt x="191" y="5"/>
                      <a:pt x="191" y="8"/>
                    </a:cubicBezTo>
                    <a:cubicBezTo>
                      <a:pt x="191" y="12"/>
                      <a:pt x="194" y="15"/>
                      <a:pt x="197" y="16"/>
                    </a:cubicBezTo>
                    <a:cubicBezTo>
                      <a:pt x="198" y="17"/>
                      <a:pt x="199" y="17"/>
                      <a:pt x="200" y="17"/>
                    </a:cubicBezTo>
                    <a:cubicBezTo>
                      <a:pt x="210" y="17"/>
                      <a:pt x="210" y="17"/>
                      <a:pt x="210" y="17"/>
                    </a:cubicBezTo>
                    <a:cubicBezTo>
                      <a:pt x="215" y="17"/>
                      <a:pt x="215" y="17"/>
                      <a:pt x="215" y="17"/>
                    </a:cubicBezTo>
                    <a:cubicBezTo>
                      <a:pt x="206" y="24"/>
                      <a:pt x="206" y="24"/>
                      <a:pt x="206" y="24"/>
                    </a:cubicBezTo>
                    <a:cubicBezTo>
                      <a:pt x="189" y="39"/>
                      <a:pt x="189" y="39"/>
                      <a:pt x="189" y="39"/>
                    </a:cubicBezTo>
                    <a:cubicBezTo>
                      <a:pt x="179" y="47"/>
                      <a:pt x="179" y="47"/>
                      <a:pt x="179" y="47"/>
                    </a:cubicBezTo>
                    <a:cubicBezTo>
                      <a:pt x="166" y="57"/>
                      <a:pt x="166" y="57"/>
                      <a:pt x="166" y="57"/>
                    </a:cubicBezTo>
                    <a:cubicBezTo>
                      <a:pt x="158" y="63"/>
                      <a:pt x="158" y="63"/>
                      <a:pt x="158" y="63"/>
                    </a:cubicBezTo>
                    <a:cubicBezTo>
                      <a:pt x="150" y="55"/>
                      <a:pt x="150" y="55"/>
                      <a:pt x="150" y="55"/>
                    </a:cubicBezTo>
                    <a:cubicBezTo>
                      <a:pt x="146" y="52"/>
                      <a:pt x="146" y="52"/>
                      <a:pt x="146" y="52"/>
                    </a:cubicBezTo>
                    <a:cubicBezTo>
                      <a:pt x="136" y="42"/>
                      <a:pt x="136" y="42"/>
                      <a:pt x="136" y="42"/>
                    </a:cubicBezTo>
                    <a:cubicBezTo>
                      <a:pt x="134" y="40"/>
                      <a:pt x="134" y="40"/>
                      <a:pt x="134" y="40"/>
                    </a:cubicBezTo>
                    <a:cubicBezTo>
                      <a:pt x="131" y="37"/>
                      <a:pt x="127" y="36"/>
                      <a:pt x="123" y="39"/>
                    </a:cubicBezTo>
                    <a:cubicBezTo>
                      <a:pt x="114" y="46"/>
                      <a:pt x="114" y="46"/>
                      <a:pt x="114" y="46"/>
                    </a:cubicBezTo>
                    <a:cubicBezTo>
                      <a:pt x="104" y="54"/>
                      <a:pt x="104" y="54"/>
                      <a:pt x="104" y="54"/>
                    </a:cubicBezTo>
                    <a:cubicBezTo>
                      <a:pt x="97" y="58"/>
                      <a:pt x="97" y="58"/>
                      <a:pt x="97" y="58"/>
                    </a:cubicBezTo>
                    <a:cubicBezTo>
                      <a:pt x="94" y="61"/>
                      <a:pt x="94" y="61"/>
                      <a:pt x="94" y="61"/>
                    </a:cubicBezTo>
                    <a:cubicBezTo>
                      <a:pt x="62" y="85"/>
                      <a:pt x="62" y="85"/>
                      <a:pt x="62" y="85"/>
                    </a:cubicBezTo>
                    <a:cubicBezTo>
                      <a:pt x="61" y="86"/>
                      <a:pt x="61" y="86"/>
                      <a:pt x="61" y="86"/>
                    </a:cubicBezTo>
                    <a:cubicBezTo>
                      <a:pt x="51" y="93"/>
                      <a:pt x="51" y="93"/>
                      <a:pt x="51" y="93"/>
                    </a:cubicBezTo>
                    <a:cubicBezTo>
                      <a:pt x="9" y="124"/>
                      <a:pt x="9" y="124"/>
                      <a:pt x="9" y="124"/>
                    </a:cubicBezTo>
                    <a:cubicBezTo>
                      <a:pt x="4" y="128"/>
                      <a:pt x="4" y="128"/>
                      <a:pt x="4" y="128"/>
                    </a:cubicBezTo>
                    <a:cubicBezTo>
                      <a:pt x="1" y="131"/>
                      <a:pt x="0" y="136"/>
                      <a:pt x="3" y="140"/>
                    </a:cubicBezTo>
                    <a:cubicBezTo>
                      <a:pt x="5" y="143"/>
                      <a:pt x="8" y="144"/>
                      <a:pt x="11" y="143"/>
                    </a:cubicBezTo>
                    <a:cubicBezTo>
                      <a:pt x="12" y="143"/>
                      <a:pt x="14" y="143"/>
                      <a:pt x="15" y="142"/>
                    </a:cubicBezTo>
                    <a:cubicBezTo>
                      <a:pt x="51" y="114"/>
                      <a:pt x="51" y="114"/>
                      <a:pt x="51" y="114"/>
                    </a:cubicBezTo>
                    <a:cubicBezTo>
                      <a:pt x="61" y="107"/>
                      <a:pt x="61" y="107"/>
                      <a:pt x="61" y="107"/>
                    </a:cubicBezTo>
                    <a:cubicBezTo>
                      <a:pt x="62" y="107"/>
                      <a:pt x="62" y="107"/>
                      <a:pt x="62" y="107"/>
                    </a:cubicBezTo>
                    <a:cubicBezTo>
                      <a:pt x="94" y="82"/>
                      <a:pt x="94" y="82"/>
                      <a:pt x="94" y="82"/>
                    </a:cubicBezTo>
                    <a:cubicBezTo>
                      <a:pt x="98" y="80"/>
                      <a:pt x="98" y="80"/>
                      <a:pt x="98" y="80"/>
                    </a:cubicBezTo>
                    <a:cubicBezTo>
                      <a:pt x="104" y="75"/>
                      <a:pt x="104" y="75"/>
                      <a:pt x="104" y="75"/>
                    </a:cubicBezTo>
                    <a:cubicBezTo>
                      <a:pt x="114" y="67"/>
                      <a:pt x="114" y="67"/>
                      <a:pt x="114" y="67"/>
                    </a:cubicBezTo>
                    <a:cubicBezTo>
                      <a:pt x="127" y="57"/>
                      <a:pt x="127" y="57"/>
                      <a:pt x="127" y="57"/>
                    </a:cubicBezTo>
                    <a:cubicBezTo>
                      <a:pt x="136" y="66"/>
                      <a:pt x="136" y="66"/>
                      <a:pt x="136" y="66"/>
                    </a:cubicBezTo>
                    <a:cubicBezTo>
                      <a:pt x="146" y="76"/>
                      <a:pt x="146" y="76"/>
                      <a:pt x="146" y="76"/>
                    </a:cubicBezTo>
                    <a:cubicBezTo>
                      <a:pt x="150" y="79"/>
                      <a:pt x="150" y="79"/>
                      <a:pt x="150" y="79"/>
                    </a:cubicBezTo>
                    <a:cubicBezTo>
                      <a:pt x="151" y="81"/>
                      <a:pt x="151" y="81"/>
                      <a:pt x="151" y="81"/>
                    </a:cubicBezTo>
                    <a:cubicBezTo>
                      <a:pt x="154" y="84"/>
                      <a:pt x="159" y="84"/>
                      <a:pt x="162" y="82"/>
                    </a:cubicBezTo>
                    <a:cubicBezTo>
                      <a:pt x="166" y="79"/>
                      <a:pt x="166" y="79"/>
                      <a:pt x="166" y="79"/>
                    </a:cubicBezTo>
                    <a:cubicBezTo>
                      <a:pt x="179" y="69"/>
                      <a:pt x="179" y="69"/>
                      <a:pt x="179" y="69"/>
                    </a:cubicBezTo>
                    <a:cubicBezTo>
                      <a:pt x="189" y="61"/>
                      <a:pt x="189" y="61"/>
                      <a:pt x="189" y="61"/>
                    </a:cubicBezTo>
                    <a:cubicBezTo>
                      <a:pt x="202" y="51"/>
                      <a:pt x="202" y="51"/>
                      <a:pt x="202" y="51"/>
                    </a:cubicBezTo>
                    <a:cubicBezTo>
                      <a:pt x="230" y="27"/>
                      <a:pt x="230" y="27"/>
                      <a:pt x="230" y="27"/>
                    </a:cubicBezTo>
                    <a:cubicBezTo>
                      <a:pt x="231" y="26"/>
                      <a:pt x="231" y="26"/>
                      <a:pt x="231" y="26"/>
                    </a:cubicBezTo>
                    <a:cubicBezTo>
                      <a:pt x="231" y="46"/>
                      <a:pt x="231" y="46"/>
                      <a:pt x="231" y="46"/>
                    </a:cubicBezTo>
                    <a:cubicBezTo>
                      <a:pt x="231" y="50"/>
                      <a:pt x="234" y="54"/>
                      <a:pt x="239" y="54"/>
                    </a:cubicBezTo>
                    <a:cubicBezTo>
                      <a:pt x="244" y="54"/>
                      <a:pt x="248" y="50"/>
                      <a:pt x="248" y="46"/>
                    </a:cubicBezTo>
                    <a:lnTo>
                      <a:pt x="248" y="8"/>
                    </a:lnTo>
                    <a:close/>
                  </a:path>
                </a:pathLst>
              </a:custGeom>
              <a:solidFill>
                <a:srgbClr val="F2F2F2"/>
              </a:solidFill>
              <a:ln w="9525">
                <a:noFill/>
              </a:ln>
            </p:spPr>
            <p:txBody>
              <a:bodyPr/>
              <a:p>
                <a:endParaRPr lang="zh-CN" altLang="en-US" sz="1900"/>
              </a:p>
            </p:txBody>
          </p:sp>
        </p:grpSp>
      </p:grpSp>
      <p:sp>
        <p:nvSpPr>
          <p:cNvPr id="15400" name="矩形 65"/>
          <p:cNvSpPr/>
          <p:nvPr>
            <p:custDataLst>
              <p:tags r:id="rId27"/>
            </p:custDataLst>
          </p:nvPr>
        </p:nvSpPr>
        <p:spPr>
          <a:xfrm>
            <a:off x="2464249" y="1347071"/>
            <a:ext cx="2067560" cy="419100"/>
          </a:xfrm>
          <a:prstGeom prst="rect">
            <a:avLst/>
          </a:prstGeom>
          <a:noFill/>
          <a:ln w="9525">
            <a:noFill/>
          </a:ln>
        </p:spPr>
        <p:txBody>
          <a:bodyPr wrap="none" lIns="96383" tIns="48192" rIns="96383" bIns="48192" anchor="t">
            <a:spAutoFit/>
          </a:bodyPr>
          <a:p>
            <a:pPr algn="r">
              <a:buFont typeface="Arial" panose="020B0604020202020204" pitchFamily="34" charset="0"/>
              <a:buNone/>
            </a:pPr>
            <a:r>
              <a:rPr lang="zh-CN" altLang="en-US" sz="211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自助及代理系统</a:t>
            </a:r>
            <a:endParaRPr lang="en-US" altLang="zh-CN" sz="2110" b="1" dirty="0">
              <a:solidFill>
                <a:srgbClr val="595959"/>
              </a:solidFill>
              <a:latin typeface="微软雅黑" panose="020B0503020204020204" charset="-122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15401" name="矩形 47"/>
          <p:cNvSpPr/>
          <p:nvPr>
            <p:custDataLst>
              <p:tags r:id="rId28"/>
            </p:custDataLst>
          </p:nvPr>
        </p:nvSpPr>
        <p:spPr>
          <a:xfrm>
            <a:off x="1121237" y="1731974"/>
            <a:ext cx="3428981" cy="641350"/>
          </a:xfrm>
          <a:prstGeom prst="rect">
            <a:avLst/>
          </a:prstGeom>
          <a:noFill/>
          <a:ln w="9525">
            <a:noFill/>
          </a:ln>
        </p:spPr>
        <p:txBody>
          <a:bodyPr lIns="96383" tIns="48192" rIns="96383" bIns="48192" anchor="t">
            <a:spAutoFit/>
          </a:bodyPr>
          <a:p>
            <a:pPr algn="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用户自肋开户、交费、查询，自助改密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管理员自定义代理商，代理商折扣</a:t>
            </a:r>
            <a:endParaRPr lang="zh-CN" altLang="en-US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5402" name="矩形 69"/>
          <p:cNvSpPr/>
          <p:nvPr>
            <p:custDataLst>
              <p:tags r:id="rId29"/>
            </p:custDataLst>
          </p:nvPr>
        </p:nvSpPr>
        <p:spPr>
          <a:xfrm>
            <a:off x="2173697" y="2776231"/>
            <a:ext cx="1263650" cy="419100"/>
          </a:xfrm>
          <a:prstGeom prst="rect">
            <a:avLst/>
          </a:prstGeom>
          <a:noFill/>
          <a:ln w="9525">
            <a:noFill/>
          </a:ln>
        </p:spPr>
        <p:txBody>
          <a:bodyPr wrap="none" lIns="96383" tIns="48192" rIns="96383" bIns="48192" anchor="t">
            <a:spAutoFit/>
          </a:bodyPr>
          <a:p>
            <a:pPr algn="r">
              <a:buFont typeface="Arial" panose="020B0604020202020204" pitchFamily="34" charset="0"/>
              <a:buNone/>
            </a:pPr>
            <a:r>
              <a:rPr lang="zh-CN" altLang="en-US" sz="211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辅助功能</a:t>
            </a:r>
            <a:endParaRPr lang="en-US" altLang="zh-CN" sz="2110" b="1" dirty="0">
              <a:solidFill>
                <a:srgbClr val="595959"/>
              </a:solidFill>
              <a:latin typeface="微软雅黑" panose="020B0503020204020204" charset="-122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15403" name="矩形 47"/>
          <p:cNvSpPr/>
          <p:nvPr>
            <p:custDataLst>
              <p:tags r:id="rId30"/>
            </p:custDataLst>
          </p:nvPr>
        </p:nvSpPr>
        <p:spPr>
          <a:xfrm>
            <a:off x="284422" y="3161134"/>
            <a:ext cx="3152925" cy="1460500"/>
          </a:xfrm>
          <a:prstGeom prst="rect">
            <a:avLst/>
          </a:prstGeom>
          <a:noFill/>
          <a:ln w="9525">
            <a:noFill/>
          </a:ln>
        </p:spPr>
        <p:txBody>
          <a:bodyPr wrap="square" lIns="96383" tIns="48192" rIns="96383" bIns="48192" anchor="t">
            <a:spAutoFit/>
          </a:bodyPr>
          <a:p>
            <a:pPr algn="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工单管理、工作流功能、日志管理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支付宝、微信、全民金报支付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数据自动备份，邮件备份，恢复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短信发送，界面自定义、计划任务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20000"/>
              </a:lnSpc>
              <a:buFont typeface="Arial" panose="020B0604020202020204" pitchFamily="34" charset="0"/>
              <a:buNone/>
            </a:pPr>
            <a:endParaRPr lang="zh-CN" altLang="en-US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5404" name="矩形 72"/>
          <p:cNvSpPr/>
          <p:nvPr>
            <p:custDataLst>
              <p:tags r:id="rId31"/>
            </p:custDataLst>
          </p:nvPr>
        </p:nvSpPr>
        <p:spPr>
          <a:xfrm>
            <a:off x="1632677" y="4941727"/>
            <a:ext cx="1804670" cy="419100"/>
          </a:xfrm>
          <a:prstGeom prst="rect">
            <a:avLst/>
          </a:prstGeom>
          <a:noFill/>
          <a:ln w="9525">
            <a:noFill/>
          </a:ln>
        </p:spPr>
        <p:txBody>
          <a:bodyPr wrap="none" lIns="96383" tIns="48192" rIns="96383" bIns="48192" anchor="t">
            <a:spAutoFit/>
          </a:bodyPr>
          <a:p>
            <a:pPr algn="r">
              <a:buFont typeface="Arial" panose="020B0604020202020204" pitchFamily="34" charset="0"/>
              <a:buNone/>
            </a:pPr>
            <a:r>
              <a:rPr lang="en-US" altLang="zh-CN" sz="211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Portal</a:t>
            </a:r>
            <a:r>
              <a:rPr lang="zh-CN" altLang="en-US" sz="211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服务器</a:t>
            </a:r>
            <a:endParaRPr lang="en-US" altLang="zh-CN" sz="2110" b="1" dirty="0">
              <a:solidFill>
                <a:srgbClr val="595959"/>
              </a:solidFill>
              <a:latin typeface="微软雅黑" panose="020B0503020204020204" charset="-122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15405" name="矩形 47"/>
          <p:cNvSpPr/>
          <p:nvPr>
            <p:custDataLst>
              <p:tags r:id="rId32"/>
            </p:custDataLst>
          </p:nvPr>
        </p:nvSpPr>
        <p:spPr>
          <a:xfrm>
            <a:off x="526591" y="5326629"/>
            <a:ext cx="2910756" cy="1460500"/>
          </a:xfrm>
          <a:prstGeom prst="rect">
            <a:avLst/>
          </a:prstGeom>
          <a:noFill/>
          <a:ln w="9525">
            <a:noFill/>
          </a:ln>
        </p:spPr>
        <p:txBody>
          <a:bodyPr wrap="square" lIns="96383" tIns="48192" rIns="96383" bIns="48192" anchor="t">
            <a:spAutoFit/>
          </a:bodyPr>
          <a:p>
            <a:pPr algn="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高性能</a:t>
            </a:r>
            <a:r>
              <a:rPr lang="en-US" altLang="zh-CN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PORTAL</a:t>
            </a: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服务器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支持</a:t>
            </a:r>
            <a:r>
              <a:rPr lang="en-US" altLang="zh-CN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CMCC </a:t>
            </a: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等多种</a:t>
            </a:r>
            <a:r>
              <a:rPr lang="en-US" altLang="zh-CN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PORTAL</a:t>
            </a: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协议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支持源码级自定义</a:t>
            </a:r>
            <a:r>
              <a:rPr lang="en-US" altLang="zh-CN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PORTAL</a:t>
            </a: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页面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 algn="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支持短信、微信、帐号密码等多种 认证方式</a:t>
            </a:r>
            <a:endParaRPr lang="zh-CN" altLang="en-US" sz="1900" dirty="0"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15406" name="矩形 76"/>
          <p:cNvSpPr/>
          <p:nvPr>
            <p:custDataLst>
              <p:tags r:id="rId33"/>
            </p:custDataLst>
          </p:nvPr>
        </p:nvSpPr>
        <p:spPr>
          <a:xfrm>
            <a:off x="8909657" y="1415685"/>
            <a:ext cx="3193415" cy="419100"/>
          </a:xfrm>
          <a:prstGeom prst="rect">
            <a:avLst/>
          </a:prstGeom>
          <a:noFill/>
          <a:ln w="9525">
            <a:noFill/>
          </a:ln>
        </p:spPr>
        <p:txBody>
          <a:bodyPr wrap="none" lIns="96383" tIns="48192" rIns="96383" bIns="48192" anchor="t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211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高性能引擎，多</a:t>
            </a:r>
            <a:r>
              <a:rPr lang="en-US" altLang="zh-CN" sz="211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NAS</a:t>
            </a:r>
            <a:r>
              <a:rPr lang="zh-CN" altLang="en-US" sz="211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对接</a:t>
            </a:r>
            <a:endParaRPr lang="en-US" altLang="zh-CN" sz="2110" b="1" dirty="0">
              <a:solidFill>
                <a:srgbClr val="595959"/>
              </a:solidFill>
              <a:latin typeface="微软雅黑" panose="020B0503020204020204" charset="-122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15407" name="矩形 47"/>
          <p:cNvSpPr/>
          <p:nvPr>
            <p:custDataLst>
              <p:tags r:id="rId34"/>
            </p:custDataLst>
          </p:nvPr>
        </p:nvSpPr>
        <p:spPr>
          <a:xfrm>
            <a:off x="8909657" y="1817322"/>
            <a:ext cx="2872379" cy="1460500"/>
          </a:xfrm>
          <a:prstGeom prst="rect">
            <a:avLst/>
          </a:prstGeom>
          <a:noFill/>
          <a:ln w="9525">
            <a:noFill/>
          </a:ln>
        </p:spPr>
        <p:txBody>
          <a:bodyPr wrap="square" lIns="96383" tIns="48192" rIns="96383" bIns="48192" anchor="t">
            <a:spAutoFit/>
          </a:bodyPr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PORTAL</a:t>
            </a: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每秒</a:t>
            </a:r>
            <a:r>
              <a:rPr lang="en-US" altLang="zh-CN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4000</a:t>
            </a: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认认证性能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RADIUS</a:t>
            </a: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每秒</a:t>
            </a:r>
            <a:r>
              <a:rPr lang="en-US" altLang="zh-CN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4000</a:t>
            </a: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次认证性能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支持超过</a:t>
            </a:r>
            <a:r>
              <a:rPr lang="en-US" altLang="zh-CN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20</a:t>
            </a: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家厂家的主要的</a:t>
            </a:r>
            <a:r>
              <a:rPr lang="en-US" altLang="zh-CN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AC/BRAS/</a:t>
            </a: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网关设备对接 。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IPV4/IPV6</a:t>
            </a: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双栈支持</a:t>
            </a:r>
            <a:endParaRPr lang="zh-CN" altLang="en-US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5408" name="矩形 78"/>
          <p:cNvSpPr/>
          <p:nvPr>
            <p:custDataLst>
              <p:tags r:id="rId35"/>
            </p:custDataLst>
          </p:nvPr>
        </p:nvSpPr>
        <p:spPr>
          <a:xfrm>
            <a:off x="8928066" y="3874038"/>
            <a:ext cx="2067560" cy="419100"/>
          </a:xfrm>
          <a:prstGeom prst="rect">
            <a:avLst/>
          </a:prstGeom>
          <a:noFill/>
          <a:ln w="9525">
            <a:noFill/>
          </a:ln>
        </p:spPr>
        <p:txBody>
          <a:bodyPr wrap="none" lIns="96383" tIns="48192" rIns="96383" bIns="48192" anchor="t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211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完善的管理系统</a:t>
            </a:r>
            <a:endParaRPr lang="en-US" altLang="zh-CN" sz="2110" b="1" dirty="0">
              <a:solidFill>
                <a:srgbClr val="595959"/>
              </a:solidFill>
              <a:latin typeface="微软雅黑" panose="020B0503020204020204" charset="-122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15409" name="矩形 47"/>
          <p:cNvSpPr/>
          <p:nvPr>
            <p:custDataLst>
              <p:tags r:id="rId36"/>
            </p:custDataLst>
          </p:nvPr>
        </p:nvSpPr>
        <p:spPr>
          <a:xfrm>
            <a:off x="8928066" y="4275676"/>
            <a:ext cx="2463789" cy="1187450"/>
          </a:xfrm>
          <a:prstGeom prst="rect">
            <a:avLst/>
          </a:prstGeom>
          <a:noFill/>
          <a:ln w="9525">
            <a:noFill/>
          </a:ln>
        </p:spPr>
        <p:txBody>
          <a:bodyPr wrap="square" lIns="96383" tIns="48192" rIns="96383" bIns="48192" anchor="t">
            <a:spAutoFit/>
          </a:bodyPr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多级权限管理，代理商管理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项目管理、自定义产品管理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用户管理、工单管理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短信管理</a:t>
            </a:r>
            <a:endParaRPr lang="zh-CN" altLang="en-US" sz="1900" dirty="0"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15410" name="矩形 80"/>
          <p:cNvSpPr/>
          <p:nvPr>
            <p:custDataLst>
              <p:tags r:id="rId37"/>
            </p:custDataLst>
          </p:nvPr>
        </p:nvSpPr>
        <p:spPr>
          <a:xfrm>
            <a:off x="7709766" y="5557571"/>
            <a:ext cx="2067560" cy="419100"/>
          </a:xfrm>
          <a:prstGeom prst="rect">
            <a:avLst/>
          </a:prstGeom>
          <a:noFill/>
          <a:ln w="9525">
            <a:noFill/>
          </a:ln>
        </p:spPr>
        <p:txBody>
          <a:bodyPr wrap="none" lIns="96383" tIns="48192" rIns="96383" bIns="48192" anchor="t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2110" b="1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精准的财务统计</a:t>
            </a:r>
            <a:endParaRPr lang="en-US" altLang="zh-CN" sz="2110" b="1" dirty="0">
              <a:solidFill>
                <a:srgbClr val="595959"/>
              </a:solidFill>
              <a:latin typeface="微软雅黑" panose="020B0503020204020204" charset="-122"/>
              <a:ea typeface="宋体" panose="02010600030101010101" pitchFamily="2" charset="-122"/>
              <a:sym typeface="微软雅黑" panose="020B0503020204020204" charset="-122"/>
            </a:endParaRPr>
          </a:p>
        </p:txBody>
      </p:sp>
      <p:sp>
        <p:nvSpPr>
          <p:cNvPr id="15411" name="矩形 47"/>
          <p:cNvSpPr/>
          <p:nvPr>
            <p:custDataLst>
              <p:tags r:id="rId38"/>
            </p:custDataLst>
          </p:nvPr>
        </p:nvSpPr>
        <p:spPr>
          <a:xfrm>
            <a:off x="7709766" y="5959208"/>
            <a:ext cx="3074200" cy="914400"/>
          </a:xfrm>
          <a:prstGeom prst="rect">
            <a:avLst/>
          </a:prstGeom>
          <a:noFill/>
          <a:ln w="9525">
            <a:noFill/>
          </a:ln>
        </p:spPr>
        <p:txBody>
          <a:bodyPr lIns="96383" tIns="48192" rIns="96383" bIns="48192" anchor="t">
            <a:spAutoFit/>
          </a:bodyPr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丰富的财务报表，按需统计</a:t>
            </a:r>
            <a:endParaRPr lang="en-US" altLang="zh-CN" sz="1475" dirty="0">
              <a:solidFill>
                <a:srgbClr val="595959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财务对帐功能，详细财务日志审核</a:t>
            </a:r>
            <a:endParaRPr lang="en-US" altLang="zh-CN" sz="1475" dirty="0">
              <a:solidFill>
                <a:srgbClr val="595959"/>
              </a:solidFill>
              <a:latin typeface="Arial" panose="020B0604020202020204" pitchFamily="34" charset="0"/>
              <a:ea typeface="宋体" panose="02010600030101010101" pitchFamily="2" charset="-122"/>
              <a:sym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75" dirty="0">
                <a:solidFill>
                  <a:srgbClr val="595959"/>
                </a:solidFill>
                <a:latin typeface="Arial" panose="020B0604020202020204" pitchFamily="34" charset="0"/>
                <a:ea typeface="宋体" panose="02010600030101010101" pitchFamily="2" charset="-122"/>
                <a:sym typeface="Arial" panose="020B0604020202020204" pitchFamily="34" charset="0"/>
              </a:rPr>
              <a:t>开户记录、充值记录、续费记录</a:t>
            </a:r>
            <a:endParaRPr lang="en-US" altLang="zh-CN" sz="1475" dirty="0">
              <a:solidFill>
                <a:srgbClr val="595959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5412" name="组合 61"/>
          <p:cNvGrpSpPr/>
          <p:nvPr/>
        </p:nvGrpSpPr>
        <p:grpSpPr>
          <a:xfrm flipH="1">
            <a:off x="7927319" y="1634030"/>
            <a:ext cx="932133" cy="1035098"/>
            <a:chOff x="0" y="0"/>
            <a:chExt cx="1505426" cy="262890"/>
          </a:xfrm>
        </p:grpSpPr>
        <p:sp>
          <p:nvSpPr>
            <p:cNvPr id="18485" name="直接连接符 62"/>
            <p:cNvSpPr/>
            <p:nvPr>
              <p:custDataLst>
                <p:tags r:id="rId39"/>
              </p:custDataLst>
            </p:nvPr>
          </p:nvSpPr>
          <p:spPr>
            <a:xfrm flipH="1" flipV="1">
              <a:off x="1154906" y="0"/>
              <a:ext cx="350520" cy="262890"/>
            </a:xfrm>
            <a:prstGeom prst="line">
              <a:avLst/>
            </a:prstGeom>
            <a:ln w="12700" cap="flat" cmpd="sng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486" name="直接连接符 63"/>
            <p:cNvSpPr/>
            <p:nvPr>
              <p:custDataLst>
                <p:tags r:id="rId40"/>
              </p:custDataLst>
            </p:nvPr>
          </p:nvSpPr>
          <p:spPr>
            <a:xfrm flipH="1">
              <a:off x="0" y="2381"/>
              <a:ext cx="1157287" cy="1"/>
            </a:xfrm>
            <a:prstGeom prst="line">
              <a:avLst/>
            </a:prstGeom>
            <a:ln w="12700" cap="flat" cmpd="sng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15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15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50" fill="hold"/>
                                        <p:tgtEl>
                                          <p:spTgt spid="15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50" fill="hold"/>
                                        <p:tgtEl>
                                          <p:spTgt spid="15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5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5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>
                                      <p:cBhvr>
                                        <p:cTn id="18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4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>
                                      <p:cBhvr>
                                        <p:cTn id="22" dur="4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>
                                      <p:cBhvr>
                                        <p:cTn id="25" dur="4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9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34" dur="500"/>
                                        <p:tgtEl>
                                          <p:spTgt spid="1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5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38" dur="400"/>
                                        <p:tgtEl>
                                          <p:spTgt spid="15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41" dur="400"/>
                                        <p:tgtEl>
                                          <p:spTgt spid="15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5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5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50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50" dur="3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7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54" dur="4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57" dur="400"/>
                                        <p:tgtEl>
                                          <p:spTgt spid="15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50" fill="hold"/>
                                        <p:tgtEl>
                                          <p:spTgt spid="15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50" fill="hold"/>
                                        <p:tgtEl>
                                          <p:spTgt spid="15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85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66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35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70" dur="4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>
                                      <p:cBhvr>
                                        <p:cTn id="73" dur="4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850"/>
                            </p:stCondLst>
                            <p:childTnLst>
                              <p:par>
                                <p:cTn id="75" presetID="2" presetClass="entr" presetSubtype="8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5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5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>
                                      <p:cBhvr>
                                        <p:cTn id="82" dur="35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>
                                      <p:cBhvr>
                                        <p:cTn id="86" dur="4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>
                                      <p:cBhvr>
                                        <p:cTn id="89" dur="400"/>
                                        <p:tgtEl>
                                          <p:spTgt spid="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2" presetClass="entr" presetSubtype="8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5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50" fill="hold"/>
                                        <p:tgtEl>
                                          <p:spTgt spid="15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150"/>
                            </p:stCondLst>
                            <p:childTnLst>
                              <p:par>
                                <p:cTn id="9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>
                                      <p:cBhvr>
                                        <p:cTn id="98" dur="35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650"/>
                            </p:stCondLst>
                            <p:childTnLst>
                              <p:par>
                                <p:cTn id="10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>
                                      <p:cBhvr>
                                        <p:cTn id="102" dur="4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>
                                      <p:cBhvr>
                                        <p:cTn id="105" dur="4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00" grpId="0" bldLvl="0"/>
      <p:bldP spid="15401" grpId="0" bldLvl="0"/>
      <p:bldP spid="15402" grpId="0" bldLvl="0"/>
      <p:bldP spid="15403" grpId="0" bldLvl="0"/>
      <p:bldP spid="15404" grpId="0" bldLvl="0"/>
      <p:bldP spid="15405" grpId="0" bldLvl="0"/>
      <p:bldP spid="15406" grpId="0" bldLvl="0"/>
      <p:bldP spid="15407" grpId="0" bldLvl="0"/>
      <p:bldP spid="15408" grpId="0" bldLvl="0"/>
      <p:bldP spid="15409" grpId="0" bldLvl="0"/>
      <p:bldP spid="15410" grpId="0" bldLvl="0"/>
      <p:bldP spid="15411" grpId="0" bldLvl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6695"/>
            <a:ext cx="9335770" cy="7867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zh-CN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高度自定义</a:t>
            </a:r>
            <a:r>
              <a:rPr lang="en-US" altLang="zh-CN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PORTAL</a:t>
            </a: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页面</a:t>
            </a:r>
            <a:b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</a:br>
            <a:endParaRPr sz="1200" b="1" dirty="0">
              <a:ea typeface="微软雅黑" panose="020B0503020204020204" charset="-122"/>
            </a:endParaRPr>
          </a:p>
        </p:txBody>
      </p:sp>
      <p:pic>
        <p:nvPicPr>
          <p:cNvPr id="391" name="picture 39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8363699" y="1126173"/>
            <a:ext cx="2432316" cy="5280770"/>
          </a:xfrm>
          <a:prstGeom prst="rect">
            <a:avLst/>
          </a:prstGeom>
        </p:spPr>
      </p:pic>
      <p:pic>
        <p:nvPicPr>
          <p:cNvPr id="392" name="picture 39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rot="21600000">
            <a:off x="884888" y="2098135"/>
            <a:ext cx="6544308" cy="1511762"/>
          </a:xfrm>
          <a:prstGeom prst="rect">
            <a:avLst/>
          </a:prstGeom>
        </p:spPr>
      </p:pic>
      <p:grpSp>
        <p:nvGrpSpPr>
          <p:cNvPr id="58" name="group 58"/>
          <p:cNvGrpSpPr/>
          <p:nvPr/>
        </p:nvGrpSpPr>
        <p:grpSpPr>
          <a:xfrm rot="21600000">
            <a:off x="3142412" y="3780193"/>
            <a:ext cx="2029781" cy="1401620"/>
            <a:chOff x="0" y="0"/>
            <a:chExt cx="1925484" cy="1329600"/>
          </a:xfrm>
        </p:grpSpPr>
        <p:sp>
          <p:nvSpPr>
            <p:cNvPr id="393" name="rect"/>
            <p:cNvSpPr/>
            <p:nvPr>
              <p:custDataLst>
                <p:tags r:id="rId5"/>
              </p:custDataLst>
            </p:nvPr>
          </p:nvSpPr>
          <p:spPr>
            <a:xfrm>
              <a:off x="0" y="0"/>
              <a:ext cx="1714500" cy="1329600"/>
            </a:xfrm>
            <a:prstGeom prst="rect">
              <a:avLst/>
            </a:prstGeom>
            <a:solidFill>
              <a:srgbClr val="1AD8B4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p>
              <a:pPr algn="ctr"/>
              <a:endParaRPr lang="zh-CN" altLang="en-US" sz="1900"/>
            </a:p>
          </p:txBody>
        </p:sp>
        <p:sp>
          <p:nvSpPr>
            <p:cNvPr id="394" name="textbox 394"/>
            <p:cNvSpPr/>
            <p:nvPr>
              <p:custDataLst>
                <p:tags r:id="rId6"/>
              </p:custDataLst>
            </p:nvPr>
          </p:nvSpPr>
          <p:spPr>
            <a:xfrm>
              <a:off x="103784" y="133908"/>
              <a:ext cx="1367789" cy="872489"/>
            </a:xfrm>
            <a:prstGeom prst="rect">
              <a:avLst/>
            </a:prstGeom>
          </p:spPr>
          <p:txBody>
            <a:bodyPr vert="horz" wrap="square" lIns="0" tIns="0" rIns="0" bIns="0"/>
            <a:p>
              <a:pPr algn="l" rtl="0" eaLnBrk="0">
                <a:lnSpc>
                  <a:spcPct val="83000"/>
                </a:lnSpc>
              </a:pPr>
              <a:endParaRPr lang="en-US" altLang="en-US" sz="105" dirty="0"/>
            </a:p>
            <a:p>
              <a:pPr marL="12700" algn="l" rtl="0" eaLnBrk="0">
                <a:lnSpc>
                  <a:spcPct val="97000"/>
                </a:lnSpc>
              </a:pPr>
              <a:r>
                <a:rPr sz="1475" spc="100" dirty="0">
                  <a:ln w="3175" cap="flat" cmpd="sng">
                    <a:solidFill>
                      <a:srgbClr val="FFFFFF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多个绑</a:t>
              </a:r>
              <a:r>
                <a:rPr sz="1475" spc="60" dirty="0">
                  <a:ln w="3175" cap="flat" cmpd="sng">
                    <a:solidFill>
                      <a:srgbClr val="FFFFFF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定</a:t>
              </a:r>
              <a:endParaRPr lang="en-US" altLang="en-US" sz="1475" dirty="0"/>
            </a:p>
            <a:p>
              <a:pPr algn="l" rtl="0" eaLnBrk="0">
                <a:lnSpc>
                  <a:spcPct val="103000"/>
                </a:lnSpc>
              </a:pPr>
              <a:endParaRPr lang="en-US" altLang="en-US" sz="740" dirty="0"/>
            </a:p>
            <a:p>
              <a:pPr marL="42545" indent="635" algn="l" rtl="0" eaLnBrk="0">
                <a:lnSpc>
                  <a:spcPct val="158000"/>
                </a:lnSpc>
                <a:spcBef>
                  <a:spcPts val="5"/>
                </a:spcBef>
              </a:pPr>
              <a:r>
                <a:rPr sz="1160" spc="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用户账号可绑定多</a:t>
              </a:r>
              <a:r>
                <a:rPr sz="1160" spc="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个</a:t>
              </a:r>
              <a:r>
                <a:rPr sz="116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运营商套餐</a:t>
              </a:r>
              <a:r>
                <a:rPr sz="1160" spc="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lang="en-US" altLang="en-US" sz="1160" dirty="0"/>
            </a:p>
          </p:txBody>
        </p:sp>
        <p:pic>
          <p:nvPicPr>
            <p:cNvPr id="395" name="picture 395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 rot="21600000">
              <a:off x="1510182" y="90258"/>
              <a:ext cx="415302" cy="415315"/>
            </a:xfrm>
            <a:prstGeom prst="rect">
              <a:avLst/>
            </a:prstGeom>
          </p:spPr>
        </p:pic>
      </p:grpSp>
      <p:grpSp>
        <p:nvGrpSpPr>
          <p:cNvPr id="60" name="group 60"/>
          <p:cNvGrpSpPr/>
          <p:nvPr/>
        </p:nvGrpSpPr>
        <p:grpSpPr>
          <a:xfrm rot="21600000">
            <a:off x="884888" y="3780193"/>
            <a:ext cx="1998668" cy="1401620"/>
            <a:chOff x="0" y="0"/>
            <a:chExt cx="1895970" cy="1329600"/>
          </a:xfrm>
        </p:grpSpPr>
        <p:sp>
          <p:nvSpPr>
            <p:cNvPr id="396" name="rect"/>
            <p:cNvSpPr/>
            <p:nvPr>
              <p:custDataLst>
                <p:tags r:id="rId9"/>
              </p:custDataLst>
            </p:nvPr>
          </p:nvSpPr>
          <p:spPr>
            <a:xfrm>
              <a:off x="0" y="0"/>
              <a:ext cx="1714805" cy="1329600"/>
            </a:xfrm>
            <a:prstGeom prst="rect">
              <a:avLst/>
            </a:prstGeom>
            <a:solidFill>
              <a:srgbClr val="C0D214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p>
              <a:pPr algn="ctr"/>
              <a:endParaRPr lang="zh-CN" altLang="en-US" sz="1900"/>
            </a:p>
          </p:txBody>
        </p:sp>
        <p:sp>
          <p:nvSpPr>
            <p:cNvPr id="397" name="textbox 397"/>
            <p:cNvSpPr/>
            <p:nvPr>
              <p:custDataLst>
                <p:tags r:id="rId10"/>
              </p:custDataLst>
            </p:nvPr>
          </p:nvSpPr>
          <p:spPr>
            <a:xfrm>
              <a:off x="109220" y="126783"/>
              <a:ext cx="1451610" cy="1136014"/>
            </a:xfrm>
            <a:prstGeom prst="rect">
              <a:avLst/>
            </a:prstGeom>
          </p:spPr>
          <p:txBody>
            <a:bodyPr vert="horz" wrap="square" lIns="0" tIns="0" rIns="0" bIns="0"/>
            <a:p>
              <a:pPr algn="l" rtl="0" eaLnBrk="0">
                <a:lnSpc>
                  <a:spcPct val="79000"/>
                </a:lnSpc>
              </a:pPr>
              <a:endParaRPr lang="en-US" altLang="en-US" sz="105" dirty="0"/>
            </a:p>
            <a:p>
              <a:pPr marL="19685" algn="l" rtl="0" eaLnBrk="0">
                <a:lnSpc>
                  <a:spcPct val="97000"/>
                </a:lnSpc>
              </a:pPr>
              <a:r>
                <a:rPr sz="1475" spc="100" dirty="0">
                  <a:ln w="3175" cap="flat" cmpd="sng">
                    <a:solidFill>
                      <a:srgbClr val="FFFFFF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统一管</a:t>
              </a:r>
              <a:r>
                <a:rPr sz="1475" spc="80" dirty="0">
                  <a:ln w="3175" cap="flat" cmpd="sng">
                    <a:solidFill>
                      <a:srgbClr val="FFFFFF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理</a:t>
              </a:r>
              <a:endParaRPr lang="en-US" altLang="en-US" sz="1475" dirty="0"/>
            </a:p>
            <a:p>
              <a:pPr algn="l" rtl="0" eaLnBrk="0">
                <a:lnSpc>
                  <a:spcPct val="107000"/>
                </a:lnSpc>
              </a:pPr>
              <a:endParaRPr lang="en-US" altLang="en-US" sz="740" dirty="0"/>
            </a:p>
            <a:p>
              <a:pPr marL="12700" indent="635" algn="l" rtl="0" eaLnBrk="0">
                <a:lnSpc>
                  <a:spcPct val="157000"/>
                </a:lnSpc>
                <a:spcBef>
                  <a:spcPts val="0"/>
                </a:spcBef>
              </a:pPr>
              <a:r>
                <a:rPr sz="1160" spc="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用户数据的统一管</a:t>
              </a:r>
              <a:r>
                <a:rPr sz="116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理，</a:t>
              </a:r>
              <a:r>
                <a:rPr sz="1160" spc="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账号可以统一用学</a:t>
              </a:r>
              <a:r>
                <a:rPr sz="1160" spc="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生</a:t>
              </a:r>
              <a:r>
                <a:rPr sz="1160" spc="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学号</a:t>
              </a:r>
              <a:r>
                <a:rPr sz="1160" spc="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lang="en-US" altLang="en-US" sz="1160" dirty="0"/>
            </a:p>
          </p:txBody>
        </p:sp>
        <p:pic>
          <p:nvPicPr>
            <p:cNvPr id="398" name="picture 398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21600000">
              <a:off x="1480667" y="90258"/>
              <a:ext cx="415302" cy="415315"/>
            </a:xfrm>
            <a:prstGeom prst="rect">
              <a:avLst/>
            </a:prstGeom>
          </p:spPr>
        </p:pic>
      </p:grpSp>
      <p:grpSp>
        <p:nvGrpSpPr>
          <p:cNvPr id="62" name="group 62"/>
          <p:cNvGrpSpPr/>
          <p:nvPr/>
        </p:nvGrpSpPr>
        <p:grpSpPr>
          <a:xfrm rot="21600000">
            <a:off x="5431209" y="3780193"/>
            <a:ext cx="1997986" cy="1401620"/>
            <a:chOff x="0" y="0"/>
            <a:chExt cx="1895323" cy="1329600"/>
          </a:xfrm>
        </p:grpSpPr>
        <p:sp>
          <p:nvSpPr>
            <p:cNvPr id="399" name="rect"/>
            <p:cNvSpPr/>
            <p:nvPr>
              <p:custDataLst>
                <p:tags r:id="rId13"/>
              </p:custDataLst>
            </p:nvPr>
          </p:nvSpPr>
          <p:spPr>
            <a:xfrm>
              <a:off x="0" y="0"/>
              <a:ext cx="1714118" cy="1329600"/>
            </a:xfrm>
            <a:prstGeom prst="rect">
              <a:avLst/>
            </a:prstGeom>
            <a:solidFill>
              <a:srgbClr val="199CFF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p>
              <a:pPr algn="ctr"/>
              <a:endParaRPr lang="zh-CN" altLang="en-US" sz="1900"/>
            </a:p>
          </p:txBody>
        </p:sp>
        <p:sp>
          <p:nvSpPr>
            <p:cNvPr id="400" name="textbox 400"/>
            <p:cNvSpPr/>
            <p:nvPr>
              <p:custDataLst>
                <p:tags r:id="rId14"/>
              </p:custDataLst>
            </p:nvPr>
          </p:nvSpPr>
          <p:spPr>
            <a:xfrm>
              <a:off x="109220" y="133718"/>
              <a:ext cx="1337310" cy="873125"/>
            </a:xfrm>
            <a:prstGeom prst="rect">
              <a:avLst/>
            </a:prstGeom>
          </p:spPr>
          <p:txBody>
            <a:bodyPr vert="horz" wrap="square" lIns="0" tIns="0" rIns="0" bIns="0"/>
            <a:p>
              <a:pPr algn="l" rtl="0" eaLnBrk="0">
                <a:lnSpc>
                  <a:spcPct val="80000"/>
                </a:lnSpc>
              </a:pPr>
              <a:endParaRPr lang="en-US" altLang="en-US" sz="105" dirty="0"/>
            </a:p>
            <a:p>
              <a:pPr marL="15875" algn="l" rtl="0" eaLnBrk="0">
                <a:lnSpc>
                  <a:spcPct val="97000"/>
                </a:lnSpc>
              </a:pPr>
              <a:r>
                <a:rPr sz="1475" spc="90" dirty="0">
                  <a:ln w="3175" cap="flat" cmpd="sng">
                    <a:solidFill>
                      <a:srgbClr val="FFFFFF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一号一</a:t>
              </a:r>
              <a:r>
                <a:rPr sz="1475" spc="80" dirty="0">
                  <a:ln w="3175" cap="flat" cmpd="sng">
                    <a:solidFill>
                      <a:srgbClr val="FFFFFF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密</a:t>
              </a:r>
              <a:endParaRPr lang="en-US" altLang="en-US" sz="1475" dirty="0"/>
            </a:p>
            <a:p>
              <a:pPr algn="l" rtl="0" eaLnBrk="0">
                <a:lnSpc>
                  <a:spcPct val="107000"/>
                </a:lnSpc>
              </a:pPr>
              <a:endParaRPr lang="en-US" altLang="en-US" sz="740" dirty="0"/>
            </a:p>
            <a:p>
              <a:pPr marL="13335" indent="-635" algn="l" rtl="0" eaLnBrk="0">
                <a:lnSpc>
                  <a:spcPct val="157000"/>
                </a:lnSpc>
                <a:spcBef>
                  <a:spcPts val="0"/>
                </a:spcBef>
              </a:pPr>
              <a:r>
                <a:rPr sz="1160" spc="-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实现一号一密，</a:t>
              </a:r>
              <a:r>
                <a:rPr sz="116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多运</a:t>
              </a:r>
              <a:r>
                <a:rPr sz="116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营商联合运营</a:t>
              </a:r>
              <a:r>
                <a:rPr sz="1160" spc="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lang="en-US" altLang="en-US" sz="1160" dirty="0"/>
            </a:p>
          </p:txBody>
        </p:sp>
        <p:pic>
          <p:nvPicPr>
            <p:cNvPr id="401" name="picture 401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 rot="21600000">
              <a:off x="1480020" y="90258"/>
              <a:ext cx="415302" cy="415315"/>
            </a:xfrm>
            <a:prstGeom prst="rect">
              <a:avLst/>
            </a:prstGeom>
          </p:spPr>
        </p:pic>
      </p:grpSp>
      <p:graphicFrame>
        <p:nvGraphicFramePr>
          <p:cNvPr id="403" name="table 403"/>
          <p:cNvGraphicFramePr>
            <a:graphicFrameLocks noGrp="1"/>
          </p:cNvGraphicFramePr>
          <p:nvPr>
            <p:custDataLst>
              <p:tags r:id="rId17"/>
            </p:custDataLst>
          </p:nvPr>
        </p:nvGraphicFramePr>
        <p:xfrm>
          <a:off x="2947068" y="2776674"/>
          <a:ext cx="2275205" cy="723900"/>
        </p:xfrm>
        <a:graphic>
          <a:graphicData uri="http://schemas.openxmlformats.org/drawingml/2006/table">
            <a:tbl>
              <a:tblPr/>
              <a:tblGrid>
                <a:gridCol w="540385"/>
                <a:gridCol w="1734820"/>
              </a:tblGrid>
              <a:tr h="723900">
                <a:tc>
                  <a:txBody>
                    <a:bodyPr/>
                    <a:p>
                      <a:pPr algn="l" rtl="0" eaLnBrk="0">
                        <a:lnSpc>
                          <a:spcPct val="21000"/>
                        </a:lnSpc>
                      </a:pPr>
                      <a:endParaRPr lang="en-US" altLang="en-US" sz="105" dirty="0"/>
                    </a:p>
                    <a:p>
                      <a:pPr marL="342900" algn="l" rtl="0" eaLnBrk="0">
                        <a:lnSpc>
                          <a:spcPct val="136000"/>
                        </a:lnSpc>
                      </a:pPr>
                      <a:r>
                        <a:rPr sz="116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Wingdings" panose="05000000000000000000"/>
                          <a:ea typeface="Wingdings" panose="05000000000000000000"/>
                          <a:cs typeface="Wingdings" panose="05000000000000000000"/>
                        </a:rPr>
                        <a:t>lll</a:t>
                      </a:r>
                      <a:endParaRPr lang="en-US" altLang="en-US" sz="116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44000"/>
                        </a:lnSpc>
                      </a:pPr>
                      <a:endParaRPr lang="en-US" altLang="en-US" sz="105" dirty="0"/>
                    </a:p>
                    <a:p>
                      <a:pPr marL="106680" algn="l" rtl="0" eaLnBrk="0">
                        <a:lnSpc>
                          <a:spcPct val="86000"/>
                        </a:lnSpc>
                      </a:pPr>
                      <a:r>
                        <a:rPr sz="116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高性能大并</a:t>
                      </a:r>
                      <a:r>
                        <a:rPr sz="116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发</a:t>
                      </a:r>
                      <a:endParaRPr lang="en-US" altLang="en-US" sz="1160" dirty="0"/>
                    </a:p>
                    <a:p>
                      <a:pPr marL="118110" algn="l" rtl="0" eaLnBrk="0">
                        <a:lnSpc>
                          <a:spcPts val="2210"/>
                        </a:lnSpc>
                      </a:pPr>
                      <a:r>
                        <a:rPr sz="116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Portal</a:t>
                      </a:r>
                      <a:r>
                        <a:rPr sz="116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预</a:t>
                      </a:r>
                      <a:r>
                        <a:rPr sz="116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览</a:t>
                      </a:r>
                      <a:endParaRPr lang="en-US" altLang="en-US" sz="1160" dirty="0"/>
                    </a:p>
                    <a:p>
                      <a:pPr marL="105410" algn="l" rtl="0" eaLnBrk="0">
                        <a:lnSpc>
                          <a:spcPts val="1935"/>
                        </a:lnSpc>
                      </a:pPr>
                      <a:r>
                        <a:rPr sz="116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所见即所</a:t>
                      </a:r>
                      <a:r>
                        <a:rPr sz="116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得</a:t>
                      </a:r>
                      <a:endParaRPr lang="en-US" altLang="en-US" sz="1160" dirty="0"/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04" name="textbox 404"/>
          <p:cNvSpPr/>
          <p:nvPr>
            <p:custDataLst>
              <p:tags r:id="rId18"/>
            </p:custDataLst>
          </p:nvPr>
        </p:nvSpPr>
        <p:spPr>
          <a:xfrm>
            <a:off x="1319526" y="2770985"/>
            <a:ext cx="793234" cy="747714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7000"/>
              </a:lnSpc>
            </a:pPr>
            <a:endParaRPr lang="en-US" altLang="en-US" sz="105" dirty="0"/>
          </a:p>
          <a:p>
            <a:pPr marL="26670" algn="l" rtl="0" eaLnBrk="0">
              <a:lnSpc>
                <a:spcPct val="94000"/>
              </a:lnSpc>
            </a:pPr>
            <a:r>
              <a:rPr sz="116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自定义</a:t>
            </a:r>
            <a:r>
              <a:rPr sz="116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</a:t>
            </a:r>
            <a:r>
              <a:rPr sz="116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</a:t>
            </a:r>
            <a:endParaRPr lang="en-US" altLang="en-US" sz="1160" dirty="0"/>
          </a:p>
          <a:p>
            <a:pPr marL="12700" algn="l" rtl="0" eaLnBrk="0">
              <a:lnSpc>
                <a:spcPct val="95000"/>
              </a:lnSpc>
              <a:spcBef>
                <a:spcPts val="815"/>
              </a:spcBef>
            </a:pPr>
            <a:r>
              <a:rPr sz="116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丰富的模</a:t>
            </a:r>
            <a:r>
              <a:rPr sz="116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板</a:t>
            </a:r>
            <a:endParaRPr lang="en-US" altLang="en-US" sz="1160" dirty="0"/>
          </a:p>
          <a:p>
            <a:pPr algn="l" rtl="0" eaLnBrk="0">
              <a:lnSpc>
                <a:spcPct val="115000"/>
              </a:lnSpc>
            </a:pPr>
            <a:endParaRPr lang="en-US" altLang="en-US" sz="635" dirty="0"/>
          </a:p>
          <a:p>
            <a:pPr marL="26670" algn="l" rtl="0" eaLnBrk="0">
              <a:lnSpc>
                <a:spcPct val="94000"/>
              </a:lnSpc>
              <a:spcBef>
                <a:spcPts val="0"/>
              </a:spcBef>
            </a:pPr>
            <a:r>
              <a:rPr sz="116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自定义</a:t>
            </a:r>
            <a:r>
              <a:rPr sz="116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广</a:t>
            </a:r>
            <a:r>
              <a:rPr sz="116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告</a:t>
            </a:r>
            <a:endParaRPr lang="en-US" altLang="en-US" sz="1160" dirty="0"/>
          </a:p>
        </p:txBody>
      </p:sp>
      <p:sp>
        <p:nvSpPr>
          <p:cNvPr id="405" name="textbox 405"/>
          <p:cNvSpPr/>
          <p:nvPr>
            <p:custDataLst>
              <p:tags r:id="rId19"/>
            </p:custDataLst>
          </p:nvPr>
        </p:nvSpPr>
        <p:spPr>
          <a:xfrm>
            <a:off x="5852528" y="2723351"/>
            <a:ext cx="1006771" cy="471924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150000"/>
              </a:lnSpc>
            </a:pPr>
            <a:endParaRPr lang="en-US" altLang="en-US" sz="105" dirty="0"/>
          </a:p>
          <a:p>
            <a:pPr marL="13335" algn="l" rtl="0" eaLnBrk="0">
              <a:lnSpc>
                <a:spcPct val="150000"/>
              </a:lnSpc>
            </a:pPr>
            <a:r>
              <a:rPr sz="116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终端自适</a:t>
            </a:r>
            <a:r>
              <a:rPr sz="116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</a:t>
            </a:r>
            <a:endParaRPr lang="en-US" altLang="en-US" sz="1160" dirty="0"/>
          </a:p>
          <a:p>
            <a:pPr algn="l" rtl="0" eaLnBrk="0">
              <a:lnSpc>
                <a:spcPct val="150000"/>
              </a:lnSpc>
            </a:pPr>
            <a:r>
              <a:rPr sz="116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精准推</a:t>
            </a:r>
            <a:r>
              <a:rPr sz="116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送</a:t>
            </a:r>
            <a:endParaRPr sz="1160" spc="30" dirty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50000"/>
              </a:lnSpc>
              <a:spcBef>
                <a:spcPts val="5"/>
              </a:spcBef>
            </a:pPr>
            <a:r>
              <a:rPr lang="zh-CN" sz="116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代码级自定义</a:t>
            </a:r>
            <a:endParaRPr lang="en-US" altLang="en-US" sz="1160" dirty="0"/>
          </a:p>
        </p:txBody>
      </p:sp>
      <p:sp>
        <p:nvSpPr>
          <p:cNvPr id="406" name="textbox 406"/>
          <p:cNvSpPr/>
          <p:nvPr>
            <p:custDataLst>
              <p:tags r:id="rId20"/>
            </p:custDataLst>
          </p:nvPr>
        </p:nvSpPr>
        <p:spPr>
          <a:xfrm>
            <a:off x="1017816" y="2231961"/>
            <a:ext cx="827372" cy="24366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88000"/>
              </a:lnSpc>
            </a:pPr>
            <a:endParaRPr lang="en-US" altLang="en-US" sz="105" dirty="0"/>
          </a:p>
          <a:p>
            <a:pPr marL="12700" algn="l" rtl="0" eaLnBrk="0">
              <a:lnSpc>
                <a:spcPct val="96000"/>
              </a:lnSpc>
            </a:pPr>
            <a:r>
              <a:rPr sz="1475" spc="10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灵活定</a:t>
            </a:r>
            <a:r>
              <a:rPr sz="1475" spc="7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</a:t>
            </a:r>
            <a:endParaRPr lang="en-US" altLang="en-US" sz="1475" dirty="0"/>
          </a:p>
        </p:txBody>
      </p:sp>
      <p:sp>
        <p:nvSpPr>
          <p:cNvPr id="407" name="textbox 407"/>
          <p:cNvSpPr/>
          <p:nvPr>
            <p:custDataLst>
              <p:tags r:id="rId21"/>
            </p:custDataLst>
          </p:nvPr>
        </p:nvSpPr>
        <p:spPr>
          <a:xfrm>
            <a:off x="1027535" y="2763286"/>
            <a:ext cx="129192" cy="797919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7000"/>
              </a:lnSpc>
            </a:pPr>
            <a:endParaRPr lang="en-US" altLang="en-US" sz="105" dirty="0"/>
          </a:p>
          <a:p>
            <a:pPr marL="12700" algn="l" rtl="0" eaLnBrk="0">
              <a:lnSpc>
                <a:spcPct val="145000"/>
              </a:lnSpc>
            </a:pPr>
            <a:r>
              <a:rPr sz="1160" spc="-60" dirty="0">
                <a:solidFill>
                  <a:srgbClr val="FFFFFF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lll</a:t>
            </a:r>
            <a:endParaRPr lang="en-US" altLang="en-US" sz="1160" dirty="0"/>
          </a:p>
        </p:txBody>
      </p:sp>
      <p:sp>
        <p:nvSpPr>
          <p:cNvPr id="408" name="path"/>
          <p:cNvSpPr/>
          <p:nvPr>
            <p:custDataLst>
              <p:tags r:id="rId22"/>
            </p:custDataLst>
          </p:nvPr>
        </p:nvSpPr>
        <p:spPr>
          <a:xfrm>
            <a:off x="7082516" y="2308044"/>
            <a:ext cx="255562" cy="258788"/>
          </a:xfrm>
          <a:custGeom>
            <a:avLst/>
            <a:gdLst/>
            <a:ahLst/>
            <a:cxnLst/>
            <a:rect l="0" t="0" r="0" b="0"/>
            <a:pathLst>
              <a:path w="381" h="386">
                <a:moveTo>
                  <a:pt x="371" y="308"/>
                </a:moveTo>
                <a:cubicBezTo>
                  <a:pt x="259" y="195"/>
                  <a:pt x="259" y="195"/>
                  <a:pt x="259" y="195"/>
                </a:cubicBezTo>
                <a:cubicBezTo>
                  <a:pt x="342" y="111"/>
                  <a:pt x="342" y="111"/>
                  <a:pt x="342" y="111"/>
                </a:cubicBezTo>
                <a:cubicBezTo>
                  <a:pt x="342" y="111"/>
                  <a:pt x="342" y="110"/>
                  <a:pt x="342" y="110"/>
                </a:cubicBezTo>
                <a:cubicBezTo>
                  <a:pt x="358" y="95"/>
                  <a:pt x="358" y="95"/>
                  <a:pt x="358" y="95"/>
                </a:cubicBezTo>
                <a:cubicBezTo>
                  <a:pt x="375" y="78"/>
                  <a:pt x="375" y="50"/>
                  <a:pt x="358" y="33"/>
                </a:cubicBezTo>
                <a:cubicBezTo>
                  <a:pt x="350" y="26"/>
                  <a:pt x="350" y="26"/>
                  <a:pt x="350" y="26"/>
                </a:cubicBezTo>
                <a:cubicBezTo>
                  <a:pt x="333" y="9"/>
                  <a:pt x="306" y="9"/>
                  <a:pt x="290" y="26"/>
                </a:cubicBezTo>
                <a:cubicBezTo>
                  <a:pt x="273" y="42"/>
                  <a:pt x="273" y="42"/>
                  <a:pt x="273" y="42"/>
                </a:cubicBezTo>
                <a:cubicBezTo>
                  <a:pt x="190" y="126"/>
                  <a:pt x="190" y="126"/>
                  <a:pt x="190" y="126"/>
                </a:cubicBezTo>
                <a:cubicBezTo>
                  <a:pt x="78" y="13"/>
                  <a:pt x="78" y="13"/>
                  <a:pt x="78" y="13"/>
                </a:cubicBezTo>
                <a:cubicBezTo>
                  <a:pt x="64" y="0"/>
                  <a:pt x="43" y="0"/>
                  <a:pt x="30" y="13"/>
                </a:cubicBezTo>
                <a:cubicBezTo>
                  <a:pt x="9" y="33"/>
                  <a:pt x="9" y="33"/>
                  <a:pt x="9" y="33"/>
                </a:cubicBezTo>
                <a:cubicBezTo>
                  <a:pt x="3" y="40"/>
                  <a:pt x="0" y="49"/>
                  <a:pt x="0" y="57"/>
                </a:cubicBezTo>
                <a:cubicBezTo>
                  <a:pt x="0" y="66"/>
                  <a:pt x="3" y="75"/>
                  <a:pt x="9" y="81"/>
                </a:cubicBezTo>
                <a:cubicBezTo>
                  <a:pt x="40" y="111"/>
                  <a:pt x="40" y="111"/>
                  <a:pt x="40" y="111"/>
                </a:cubicBezTo>
                <a:cubicBezTo>
                  <a:pt x="40" y="112"/>
                  <a:pt x="40" y="112"/>
                  <a:pt x="40" y="112"/>
                </a:cubicBezTo>
                <a:cubicBezTo>
                  <a:pt x="86" y="158"/>
                  <a:pt x="86" y="158"/>
                  <a:pt x="86" y="158"/>
                </a:cubicBezTo>
                <a:cubicBezTo>
                  <a:pt x="86" y="158"/>
                  <a:pt x="86" y="158"/>
                  <a:pt x="87" y="158"/>
                </a:cubicBezTo>
                <a:cubicBezTo>
                  <a:pt x="122" y="195"/>
                  <a:pt x="122" y="195"/>
                  <a:pt x="122" y="195"/>
                </a:cubicBezTo>
                <a:cubicBezTo>
                  <a:pt x="33" y="284"/>
                  <a:pt x="33" y="284"/>
                  <a:pt x="33" y="284"/>
                </a:cubicBezTo>
                <a:cubicBezTo>
                  <a:pt x="33" y="284"/>
                  <a:pt x="33" y="285"/>
                  <a:pt x="33" y="285"/>
                </a:cubicBezTo>
                <a:cubicBezTo>
                  <a:pt x="30" y="287"/>
                  <a:pt x="28" y="289"/>
                  <a:pt x="28" y="292"/>
                </a:cubicBezTo>
                <a:cubicBezTo>
                  <a:pt x="8" y="364"/>
                  <a:pt x="8" y="364"/>
                  <a:pt x="8" y="364"/>
                </a:cubicBezTo>
                <a:cubicBezTo>
                  <a:pt x="7" y="367"/>
                  <a:pt x="8" y="371"/>
                  <a:pt x="11" y="375"/>
                </a:cubicBezTo>
                <a:cubicBezTo>
                  <a:pt x="13" y="377"/>
                  <a:pt x="16" y="378"/>
                  <a:pt x="18" y="378"/>
                </a:cubicBezTo>
                <a:cubicBezTo>
                  <a:pt x="19" y="378"/>
                  <a:pt x="20" y="378"/>
                  <a:pt x="21" y="378"/>
                </a:cubicBezTo>
                <a:cubicBezTo>
                  <a:pt x="93" y="358"/>
                  <a:pt x="93" y="358"/>
                  <a:pt x="93" y="358"/>
                </a:cubicBezTo>
                <a:cubicBezTo>
                  <a:pt x="96" y="357"/>
                  <a:pt x="98" y="356"/>
                  <a:pt x="99" y="353"/>
                </a:cubicBezTo>
                <a:cubicBezTo>
                  <a:pt x="100" y="353"/>
                  <a:pt x="100" y="353"/>
                  <a:pt x="101" y="352"/>
                </a:cubicBezTo>
                <a:cubicBezTo>
                  <a:pt x="190" y="263"/>
                  <a:pt x="190" y="263"/>
                  <a:pt x="190" y="263"/>
                </a:cubicBezTo>
                <a:cubicBezTo>
                  <a:pt x="226" y="298"/>
                  <a:pt x="226" y="298"/>
                  <a:pt x="226" y="298"/>
                </a:cubicBezTo>
                <a:cubicBezTo>
                  <a:pt x="303" y="377"/>
                  <a:pt x="303" y="377"/>
                  <a:pt x="303" y="377"/>
                </a:cubicBezTo>
                <a:cubicBezTo>
                  <a:pt x="310" y="383"/>
                  <a:pt x="318" y="386"/>
                  <a:pt x="327" y="386"/>
                </a:cubicBezTo>
                <a:cubicBezTo>
                  <a:pt x="335" y="386"/>
                  <a:pt x="344" y="383"/>
                  <a:pt x="350" y="377"/>
                </a:cubicBezTo>
                <a:cubicBezTo>
                  <a:pt x="371" y="356"/>
                  <a:pt x="371" y="356"/>
                  <a:pt x="371" y="356"/>
                </a:cubicBezTo>
                <a:cubicBezTo>
                  <a:pt x="377" y="350"/>
                  <a:pt x="381" y="341"/>
                  <a:pt x="381" y="332"/>
                </a:cubicBezTo>
                <a:cubicBezTo>
                  <a:pt x="381" y="322"/>
                  <a:pt x="377" y="314"/>
                  <a:pt x="371" y="308"/>
                </a:cubicBezTo>
                <a:moveTo>
                  <a:pt x="21" y="57"/>
                </a:moveTo>
                <a:cubicBezTo>
                  <a:pt x="21" y="54"/>
                  <a:pt x="22" y="51"/>
                  <a:pt x="24" y="49"/>
                </a:cubicBezTo>
                <a:cubicBezTo>
                  <a:pt x="45" y="29"/>
                  <a:pt x="45" y="29"/>
                  <a:pt x="45" y="29"/>
                </a:cubicBezTo>
                <a:cubicBezTo>
                  <a:pt x="47" y="26"/>
                  <a:pt x="50" y="25"/>
                  <a:pt x="54" y="25"/>
                </a:cubicBezTo>
                <a:cubicBezTo>
                  <a:pt x="57" y="25"/>
                  <a:pt x="60" y="26"/>
                  <a:pt x="62" y="29"/>
                </a:cubicBezTo>
                <a:cubicBezTo>
                  <a:pt x="174" y="142"/>
                  <a:pt x="174" y="142"/>
                  <a:pt x="174" y="142"/>
                </a:cubicBezTo>
                <a:cubicBezTo>
                  <a:pt x="138" y="179"/>
                  <a:pt x="138" y="179"/>
                  <a:pt x="138" y="179"/>
                </a:cubicBezTo>
                <a:cubicBezTo>
                  <a:pt x="110" y="151"/>
                  <a:pt x="110" y="151"/>
                  <a:pt x="110" y="151"/>
                </a:cubicBezTo>
                <a:cubicBezTo>
                  <a:pt x="129" y="132"/>
                  <a:pt x="129" y="132"/>
                  <a:pt x="129" y="132"/>
                </a:cubicBezTo>
                <a:cubicBezTo>
                  <a:pt x="133" y="128"/>
                  <a:pt x="133" y="121"/>
                  <a:pt x="129" y="117"/>
                </a:cubicBezTo>
                <a:cubicBezTo>
                  <a:pt x="124" y="112"/>
                  <a:pt x="117" y="112"/>
                  <a:pt x="113" y="117"/>
                </a:cubicBezTo>
                <a:cubicBezTo>
                  <a:pt x="94" y="135"/>
                  <a:pt x="94" y="135"/>
                  <a:pt x="94" y="135"/>
                </a:cubicBezTo>
                <a:cubicBezTo>
                  <a:pt x="63" y="104"/>
                  <a:pt x="63" y="104"/>
                  <a:pt x="63" y="104"/>
                </a:cubicBezTo>
                <a:cubicBezTo>
                  <a:pt x="82" y="85"/>
                  <a:pt x="82" y="85"/>
                  <a:pt x="82" y="85"/>
                </a:cubicBezTo>
                <a:cubicBezTo>
                  <a:pt x="86" y="81"/>
                  <a:pt x="86" y="75"/>
                  <a:pt x="82" y="70"/>
                </a:cubicBezTo>
                <a:cubicBezTo>
                  <a:pt x="78" y="65"/>
                  <a:pt x="70" y="65"/>
                  <a:pt x="66" y="70"/>
                </a:cubicBezTo>
                <a:cubicBezTo>
                  <a:pt x="47" y="88"/>
                  <a:pt x="47" y="88"/>
                  <a:pt x="47" y="88"/>
                </a:cubicBezTo>
                <a:cubicBezTo>
                  <a:pt x="24" y="65"/>
                  <a:pt x="24" y="65"/>
                  <a:pt x="24" y="65"/>
                </a:cubicBezTo>
                <a:cubicBezTo>
                  <a:pt x="22" y="63"/>
                  <a:pt x="21" y="60"/>
                  <a:pt x="21" y="57"/>
                </a:cubicBezTo>
                <a:moveTo>
                  <a:pt x="335" y="41"/>
                </a:moveTo>
                <a:cubicBezTo>
                  <a:pt x="343" y="49"/>
                  <a:pt x="343" y="49"/>
                  <a:pt x="343" y="49"/>
                </a:cubicBezTo>
                <a:cubicBezTo>
                  <a:pt x="346" y="53"/>
                  <a:pt x="349" y="58"/>
                  <a:pt x="349" y="64"/>
                </a:cubicBezTo>
                <a:cubicBezTo>
                  <a:pt x="349" y="70"/>
                  <a:pt x="346" y="75"/>
                  <a:pt x="343" y="79"/>
                </a:cubicBezTo>
                <a:cubicBezTo>
                  <a:pt x="333" y="87"/>
                  <a:pt x="333" y="87"/>
                  <a:pt x="333" y="87"/>
                </a:cubicBezTo>
                <a:cubicBezTo>
                  <a:pt x="297" y="51"/>
                  <a:pt x="297" y="51"/>
                  <a:pt x="297" y="51"/>
                </a:cubicBezTo>
                <a:cubicBezTo>
                  <a:pt x="305" y="41"/>
                  <a:pt x="305" y="41"/>
                  <a:pt x="305" y="41"/>
                </a:cubicBezTo>
                <a:cubicBezTo>
                  <a:pt x="314" y="34"/>
                  <a:pt x="327" y="34"/>
                  <a:pt x="335" y="41"/>
                </a:cubicBezTo>
                <a:moveTo>
                  <a:pt x="281" y="65"/>
                </a:moveTo>
                <a:cubicBezTo>
                  <a:pt x="318" y="103"/>
                  <a:pt x="318" y="103"/>
                  <a:pt x="318" y="103"/>
                </a:cubicBezTo>
                <a:cubicBezTo>
                  <a:pt x="194" y="227"/>
                  <a:pt x="194" y="227"/>
                  <a:pt x="194" y="227"/>
                </a:cubicBezTo>
                <a:cubicBezTo>
                  <a:pt x="183" y="240"/>
                  <a:pt x="183" y="240"/>
                  <a:pt x="183" y="240"/>
                </a:cubicBezTo>
                <a:cubicBezTo>
                  <a:pt x="93" y="329"/>
                  <a:pt x="93" y="329"/>
                  <a:pt x="93" y="329"/>
                </a:cubicBezTo>
                <a:cubicBezTo>
                  <a:pt x="57" y="291"/>
                  <a:pt x="57" y="291"/>
                  <a:pt x="57" y="291"/>
                </a:cubicBezTo>
                <a:lnTo>
                  <a:pt x="281" y="65"/>
                </a:lnTo>
                <a:close/>
                <a:moveTo>
                  <a:pt x="34" y="352"/>
                </a:moveTo>
                <a:cubicBezTo>
                  <a:pt x="43" y="316"/>
                  <a:pt x="43" y="316"/>
                  <a:pt x="43" y="316"/>
                </a:cubicBezTo>
                <a:cubicBezTo>
                  <a:pt x="69" y="341"/>
                  <a:pt x="69" y="341"/>
                  <a:pt x="69" y="341"/>
                </a:cubicBezTo>
                <a:lnTo>
                  <a:pt x="34" y="352"/>
                </a:lnTo>
                <a:close/>
                <a:moveTo>
                  <a:pt x="355" y="340"/>
                </a:moveTo>
                <a:cubicBezTo>
                  <a:pt x="335" y="361"/>
                  <a:pt x="335" y="361"/>
                  <a:pt x="335" y="361"/>
                </a:cubicBezTo>
                <a:cubicBezTo>
                  <a:pt x="330" y="365"/>
                  <a:pt x="323" y="365"/>
                  <a:pt x="319" y="361"/>
                </a:cubicBezTo>
                <a:cubicBezTo>
                  <a:pt x="296" y="338"/>
                  <a:pt x="296" y="338"/>
                  <a:pt x="296" y="338"/>
                </a:cubicBezTo>
                <a:cubicBezTo>
                  <a:pt x="314" y="319"/>
                  <a:pt x="314" y="319"/>
                  <a:pt x="314" y="319"/>
                </a:cubicBezTo>
                <a:cubicBezTo>
                  <a:pt x="319" y="315"/>
                  <a:pt x="319" y="308"/>
                  <a:pt x="314" y="304"/>
                </a:cubicBezTo>
                <a:cubicBezTo>
                  <a:pt x="310" y="299"/>
                  <a:pt x="303" y="299"/>
                  <a:pt x="298" y="304"/>
                </a:cubicBezTo>
                <a:cubicBezTo>
                  <a:pt x="280" y="322"/>
                  <a:pt x="280" y="322"/>
                  <a:pt x="280" y="322"/>
                </a:cubicBezTo>
                <a:cubicBezTo>
                  <a:pt x="249" y="291"/>
                  <a:pt x="249" y="291"/>
                  <a:pt x="249" y="291"/>
                </a:cubicBezTo>
                <a:cubicBezTo>
                  <a:pt x="268" y="272"/>
                  <a:pt x="268" y="272"/>
                  <a:pt x="268" y="272"/>
                </a:cubicBezTo>
                <a:cubicBezTo>
                  <a:pt x="272" y="268"/>
                  <a:pt x="272" y="261"/>
                  <a:pt x="268" y="257"/>
                </a:cubicBezTo>
                <a:cubicBezTo>
                  <a:pt x="264" y="252"/>
                  <a:pt x="256" y="252"/>
                  <a:pt x="252" y="257"/>
                </a:cubicBezTo>
                <a:cubicBezTo>
                  <a:pt x="234" y="275"/>
                  <a:pt x="234" y="275"/>
                  <a:pt x="234" y="275"/>
                </a:cubicBezTo>
                <a:cubicBezTo>
                  <a:pt x="205" y="247"/>
                  <a:pt x="205" y="247"/>
                  <a:pt x="205" y="247"/>
                </a:cubicBezTo>
                <a:cubicBezTo>
                  <a:pt x="215" y="238"/>
                  <a:pt x="215" y="238"/>
                  <a:pt x="215" y="238"/>
                </a:cubicBezTo>
                <a:cubicBezTo>
                  <a:pt x="243" y="211"/>
                  <a:pt x="243" y="211"/>
                  <a:pt x="243" y="211"/>
                </a:cubicBezTo>
                <a:cubicBezTo>
                  <a:pt x="355" y="323"/>
                  <a:pt x="355" y="323"/>
                  <a:pt x="355" y="323"/>
                </a:cubicBezTo>
                <a:cubicBezTo>
                  <a:pt x="357" y="325"/>
                  <a:pt x="359" y="329"/>
                  <a:pt x="359" y="332"/>
                </a:cubicBezTo>
                <a:cubicBezTo>
                  <a:pt x="359" y="335"/>
                  <a:pt x="357" y="338"/>
                  <a:pt x="355" y="340"/>
                </a:cubicBezTo>
              </a:path>
            </a:pathLst>
          </a:custGeom>
          <a:solidFill>
            <a:srgbClr val="0572C3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p>
            <a:pPr algn="ctr"/>
            <a:endParaRPr lang="zh-CN" altLang="en-US" sz="1900"/>
          </a:p>
        </p:txBody>
      </p:sp>
      <p:sp>
        <p:nvSpPr>
          <p:cNvPr id="409" name="textbox 409"/>
          <p:cNvSpPr/>
          <p:nvPr>
            <p:custDataLst>
              <p:tags r:id="rId23"/>
            </p:custDataLst>
          </p:nvPr>
        </p:nvSpPr>
        <p:spPr>
          <a:xfrm>
            <a:off x="5562718" y="2763286"/>
            <a:ext cx="129192" cy="52079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77000"/>
              </a:lnSpc>
            </a:pPr>
            <a:endParaRPr lang="en-US" altLang="en-US" sz="105" dirty="0"/>
          </a:p>
          <a:p>
            <a:pPr marL="12700" algn="l" rtl="0" eaLnBrk="0">
              <a:lnSpc>
                <a:spcPct val="140000"/>
              </a:lnSpc>
            </a:pPr>
            <a:r>
              <a:rPr sz="1160" spc="-60" dirty="0">
                <a:solidFill>
                  <a:srgbClr val="FFFFFF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</a:rPr>
              <a:t>ll</a:t>
            </a:r>
            <a:endParaRPr sz="1160" spc="-60" dirty="0">
              <a:solidFill>
                <a:srgbClr val="FFFFFF">
                  <a:alpha val="100000"/>
                </a:srgbClr>
              </a:solidFill>
              <a:latin typeface="Wingdings" panose="05000000000000000000"/>
              <a:ea typeface="Wingdings" panose="05000000000000000000"/>
              <a:cs typeface="Wingdings" panose="05000000000000000000"/>
            </a:endParaRPr>
          </a:p>
          <a:p>
            <a:pPr marL="12700" algn="l" rtl="0" eaLnBrk="0">
              <a:lnSpc>
                <a:spcPct val="140000"/>
              </a:lnSpc>
            </a:pPr>
            <a:r>
              <a:rPr sz="1160" spc="-60" dirty="0">
                <a:solidFill>
                  <a:srgbClr val="FFFFFF">
                    <a:alpha val="100000"/>
                  </a:srgbClr>
                </a:solidFill>
                <a:latin typeface="Wingdings" panose="05000000000000000000"/>
                <a:ea typeface="Wingdings" panose="05000000000000000000"/>
                <a:cs typeface="Wingdings" panose="05000000000000000000"/>
                <a:sym typeface="+mn-ea"/>
              </a:rPr>
              <a:t>l</a:t>
            </a:r>
            <a:endParaRPr lang="en-US" altLang="en-US" sz="11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6695"/>
            <a:ext cx="9335770" cy="7867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zh-CN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灵活自定义资费</a:t>
            </a:r>
            <a:b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</a:br>
            <a:endParaRPr sz="1200" b="1" dirty="0">
              <a:ea typeface="微软雅黑" panose="020B0503020204020204" charset="-122"/>
            </a:endParaRPr>
          </a:p>
        </p:txBody>
      </p:sp>
      <p:pic>
        <p:nvPicPr>
          <p:cNvPr id="410" name="picture 4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 rot="21600000">
            <a:off x="5293261" y="1034385"/>
            <a:ext cx="7448286" cy="6041243"/>
          </a:xfrm>
          <a:prstGeom prst="rect">
            <a:avLst/>
          </a:prstGeom>
        </p:spPr>
      </p:pic>
      <p:sp>
        <p:nvSpPr>
          <p:cNvPr id="411" name="textbox 411"/>
          <p:cNvSpPr/>
          <p:nvPr>
            <p:custDataLst>
              <p:tags r:id="rId3"/>
            </p:custDataLst>
          </p:nvPr>
        </p:nvSpPr>
        <p:spPr>
          <a:xfrm>
            <a:off x="657079" y="4795532"/>
            <a:ext cx="4233929" cy="850801"/>
          </a:xfrm>
          <a:prstGeom prst="rect">
            <a:avLst/>
          </a:prstGeom>
          <a:solidFill>
            <a:srgbClr val="BFBFBF"/>
          </a:solidFill>
        </p:spPr>
        <p:txBody>
          <a:bodyPr vert="horz" wrap="square" lIns="0" tIns="0" rIns="0" bIns="0"/>
          <a:p>
            <a:pPr algn="l" rtl="0" eaLnBrk="0">
              <a:lnSpc>
                <a:spcPct val="102000"/>
              </a:lnSpc>
            </a:pPr>
            <a:endParaRPr lang="en-US" altLang="en-US" sz="950" dirty="0"/>
          </a:p>
          <a:p>
            <a:pPr marL="178435" algn="l" rtl="0" eaLnBrk="0">
              <a:lnSpc>
                <a:spcPct val="97000"/>
              </a:lnSpc>
              <a:spcBef>
                <a:spcPts val="5"/>
              </a:spcBef>
            </a:pPr>
            <a:r>
              <a:rPr sz="1475" spc="10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精准流量计</a:t>
            </a:r>
            <a:r>
              <a:rPr sz="1475" spc="9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费</a:t>
            </a:r>
            <a:endParaRPr lang="en-US" altLang="en-US" sz="1475" dirty="0"/>
          </a:p>
          <a:p>
            <a:pPr algn="l" rtl="0" eaLnBrk="0">
              <a:lnSpc>
                <a:spcPct val="105000"/>
              </a:lnSpc>
            </a:pPr>
            <a:endParaRPr lang="en-US" altLang="en-US" sz="845" dirty="0"/>
          </a:p>
          <a:p>
            <a:pPr marL="180975" algn="l" rtl="0" eaLnBrk="0">
              <a:lnSpc>
                <a:spcPct val="96000"/>
              </a:lnSpc>
              <a:spcBef>
                <a:spcPts val="5"/>
              </a:spcBef>
            </a:pPr>
            <a:r>
              <a:rPr sz="116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支持按流量计费、流量配额下发，</a:t>
            </a:r>
            <a:r>
              <a:rPr sz="116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NAC</a:t>
            </a:r>
            <a:r>
              <a:rPr sz="116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精准</a:t>
            </a:r>
            <a:r>
              <a:rPr sz="116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计费</a:t>
            </a:r>
            <a:endParaRPr lang="en-US" altLang="en-US" sz="1160" dirty="0"/>
          </a:p>
        </p:txBody>
      </p:sp>
      <p:sp>
        <p:nvSpPr>
          <p:cNvPr id="412" name="textbox 412"/>
          <p:cNvSpPr/>
          <p:nvPr>
            <p:custDataLst>
              <p:tags r:id="rId4"/>
            </p:custDataLst>
          </p:nvPr>
        </p:nvSpPr>
        <p:spPr>
          <a:xfrm>
            <a:off x="668325" y="1947120"/>
            <a:ext cx="2130686" cy="1476687"/>
          </a:xfrm>
          <a:prstGeom prst="rect">
            <a:avLst/>
          </a:prstGeom>
          <a:solidFill>
            <a:srgbClr val="057DD6"/>
          </a:solidFill>
        </p:spPr>
        <p:txBody>
          <a:bodyPr vert="horz" wrap="square" lIns="0" tIns="0" rIns="0" bIns="0"/>
          <a:p>
            <a:pPr algn="l" rtl="0" eaLnBrk="0">
              <a:lnSpc>
                <a:spcPct val="101000"/>
              </a:lnSpc>
            </a:pPr>
            <a:endParaRPr lang="en-US" altLang="en-US" sz="1055" dirty="0"/>
          </a:p>
          <a:p>
            <a:pPr marL="170180" algn="l" rtl="0" eaLnBrk="0">
              <a:lnSpc>
                <a:spcPts val="1980"/>
              </a:lnSpc>
              <a:spcBef>
                <a:spcPts val="0"/>
              </a:spcBef>
            </a:pPr>
            <a:r>
              <a:rPr sz="1475" spc="10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包年/月/天计</a:t>
            </a:r>
            <a:r>
              <a:rPr sz="1475" spc="9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费</a:t>
            </a:r>
            <a:endParaRPr lang="en-US" altLang="en-US" sz="1475" dirty="0"/>
          </a:p>
          <a:p>
            <a:pPr marL="189230" indent="-20320" algn="l" rtl="0" eaLnBrk="0">
              <a:lnSpc>
                <a:spcPct val="157000"/>
              </a:lnSpc>
              <a:spcBef>
                <a:spcPts val="150"/>
              </a:spcBef>
            </a:pPr>
            <a:r>
              <a:rPr sz="116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按年、月、天设</a:t>
            </a:r>
            <a:r>
              <a:rPr sz="116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置套餐，每</a:t>
            </a:r>
            <a:r>
              <a:rPr sz="116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日进行业务结算及停机</a:t>
            </a:r>
            <a:r>
              <a:rPr sz="116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</a:t>
            </a:r>
            <a:r>
              <a:rPr sz="116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</a:t>
            </a:r>
            <a:endParaRPr lang="en-US" altLang="en-US" sz="1160" dirty="0"/>
          </a:p>
        </p:txBody>
      </p:sp>
      <p:sp>
        <p:nvSpPr>
          <p:cNvPr id="413" name="textbox 413"/>
          <p:cNvSpPr/>
          <p:nvPr>
            <p:custDataLst>
              <p:tags r:id="rId5"/>
            </p:custDataLst>
          </p:nvPr>
        </p:nvSpPr>
        <p:spPr>
          <a:xfrm>
            <a:off x="2851626" y="1947120"/>
            <a:ext cx="2038980" cy="1476687"/>
          </a:xfrm>
          <a:prstGeom prst="rect">
            <a:avLst/>
          </a:prstGeom>
          <a:solidFill>
            <a:srgbClr val="BAD228"/>
          </a:solidFill>
        </p:spPr>
        <p:txBody>
          <a:bodyPr vert="horz" wrap="square" lIns="0" tIns="0" rIns="0" bIns="0"/>
          <a:p>
            <a:pPr algn="l" rtl="0" eaLnBrk="0">
              <a:lnSpc>
                <a:spcPct val="101000"/>
              </a:lnSpc>
            </a:pPr>
            <a:endParaRPr lang="en-US" altLang="en-US" sz="1055" dirty="0"/>
          </a:p>
          <a:p>
            <a:pPr marL="165735" algn="l" rtl="0" eaLnBrk="0">
              <a:lnSpc>
                <a:spcPts val="1980"/>
              </a:lnSpc>
              <a:spcBef>
                <a:spcPts val="0"/>
              </a:spcBef>
            </a:pPr>
            <a:r>
              <a:rPr sz="1475" spc="10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预付费/后付</a:t>
            </a:r>
            <a:r>
              <a:rPr sz="1475" spc="9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费</a:t>
            </a:r>
            <a:endParaRPr lang="en-US" altLang="en-US" sz="1475" dirty="0"/>
          </a:p>
          <a:p>
            <a:pPr algn="l" rtl="0" eaLnBrk="0">
              <a:lnSpc>
                <a:spcPct val="114000"/>
              </a:lnSpc>
            </a:pPr>
            <a:endParaRPr lang="en-US" altLang="en-US" sz="525" dirty="0"/>
          </a:p>
          <a:p>
            <a:pPr marL="164465" indent="1270" algn="l" rtl="0" eaLnBrk="0">
              <a:lnSpc>
                <a:spcPct val="157000"/>
              </a:lnSpc>
            </a:pPr>
            <a:r>
              <a:rPr sz="116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预付费，先缴费</a:t>
            </a:r>
            <a:r>
              <a:rPr sz="116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后开通</a:t>
            </a:r>
            <a:r>
              <a:rPr sz="116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后付费，先试</a:t>
            </a:r>
            <a:r>
              <a:rPr sz="116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116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后缴费</a:t>
            </a:r>
            <a:endParaRPr lang="en-US" altLang="en-US" sz="1160" dirty="0"/>
          </a:p>
        </p:txBody>
      </p:sp>
      <p:sp>
        <p:nvSpPr>
          <p:cNvPr id="414" name="textbox 414"/>
          <p:cNvSpPr/>
          <p:nvPr>
            <p:custDataLst>
              <p:tags r:id="rId6"/>
            </p:custDataLst>
          </p:nvPr>
        </p:nvSpPr>
        <p:spPr>
          <a:xfrm>
            <a:off x="668325" y="3474949"/>
            <a:ext cx="2130686" cy="1277876"/>
          </a:xfrm>
          <a:prstGeom prst="rect">
            <a:avLst/>
          </a:prstGeom>
          <a:solidFill>
            <a:srgbClr val="17C3A2"/>
          </a:solidFill>
        </p:spPr>
        <p:txBody>
          <a:bodyPr vert="horz" wrap="square" lIns="0" tIns="0" rIns="0" bIns="0"/>
          <a:p>
            <a:pPr algn="l" rtl="0" eaLnBrk="0">
              <a:lnSpc>
                <a:spcPct val="141000"/>
              </a:lnSpc>
            </a:pPr>
            <a:endParaRPr lang="en-US" altLang="en-US" sz="1055" dirty="0"/>
          </a:p>
          <a:p>
            <a:pPr algn="l" rtl="0" eaLnBrk="0">
              <a:lnSpc>
                <a:spcPct val="7000"/>
              </a:lnSpc>
            </a:pPr>
            <a:endParaRPr lang="en-US" altLang="en-US" sz="105" dirty="0"/>
          </a:p>
          <a:p>
            <a:pPr marL="169545" algn="l" rtl="0" eaLnBrk="0">
              <a:lnSpc>
                <a:spcPct val="97000"/>
              </a:lnSpc>
            </a:pPr>
            <a:r>
              <a:rPr sz="1475" spc="10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按时长计</a:t>
            </a:r>
            <a:r>
              <a:rPr sz="1475" spc="8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费</a:t>
            </a:r>
            <a:endParaRPr lang="en-US" altLang="en-US" sz="1475" dirty="0"/>
          </a:p>
          <a:p>
            <a:pPr marL="168910" indent="0" algn="l" rtl="0" eaLnBrk="0">
              <a:lnSpc>
                <a:spcPct val="158000"/>
              </a:lnSpc>
              <a:spcBef>
                <a:spcPts val="255"/>
              </a:spcBef>
            </a:pPr>
            <a:r>
              <a:rPr sz="116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按时长计费，</a:t>
            </a:r>
            <a:r>
              <a:rPr sz="116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可设定一个周</a:t>
            </a:r>
            <a:r>
              <a:rPr sz="116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期内使用时</a:t>
            </a:r>
            <a:r>
              <a:rPr sz="116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</a:t>
            </a:r>
            <a:endParaRPr lang="en-US" altLang="en-US" sz="1160" dirty="0"/>
          </a:p>
        </p:txBody>
      </p:sp>
      <p:sp>
        <p:nvSpPr>
          <p:cNvPr id="415" name="textbox 415"/>
          <p:cNvSpPr/>
          <p:nvPr>
            <p:custDataLst>
              <p:tags r:id="rId7"/>
            </p:custDataLst>
          </p:nvPr>
        </p:nvSpPr>
        <p:spPr>
          <a:xfrm>
            <a:off x="2861266" y="3474949"/>
            <a:ext cx="2029608" cy="1277207"/>
          </a:xfrm>
          <a:prstGeom prst="rect">
            <a:avLst/>
          </a:prstGeom>
          <a:solidFill>
            <a:srgbClr val="0D97FF"/>
          </a:solidFill>
        </p:spPr>
        <p:txBody>
          <a:bodyPr vert="horz" wrap="square" lIns="0" tIns="0" rIns="0" bIns="0"/>
          <a:p>
            <a:pPr algn="l" rtl="0" eaLnBrk="0">
              <a:lnSpc>
                <a:spcPct val="165000"/>
              </a:lnSpc>
            </a:pPr>
            <a:endParaRPr lang="en-US" altLang="en-US" sz="1055" dirty="0"/>
          </a:p>
          <a:p>
            <a:pPr marL="156210" algn="l" rtl="0" eaLnBrk="0">
              <a:lnSpc>
                <a:spcPct val="96000"/>
              </a:lnSpc>
              <a:spcBef>
                <a:spcPts val="5"/>
              </a:spcBef>
            </a:pPr>
            <a:r>
              <a:rPr sz="1475" spc="10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免计费策</a:t>
            </a:r>
            <a:r>
              <a:rPr sz="1475" spc="80" dirty="0">
                <a:ln w="3175" cap="flat" cmpd="sng">
                  <a:solidFill>
                    <a:srgbClr val="FFFFFF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略</a:t>
            </a:r>
            <a:endParaRPr lang="en-US" altLang="en-US" sz="1475" dirty="0"/>
          </a:p>
          <a:p>
            <a:pPr marL="156845" indent="-635" algn="l" rtl="0" eaLnBrk="0">
              <a:lnSpc>
                <a:spcPct val="158000"/>
              </a:lnSpc>
              <a:spcBef>
                <a:spcPts val="270"/>
              </a:spcBef>
            </a:pPr>
            <a:r>
              <a:rPr sz="116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针对特殊用户或特殊应</a:t>
            </a:r>
            <a:r>
              <a:rPr sz="116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</a:t>
            </a:r>
            <a:r>
              <a:rPr sz="116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场景支持免费套</a:t>
            </a:r>
            <a:r>
              <a:rPr sz="116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餐</a:t>
            </a:r>
            <a:endParaRPr lang="en-US" altLang="en-US" sz="116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6105664" y="2347684"/>
            <a:ext cx="647420" cy="751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spc="-5" dirty="0">
                <a:solidFill>
                  <a:schemeClr val="bg1"/>
                </a:solidFill>
              </a:rPr>
              <a:t>0</a:t>
            </a:r>
            <a:r>
              <a:rPr sz="4800" b="1" dirty="0">
                <a:solidFill>
                  <a:schemeClr val="bg1"/>
                </a:solidFill>
              </a:rPr>
              <a:t>1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87240" y="3475795"/>
            <a:ext cx="3683635" cy="94869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0"/>
              </a:spcBef>
            </a:pPr>
            <a:r>
              <a:rPr lang="zh-CN" sz="32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需求分析</a:t>
            </a:r>
            <a:endParaRPr lang="zh-CN" sz="32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ctr">
              <a:lnSpc>
                <a:spcPct val="100000"/>
              </a:lnSpc>
              <a:spcBef>
                <a:spcPts val="825"/>
              </a:spcBef>
            </a:pPr>
            <a:r>
              <a:rPr lang="en-US" sz="16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requirement analysis</a:t>
            </a:r>
            <a:endParaRPr lang="en-US" sz="16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3"/>
          <p:cNvSpPr/>
          <p:nvPr/>
        </p:nvSpPr>
        <p:spPr>
          <a:xfrm>
            <a:off x="1432988" y="1763145"/>
            <a:ext cx="4712489" cy="1198204"/>
          </a:xfrm>
          <a:prstGeom prst="rect">
            <a:avLst/>
          </a:prstGeom>
          <a:solidFill>
            <a:srgbClr val="64A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Rectangle 4"/>
          <p:cNvSpPr/>
          <p:nvPr/>
        </p:nvSpPr>
        <p:spPr>
          <a:xfrm>
            <a:off x="1432988" y="3043351"/>
            <a:ext cx="4712489" cy="1208245"/>
          </a:xfrm>
          <a:prstGeom prst="rect">
            <a:avLst/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Rectangle 5"/>
          <p:cNvSpPr/>
          <p:nvPr/>
        </p:nvSpPr>
        <p:spPr>
          <a:xfrm>
            <a:off x="1432988" y="4331922"/>
            <a:ext cx="4712489" cy="1226653"/>
          </a:xfrm>
          <a:prstGeom prst="rect">
            <a:avLst/>
          </a:prstGeom>
          <a:solidFill>
            <a:srgbClr val="F4CE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9" name="Group 9"/>
          <p:cNvGrpSpPr/>
          <p:nvPr/>
        </p:nvGrpSpPr>
        <p:grpSpPr>
          <a:xfrm>
            <a:off x="6391821" y="3354076"/>
            <a:ext cx="910118" cy="674874"/>
            <a:chOff x="4572000" y="3414713"/>
            <a:chExt cx="374651" cy="277813"/>
          </a:xfrm>
          <a:solidFill>
            <a:schemeClr val="bg1"/>
          </a:solidFill>
        </p:grpSpPr>
        <p:sp>
          <p:nvSpPr>
            <p:cNvPr id="50" name="Freeform 17"/>
            <p:cNvSpPr/>
            <p:nvPr/>
          </p:nvSpPr>
          <p:spPr bwMode="auto">
            <a:xfrm>
              <a:off x="4713288" y="3481388"/>
              <a:ext cx="233363" cy="211138"/>
            </a:xfrm>
            <a:custGeom>
              <a:avLst/>
              <a:gdLst>
                <a:gd name="T0" fmla="*/ 89 w 89"/>
                <a:gd name="T1" fmla="*/ 33 h 81"/>
                <a:gd name="T2" fmla="*/ 43 w 89"/>
                <a:gd name="T3" fmla="*/ 0 h 81"/>
                <a:gd name="T4" fmla="*/ 40 w 89"/>
                <a:gd name="T5" fmla="*/ 1 h 81"/>
                <a:gd name="T6" fmla="*/ 43 w 89"/>
                <a:gd name="T7" fmla="*/ 11 h 81"/>
                <a:gd name="T8" fmla="*/ 0 w 89"/>
                <a:gd name="T9" fmla="*/ 44 h 81"/>
                <a:gd name="T10" fmla="*/ 0 w 89"/>
                <a:gd name="T11" fmla="*/ 44 h 81"/>
                <a:gd name="T12" fmla="*/ 40 w 89"/>
                <a:gd name="T13" fmla="*/ 65 h 81"/>
                <a:gd name="T14" fmla="*/ 74 w 89"/>
                <a:gd name="T15" fmla="*/ 81 h 81"/>
                <a:gd name="T16" fmla="*/ 64 w 89"/>
                <a:gd name="T17" fmla="*/ 62 h 81"/>
                <a:gd name="T18" fmla="*/ 89 w 89"/>
                <a:gd name="T19" fmla="*/ 3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81">
                  <a:moveTo>
                    <a:pt x="89" y="33"/>
                  </a:moveTo>
                  <a:cubicBezTo>
                    <a:pt x="89" y="15"/>
                    <a:pt x="68" y="0"/>
                    <a:pt x="43" y="0"/>
                  </a:cubicBezTo>
                  <a:cubicBezTo>
                    <a:pt x="42" y="0"/>
                    <a:pt x="41" y="1"/>
                    <a:pt x="40" y="1"/>
                  </a:cubicBezTo>
                  <a:cubicBezTo>
                    <a:pt x="42" y="4"/>
                    <a:pt x="43" y="8"/>
                    <a:pt x="43" y="11"/>
                  </a:cubicBezTo>
                  <a:cubicBezTo>
                    <a:pt x="43" y="29"/>
                    <a:pt x="24" y="43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" y="56"/>
                    <a:pt x="21" y="64"/>
                    <a:pt x="40" y="65"/>
                  </a:cubicBezTo>
                  <a:cubicBezTo>
                    <a:pt x="53" y="75"/>
                    <a:pt x="74" y="81"/>
                    <a:pt x="74" y="81"/>
                  </a:cubicBezTo>
                  <a:cubicBezTo>
                    <a:pt x="64" y="72"/>
                    <a:pt x="63" y="65"/>
                    <a:pt x="64" y="62"/>
                  </a:cubicBezTo>
                  <a:cubicBezTo>
                    <a:pt x="79" y="56"/>
                    <a:pt x="89" y="46"/>
                    <a:pt x="89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" name="Freeform 18"/>
            <p:cNvSpPr/>
            <p:nvPr/>
          </p:nvSpPr>
          <p:spPr bwMode="auto">
            <a:xfrm>
              <a:off x="4572000" y="3414713"/>
              <a:ext cx="241300" cy="209550"/>
            </a:xfrm>
            <a:custGeom>
              <a:avLst/>
              <a:gdLst>
                <a:gd name="T0" fmla="*/ 89 w 92"/>
                <a:gd name="T1" fmla="*/ 21 h 80"/>
                <a:gd name="T2" fmla="*/ 46 w 92"/>
                <a:gd name="T3" fmla="*/ 0 h 80"/>
                <a:gd name="T4" fmla="*/ 0 w 92"/>
                <a:gd name="T5" fmla="*/ 32 h 80"/>
                <a:gd name="T6" fmla="*/ 25 w 92"/>
                <a:gd name="T7" fmla="*/ 61 h 80"/>
                <a:gd name="T8" fmla="*/ 14 w 92"/>
                <a:gd name="T9" fmla="*/ 80 h 80"/>
                <a:gd name="T10" fmla="*/ 48 w 92"/>
                <a:gd name="T11" fmla="*/ 65 h 80"/>
                <a:gd name="T12" fmla="*/ 49 w 92"/>
                <a:gd name="T13" fmla="*/ 64 h 80"/>
                <a:gd name="T14" fmla="*/ 92 w 92"/>
                <a:gd name="T15" fmla="*/ 32 h 80"/>
                <a:gd name="T16" fmla="*/ 89 w 92"/>
                <a:gd name="T17" fmla="*/ 2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80">
                  <a:moveTo>
                    <a:pt x="89" y="21"/>
                  </a:moveTo>
                  <a:cubicBezTo>
                    <a:pt x="83" y="9"/>
                    <a:pt x="66" y="0"/>
                    <a:pt x="46" y="0"/>
                  </a:cubicBezTo>
                  <a:cubicBezTo>
                    <a:pt x="20" y="0"/>
                    <a:pt x="0" y="14"/>
                    <a:pt x="0" y="32"/>
                  </a:cubicBezTo>
                  <a:cubicBezTo>
                    <a:pt x="0" y="45"/>
                    <a:pt x="10" y="56"/>
                    <a:pt x="25" y="61"/>
                  </a:cubicBezTo>
                  <a:cubicBezTo>
                    <a:pt x="26" y="65"/>
                    <a:pt x="25" y="71"/>
                    <a:pt x="14" y="80"/>
                  </a:cubicBezTo>
                  <a:cubicBezTo>
                    <a:pt x="14" y="80"/>
                    <a:pt x="36" y="75"/>
                    <a:pt x="48" y="65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73" y="63"/>
                    <a:pt x="92" y="49"/>
                    <a:pt x="92" y="32"/>
                  </a:cubicBezTo>
                  <a:cubicBezTo>
                    <a:pt x="92" y="28"/>
                    <a:pt x="91" y="25"/>
                    <a:pt x="8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2" name="Group 12"/>
          <p:cNvGrpSpPr/>
          <p:nvPr/>
        </p:nvGrpSpPr>
        <p:grpSpPr>
          <a:xfrm>
            <a:off x="1843587" y="4567884"/>
            <a:ext cx="765150" cy="750527"/>
            <a:chOff x="2905125" y="4002088"/>
            <a:chExt cx="249238" cy="244475"/>
          </a:xfrm>
          <a:solidFill>
            <a:schemeClr val="bg1"/>
          </a:solidFill>
        </p:grpSpPr>
        <p:sp>
          <p:nvSpPr>
            <p:cNvPr id="53" name="Freeform 50"/>
            <p:cNvSpPr>
              <a:spLocks noEditPoints="1"/>
            </p:cNvSpPr>
            <p:nvPr/>
          </p:nvSpPr>
          <p:spPr bwMode="auto">
            <a:xfrm>
              <a:off x="2905125" y="4002088"/>
              <a:ext cx="249238" cy="244475"/>
            </a:xfrm>
            <a:custGeom>
              <a:avLst/>
              <a:gdLst>
                <a:gd name="T0" fmla="*/ 82 w 95"/>
                <a:gd name="T1" fmla="*/ 58 h 93"/>
                <a:gd name="T2" fmla="*/ 95 w 95"/>
                <a:gd name="T3" fmla="*/ 52 h 93"/>
                <a:gd name="T4" fmla="*/ 95 w 95"/>
                <a:gd name="T5" fmla="*/ 42 h 93"/>
                <a:gd name="T6" fmla="*/ 82 w 95"/>
                <a:gd name="T7" fmla="*/ 36 h 93"/>
                <a:gd name="T8" fmla="*/ 79 w 95"/>
                <a:gd name="T9" fmla="*/ 31 h 93"/>
                <a:gd name="T10" fmla="*/ 84 w 95"/>
                <a:gd name="T11" fmla="*/ 18 h 93"/>
                <a:gd name="T12" fmla="*/ 77 w 95"/>
                <a:gd name="T13" fmla="*/ 10 h 93"/>
                <a:gd name="T14" fmla="*/ 64 w 95"/>
                <a:gd name="T15" fmla="*/ 16 h 93"/>
                <a:gd name="T16" fmla="*/ 58 w 95"/>
                <a:gd name="T17" fmla="*/ 13 h 93"/>
                <a:gd name="T18" fmla="*/ 52 w 95"/>
                <a:gd name="T19" fmla="*/ 0 h 93"/>
                <a:gd name="T20" fmla="*/ 42 w 95"/>
                <a:gd name="T21" fmla="*/ 0 h 93"/>
                <a:gd name="T22" fmla="*/ 36 w 95"/>
                <a:gd name="T23" fmla="*/ 13 h 93"/>
                <a:gd name="T24" fmla="*/ 31 w 95"/>
                <a:gd name="T25" fmla="*/ 16 h 93"/>
                <a:gd name="T26" fmla="*/ 17 w 95"/>
                <a:gd name="T27" fmla="*/ 11 h 93"/>
                <a:gd name="T28" fmla="*/ 10 w 95"/>
                <a:gd name="T29" fmla="*/ 18 h 93"/>
                <a:gd name="T30" fmla="*/ 15 w 95"/>
                <a:gd name="T31" fmla="*/ 31 h 93"/>
                <a:gd name="T32" fmla="*/ 13 w 95"/>
                <a:gd name="T33" fmla="*/ 36 h 93"/>
                <a:gd name="T34" fmla="*/ 0 w 95"/>
                <a:gd name="T35" fmla="*/ 42 h 93"/>
                <a:gd name="T36" fmla="*/ 0 w 95"/>
                <a:gd name="T37" fmla="*/ 52 h 93"/>
                <a:gd name="T38" fmla="*/ 13 w 95"/>
                <a:gd name="T39" fmla="*/ 58 h 93"/>
                <a:gd name="T40" fmla="*/ 15 w 95"/>
                <a:gd name="T41" fmla="*/ 63 h 93"/>
                <a:gd name="T42" fmla="*/ 10 w 95"/>
                <a:gd name="T43" fmla="*/ 76 h 93"/>
                <a:gd name="T44" fmla="*/ 18 w 95"/>
                <a:gd name="T45" fmla="*/ 84 h 93"/>
                <a:gd name="T46" fmla="*/ 31 w 95"/>
                <a:gd name="T47" fmla="*/ 78 h 93"/>
                <a:gd name="T48" fmla="*/ 37 w 95"/>
                <a:gd name="T49" fmla="*/ 81 h 93"/>
                <a:gd name="T50" fmla="*/ 42 w 95"/>
                <a:gd name="T51" fmla="*/ 93 h 93"/>
                <a:gd name="T52" fmla="*/ 53 w 95"/>
                <a:gd name="T53" fmla="*/ 93 h 93"/>
                <a:gd name="T54" fmla="*/ 58 w 95"/>
                <a:gd name="T55" fmla="*/ 81 h 93"/>
                <a:gd name="T56" fmla="*/ 64 w 95"/>
                <a:gd name="T57" fmla="*/ 78 h 93"/>
                <a:gd name="T58" fmla="*/ 77 w 95"/>
                <a:gd name="T59" fmla="*/ 83 h 93"/>
                <a:gd name="T60" fmla="*/ 85 w 95"/>
                <a:gd name="T61" fmla="*/ 76 h 93"/>
                <a:gd name="T62" fmla="*/ 79 w 95"/>
                <a:gd name="T63" fmla="*/ 63 h 93"/>
                <a:gd name="T64" fmla="*/ 82 w 95"/>
                <a:gd name="T65" fmla="*/ 58 h 93"/>
                <a:gd name="T66" fmla="*/ 47 w 95"/>
                <a:gd name="T67" fmla="*/ 62 h 93"/>
                <a:gd name="T68" fmla="*/ 32 w 95"/>
                <a:gd name="T69" fmla="*/ 47 h 93"/>
                <a:gd name="T70" fmla="*/ 47 w 95"/>
                <a:gd name="T71" fmla="*/ 32 h 93"/>
                <a:gd name="T72" fmla="*/ 63 w 95"/>
                <a:gd name="T73" fmla="*/ 47 h 93"/>
                <a:gd name="T74" fmla="*/ 47 w 95"/>
                <a:gd name="T75" fmla="*/ 6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5" h="93">
                  <a:moveTo>
                    <a:pt x="82" y="58"/>
                  </a:moveTo>
                  <a:cubicBezTo>
                    <a:pt x="82" y="58"/>
                    <a:pt x="95" y="53"/>
                    <a:pt x="95" y="5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1"/>
                    <a:pt x="82" y="36"/>
                    <a:pt x="82" y="36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85" y="18"/>
                    <a:pt x="84" y="18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64" y="16"/>
                    <a:pt x="64" y="16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8" y="13"/>
                    <a:pt x="53" y="0"/>
                    <a:pt x="5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0"/>
                    <a:pt x="36" y="13"/>
                    <a:pt x="36" y="13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18" y="10"/>
                    <a:pt x="17" y="11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9" y="18"/>
                    <a:pt x="15" y="31"/>
                    <a:pt x="15" y="31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6"/>
                    <a:pt x="0" y="41"/>
                    <a:pt x="0" y="4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3" y="58"/>
                    <a:pt x="13" y="58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15" y="63"/>
                    <a:pt x="10" y="76"/>
                    <a:pt x="10" y="76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31" y="78"/>
                    <a:pt x="31" y="78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81"/>
                    <a:pt x="42" y="93"/>
                    <a:pt x="42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8" y="81"/>
                    <a:pt x="58" y="81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4" y="78"/>
                    <a:pt x="77" y="84"/>
                    <a:pt x="77" y="83"/>
                  </a:cubicBezTo>
                  <a:cubicBezTo>
                    <a:pt x="85" y="76"/>
                    <a:pt x="85" y="76"/>
                    <a:pt x="85" y="76"/>
                  </a:cubicBezTo>
                  <a:cubicBezTo>
                    <a:pt x="85" y="76"/>
                    <a:pt x="79" y="63"/>
                    <a:pt x="79" y="63"/>
                  </a:cubicBezTo>
                  <a:lnTo>
                    <a:pt x="82" y="58"/>
                  </a:lnTo>
                  <a:close/>
                  <a:moveTo>
                    <a:pt x="47" y="62"/>
                  </a:moveTo>
                  <a:cubicBezTo>
                    <a:pt x="39" y="62"/>
                    <a:pt x="32" y="55"/>
                    <a:pt x="32" y="47"/>
                  </a:cubicBezTo>
                  <a:cubicBezTo>
                    <a:pt x="32" y="39"/>
                    <a:pt x="39" y="32"/>
                    <a:pt x="47" y="32"/>
                  </a:cubicBezTo>
                  <a:cubicBezTo>
                    <a:pt x="56" y="32"/>
                    <a:pt x="63" y="39"/>
                    <a:pt x="63" y="47"/>
                  </a:cubicBezTo>
                  <a:cubicBezTo>
                    <a:pt x="63" y="55"/>
                    <a:pt x="56" y="62"/>
                    <a:pt x="47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" name="Oval 51"/>
            <p:cNvSpPr>
              <a:spLocks noChangeArrowheads="1"/>
            </p:cNvSpPr>
            <p:nvPr/>
          </p:nvSpPr>
          <p:spPr bwMode="auto">
            <a:xfrm>
              <a:off x="3005138" y="4102100"/>
              <a:ext cx="49213" cy="476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5" name="Group 15"/>
          <p:cNvGrpSpPr/>
          <p:nvPr/>
        </p:nvGrpSpPr>
        <p:grpSpPr>
          <a:xfrm>
            <a:off x="1803836" y="2114939"/>
            <a:ext cx="909356" cy="671589"/>
            <a:chOff x="3052763" y="2647950"/>
            <a:chExt cx="346075" cy="255588"/>
          </a:xfrm>
          <a:solidFill>
            <a:schemeClr val="bg1"/>
          </a:solidFill>
        </p:grpSpPr>
        <p:sp>
          <p:nvSpPr>
            <p:cNvPr id="56" name="Freeform 108"/>
            <p:cNvSpPr/>
            <p:nvPr/>
          </p:nvSpPr>
          <p:spPr bwMode="auto">
            <a:xfrm>
              <a:off x="3175000" y="2825750"/>
              <a:ext cx="100013" cy="77788"/>
            </a:xfrm>
            <a:custGeom>
              <a:avLst/>
              <a:gdLst>
                <a:gd name="T0" fmla="*/ 36 w 38"/>
                <a:gd name="T1" fmla="*/ 11 h 30"/>
                <a:gd name="T2" fmla="*/ 1 w 38"/>
                <a:gd name="T3" fmla="*/ 11 h 30"/>
                <a:gd name="T4" fmla="*/ 1 w 38"/>
                <a:gd name="T5" fmla="*/ 13 h 30"/>
                <a:gd name="T6" fmla="*/ 19 w 38"/>
                <a:gd name="T7" fmla="*/ 30 h 30"/>
                <a:gd name="T8" fmla="*/ 36 w 38"/>
                <a:gd name="T9" fmla="*/ 13 h 30"/>
                <a:gd name="T10" fmla="*/ 36 w 38"/>
                <a:gd name="T11" fmla="*/ 1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30">
                  <a:moveTo>
                    <a:pt x="36" y="11"/>
                  </a:moveTo>
                  <a:cubicBezTo>
                    <a:pt x="26" y="1"/>
                    <a:pt x="12" y="0"/>
                    <a:pt x="1" y="11"/>
                  </a:cubicBezTo>
                  <a:cubicBezTo>
                    <a:pt x="0" y="11"/>
                    <a:pt x="0" y="12"/>
                    <a:pt x="1" y="13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8" y="12"/>
                    <a:pt x="37" y="11"/>
                    <a:pt x="36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7" name="Freeform 109"/>
            <p:cNvSpPr/>
            <p:nvPr/>
          </p:nvSpPr>
          <p:spPr bwMode="auto">
            <a:xfrm>
              <a:off x="3109913" y="2736850"/>
              <a:ext cx="230188" cy="101600"/>
            </a:xfrm>
            <a:custGeom>
              <a:avLst/>
              <a:gdLst>
                <a:gd name="T0" fmla="*/ 87 w 88"/>
                <a:gd name="T1" fmla="*/ 24 h 39"/>
                <a:gd name="T2" fmla="*/ 0 w 88"/>
                <a:gd name="T3" fmla="*/ 24 h 39"/>
                <a:gd name="T4" fmla="*/ 0 w 88"/>
                <a:gd name="T5" fmla="*/ 26 h 39"/>
                <a:gd name="T6" fmla="*/ 13 w 88"/>
                <a:gd name="T7" fmla="*/ 38 h 39"/>
                <a:gd name="T8" fmla="*/ 15 w 88"/>
                <a:gd name="T9" fmla="*/ 38 h 39"/>
                <a:gd name="T10" fmla="*/ 73 w 88"/>
                <a:gd name="T11" fmla="*/ 38 h 39"/>
                <a:gd name="T12" fmla="*/ 75 w 88"/>
                <a:gd name="T13" fmla="*/ 38 h 39"/>
                <a:gd name="T14" fmla="*/ 87 w 88"/>
                <a:gd name="T15" fmla="*/ 26 h 39"/>
                <a:gd name="T16" fmla="*/ 87 w 88"/>
                <a:gd name="T17" fmla="*/ 26 h 39"/>
                <a:gd name="T18" fmla="*/ 87 w 88"/>
                <a:gd name="T19" fmla="*/ 2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39">
                  <a:moveTo>
                    <a:pt x="87" y="24"/>
                  </a:moveTo>
                  <a:cubicBezTo>
                    <a:pt x="63" y="0"/>
                    <a:pt x="24" y="0"/>
                    <a:pt x="0" y="24"/>
                  </a:cubicBezTo>
                  <a:cubicBezTo>
                    <a:pt x="0" y="24"/>
                    <a:pt x="0" y="25"/>
                    <a:pt x="0" y="26"/>
                  </a:cubicBezTo>
                  <a:cubicBezTo>
                    <a:pt x="13" y="38"/>
                    <a:pt x="13" y="38"/>
                    <a:pt x="13" y="38"/>
                  </a:cubicBezTo>
                  <a:cubicBezTo>
                    <a:pt x="13" y="39"/>
                    <a:pt x="14" y="39"/>
                    <a:pt x="15" y="38"/>
                  </a:cubicBezTo>
                  <a:cubicBezTo>
                    <a:pt x="31" y="22"/>
                    <a:pt x="57" y="22"/>
                    <a:pt x="73" y="38"/>
                  </a:cubicBezTo>
                  <a:cubicBezTo>
                    <a:pt x="73" y="39"/>
                    <a:pt x="74" y="39"/>
                    <a:pt x="75" y="38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88" y="25"/>
                    <a:pt x="88" y="24"/>
                    <a:pt x="8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8" name="Freeform 110"/>
            <p:cNvSpPr/>
            <p:nvPr/>
          </p:nvSpPr>
          <p:spPr bwMode="auto">
            <a:xfrm>
              <a:off x="3052763" y="2647950"/>
              <a:ext cx="346075" cy="134938"/>
            </a:xfrm>
            <a:custGeom>
              <a:avLst/>
              <a:gdLst>
                <a:gd name="T0" fmla="*/ 131 w 132"/>
                <a:gd name="T1" fmla="*/ 36 h 52"/>
                <a:gd name="T2" fmla="*/ 131 w 132"/>
                <a:gd name="T3" fmla="*/ 36 h 52"/>
                <a:gd name="T4" fmla="*/ 1 w 132"/>
                <a:gd name="T5" fmla="*/ 36 h 52"/>
                <a:gd name="T6" fmla="*/ 1 w 132"/>
                <a:gd name="T7" fmla="*/ 38 h 52"/>
                <a:gd name="T8" fmla="*/ 13 w 132"/>
                <a:gd name="T9" fmla="*/ 51 h 52"/>
                <a:gd name="T10" fmla="*/ 16 w 132"/>
                <a:gd name="T11" fmla="*/ 51 h 52"/>
                <a:gd name="T12" fmla="*/ 116 w 132"/>
                <a:gd name="T13" fmla="*/ 51 h 52"/>
                <a:gd name="T14" fmla="*/ 118 w 132"/>
                <a:gd name="T15" fmla="*/ 51 h 52"/>
                <a:gd name="T16" fmla="*/ 131 w 132"/>
                <a:gd name="T17" fmla="*/ 38 h 52"/>
                <a:gd name="T18" fmla="*/ 131 w 132"/>
                <a:gd name="T19" fmla="*/ 38 h 52"/>
                <a:gd name="T20" fmla="*/ 131 w 132"/>
                <a:gd name="T21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52">
                  <a:moveTo>
                    <a:pt x="131" y="36"/>
                  </a:moveTo>
                  <a:cubicBezTo>
                    <a:pt x="131" y="36"/>
                    <a:pt x="131" y="36"/>
                    <a:pt x="131" y="36"/>
                  </a:cubicBezTo>
                  <a:cubicBezTo>
                    <a:pt x="95" y="0"/>
                    <a:pt x="36" y="0"/>
                    <a:pt x="1" y="36"/>
                  </a:cubicBezTo>
                  <a:cubicBezTo>
                    <a:pt x="0" y="37"/>
                    <a:pt x="0" y="38"/>
                    <a:pt x="1" y="38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2"/>
                    <a:pt x="15" y="52"/>
                    <a:pt x="16" y="51"/>
                  </a:cubicBezTo>
                  <a:cubicBezTo>
                    <a:pt x="43" y="23"/>
                    <a:pt x="88" y="23"/>
                    <a:pt x="116" y="51"/>
                  </a:cubicBezTo>
                  <a:cubicBezTo>
                    <a:pt x="117" y="52"/>
                    <a:pt x="118" y="52"/>
                    <a:pt x="118" y="51"/>
                  </a:cubicBezTo>
                  <a:cubicBezTo>
                    <a:pt x="131" y="38"/>
                    <a:pt x="131" y="38"/>
                    <a:pt x="131" y="38"/>
                  </a:cubicBezTo>
                  <a:cubicBezTo>
                    <a:pt x="131" y="38"/>
                    <a:pt x="131" y="38"/>
                    <a:pt x="131" y="38"/>
                  </a:cubicBezTo>
                  <a:cubicBezTo>
                    <a:pt x="132" y="38"/>
                    <a:pt x="132" y="37"/>
                    <a:pt x="13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64" name="矩形 47"/>
          <p:cNvSpPr>
            <a:spLocks noChangeArrowheads="1"/>
          </p:cNvSpPr>
          <p:nvPr/>
        </p:nvSpPr>
        <p:spPr bwMode="auto">
          <a:xfrm>
            <a:off x="1026268" y="1177925"/>
            <a:ext cx="10886332" cy="422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381" tIns="48191" rIns="96381" bIns="4819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algn="ctr">
              <a:lnSpc>
                <a:spcPct val="13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1800" b="1" dirty="0">
                <a:solidFill>
                  <a:schemeClr val="tx1">
                    <a:lumMod val="65000"/>
                    <a:lumOff val="35000"/>
                  </a:schemeClr>
                </a:solidFill>
                <a:sym typeface="微软雅黑" panose="020B0503020204020204" charset="-122"/>
              </a:rPr>
              <a:t>基于蓝海卓越认证平台设计的灵活性，基本上可以实现市面上所有见到的认证方式</a:t>
            </a:r>
            <a:endParaRPr lang="zh-CN" altLang="en-US" sz="1800" b="1" dirty="0">
              <a:solidFill>
                <a:schemeClr val="tx1">
                  <a:lumMod val="65000"/>
                  <a:lumOff val="35000"/>
                </a:schemeClr>
              </a:solidFill>
              <a:sym typeface="微软雅黑" panose="020B0503020204020204" charset="-122"/>
            </a:endParaRPr>
          </a:p>
        </p:txBody>
      </p:sp>
      <p:sp>
        <p:nvSpPr>
          <p:cNvPr id="71" name="矩形 47"/>
          <p:cNvSpPr>
            <a:spLocks noChangeArrowheads="1"/>
          </p:cNvSpPr>
          <p:nvPr/>
        </p:nvSpPr>
        <p:spPr bwMode="auto">
          <a:xfrm>
            <a:off x="9413462" y="4284615"/>
            <a:ext cx="2078449" cy="346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1475" dirty="0">
                <a:solidFill>
                  <a:schemeClr val="tx1">
                    <a:lumMod val="65000"/>
                    <a:lumOff val="35000"/>
                  </a:schemeClr>
                </a:solidFill>
                <a:sym typeface="微软雅黑" panose="020B0503020204020204" charset="-122"/>
              </a:rPr>
              <a:t>。</a:t>
            </a:r>
            <a:endParaRPr lang="zh-CN" altLang="en-US" sz="1475" dirty="0">
              <a:solidFill>
                <a:schemeClr val="tx1">
                  <a:lumMod val="65000"/>
                  <a:lumOff val="35000"/>
                </a:schemeClr>
              </a:solidFill>
              <a:sym typeface="微软雅黑" panose="020B0503020204020204" charset="-122"/>
            </a:endParaRPr>
          </a:p>
        </p:txBody>
      </p:sp>
      <p:sp>
        <p:nvSpPr>
          <p:cNvPr id="72" name="矩形 71"/>
          <p:cNvSpPr>
            <a:spLocks noChangeArrowheads="1"/>
          </p:cNvSpPr>
          <p:nvPr/>
        </p:nvSpPr>
        <p:spPr bwMode="auto">
          <a:xfrm>
            <a:off x="2798539" y="1808331"/>
            <a:ext cx="1636653" cy="45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320" b="1" dirty="0">
                <a:solidFill>
                  <a:schemeClr val="bg1"/>
                </a:solidFill>
                <a:latin typeface="微软雅黑" panose="020B0503020204020204" charset="-122"/>
              </a:rPr>
              <a:t>短信认证</a:t>
            </a:r>
            <a:endParaRPr lang="zh-CN" altLang="en-US" sz="2320" b="1" dirty="0">
              <a:solidFill>
                <a:schemeClr val="bg1"/>
              </a:solidFill>
              <a:latin typeface="微软雅黑" panose="020B0503020204020204" charset="-122"/>
            </a:endParaRPr>
          </a:p>
        </p:txBody>
      </p:sp>
      <p:sp>
        <p:nvSpPr>
          <p:cNvPr id="73" name="矩形 47"/>
          <p:cNvSpPr>
            <a:spLocks noChangeArrowheads="1"/>
          </p:cNvSpPr>
          <p:nvPr/>
        </p:nvSpPr>
        <p:spPr bwMode="auto">
          <a:xfrm>
            <a:off x="2798539" y="2251799"/>
            <a:ext cx="3234816" cy="545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sym typeface="微软雅黑" panose="020B0503020204020204" charset="-122"/>
              </a:rPr>
              <a:t>通过手机短信实现实名认证，可以实现认证并溯源。</a:t>
            </a:r>
            <a:endParaRPr lang="zh-CN" altLang="en-US" sz="1370" dirty="0">
              <a:solidFill>
                <a:schemeClr val="bg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4" name="矩形 73"/>
          <p:cNvSpPr>
            <a:spLocks noChangeArrowheads="1"/>
          </p:cNvSpPr>
          <p:nvPr/>
        </p:nvSpPr>
        <p:spPr bwMode="auto">
          <a:xfrm>
            <a:off x="2798539" y="4323555"/>
            <a:ext cx="1636653" cy="45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320" b="1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2320" b="1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认证</a:t>
            </a:r>
            <a:endParaRPr lang="en-US" altLang="zh-CN" sz="2320" b="1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5" name="矩形 47"/>
          <p:cNvSpPr>
            <a:spLocks noChangeArrowheads="1"/>
          </p:cNvSpPr>
          <p:nvPr/>
        </p:nvSpPr>
        <p:spPr bwMode="auto">
          <a:xfrm>
            <a:off x="2798539" y="4765350"/>
            <a:ext cx="3234816" cy="77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通过与第三方</a:t>
            </a:r>
            <a:r>
              <a:rPr lang="en-US" altLang="zh-CN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APP</a:t>
            </a: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服务器对接，实现用户的开户、销户、认证，实现用户使用</a:t>
            </a:r>
            <a:r>
              <a:rPr lang="en-US" altLang="zh-CN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APP</a:t>
            </a: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认证即可上网，以及分析相应权限</a:t>
            </a:r>
            <a:endParaRPr lang="zh-CN" altLang="en-US" sz="1370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6" name="矩形 75"/>
          <p:cNvSpPr>
            <a:spLocks noChangeArrowheads="1"/>
          </p:cNvSpPr>
          <p:nvPr/>
        </p:nvSpPr>
        <p:spPr bwMode="auto">
          <a:xfrm>
            <a:off x="2789182" y="3064103"/>
            <a:ext cx="1636653" cy="45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320" b="1" dirty="0">
                <a:solidFill>
                  <a:schemeClr val="bg1"/>
                </a:solidFill>
                <a:latin typeface="微软雅黑" panose="020B0503020204020204" charset="-122"/>
              </a:rPr>
              <a:t>微信认证</a:t>
            </a:r>
            <a:endParaRPr lang="zh-CN" altLang="en-US" sz="2320" b="1" dirty="0">
              <a:solidFill>
                <a:schemeClr val="bg1"/>
              </a:solidFill>
              <a:latin typeface="微软雅黑" panose="020B0503020204020204" charset="-122"/>
            </a:endParaRPr>
          </a:p>
        </p:txBody>
      </p:sp>
      <p:sp>
        <p:nvSpPr>
          <p:cNvPr id="77" name="矩形 47"/>
          <p:cNvSpPr>
            <a:spLocks noChangeArrowheads="1"/>
          </p:cNvSpPr>
          <p:nvPr/>
        </p:nvSpPr>
        <p:spPr bwMode="auto">
          <a:xfrm>
            <a:off x="2789182" y="3507571"/>
            <a:ext cx="3234816" cy="77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sym typeface="微软雅黑" panose="020B0503020204020204" charset="-122"/>
              </a:rPr>
              <a:t>用户关注微信后即可上网，取消关注后即可断网，可以实现基本微信认证和快速微信认证。</a:t>
            </a:r>
            <a:endParaRPr lang="zh-CN" altLang="en-US" sz="1370" dirty="0">
              <a:solidFill>
                <a:schemeClr val="bg1"/>
              </a:solidFill>
              <a:latin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8" name="Rectangle 5"/>
          <p:cNvSpPr/>
          <p:nvPr/>
        </p:nvSpPr>
        <p:spPr>
          <a:xfrm>
            <a:off x="1436336" y="5643922"/>
            <a:ext cx="4712489" cy="122665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9" name="Group 12"/>
          <p:cNvGrpSpPr/>
          <p:nvPr/>
        </p:nvGrpSpPr>
        <p:grpSpPr>
          <a:xfrm>
            <a:off x="1845982" y="5879488"/>
            <a:ext cx="765150" cy="750527"/>
            <a:chOff x="2905125" y="4002088"/>
            <a:chExt cx="249238" cy="244475"/>
          </a:xfrm>
          <a:solidFill>
            <a:schemeClr val="bg1"/>
          </a:solidFill>
        </p:grpSpPr>
        <p:sp>
          <p:nvSpPr>
            <p:cNvPr id="80" name="Freeform 50"/>
            <p:cNvSpPr>
              <a:spLocks noEditPoints="1"/>
            </p:cNvSpPr>
            <p:nvPr/>
          </p:nvSpPr>
          <p:spPr bwMode="auto">
            <a:xfrm>
              <a:off x="2905125" y="4002088"/>
              <a:ext cx="249238" cy="244475"/>
            </a:xfrm>
            <a:custGeom>
              <a:avLst/>
              <a:gdLst>
                <a:gd name="T0" fmla="*/ 82 w 95"/>
                <a:gd name="T1" fmla="*/ 58 h 93"/>
                <a:gd name="T2" fmla="*/ 95 w 95"/>
                <a:gd name="T3" fmla="*/ 52 h 93"/>
                <a:gd name="T4" fmla="*/ 95 w 95"/>
                <a:gd name="T5" fmla="*/ 42 h 93"/>
                <a:gd name="T6" fmla="*/ 82 w 95"/>
                <a:gd name="T7" fmla="*/ 36 h 93"/>
                <a:gd name="T8" fmla="*/ 79 w 95"/>
                <a:gd name="T9" fmla="*/ 31 h 93"/>
                <a:gd name="T10" fmla="*/ 84 w 95"/>
                <a:gd name="T11" fmla="*/ 18 h 93"/>
                <a:gd name="T12" fmla="*/ 77 w 95"/>
                <a:gd name="T13" fmla="*/ 10 h 93"/>
                <a:gd name="T14" fmla="*/ 64 w 95"/>
                <a:gd name="T15" fmla="*/ 16 h 93"/>
                <a:gd name="T16" fmla="*/ 58 w 95"/>
                <a:gd name="T17" fmla="*/ 13 h 93"/>
                <a:gd name="T18" fmla="*/ 52 w 95"/>
                <a:gd name="T19" fmla="*/ 0 h 93"/>
                <a:gd name="T20" fmla="*/ 42 w 95"/>
                <a:gd name="T21" fmla="*/ 0 h 93"/>
                <a:gd name="T22" fmla="*/ 36 w 95"/>
                <a:gd name="T23" fmla="*/ 13 h 93"/>
                <a:gd name="T24" fmla="*/ 31 w 95"/>
                <a:gd name="T25" fmla="*/ 16 h 93"/>
                <a:gd name="T26" fmla="*/ 17 w 95"/>
                <a:gd name="T27" fmla="*/ 11 h 93"/>
                <a:gd name="T28" fmla="*/ 10 w 95"/>
                <a:gd name="T29" fmla="*/ 18 h 93"/>
                <a:gd name="T30" fmla="*/ 15 w 95"/>
                <a:gd name="T31" fmla="*/ 31 h 93"/>
                <a:gd name="T32" fmla="*/ 13 w 95"/>
                <a:gd name="T33" fmla="*/ 36 h 93"/>
                <a:gd name="T34" fmla="*/ 0 w 95"/>
                <a:gd name="T35" fmla="*/ 42 h 93"/>
                <a:gd name="T36" fmla="*/ 0 w 95"/>
                <a:gd name="T37" fmla="*/ 52 h 93"/>
                <a:gd name="T38" fmla="*/ 13 w 95"/>
                <a:gd name="T39" fmla="*/ 58 h 93"/>
                <a:gd name="T40" fmla="*/ 15 w 95"/>
                <a:gd name="T41" fmla="*/ 63 h 93"/>
                <a:gd name="T42" fmla="*/ 10 w 95"/>
                <a:gd name="T43" fmla="*/ 76 h 93"/>
                <a:gd name="T44" fmla="*/ 18 w 95"/>
                <a:gd name="T45" fmla="*/ 84 h 93"/>
                <a:gd name="T46" fmla="*/ 31 w 95"/>
                <a:gd name="T47" fmla="*/ 78 h 93"/>
                <a:gd name="T48" fmla="*/ 37 w 95"/>
                <a:gd name="T49" fmla="*/ 81 h 93"/>
                <a:gd name="T50" fmla="*/ 42 w 95"/>
                <a:gd name="T51" fmla="*/ 93 h 93"/>
                <a:gd name="T52" fmla="*/ 53 w 95"/>
                <a:gd name="T53" fmla="*/ 93 h 93"/>
                <a:gd name="T54" fmla="*/ 58 w 95"/>
                <a:gd name="T55" fmla="*/ 81 h 93"/>
                <a:gd name="T56" fmla="*/ 64 w 95"/>
                <a:gd name="T57" fmla="*/ 78 h 93"/>
                <a:gd name="T58" fmla="*/ 77 w 95"/>
                <a:gd name="T59" fmla="*/ 83 h 93"/>
                <a:gd name="T60" fmla="*/ 85 w 95"/>
                <a:gd name="T61" fmla="*/ 76 h 93"/>
                <a:gd name="T62" fmla="*/ 79 w 95"/>
                <a:gd name="T63" fmla="*/ 63 h 93"/>
                <a:gd name="T64" fmla="*/ 82 w 95"/>
                <a:gd name="T65" fmla="*/ 58 h 93"/>
                <a:gd name="T66" fmla="*/ 47 w 95"/>
                <a:gd name="T67" fmla="*/ 62 h 93"/>
                <a:gd name="T68" fmla="*/ 32 w 95"/>
                <a:gd name="T69" fmla="*/ 47 h 93"/>
                <a:gd name="T70" fmla="*/ 47 w 95"/>
                <a:gd name="T71" fmla="*/ 32 h 93"/>
                <a:gd name="T72" fmla="*/ 63 w 95"/>
                <a:gd name="T73" fmla="*/ 47 h 93"/>
                <a:gd name="T74" fmla="*/ 47 w 95"/>
                <a:gd name="T75" fmla="*/ 6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5" h="93">
                  <a:moveTo>
                    <a:pt x="82" y="58"/>
                  </a:moveTo>
                  <a:cubicBezTo>
                    <a:pt x="82" y="58"/>
                    <a:pt x="95" y="53"/>
                    <a:pt x="95" y="5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1"/>
                    <a:pt x="82" y="36"/>
                    <a:pt x="82" y="36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85" y="18"/>
                    <a:pt x="84" y="18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64" y="16"/>
                    <a:pt x="64" y="16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8" y="13"/>
                    <a:pt x="53" y="0"/>
                    <a:pt x="5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0"/>
                    <a:pt x="36" y="13"/>
                    <a:pt x="36" y="13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18" y="10"/>
                    <a:pt x="17" y="11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9" y="18"/>
                    <a:pt x="15" y="31"/>
                    <a:pt x="15" y="31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6"/>
                    <a:pt x="0" y="41"/>
                    <a:pt x="0" y="4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3" y="58"/>
                    <a:pt x="13" y="58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15" y="63"/>
                    <a:pt x="10" y="76"/>
                    <a:pt x="10" y="76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31" y="78"/>
                    <a:pt x="31" y="78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81"/>
                    <a:pt x="42" y="93"/>
                    <a:pt x="42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8" y="81"/>
                    <a:pt x="58" y="81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4" y="78"/>
                    <a:pt x="77" y="84"/>
                    <a:pt x="77" y="83"/>
                  </a:cubicBezTo>
                  <a:cubicBezTo>
                    <a:pt x="85" y="76"/>
                    <a:pt x="85" y="76"/>
                    <a:pt x="85" y="76"/>
                  </a:cubicBezTo>
                  <a:cubicBezTo>
                    <a:pt x="85" y="76"/>
                    <a:pt x="79" y="63"/>
                    <a:pt x="79" y="63"/>
                  </a:cubicBezTo>
                  <a:lnTo>
                    <a:pt x="82" y="58"/>
                  </a:lnTo>
                  <a:close/>
                  <a:moveTo>
                    <a:pt x="47" y="62"/>
                  </a:moveTo>
                  <a:cubicBezTo>
                    <a:pt x="39" y="62"/>
                    <a:pt x="32" y="55"/>
                    <a:pt x="32" y="47"/>
                  </a:cubicBezTo>
                  <a:cubicBezTo>
                    <a:pt x="32" y="39"/>
                    <a:pt x="39" y="32"/>
                    <a:pt x="47" y="32"/>
                  </a:cubicBezTo>
                  <a:cubicBezTo>
                    <a:pt x="56" y="32"/>
                    <a:pt x="63" y="39"/>
                    <a:pt x="63" y="47"/>
                  </a:cubicBezTo>
                  <a:cubicBezTo>
                    <a:pt x="63" y="55"/>
                    <a:pt x="56" y="62"/>
                    <a:pt x="47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1" name="Oval 51"/>
            <p:cNvSpPr>
              <a:spLocks noChangeArrowheads="1"/>
            </p:cNvSpPr>
            <p:nvPr/>
          </p:nvSpPr>
          <p:spPr bwMode="auto">
            <a:xfrm>
              <a:off x="3005138" y="4102100"/>
              <a:ext cx="49213" cy="476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82" name="矩形 81"/>
          <p:cNvSpPr>
            <a:spLocks noChangeArrowheads="1"/>
          </p:cNvSpPr>
          <p:nvPr/>
        </p:nvSpPr>
        <p:spPr bwMode="auto">
          <a:xfrm>
            <a:off x="2801885" y="5633881"/>
            <a:ext cx="1879305" cy="45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320" b="1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MAC</a:t>
            </a:r>
            <a:r>
              <a:rPr lang="zh-CN" altLang="en-US" sz="2320" b="1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无感知</a:t>
            </a:r>
            <a:endParaRPr lang="en-US" altLang="zh-CN" sz="2320" b="1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3" name="矩形 47"/>
          <p:cNvSpPr>
            <a:spLocks noChangeArrowheads="1"/>
          </p:cNvSpPr>
          <p:nvPr/>
        </p:nvSpPr>
        <p:spPr bwMode="auto">
          <a:xfrm>
            <a:off x="2801886" y="6077350"/>
            <a:ext cx="3233143" cy="77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基于策略的判断，可以实现基于</a:t>
            </a:r>
            <a:r>
              <a:rPr lang="en-US" altLang="zh-CN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MAC</a:t>
            </a: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地址的无感知认证、用户二次登录无感知认证，用户二次登录推</a:t>
            </a:r>
            <a:r>
              <a:rPr lang="en-US" altLang="zh-CN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PORTAL</a:t>
            </a: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免认证</a:t>
            </a:r>
            <a:endParaRPr lang="zh-CN" altLang="en-US" sz="1370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" name="Rectangle 3"/>
          <p:cNvSpPr/>
          <p:nvPr/>
        </p:nvSpPr>
        <p:spPr>
          <a:xfrm>
            <a:off x="6660970" y="1763145"/>
            <a:ext cx="4712489" cy="1198204"/>
          </a:xfrm>
          <a:prstGeom prst="rect">
            <a:avLst/>
          </a:prstGeom>
          <a:solidFill>
            <a:srgbClr val="64A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6660970" y="3043351"/>
            <a:ext cx="4712489" cy="1208245"/>
          </a:xfrm>
          <a:prstGeom prst="rect">
            <a:avLst/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Rectangle 5"/>
          <p:cNvSpPr/>
          <p:nvPr/>
        </p:nvSpPr>
        <p:spPr>
          <a:xfrm>
            <a:off x="6660970" y="4331922"/>
            <a:ext cx="4712489" cy="1226653"/>
          </a:xfrm>
          <a:prstGeom prst="rect">
            <a:avLst/>
          </a:prstGeom>
          <a:solidFill>
            <a:srgbClr val="F4CE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Group 9"/>
          <p:cNvGrpSpPr/>
          <p:nvPr/>
        </p:nvGrpSpPr>
        <p:grpSpPr>
          <a:xfrm>
            <a:off x="325087" y="3445784"/>
            <a:ext cx="910118" cy="674874"/>
            <a:chOff x="4572000" y="3414713"/>
            <a:chExt cx="374651" cy="277813"/>
          </a:xfrm>
          <a:solidFill>
            <a:schemeClr val="bg1"/>
          </a:solidFill>
        </p:grpSpPr>
        <p:sp>
          <p:nvSpPr>
            <p:cNvPr id="6" name="Freeform 17"/>
            <p:cNvSpPr/>
            <p:nvPr/>
          </p:nvSpPr>
          <p:spPr bwMode="auto">
            <a:xfrm>
              <a:off x="4713288" y="3481388"/>
              <a:ext cx="233363" cy="211138"/>
            </a:xfrm>
            <a:custGeom>
              <a:avLst/>
              <a:gdLst>
                <a:gd name="T0" fmla="*/ 89 w 89"/>
                <a:gd name="T1" fmla="*/ 33 h 81"/>
                <a:gd name="T2" fmla="*/ 43 w 89"/>
                <a:gd name="T3" fmla="*/ 0 h 81"/>
                <a:gd name="T4" fmla="*/ 40 w 89"/>
                <a:gd name="T5" fmla="*/ 1 h 81"/>
                <a:gd name="T6" fmla="*/ 43 w 89"/>
                <a:gd name="T7" fmla="*/ 11 h 81"/>
                <a:gd name="T8" fmla="*/ 0 w 89"/>
                <a:gd name="T9" fmla="*/ 44 h 81"/>
                <a:gd name="T10" fmla="*/ 0 w 89"/>
                <a:gd name="T11" fmla="*/ 44 h 81"/>
                <a:gd name="T12" fmla="*/ 40 w 89"/>
                <a:gd name="T13" fmla="*/ 65 h 81"/>
                <a:gd name="T14" fmla="*/ 74 w 89"/>
                <a:gd name="T15" fmla="*/ 81 h 81"/>
                <a:gd name="T16" fmla="*/ 64 w 89"/>
                <a:gd name="T17" fmla="*/ 62 h 81"/>
                <a:gd name="T18" fmla="*/ 89 w 89"/>
                <a:gd name="T19" fmla="*/ 3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81">
                  <a:moveTo>
                    <a:pt x="89" y="33"/>
                  </a:moveTo>
                  <a:cubicBezTo>
                    <a:pt x="89" y="15"/>
                    <a:pt x="68" y="0"/>
                    <a:pt x="43" y="0"/>
                  </a:cubicBezTo>
                  <a:cubicBezTo>
                    <a:pt x="42" y="0"/>
                    <a:pt x="41" y="1"/>
                    <a:pt x="40" y="1"/>
                  </a:cubicBezTo>
                  <a:cubicBezTo>
                    <a:pt x="42" y="4"/>
                    <a:pt x="43" y="8"/>
                    <a:pt x="43" y="11"/>
                  </a:cubicBezTo>
                  <a:cubicBezTo>
                    <a:pt x="43" y="29"/>
                    <a:pt x="24" y="43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" y="56"/>
                    <a:pt x="21" y="64"/>
                    <a:pt x="40" y="65"/>
                  </a:cubicBezTo>
                  <a:cubicBezTo>
                    <a:pt x="53" y="75"/>
                    <a:pt x="74" y="81"/>
                    <a:pt x="74" y="81"/>
                  </a:cubicBezTo>
                  <a:cubicBezTo>
                    <a:pt x="64" y="72"/>
                    <a:pt x="63" y="65"/>
                    <a:pt x="64" y="62"/>
                  </a:cubicBezTo>
                  <a:cubicBezTo>
                    <a:pt x="79" y="56"/>
                    <a:pt x="89" y="46"/>
                    <a:pt x="89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Freeform 18"/>
            <p:cNvSpPr/>
            <p:nvPr/>
          </p:nvSpPr>
          <p:spPr bwMode="auto">
            <a:xfrm>
              <a:off x="4572000" y="3414713"/>
              <a:ext cx="241300" cy="209550"/>
            </a:xfrm>
            <a:custGeom>
              <a:avLst/>
              <a:gdLst>
                <a:gd name="T0" fmla="*/ 89 w 92"/>
                <a:gd name="T1" fmla="*/ 21 h 80"/>
                <a:gd name="T2" fmla="*/ 46 w 92"/>
                <a:gd name="T3" fmla="*/ 0 h 80"/>
                <a:gd name="T4" fmla="*/ 0 w 92"/>
                <a:gd name="T5" fmla="*/ 32 h 80"/>
                <a:gd name="T6" fmla="*/ 25 w 92"/>
                <a:gd name="T7" fmla="*/ 61 h 80"/>
                <a:gd name="T8" fmla="*/ 14 w 92"/>
                <a:gd name="T9" fmla="*/ 80 h 80"/>
                <a:gd name="T10" fmla="*/ 48 w 92"/>
                <a:gd name="T11" fmla="*/ 65 h 80"/>
                <a:gd name="T12" fmla="*/ 49 w 92"/>
                <a:gd name="T13" fmla="*/ 64 h 80"/>
                <a:gd name="T14" fmla="*/ 92 w 92"/>
                <a:gd name="T15" fmla="*/ 32 h 80"/>
                <a:gd name="T16" fmla="*/ 89 w 92"/>
                <a:gd name="T17" fmla="*/ 2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80">
                  <a:moveTo>
                    <a:pt x="89" y="21"/>
                  </a:moveTo>
                  <a:cubicBezTo>
                    <a:pt x="83" y="9"/>
                    <a:pt x="66" y="0"/>
                    <a:pt x="46" y="0"/>
                  </a:cubicBezTo>
                  <a:cubicBezTo>
                    <a:pt x="20" y="0"/>
                    <a:pt x="0" y="14"/>
                    <a:pt x="0" y="32"/>
                  </a:cubicBezTo>
                  <a:cubicBezTo>
                    <a:pt x="0" y="45"/>
                    <a:pt x="10" y="56"/>
                    <a:pt x="25" y="61"/>
                  </a:cubicBezTo>
                  <a:cubicBezTo>
                    <a:pt x="26" y="65"/>
                    <a:pt x="25" y="71"/>
                    <a:pt x="14" y="80"/>
                  </a:cubicBezTo>
                  <a:cubicBezTo>
                    <a:pt x="14" y="80"/>
                    <a:pt x="36" y="75"/>
                    <a:pt x="48" y="65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73" y="63"/>
                    <a:pt x="92" y="49"/>
                    <a:pt x="92" y="32"/>
                  </a:cubicBezTo>
                  <a:cubicBezTo>
                    <a:pt x="92" y="28"/>
                    <a:pt x="91" y="25"/>
                    <a:pt x="8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1" name="Group 12"/>
          <p:cNvGrpSpPr/>
          <p:nvPr/>
        </p:nvGrpSpPr>
        <p:grpSpPr>
          <a:xfrm>
            <a:off x="7071568" y="4567884"/>
            <a:ext cx="765150" cy="750527"/>
            <a:chOff x="2905125" y="4002088"/>
            <a:chExt cx="249238" cy="244475"/>
          </a:xfrm>
          <a:solidFill>
            <a:schemeClr val="bg1"/>
          </a:solidFill>
        </p:grpSpPr>
        <p:sp>
          <p:nvSpPr>
            <p:cNvPr id="13" name="Freeform 50"/>
            <p:cNvSpPr>
              <a:spLocks noEditPoints="1"/>
            </p:cNvSpPr>
            <p:nvPr/>
          </p:nvSpPr>
          <p:spPr bwMode="auto">
            <a:xfrm>
              <a:off x="2905125" y="4002088"/>
              <a:ext cx="249238" cy="244475"/>
            </a:xfrm>
            <a:custGeom>
              <a:avLst/>
              <a:gdLst>
                <a:gd name="T0" fmla="*/ 82 w 95"/>
                <a:gd name="T1" fmla="*/ 58 h 93"/>
                <a:gd name="T2" fmla="*/ 95 w 95"/>
                <a:gd name="T3" fmla="*/ 52 h 93"/>
                <a:gd name="T4" fmla="*/ 95 w 95"/>
                <a:gd name="T5" fmla="*/ 42 h 93"/>
                <a:gd name="T6" fmla="*/ 82 w 95"/>
                <a:gd name="T7" fmla="*/ 36 h 93"/>
                <a:gd name="T8" fmla="*/ 79 w 95"/>
                <a:gd name="T9" fmla="*/ 31 h 93"/>
                <a:gd name="T10" fmla="*/ 84 w 95"/>
                <a:gd name="T11" fmla="*/ 18 h 93"/>
                <a:gd name="T12" fmla="*/ 77 w 95"/>
                <a:gd name="T13" fmla="*/ 10 h 93"/>
                <a:gd name="T14" fmla="*/ 64 w 95"/>
                <a:gd name="T15" fmla="*/ 16 h 93"/>
                <a:gd name="T16" fmla="*/ 58 w 95"/>
                <a:gd name="T17" fmla="*/ 13 h 93"/>
                <a:gd name="T18" fmla="*/ 52 w 95"/>
                <a:gd name="T19" fmla="*/ 0 h 93"/>
                <a:gd name="T20" fmla="*/ 42 w 95"/>
                <a:gd name="T21" fmla="*/ 0 h 93"/>
                <a:gd name="T22" fmla="*/ 36 w 95"/>
                <a:gd name="T23" fmla="*/ 13 h 93"/>
                <a:gd name="T24" fmla="*/ 31 w 95"/>
                <a:gd name="T25" fmla="*/ 16 h 93"/>
                <a:gd name="T26" fmla="*/ 17 w 95"/>
                <a:gd name="T27" fmla="*/ 11 h 93"/>
                <a:gd name="T28" fmla="*/ 10 w 95"/>
                <a:gd name="T29" fmla="*/ 18 h 93"/>
                <a:gd name="T30" fmla="*/ 15 w 95"/>
                <a:gd name="T31" fmla="*/ 31 h 93"/>
                <a:gd name="T32" fmla="*/ 13 w 95"/>
                <a:gd name="T33" fmla="*/ 36 h 93"/>
                <a:gd name="T34" fmla="*/ 0 w 95"/>
                <a:gd name="T35" fmla="*/ 42 h 93"/>
                <a:gd name="T36" fmla="*/ 0 w 95"/>
                <a:gd name="T37" fmla="*/ 52 h 93"/>
                <a:gd name="T38" fmla="*/ 13 w 95"/>
                <a:gd name="T39" fmla="*/ 58 h 93"/>
                <a:gd name="T40" fmla="*/ 15 w 95"/>
                <a:gd name="T41" fmla="*/ 63 h 93"/>
                <a:gd name="T42" fmla="*/ 10 w 95"/>
                <a:gd name="T43" fmla="*/ 76 h 93"/>
                <a:gd name="T44" fmla="*/ 18 w 95"/>
                <a:gd name="T45" fmla="*/ 84 h 93"/>
                <a:gd name="T46" fmla="*/ 31 w 95"/>
                <a:gd name="T47" fmla="*/ 78 h 93"/>
                <a:gd name="T48" fmla="*/ 37 w 95"/>
                <a:gd name="T49" fmla="*/ 81 h 93"/>
                <a:gd name="T50" fmla="*/ 42 w 95"/>
                <a:gd name="T51" fmla="*/ 93 h 93"/>
                <a:gd name="T52" fmla="*/ 53 w 95"/>
                <a:gd name="T53" fmla="*/ 93 h 93"/>
                <a:gd name="T54" fmla="*/ 58 w 95"/>
                <a:gd name="T55" fmla="*/ 81 h 93"/>
                <a:gd name="T56" fmla="*/ 64 w 95"/>
                <a:gd name="T57" fmla="*/ 78 h 93"/>
                <a:gd name="T58" fmla="*/ 77 w 95"/>
                <a:gd name="T59" fmla="*/ 83 h 93"/>
                <a:gd name="T60" fmla="*/ 85 w 95"/>
                <a:gd name="T61" fmla="*/ 76 h 93"/>
                <a:gd name="T62" fmla="*/ 79 w 95"/>
                <a:gd name="T63" fmla="*/ 63 h 93"/>
                <a:gd name="T64" fmla="*/ 82 w 95"/>
                <a:gd name="T65" fmla="*/ 58 h 93"/>
                <a:gd name="T66" fmla="*/ 47 w 95"/>
                <a:gd name="T67" fmla="*/ 62 h 93"/>
                <a:gd name="T68" fmla="*/ 32 w 95"/>
                <a:gd name="T69" fmla="*/ 47 h 93"/>
                <a:gd name="T70" fmla="*/ 47 w 95"/>
                <a:gd name="T71" fmla="*/ 32 h 93"/>
                <a:gd name="T72" fmla="*/ 63 w 95"/>
                <a:gd name="T73" fmla="*/ 47 h 93"/>
                <a:gd name="T74" fmla="*/ 47 w 95"/>
                <a:gd name="T75" fmla="*/ 6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5" h="93">
                  <a:moveTo>
                    <a:pt x="82" y="58"/>
                  </a:moveTo>
                  <a:cubicBezTo>
                    <a:pt x="82" y="58"/>
                    <a:pt x="95" y="53"/>
                    <a:pt x="95" y="5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1"/>
                    <a:pt x="82" y="36"/>
                    <a:pt x="82" y="36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85" y="18"/>
                    <a:pt x="84" y="18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64" y="16"/>
                    <a:pt x="64" y="16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8" y="13"/>
                    <a:pt x="53" y="0"/>
                    <a:pt x="5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0"/>
                    <a:pt x="36" y="13"/>
                    <a:pt x="36" y="13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18" y="10"/>
                    <a:pt x="17" y="11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9" y="18"/>
                    <a:pt x="15" y="31"/>
                    <a:pt x="15" y="31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6"/>
                    <a:pt x="0" y="41"/>
                    <a:pt x="0" y="4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3" y="58"/>
                    <a:pt x="13" y="58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15" y="63"/>
                    <a:pt x="10" y="76"/>
                    <a:pt x="10" y="76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31" y="78"/>
                    <a:pt x="31" y="78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81"/>
                    <a:pt x="42" y="93"/>
                    <a:pt x="42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8" y="81"/>
                    <a:pt x="58" y="81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4" y="78"/>
                    <a:pt x="77" y="84"/>
                    <a:pt x="77" y="83"/>
                  </a:cubicBezTo>
                  <a:cubicBezTo>
                    <a:pt x="85" y="76"/>
                    <a:pt x="85" y="76"/>
                    <a:pt x="85" y="76"/>
                  </a:cubicBezTo>
                  <a:cubicBezTo>
                    <a:pt x="85" y="76"/>
                    <a:pt x="79" y="63"/>
                    <a:pt x="79" y="63"/>
                  </a:cubicBezTo>
                  <a:lnTo>
                    <a:pt x="82" y="58"/>
                  </a:lnTo>
                  <a:close/>
                  <a:moveTo>
                    <a:pt x="47" y="62"/>
                  </a:moveTo>
                  <a:cubicBezTo>
                    <a:pt x="39" y="62"/>
                    <a:pt x="32" y="55"/>
                    <a:pt x="32" y="47"/>
                  </a:cubicBezTo>
                  <a:cubicBezTo>
                    <a:pt x="32" y="39"/>
                    <a:pt x="39" y="32"/>
                    <a:pt x="47" y="32"/>
                  </a:cubicBezTo>
                  <a:cubicBezTo>
                    <a:pt x="56" y="32"/>
                    <a:pt x="63" y="39"/>
                    <a:pt x="63" y="47"/>
                  </a:cubicBezTo>
                  <a:cubicBezTo>
                    <a:pt x="63" y="55"/>
                    <a:pt x="56" y="62"/>
                    <a:pt x="47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Oval 51"/>
            <p:cNvSpPr>
              <a:spLocks noChangeArrowheads="1"/>
            </p:cNvSpPr>
            <p:nvPr/>
          </p:nvSpPr>
          <p:spPr bwMode="auto">
            <a:xfrm>
              <a:off x="3005138" y="4102100"/>
              <a:ext cx="49213" cy="476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8026521" y="1808331"/>
            <a:ext cx="1636653" cy="45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320" b="1" dirty="0">
                <a:solidFill>
                  <a:schemeClr val="bg1"/>
                </a:solidFill>
                <a:latin typeface="微软雅黑" panose="020B0503020204020204" charset="-122"/>
                <a:sym typeface="+mn-ea"/>
              </a:rPr>
              <a:t>帐号密码</a:t>
            </a:r>
            <a:endParaRPr lang="zh-CN" altLang="en-US" sz="2320" b="1" dirty="0">
              <a:solidFill>
                <a:schemeClr val="bg1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22" name="矩形 47"/>
          <p:cNvSpPr>
            <a:spLocks noChangeArrowheads="1"/>
          </p:cNvSpPr>
          <p:nvPr/>
        </p:nvSpPr>
        <p:spPr bwMode="auto">
          <a:xfrm>
            <a:off x="8026521" y="2251799"/>
            <a:ext cx="3234816" cy="31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使用内置帐号密码登录 </a:t>
            </a:r>
            <a:endParaRPr lang="zh-CN" altLang="en-US" sz="1370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8026521" y="4323554"/>
            <a:ext cx="1636653" cy="45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2320" b="1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LDAP</a:t>
            </a:r>
            <a:r>
              <a:rPr lang="zh-CN" altLang="en-US" sz="2320" b="1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认证</a:t>
            </a:r>
            <a:endParaRPr lang="zh-CN" altLang="en-US" sz="2320" b="1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47"/>
          <p:cNvSpPr>
            <a:spLocks noChangeArrowheads="1"/>
          </p:cNvSpPr>
          <p:nvPr/>
        </p:nvSpPr>
        <p:spPr bwMode="auto">
          <a:xfrm>
            <a:off x="8026521" y="4765350"/>
            <a:ext cx="3234816" cy="545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通过与</a:t>
            </a:r>
            <a:r>
              <a:rPr lang="en-US" altLang="zh-CN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WINDOWS</a:t>
            </a: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域认证结合，实现企业的统一身份认证和权限下发</a:t>
            </a:r>
            <a:endParaRPr lang="zh-CN" altLang="en-US" sz="1370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7936230" y="3043555"/>
            <a:ext cx="2213610" cy="45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320" b="1" dirty="0">
                <a:solidFill>
                  <a:schemeClr val="bg1"/>
                </a:solidFill>
                <a:latin typeface="微软雅黑" panose="020B0503020204020204" charset="-122"/>
                <a:sym typeface="+mn-ea"/>
              </a:rPr>
              <a:t>PPPOE</a:t>
            </a:r>
            <a:r>
              <a:rPr lang="zh-CN" altLang="en-US" sz="2320" b="1" dirty="0">
                <a:solidFill>
                  <a:schemeClr val="bg1"/>
                </a:solidFill>
                <a:latin typeface="微软雅黑" panose="020B0503020204020204" charset="-122"/>
                <a:sym typeface="+mn-ea"/>
              </a:rPr>
              <a:t>认证</a:t>
            </a:r>
            <a:endParaRPr lang="zh-CN" altLang="en-US" sz="2320" b="1" dirty="0">
              <a:solidFill>
                <a:schemeClr val="bg1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26" name="矩形 47"/>
          <p:cNvSpPr>
            <a:spLocks noChangeArrowheads="1"/>
          </p:cNvSpPr>
          <p:nvPr/>
        </p:nvSpPr>
        <p:spPr bwMode="auto">
          <a:xfrm>
            <a:off x="8056657" y="3486819"/>
            <a:ext cx="3234816" cy="326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与网关对接，实现用户</a:t>
            </a:r>
            <a:r>
              <a:rPr lang="en-US" altLang="zh-CN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PPPOE</a:t>
            </a: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拨号认证</a:t>
            </a:r>
            <a:endParaRPr lang="zh-CN" altLang="en-US" sz="1370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" name="Rectangle 5"/>
          <p:cNvSpPr/>
          <p:nvPr/>
        </p:nvSpPr>
        <p:spPr>
          <a:xfrm>
            <a:off x="6664318" y="5643922"/>
            <a:ext cx="4712489" cy="122665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375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8" name="Group 12"/>
          <p:cNvGrpSpPr/>
          <p:nvPr/>
        </p:nvGrpSpPr>
        <p:grpSpPr>
          <a:xfrm>
            <a:off x="7073963" y="5879488"/>
            <a:ext cx="765150" cy="750527"/>
            <a:chOff x="2905125" y="4002088"/>
            <a:chExt cx="249238" cy="244475"/>
          </a:xfrm>
          <a:solidFill>
            <a:schemeClr val="bg1"/>
          </a:solidFill>
        </p:grpSpPr>
        <p:sp>
          <p:nvSpPr>
            <p:cNvPr id="29" name="Freeform 50"/>
            <p:cNvSpPr>
              <a:spLocks noEditPoints="1"/>
            </p:cNvSpPr>
            <p:nvPr/>
          </p:nvSpPr>
          <p:spPr bwMode="auto">
            <a:xfrm>
              <a:off x="2905125" y="4002088"/>
              <a:ext cx="249238" cy="244475"/>
            </a:xfrm>
            <a:custGeom>
              <a:avLst/>
              <a:gdLst>
                <a:gd name="T0" fmla="*/ 82 w 95"/>
                <a:gd name="T1" fmla="*/ 58 h 93"/>
                <a:gd name="T2" fmla="*/ 95 w 95"/>
                <a:gd name="T3" fmla="*/ 52 h 93"/>
                <a:gd name="T4" fmla="*/ 95 w 95"/>
                <a:gd name="T5" fmla="*/ 42 h 93"/>
                <a:gd name="T6" fmla="*/ 82 w 95"/>
                <a:gd name="T7" fmla="*/ 36 h 93"/>
                <a:gd name="T8" fmla="*/ 79 w 95"/>
                <a:gd name="T9" fmla="*/ 31 h 93"/>
                <a:gd name="T10" fmla="*/ 84 w 95"/>
                <a:gd name="T11" fmla="*/ 18 h 93"/>
                <a:gd name="T12" fmla="*/ 77 w 95"/>
                <a:gd name="T13" fmla="*/ 10 h 93"/>
                <a:gd name="T14" fmla="*/ 64 w 95"/>
                <a:gd name="T15" fmla="*/ 16 h 93"/>
                <a:gd name="T16" fmla="*/ 58 w 95"/>
                <a:gd name="T17" fmla="*/ 13 h 93"/>
                <a:gd name="T18" fmla="*/ 52 w 95"/>
                <a:gd name="T19" fmla="*/ 0 h 93"/>
                <a:gd name="T20" fmla="*/ 42 w 95"/>
                <a:gd name="T21" fmla="*/ 0 h 93"/>
                <a:gd name="T22" fmla="*/ 36 w 95"/>
                <a:gd name="T23" fmla="*/ 13 h 93"/>
                <a:gd name="T24" fmla="*/ 31 w 95"/>
                <a:gd name="T25" fmla="*/ 16 h 93"/>
                <a:gd name="T26" fmla="*/ 17 w 95"/>
                <a:gd name="T27" fmla="*/ 11 h 93"/>
                <a:gd name="T28" fmla="*/ 10 w 95"/>
                <a:gd name="T29" fmla="*/ 18 h 93"/>
                <a:gd name="T30" fmla="*/ 15 w 95"/>
                <a:gd name="T31" fmla="*/ 31 h 93"/>
                <a:gd name="T32" fmla="*/ 13 w 95"/>
                <a:gd name="T33" fmla="*/ 36 h 93"/>
                <a:gd name="T34" fmla="*/ 0 w 95"/>
                <a:gd name="T35" fmla="*/ 42 h 93"/>
                <a:gd name="T36" fmla="*/ 0 w 95"/>
                <a:gd name="T37" fmla="*/ 52 h 93"/>
                <a:gd name="T38" fmla="*/ 13 w 95"/>
                <a:gd name="T39" fmla="*/ 58 h 93"/>
                <a:gd name="T40" fmla="*/ 15 w 95"/>
                <a:gd name="T41" fmla="*/ 63 h 93"/>
                <a:gd name="T42" fmla="*/ 10 w 95"/>
                <a:gd name="T43" fmla="*/ 76 h 93"/>
                <a:gd name="T44" fmla="*/ 18 w 95"/>
                <a:gd name="T45" fmla="*/ 84 h 93"/>
                <a:gd name="T46" fmla="*/ 31 w 95"/>
                <a:gd name="T47" fmla="*/ 78 h 93"/>
                <a:gd name="T48" fmla="*/ 37 w 95"/>
                <a:gd name="T49" fmla="*/ 81 h 93"/>
                <a:gd name="T50" fmla="*/ 42 w 95"/>
                <a:gd name="T51" fmla="*/ 93 h 93"/>
                <a:gd name="T52" fmla="*/ 53 w 95"/>
                <a:gd name="T53" fmla="*/ 93 h 93"/>
                <a:gd name="T54" fmla="*/ 58 w 95"/>
                <a:gd name="T55" fmla="*/ 81 h 93"/>
                <a:gd name="T56" fmla="*/ 64 w 95"/>
                <a:gd name="T57" fmla="*/ 78 h 93"/>
                <a:gd name="T58" fmla="*/ 77 w 95"/>
                <a:gd name="T59" fmla="*/ 83 h 93"/>
                <a:gd name="T60" fmla="*/ 85 w 95"/>
                <a:gd name="T61" fmla="*/ 76 h 93"/>
                <a:gd name="T62" fmla="*/ 79 w 95"/>
                <a:gd name="T63" fmla="*/ 63 h 93"/>
                <a:gd name="T64" fmla="*/ 82 w 95"/>
                <a:gd name="T65" fmla="*/ 58 h 93"/>
                <a:gd name="T66" fmla="*/ 47 w 95"/>
                <a:gd name="T67" fmla="*/ 62 h 93"/>
                <a:gd name="T68" fmla="*/ 32 w 95"/>
                <a:gd name="T69" fmla="*/ 47 h 93"/>
                <a:gd name="T70" fmla="*/ 47 w 95"/>
                <a:gd name="T71" fmla="*/ 32 h 93"/>
                <a:gd name="T72" fmla="*/ 63 w 95"/>
                <a:gd name="T73" fmla="*/ 47 h 93"/>
                <a:gd name="T74" fmla="*/ 47 w 95"/>
                <a:gd name="T75" fmla="*/ 6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5" h="93">
                  <a:moveTo>
                    <a:pt x="82" y="58"/>
                  </a:moveTo>
                  <a:cubicBezTo>
                    <a:pt x="82" y="58"/>
                    <a:pt x="95" y="53"/>
                    <a:pt x="95" y="5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1"/>
                    <a:pt x="82" y="36"/>
                    <a:pt x="82" y="36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1"/>
                    <a:pt x="85" y="18"/>
                    <a:pt x="84" y="18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64" y="16"/>
                    <a:pt x="64" y="16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8" y="13"/>
                    <a:pt x="53" y="0"/>
                    <a:pt x="5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0"/>
                    <a:pt x="36" y="13"/>
                    <a:pt x="36" y="13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18" y="10"/>
                    <a:pt x="17" y="11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9" y="18"/>
                    <a:pt x="15" y="31"/>
                    <a:pt x="15" y="31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6"/>
                    <a:pt x="0" y="41"/>
                    <a:pt x="0" y="4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3" y="58"/>
                    <a:pt x="13" y="58"/>
                  </a:cubicBezTo>
                  <a:cubicBezTo>
                    <a:pt x="15" y="63"/>
                    <a:pt x="15" y="63"/>
                    <a:pt x="15" y="63"/>
                  </a:cubicBezTo>
                  <a:cubicBezTo>
                    <a:pt x="15" y="63"/>
                    <a:pt x="10" y="76"/>
                    <a:pt x="10" y="76"/>
                  </a:cubicBezTo>
                  <a:cubicBezTo>
                    <a:pt x="18" y="84"/>
                    <a:pt x="18" y="84"/>
                    <a:pt x="18" y="84"/>
                  </a:cubicBezTo>
                  <a:cubicBezTo>
                    <a:pt x="18" y="84"/>
                    <a:pt x="31" y="78"/>
                    <a:pt x="31" y="78"/>
                  </a:cubicBezTo>
                  <a:cubicBezTo>
                    <a:pt x="37" y="81"/>
                    <a:pt x="37" y="81"/>
                    <a:pt x="37" y="81"/>
                  </a:cubicBezTo>
                  <a:cubicBezTo>
                    <a:pt x="37" y="81"/>
                    <a:pt x="42" y="93"/>
                    <a:pt x="42" y="93"/>
                  </a:cubicBezTo>
                  <a:cubicBezTo>
                    <a:pt x="53" y="93"/>
                    <a:pt x="53" y="93"/>
                    <a:pt x="53" y="93"/>
                  </a:cubicBezTo>
                  <a:cubicBezTo>
                    <a:pt x="53" y="93"/>
                    <a:pt x="58" y="81"/>
                    <a:pt x="58" y="81"/>
                  </a:cubicBezTo>
                  <a:cubicBezTo>
                    <a:pt x="64" y="78"/>
                    <a:pt x="64" y="78"/>
                    <a:pt x="64" y="78"/>
                  </a:cubicBezTo>
                  <a:cubicBezTo>
                    <a:pt x="64" y="78"/>
                    <a:pt x="77" y="84"/>
                    <a:pt x="77" y="83"/>
                  </a:cubicBezTo>
                  <a:cubicBezTo>
                    <a:pt x="85" y="76"/>
                    <a:pt x="85" y="76"/>
                    <a:pt x="85" y="76"/>
                  </a:cubicBezTo>
                  <a:cubicBezTo>
                    <a:pt x="85" y="76"/>
                    <a:pt x="79" y="63"/>
                    <a:pt x="79" y="63"/>
                  </a:cubicBezTo>
                  <a:lnTo>
                    <a:pt x="82" y="58"/>
                  </a:lnTo>
                  <a:close/>
                  <a:moveTo>
                    <a:pt x="47" y="62"/>
                  </a:moveTo>
                  <a:cubicBezTo>
                    <a:pt x="39" y="62"/>
                    <a:pt x="32" y="55"/>
                    <a:pt x="32" y="47"/>
                  </a:cubicBezTo>
                  <a:cubicBezTo>
                    <a:pt x="32" y="39"/>
                    <a:pt x="39" y="32"/>
                    <a:pt x="47" y="32"/>
                  </a:cubicBezTo>
                  <a:cubicBezTo>
                    <a:pt x="56" y="32"/>
                    <a:pt x="63" y="39"/>
                    <a:pt x="63" y="47"/>
                  </a:cubicBezTo>
                  <a:cubicBezTo>
                    <a:pt x="63" y="55"/>
                    <a:pt x="56" y="62"/>
                    <a:pt x="47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Oval 51"/>
            <p:cNvSpPr>
              <a:spLocks noChangeArrowheads="1"/>
            </p:cNvSpPr>
            <p:nvPr/>
          </p:nvSpPr>
          <p:spPr bwMode="auto">
            <a:xfrm>
              <a:off x="3005138" y="4102100"/>
              <a:ext cx="49213" cy="476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8030072" y="5633885"/>
            <a:ext cx="3150177" cy="45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 algn="l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320" b="1" dirty="0">
                <a:solidFill>
                  <a:schemeClr val="bg1"/>
                </a:solidFill>
                <a:latin typeface="微软雅黑" panose="020B0503020204020204" charset="-122"/>
                <a:sym typeface="+mn-ea"/>
              </a:rPr>
              <a:t>第三方数据源认证</a:t>
            </a:r>
            <a:endParaRPr lang="zh-CN" altLang="en-US" sz="2320" b="1" dirty="0">
              <a:solidFill>
                <a:schemeClr val="bg1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32" name="矩形 47"/>
          <p:cNvSpPr>
            <a:spLocks noChangeArrowheads="1"/>
          </p:cNvSpPr>
          <p:nvPr/>
        </p:nvSpPr>
        <p:spPr bwMode="auto">
          <a:xfrm>
            <a:off x="8029867" y="6077350"/>
            <a:ext cx="3233143" cy="100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381" tIns="48191" rIns="96381" bIns="48191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与任意第三方数据源对接，实现认证，如一卡通、</a:t>
            </a:r>
            <a:r>
              <a:rPr lang="en-US" altLang="zh-CN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OA</a:t>
            </a:r>
            <a:r>
              <a:rPr lang="zh-CN" altLang="en-US" sz="137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、或任意第三方数据库，以及基于身份证的刷卡认证</a:t>
            </a:r>
            <a:endParaRPr lang="zh-CN" altLang="en-US" sz="1370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1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370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65" name="组合 64"/>
          <p:cNvGrpSpPr/>
          <p:nvPr/>
        </p:nvGrpSpPr>
        <p:grpSpPr bwMode="auto">
          <a:xfrm>
            <a:off x="6830515" y="1848451"/>
            <a:ext cx="1162071" cy="1096470"/>
            <a:chOff x="1529661" y="2921594"/>
            <a:chExt cx="1106281" cy="1106281"/>
          </a:xfrm>
        </p:grpSpPr>
        <p:sp>
          <p:nvSpPr>
            <p:cNvPr id="66" name="Oval 25"/>
            <p:cNvSpPr/>
            <p:nvPr/>
          </p:nvSpPr>
          <p:spPr>
            <a:xfrm>
              <a:off x="1529661" y="2921594"/>
              <a:ext cx="1106281" cy="1106281"/>
            </a:xfrm>
            <a:prstGeom prst="ellipse">
              <a:avLst/>
            </a:prstGeom>
            <a:noFill/>
            <a:ln w="12700">
              <a:solidFill>
                <a:srgbClr val="43C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7" name="任意多边形 66"/>
            <p:cNvSpPr/>
            <p:nvPr/>
          </p:nvSpPr>
          <p:spPr bwMode="auto">
            <a:xfrm>
              <a:off x="1758218" y="3158427"/>
              <a:ext cx="649166" cy="632615"/>
            </a:xfrm>
            <a:custGeom>
              <a:avLst/>
              <a:gdLst>
                <a:gd name="connsiteX0" fmla="*/ 355975 w 703391"/>
                <a:gd name="connsiteY0" fmla="*/ 151108 h 682375"/>
                <a:gd name="connsiteX1" fmla="*/ 595644 w 703391"/>
                <a:gd name="connsiteY1" fmla="*/ 373898 h 682375"/>
                <a:gd name="connsiteX2" fmla="*/ 595644 w 703391"/>
                <a:gd name="connsiteY2" fmla="*/ 656669 h 682375"/>
                <a:gd name="connsiteX3" fmla="*/ 587085 w 703391"/>
                <a:gd name="connsiteY3" fmla="*/ 682375 h 682375"/>
                <a:gd name="connsiteX4" fmla="*/ 561406 w 703391"/>
                <a:gd name="connsiteY4" fmla="*/ 682375 h 682375"/>
                <a:gd name="connsiteX5" fmla="*/ 433011 w 703391"/>
                <a:gd name="connsiteY5" fmla="*/ 682375 h 682375"/>
                <a:gd name="connsiteX6" fmla="*/ 424452 w 703391"/>
                <a:gd name="connsiteY6" fmla="*/ 682375 h 682375"/>
                <a:gd name="connsiteX7" fmla="*/ 415892 w 703391"/>
                <a:gd name="connsiteY7" fmla="*/ 673806 h 682375"/>
                <a:gd name="connsiteX8" fmla="*/ 415892 w 703391"/>
                <a:gd name="connsiteY8" fmla="*/ 536705 h 682375"/>
                <a:gd name="connsiteX9" fmla="*/ 287498 w 703391"/>
                <a:gd name="connsiteY9" fmla="*/ 536705 h 682375"/>
                <a:gd name="connsiteX10" fmla="*/ 287498 w 703391"/>
                <a:gd name="connsiteY10" fmla="*/ 673806 h 682375"/>
                <a:gd name="connsiteX11" fmla="*/ 287498 w 703391"/>
                <a:gd name="connsiteY11" fmla="*/ 682375 h 682375"/>
                <a:gd name="connsiteX12" fmla="*/ 270379 w 703391"/>
                <a:gd name="connsiteY12" fmla="*/ 682375 h 682375"/>
                <a:gd name="connsiteX13" fmla="*/ 141985 w 703391"/>
                <a:gd name="connsiteY13" fmla="*/ 682375 h 682375"/>
                <a:gd name="connsiteX14" fmla="*/ 124865 w 703391"/>
                <a:gd name="connsiteY14" fmla="*/ 682375 h 682375"/>
                <a:gd name="connsiteX15" fmla="*/ 107746 w 703391"/>
                <a:gd name="connsiteY15" fmla="*/ 656669 h 682375"/>
                <a:gd name="connsiteX16" fmla="*/ 107746 w 703391"/>
                <a:gd name="connsiteY16" fmla="*/ 373898 h 682375"/>
                <a:gd name="connsiteX17" fmla="*/ 351696 w 703391"/>
                <a:gd name="connsiteY17" fmla="*/ 0 h 682375"/>
                <a:gd name="connsiteX18" fmla="*/ 381718 w 703391"/>
                <a:gd name="connsiteY18" fmla="*/ 12890 h 682375"/>
                <a:gd name="connsiteX19" fmla="*/ 501810 w 703391"/>
                <a:gd name="connsiteY19" fmla="*/ 124605 h 682375"/>
                <a:gd name="connsiteX20" fmla="*/ 501810 w 703391"/>
                <a:gd name="connsiteY20" fmla="*/ 30077 h 682375"/>
                <a:gd name="connsiteX21" fmla="*/ 518965 w 703391"/>
                <a:gd name="connsiteY21" fmla="*/ 12890 h 682375"/>
                <a:gd name="connsiteX22" fmla="*/ 561855 w 703391"/>
                <a:gd name="connsiteY22" fmla="*/ 12890 h 682375"/>
                <a:gd name="connsiteX23" fmla="*/ 579011 w 703391"/>
                <a:gd name="connsiteY23" fmla="*/ 30077 h 682375"/>
                <a:gd name="connsiteX24" fmla="*/ 579011 w 703391"/>
                <a:gd name="connsiteY24" fmla="*/ 193352 h 682375"/>
                <a:gd name="connsiteX25" fmla="*/ 690524 w 703391"/>
                <a:gd name="connsiteY25" fmla="*/ 296474 h 682375"/>
                <a:gd name="connsiteX26" fmla="*/ 690524 w 703391"/>
                <a:gd name="connsiteY26" fmla="*/ 365221 h 682375"/>
                <a:gd name="connsiteX27" fmla="*/ 630479 w 703391"/>
                <a:gd name="connsiteY27" fmla="*/ 365221 h 682375"/>
                <a:gd name="connsiteX28" fmla="*/ 355985 w 703391"/>
                <a:gd name="connsiteY28" fmla="*/ 107418 h 682375"/>
                <a:gd name="connsiteX29" fmla="*/ 81490 w 703391"/>
                <a:gd name="connsiteY29" fmla="*/ 365221 h 682375"/>
                <a:gd name="connsiteX30" fmla="*/ 47179 w 703391"/>
                <a:gd name="connsiteY30" fmla="*/ 373815 h 682375"/>
                <a:gd name="connsiteX31" fmla="*/ 12867 w 703391"/>
                <a:gd name="connsiteY31" fmla="*/ 365221 h 682375"/>
                <a:gd name="connsiteX32" fmla="*/ 12867 w 703391"/>
                <a:gd name="connsiteY32" fmla="*/ 296474 h 682375"/>
                <a:gd name="connsiteX33" fmla="*/ 321673 w 703391"/>
                <a:gd name="connsiteY33" fmla="*/ 12890 h 682375"/>
                <a:gd name="connsiteX34" fmla="*/ 351696 w 703391"/>
                <a:gd name="connsiteY34" fmla="*/ 0 h 68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3391" h="682375">
                  <a:moveTo>
                    <a:pt x="355975" y="151108"/>
                  </a:moveTo>
                  <a:cubicBezTo>
                    <a:pt x="355975" y="151108"/>
                    <a:pt x="355975" y="151108"/>
                    <a:pt x="595644" y="373898"/>
                  </a:cubicBezTo>
                  <a:cubicBezTo>
                    <a:pt x="595644" y="373898"/>
                    <a:pt x="595644" y="373898"/>
                    <a:pt x="595644" y="656669"/>
                  </a:cubicBezTo>
                  <a:cubicBezTo>
                    <a:pt x="595644" y="673806"/>
                    <a:pt x="587085" y="682375"/>
                    <a:pt x="587085" y="682375"/>
                  </a:cubicBezTo>
                  <a:cubicBezTo>
                    <a:pt x="578525" y="682375"/>
                    <a:pt x="569965" y="682375"/>
                    <a:pt x="561406" y="682375"/>
                  </a:cubicBezTo>
                  <a:cubicBezTo>
                    <a:pt x="561406" y="682375"/>
                    <a:pt x="561406" y="682375"/>
                    <a:pt x="433011" y="682375"/>
                  </a:cubicBezTo>
                  <a:cubicBezTo>
                    <a:pt x="433011" y="682375"/>
                    <a:pt x="424452" y="682375"/>
                    <a:pt x="424452" y="682375"/>
                  </a:cubicBezTo>
                  <a:cubicBezTo>
                    <a:pt x="424452" y="682375"/>
                    <a:pt x="415892" y="673806"/>
                    <a:pt x="415892" y="673806"/>
                  </a:cubicBezTo>
                  <a:cubicBezTo>
                    <a:pt x="415892" y="673806"/>
                    <a:pt x="415892" y="673806"/>
                    <a:pt x="415892" y="536705"/>
                  </a:cubicBezTo>
                  <a:cubicBezTo>
                    <a:pt x="415892" y="536705"/>
                    <a:pt x="415892" y="536705"/>
                    <a:pt x="287498" y="536705"/>
                  </a:cubicBezTo>
                  <a:cubicBezTo>
                    <a:pt x="287498" y="536705"/>
                    <a:pt x="287498" y="536705"/>
                    <a:pt x="287498" y="673806"/>
                  </a:cubicBezTo>
                  <a:cubicBezTo>
                    <a:pt x="287498" y="673806"/>
                    <a:pt x="287498" y="682375"/>
                    <a:pt x="287498" y="682375"/>
                  </a:cubicBezTo>
                  <a:cubicBezTo>
                    <a:pt x="278938" y="682375"/>
                    <a:pt x="278938" y="682375"/>
                    <a:pt x="270379" y="682375"/>
                  </a:cubicBezTo>
                  <a:cubicBezTo>
                    <a:pt x="270379" y="682375"/>
                    <a:pt x="270379" y="682375"/>
                    <a:pt x="141985" y="682375"/>
                  </a:cubicBezTo>
                  <a:cubicBezTo>
                    <a:pt x="133425" y="682375"/>
                    <a:pt x="133425" y="682375"/>
                    <a:pt x="124865" y="682375"/>
                  </a:cubicBezTo>
                  <a:cubicBezTo>
                    <a:pt x="116306" y="682375"/>
                    <a:pt x="107746" y="673806"/>
                    <a:pt x="107746" y="656669"/>
                  </a:cubicBezTo>
                  <a:cubicBezTo>
                    <a:pt x="107746" y="656669"/>
                    <a:pt x="107746" y="656669"/>
                    <a:pt x="107746" y="373898"/>
                  </a:cubicBezTo>
                  <a:close/>
                  <a:moveTo>
                    <a:pt x="351696" y="0"/>
                  </a:moveTo>
                  <a:cubicBezTo>
                    <a:pt x="362418" y="0"/>
                    <a:pt x="373140" y="4296"/>
                    <a:pt x="381718" y="12890"/>
                  </a:cubicBezTo>
                  <a:cubicBezTo>
                    <a:pt x="381718" y="12890"/>
                    <a:pt x="381718" y="12890"/>
                    <a:pt x="501810" y="124605"/>
                  </a:cubicBezTo>
                  <a:cubicBezTo>
                    <a:pt x="501810" y="124605"/>
                    <a:pt x="501810" y="124605"/>
                    <a:pt x="501810" y="30077"/>
                  </a:cubicBezTo>
                  <a:cubicBezTo>
                    <a:pt x="501810" y="21483"/>
                    <a:pt x="510388" y="12890"/>
                    <a:pt x="518965" y="12890"/>
                  </a:cubicBezTo>
                  <a:cubicBezTo>
                    <a:pt x="518965" y="12890"/>
                    <a:pt x="518965" y="12890"/>
                    <a:pt x="561855" y="12890"/>
                  </a:cubicBezTo>
                  <a:cubicBezTo>
                    <a:pt x="570433" y="12890"/>
                    <a:pt x="579011" y="21483"/>
                    <a:pt x="579011" y="30077"/>
                  </a:cubicBezTo>
                  <a:cubicBezTo>
                    <a:pt x="579011" y="30077"/>
                    <a:pt x="579011" y="30077"/>
                    <a:pt x="579011" y="193352"/>
                  </a:cubicBezTo>
                  <a:cubicBezTo>
                    <a:pt x="579011" y="193352"/>
                    <a:pt x="579011" y="193352"/>
                    <a:pt x="690524" y="296474"/>
                  </a:cubicBezTo>
                  <a:cubicBezTo>
                    <a:pt x="707680" y="313661"/>
                    <a:pt x="707680" y="339441"/>
                    <a:pt x="690524" y="365221"/>
                  </a:cubicBezTo>
                  <a:cubicBezTo>
                    <a:pt x="681946" y="382408"/>
                    <a:pt x="647635" y="382408"/>
                    <a:pt x="630479" y="365221"/>
                  </a:cubicBezTo>
                  <a:cubicBezTo>
                    <a:pt x="630479" y="365221"/>
                    <a:pt x="630479" y="365221"/>
                    <a:pt x="355985" y="107418"/>
                  </a:cubicBezTo>
                  <a:cubicBezTo>
                    <a:pt x="355985" y="107418"/>
                    <a:pt x="355985" y="107418"/>
                    <a:pt x="81490" y="365221"/>
                  </a:cubicBezTo>
                  <a:cubicBezTo>
                    <a:pt x="72912" y="373815"/>
                    <a:pt x="55757" y="373815"/>
                    <a:pt x="47179" y="373815"/>
                  </a:cubicBezTo>
                  <a:cubicBezTo>
                    <a:pt x="38601" y="373815"/>
                    <a:pt x="21445" y="373815"/>
                    <a:pt x="12867" y="365221"/>
                  </a:cubicBezTo>
                  <a:cubicBezTo>
                    <a:pt x="-4289" y="339441"/>
                    <a:pt x="-4289" y="313661"/>
                    <a:pt x="12867" y="296474"/>
                  </a:cubicBezTo>
                  <a:cubicBezTo>
                    <a:pt x="12867" y="296474"/>
                    <a:pt x="12867" y="296474"/>
                    <a:pt x="321673" y="12890"/>
                  </a:cubicBezTo>
                  <a:cubicBezTo>
                    <a:pt x="330251" y="4296"/>
                    <a:pt x="340973" y="0"/>
                    <a:pt x="3516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3" name="Group 9"/>
          <p:cNvGrpSpPr/>
          <p:nvPr/>
        </p:nvGrpSpPr>
        <p:grpSpPr>
          <a:xfrm>
            <a:off x="1838591" y="3324816"/>
            <a:ext cx="910118" cy="674874"/>
            <a:chOff x="4572000" y="3414713"/>
            <a:chExt cx="374651" cy="277813"/>
          </a:xfrm>
          <a:solidFill>
            <a:schemeClr val="bg1"/>
          </a:solidFill>
        </p:grpSpPr>
        <p:sp>
          <p:nvSpPr>
            <p:cNvPr id="34" name="Freeform 17"/>
            <p:cNvSpPr/>
            <p:nvPr/>
          </p:nvSpPr>
          <p:spPr bwMode="auto">
            <a:xfrm>
              <a:off x="4713288" y="3481388"/>
              <a:ext cx="233363" cy="211138"/>
            </a:xfrm>
            <a:custGeom>
              <a:avLst/>
              <a:gdLst>
                <a:gd name="T0" fmla="*/ 89 w 89"/>
                <a:gd name="T1" fmla="*/ 33 h 81"/>
                <a:gd name="T2" fmla="*/ 43 w 89"/>
                <a:gd name="T3" fmla="*/ 0 h 81"/>
                <a:gd name="T4" fmla="*/ 40 w 89"/>
                <a:gd name="T5" fmla="*/ 1 h 81"/>
                <a:gd name="T6" fmla="*/ 43 w 89"/>
                <a:gd name="T7" fmla="*/ 11 h 81"/>
                <a:gd name="T8" fmla="*/ 0 w 89"/>
                <a:gd name="T9" fmla="*/ 44 h 81"/>
                <a:gd name="T10" fmla="*/ 0 w 89"/>
                <a:gd name="T11" fmla="*/ 44 h 81"/>
                <a:gd name="T12" fmla="*/ 40 w 89"/>
                <a:gd name="T13" fmla="*/ 65 h 81"/>
                <a:gd name="T14" fmla="*/ 74 w 89"/>
                <a:gd name="T15" fmla="*/ 81 h 81"/>
                <a:gd name="T16" fmla="*/ 64 w 89"/>
                <a:gd name="T17" fmla="*/ 62 h 81"/>
                <a:gd name="T18" fmla="*/ 89 w 89"/>
                <a:gd name="T19" fmla="*/ 3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81">
                  <a:moveTo>
                    <a:pt x="89" y="33"/>
                  </a:moveTo>
                  <a:cubicBezTo>
                    <a:pt x="89" y="15"/>
                    <a:pt x="68" y="0"/>
                    <a:pt x="43" y="0"/>
                  </a:cubicBezTo>
                  <a:cubicBezTo>
                    <a:pt x="42" y="0"/>
                    <a:pt x="41" y="1"/>
                    <a:pt x="40" y="1"/>
                  </a:cubicBezTo>
                  <a:cubicBezTo>
                    <a:pt x="42" y="4"/>
                    <a:pt x="43" y="8"/>
                    <a:pt x="43" y="11"/>
                  </a:cubicBezTo>
                  <a:cubicBezTo>
                    <a:pt x="43" y="29"/>
                    <a:pt x="24" y="43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" y="56"/>
                    <a:pt x="21" y="64"/>
                    <a:pt x="40" y="65"/>
                  </a:cubicBezTo>
                  <a:cubicBezTo>
                    <a:pt x="53" y="75"/>
                    <a:pt x="74" y="81"/>
                    <a:pt x="74" y="81"/>
                  </a:cubicBezTo>
                  <a:cubicBezTo>
                    <a:pt x="64" y="72"/>
                    <a:pt x="63" y="65"/>
                    <a:pt x="64" y="62"/>
                  </a:cubicBezTo>
                  <a:cubicBezTo>
                    <a:pt x="79" y="56"/>
                    <a:pt x="89" y="46"/>
                    <a:pt x="89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5" name="Freeform 18"/>
            <p:cNvSpPr/>
            <p:nvPr/>
          </p:nvSpPr>
          <p:spPr bwMode="auto">
            <a:xfrm>
              <a:off x="4572000" y="3414713"/>
              <a:ext cx="241300" cy="209550"/>
            </a:xfrm>
            <a:custGeom>
              <a:avLst/>
              <a:gdLst>
                <a:gd name="T0" fmla="*/ 89 w 92"/>
                <a:gd name="T1" fmla="*/ 21 h 80"/>
                <a:gd name="T2" fmla="*/ 46 w 92"/>
                <a:gd name="T3" fmla="*/ 0 h 80"/>
                <a:gd name="T4" fmla="*/ 0 w 92"/>
                <a:gd name="T5" fmla="*/ 32 h 80"/>
                <a:gd name="T6" fmla="*/ 25 w 92"/>
                <a:gd name="T7" fmla="*/ 61 h 80"/>
                <a:gd name="T8" fmla="*/ 14 w 92"/>
                <a:gd name="T9" fmla="*/ 80 h 80"/>
                <a:gd name="T10" fmla="*/ 48 w 92"/>
                <a:gd name="T11" fmla="*/ 65 h 80"/>
                <a:gd name="T12" fmla="*/ 49 w 92"/>
                <a:gd name="T13" fmla="*/ 64 h 80"/>
                <a:gd name="T14" fmla="*/ 92 w 92"/>
                <a:gd name="T15" fmla="*/ 32 h 80"/>
                <a:gd name="T16" fmla="*/ 89 w 92"/>
                <a:gd name="T17" fmla="*/ 2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2" h="80">
                  <a:moveTo>
                    <a:pt x="89" y="21"/>
                  </a:moveTo>
                  <a:cubicBezTo>
                    <a:pt x="83" y="9"/>
                    <a:pt x="66" y="0"/>
                    <a:pt x="46" y="0"/>
                  </a:cubicBezTo>
                  <a:cubicBezTo>
                    <a:pt x="20" y="0"/>
                    <a:pt x="0" y="14"/>
                    <a:pt x="0" y="32"/>
                  </a:cubicBezTo>
                  <a:cubicBezTo>
                    <a:pt x="0" y="45"/>
                    <a:pt x="10" y="56"/>
                    <a:pt x="25" y="61"/>
                  </a:cubicBezTo>
                  <a:cubicBezTo>
                    <a:pt x="26" y="65"/>
                    <a:pt x="25" y="71"/>
                    <a:pt x="14" y="80"/>
                  </a:cubicBezTo>
                  <a:cubicBezTo>
                    <a:pt x="14" y="80"/>
                    <a:pt x="36" y="75"/>
                    <a:pt x="48" y="65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73" y="63"/>
                    <a:pt x="92" y="49"/>
                    <a:pt x="92" y="32"/>
                  </a:cubicBezTo>
                  <a:cubicBezTo>
                    <a:pt x="92" y="28"/>
                    <a:pt x="91" y="25"/>
                    <a:pt x="8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128522" tIns="64261" rIns="128522" bIns="64261"/>
            <a:lstStyle/>
            <a:p>
              <a:pPr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 bwMode="auto">
          <a:xfrm>
            <a:off x="6870679" y="3060057"/>
            <a:ext cx="1162071" cy="1096470"/>
            <a:chOff x="1529661" y="2921594"/>
            <a:chExt cx="1106281" cy="1106281"/>
          </a:xfrm>
        </p:grpSpPr>
        <p:sp>
          <p:nvSpPr>
            <p:cNvPr id="38" name="Oval 25"/>
            <p:cNvSpPr/>
            <p:nvPr/>
          </p:nvSpPr>
          <p:spPr>
            <a:xfrm>
              <a:off x="1529661" y="2921594"/>
              <a:ext cx="1106281" cy="1106281"/>
            </a:xfrm>
            <a:prstGeom prst="ellipse">
              <a:avLst/>
            </a:prstGeom>
            <a:noFill/>
            <a:ln w="12700">
              <a:solidFill>
                <a:srgbClr val="43C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375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任意多边形 38"/>
            <p:cNvSpPr/>
            <p:nvPr/>
          </p:nvSpPr>
          <p:spPr bwMode="auto">
            <a:xfrm>
              <a:off x="1758218" y="3158427"/>
              <a:ext cx="649166" cy="632615"/>
            </a:xfrm>
            <a:custGeom>
              <a:avLst/>
              <a:gdLst>
                <a:gd name="connsiteX0" fmla="*/ 355975 w 703391"/>
                <a:gd name="connsiteY0" fmla="*/ 151108 h 682375"/>
                <a:gd name="connsiteX1" fmla="*/ 595644 w 703391"/>
                <a:gd name="connsiteY1" fmla="*/ 373898 h 682375"/>
                <a:gd name="connsiteX2" fmla="*/ 595644 w 703391"/>
                <a:gd name="connsiteY2" fmla="*/ 656669 h 682375"/>
                <a:gd name="connsiteX3" fmla="*/ 587085 w 703391"/>
                <a:gd name="connsiteY3" fmla="*/ 682375 h 682375"/>
                <a:gd name="connsiteX4" fmla="*/ 561406 w 703391"/>
                <a:gd name="connsiteY4" fmla="*/ 682375 h 682375"/>
                <a:gd name="connsiteX5" fmla="*/ 433011 w 703391"/>
                <a:gd name="connsiteY5" fmla="*/ 682375 h 682375"/>
                <a:gd name="connsiteX6" fmla="*/ 424452 w 703391"/>
                <a:gd name="connsiteY6" fmla="*/ 682375 h 682375"/>
                <a:gd name="connsiteX7" fmla="*/ 415892 w 703391"/>
                <a:gd name="connsiteY7" fmla="*/ 673806 h 682375"/>
                <a:gd name="connsiteX8" fmla="*/ 415892 w 703391"/>
                <a:gd name="connsiteY8" fmla="*/ 536705 h 682375"/>
                <a:gd name="connsiteX9" fmla="*/ 287498 w 703391"/>
                <a:gd name="connsiteY9" fmla="*/ 536705 h 682375"/>
                <a:gd name="connsiteX10" fmla="*/ 287498 w 703391"/>
                <a:gd name="connsiteY10" fmla="*/ 673806 h 682375"/>
                <a:gd name="connsiteX11" fmla="*/ 287498 w 703391"/>
                <a:gd name="connsiteY11" fmla="*/ 682375 h 682375"/>
                <a:gd name="connsiteX12" fmla="*/ 270379 w 703391"/>
                <a:gd name="connsiteY12" fmla="*/ 682375 h 682375"/>
                <a:gd name="connsiteX13" fmla="*/ 141985 w 703391"/>
                <a:gd name="connsiteY13" fmla="*/ 682375 h 682375"/>
                <a:gd name="connsiteX14" fmla="*/ 124865 w 703391"/>
                <a:gd name="connsiteY14" fmla="*/ 682375 h 682375"/>
                <a:gd name="connsiteX15" fmla="*/ 107746 w 703391"/>
                <a:gd name="connsiteY15" fmla="*/ 656669 h 682375"/>
                <a:gd name="connsiteX16" fmla="*/ 107746 w 703391"/>
                <a:gd name="connsiteY16" fmla="*/ 373898 h 682375"/>
                <a:gd name="connsiteX17" fmla="*/ 351696 w 703391"/>
                <a:gd name="connsiteY17" fmla="*/ 0 h 682375"/>
                <a:gd name="connsiteX18" fmla="*/ 381718 w 703391"/>
                <a:gd name="connsiteY18" fmla="*/ 12890 h 682375"/>
                <a:gd name="connsiteX19" fmla="*/ 501810 w 703391"/>
                <a:gd name="connsiteY19" fmla="*/ 124605 h 682375"/>
                <a:gd name="connsiteX20" fmla="*/ 501810 w 703391"/>
                <a:gd name="connsiteY20" fmla="*/ 30077 h 682375"/>
                <a:gd name="connsiteX21" fmla="*/ 518965 w 703391"/>
                <a:gd name="connsiteY21" fmla="*/ 12890 h 682375"/>
                <a:gd name="connsiteX22" fmla="*/ 561855 w 703391"/>
                <a:gd name="connsiteY22" fmla="*/ 12890 h 682375"/>
                <a:gd name="connsiteX23" fmla="*/ 579011 w 703391"/>
                <a:gd name="connsiteY23" fmla="*/ 30077 h 682375"/>
                <a:gd name="connsiteX24" fmla="*/ 579011 w 703391"/>
                <a:gd name="connsiteY24" fmla="*/ 193352 h 682375"/>
                <a:gd name="connsiteX25" fmla="*/ 690524 w 703391"/>
                <a:gd name="connsiteY25" fmla="*/ 296474 h 682375"/>
                <a:gd name="connsiteX26" fmla="*/ 690524 w 703391"/>
                <a:gd name="connsiteY26" fmla="*/ 365221 h 682375"/>
                <a:gd name="connsiteX27" fmla="*/ 630479 w 703391"/>
                <a:gd name="connsiteY27" fmla="*/ 365221 h 682375"/>
                <a:gd name="connsiteX28" fmla="*/ 355985 w 703391"/>
                <a:gd name="connsiteY28" fmla="*/ 107418 h 682375"/>
                <a:gd name="connsiteX29" fmla="*/ 81490 w 703391"/>
                <a:gd name="connsiteY29" fmla="*/ 365221 h 682375"/>
                <a:gd name="connsiteX30" fmla="*/ 47179 w 703391"/>
                <a:gd name="connsiteY30" fmla="*/ 373815 h 682375"/>
                <a:gd name="connsiteX31" fmla="*/ 12867 w 703391"/>
                <a:gd name="connsiteY31" fmla="*/ 365221 h 682375"/>
                <a:gd name="connsiteX32" fmla="*/ 12867 w 703391"/>
                <a:gd name="connsiteY32" fmla="*/ 296474 h 682375"/>
                <a:gd name="connsiteX33" fmla="*/ 321673 w 703391"/>
                <a:gd name="connsiteY33" fmla="*/ 12890 h 682375"/>
                <a:gd name="connsiteX34" fmla="*/ 351696 w 703391"/>
                <a:gd name="connsiteY34" fmla="*/ 0 h 68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3391" h="682375">
                  <a:moveTo>
                    <a:pt x="355975" y="151108"/>
                  </a:moveTo>
                  <a:cubicBezTo>
                    <a:pt x="355975" y="151108"/>
                    <a:pt x="355975" y="151108"/>
                    <a:pt x="595644" y="373898"/>
                  </a:cubicBezTo>
                  <a:cubicBezTo>
                    <a:pt x="595644" y="373898"/>
                    <a:pt x="595644" y="373898"/>
                    <a:pt x="595644" y="656669"/>
                  </a:cubicBezTo>
                  <a:cubicBezTo>
                    <a:pt x="595644" y="673806"/>
                    <a:pt x="587085" y="682375"/>
                    <a:pt x="587085" y="682375"/>
                  </a:cubicBezTo>
                  <a:cubicBezTo>
                    <a:pt x="578525" y="682375"/>
                    <a:pt x="569965" y="682375"/>
                    <a:pt x="561406" y="682375"/>
                  </a:cubicBezTo>
                  <a:cubicBezTo>
                    <a:pt x="561406" y="682375"/>
                    <a:pt x="561406" y="682375"/>
                    <a:pt x="433011" y="682375"/>
                  </a:cubicBezTo>
                  <a:cubicBezTo>
                    <a:pt x="433011" y="682375"/>
                    <a:pt x="424452" y="682375"/>
                    <a:pt x="424452" y="682375"/>
                  </a:cubicBezTo>
                  <a:cubicBezTo>
                    <a:pt x="424452" y="682375"/>
                    <a:pt x="415892" y="673806"/>
                    <a:pt x="415892" y="673806"/>
                  </a:cubicBezTo>
                  <a:cubicBezTo>
                    <a:pt x="415892" y="673806"/>
                    <a:pt x="415892" y="673806"/>
                    <a:pt x="415892" y="536705"/>
                  </a:cubicBezTo>
                  <a:cubicBezTo>
                    <a:pt x="415892" y="536705"/>
                    <a:pt x="415892" y="536705"/>
                    <a:pt x="287498" y="536705"/>
                  </a:cubicBezTo>
                  <a:cubicBezTo>
                    <a:pt x="287498" y="536705"/>
                    <a:pt x="287498" y="536705"/>
                    <a:pt x="287498" y="673806"/>
                  </a:cubicBezTo>
                  <a:cubicBezTo>
                    <a:pt x="287498" y="673806"/>
                    <a:pt x="287498" y="682375"/>
                    <a:pt x="287498" y="682375"/>
                  </a:cubicBezTo>
                  <a:cubicBezTo>
                    <a:pt x="278938" y="682375"/>
                    <a:pt x="278938" y="682375"/>
                    <a:pt x="270379" y="682375"/>
                  </a:cubicBezTo>
                  <a:cubicBezTo>
                    <a:pt x="270379" y="682375"/>
                    <a:pt x="270379" y="682375"/>
                    <a:pt x="141985" y="682375"/>
                  </a:cubicBezTo>
                  <a:cubicBezTo>
                    <a:pt x="133425" y="682375"/>
                    <a:pt x="133425" y="682375"/>
                    <a:pt x="124865" y="682375"/>
                  </a:cubicBezTo>
                  <a:cubicBezTo>
                    <a:pt x="116306" y="682375"/>
                    <a:pt x="107746" y="673806"/>
                    <a:pt x="107746" y="656669"/>
                  </a:cubicBezTo>
                  <a:cubicBezTo>
                    <a:pt x="107746" y="656669"/>
                    <a:pt x="107746" y="656669"/>
                    <a:pt x="107746" y="373898"/>
                  </a:cubicBezTo>
                  <a:close/>
                  <a:moveTo>
                    <a:pt x="351696" y="0"/>
                  </a:moveTo>
                  <a:cubicBezTo>
                    <a:pt x="362418" y="0"/>
                    <a:pt x="373140" y="4296"/>
                    <a:pt x="381718" y="12890"/>
                  </a:cubicBezTo>
                  <a:cubicBezTo>
                    <a:pt x="381718" y="12890"/>
                    <a:pt x="381718" y="12890"/>
                    <a:pt x="501810" y="124605"/>
                  </a:cubicBezTo>
                  <a:cubicBezTo>
                    <a:pt x="501810" y="124605"/>
                    <a:pt x="501810" y="124605"/>
                    <a:pt x="501810" y="30077"/>
                  </a:cubicBezTo>
                  <a:cubicBezTo>
                    <a:pt x="501810" y="21483"/>
                    <a:pt x="510388" y="12890"/>
                    <a:pt x="518965" y="12890"/>
                  </a:cubicBezTo>
                  <a:cubicBezTo>
                    <a:pt x="518965" y="12890"/>
                    <a:pt x="518965" y="12890"/>
                    <a:pt x="561855" y="12890"/>
                  </a:cubicBezTo>
                  <a:cubicBezTo>
                    <a:pt x="570433" y="12890"/>
                    <a:pt x="579011" y="21483"/>
                    <a:pt x="579011" y="30077"/>
                  </a:cubicBezTo>
                  <a:cubicBezTo>
                    <a:pt x="579011" y="30077"/>
                    <a:pt x="579011" y="30077"/>
                    <a:pt x="579011" y="193352"/>
                  </a:cubicBezTo>
                  <a:cubicBezTo>
                    <a:pt x="579011" y="193352"/>
                    <a:pt x="579011" y="193352"/>
                    <a:pt x="690524" y="296474"/>
                  </a:cubicBezTo>
                  <a:cubicBezTo>
                    <a:pt x="707680" y="313661"/>
                    <a:pt x="707680" y="339441"/>
                    <a:pt x="690524" y="365221"/>
                  </a:cubicBezTo>
                  <a:cubicBezTo>
                    <a:pt x="681946" y="382408"/>
                    <a:pt x="647635" y="382408"/>
                    <a:pt x="630479" y="365221"/>
                  </a:cubicBezTo>
                  <a:cubicBezTo>
                    <a:pt x="630479" y="365221"/>
                    <a:pt x="630479" y="365221"/>
                    <a:pt x="355985" y="107418"/>
                  </a:cubicBezTo>
                  <a:cubicBezTo>
                    <a:pt x="355985" y="107418"/>
                    <a:pt x="355985" y="107418"/>
                    <a:pt x="81490" y="365221"/>
                  </a:cubicBezTo>
                  <a:cubicBezTo>
                    <a:pt x="72912" y="373815"/>
                    <a:pt x="55757" y="373815"/>
                    <a:pt x="47179" y="373815"/>
                  </a:cubicBezTo>
                  <a:cubicBezTo>
                    <a:pt x="38601" y="373815"/>
                    <a:pt x="21445" y="373815"/>
                    <a:pt x="12867" y="365221"/>
                  </a:cubicBezTo>
                  <a:cubicBezTo>
                    <a:pt x="-4289" y="339441"/>
                    <a:pt x="-4289" y="313661"/>
                    <a:pt x="12867" y="296474"/>
                  </a:cubicBezTo>
                  <a:cubicBezTo>
                    <a:pt x="12867" y="296474"/>
                    <a:pt x="12867" y="296474"/>
                    <a:pt x="321673" y="12890"/>
                  </a:cubicBezTo>
                  <a:cubicBezTo>
                    <a:pt x="330251" y="4296"/>
                    <a:pt x="340973" y="0"/>
                    <a:pt x="3516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5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68" name="object 9"/>
          <p:cNvSpPr txBox="1">
            <a:spLocks noGrp="1"/>
          </p:cNvSpPr>
          <p:nvPr>
            <p:ph type="title"/>
          </p:nvPr>
        </p:nvSpPr>
        <p:spPr>
          <a:xfrm>
            <a:off x="592454" y="281407"/>
            <a:ext cx="6443346" cy="78232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</a:rPr>
              <a:t>用户上网</a:t>
            </a:r>
            <a:r>
              <a:rPr lang="zh-CN" altLang="en-US" sz="3200" b="1" spc="5" dirty="0">
                <a:solidFill>
                  <a:srgbClr val="006FC0"/>
                </a:solidFill>
                <a:ea typeface="微软雅黑" panose="020B0503020204020204" charset="-122"/>
              </a:rPr>
              <a:t>认证方式</a:t>
            </a:r>
            <a:endParaRPr sz="3200" b="1" spc="5" dirty="0">
              <a:solidFill>
                <a:srgbClr val="006FC0"/>
              </a:solidFill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endParaRPr sz="1400" b="1" dirty="0"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4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4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4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4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4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4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4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00"/>
                            </p:stCondLst>
                            <p:childTnLst>
                              <p:par>
                                <p:cTn id="8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4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500"/>
                            </p:stCondLst>
                            <p:childTnLst>
                              <p:par>
                                <p:cTn id="9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3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500"/>
                            </p:stCondLst>
                            <p:childTnLst>
                              <p:par>
                                <p:cTn id="1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000"/>
                            </p:stCondLst>
                            <p:childTnLst>
                              <p:par>
                                <p:cTn id="1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3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3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7500"/>
                            </p:stCondLst>
                            <p:childTnLst>
                              <p:par>
                                <p:cTn id="1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3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6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9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2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5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3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3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8000"/>
                            </p:stCondLst>
                            <p:childTnLst>
                              <p:par>
                                <p:cTn id="17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ldLvl="0" animBg="1"/>
      <p:bldP spid="47" grpId="0" bldLvl="0" animBg="1"/>
      <p:bldP spid="48" grpId="0" bldLvl="0" animBg="1"/>
      <p:bldP spid="64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 bldLvl="0" animBg="1"/>
      <p:bldP spid="82" grpId="0"/>
      <p:bldP spid="83" grpId="0"/>
      <p:bldP spid="2" grpId="0" bldLvl="0" animBg="1"/>
      <p:bldP spid="3" grpId="0" bldLvl="0" animBg="1"/>
      <p:bldP spid="4" grpId="0" bldLvl="0" animBg="1"/>
      <p:bldP spid="21" grpId="0"/>
      <p:bldP spid="22" grpId="0"/>
      <p:bldP spid="23" grpId="0"/>
      <p:bldP spid="24" grpId="0"/>
      <p:bldP spid="25" grpId="0"/>
      <p:bldP spid="26" grpId="0"/>
      <p:bldP spid="27" grpId="0" bldLvl="0" animBg="1"/>
      <p:bldP spid="31" grpId="0"/>
      <p:bldP spid="3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645400" y="1620520"/>
            <a:ext cx="3820160" cy="1469390"/>
          </a:xfrm>
          <a:prstGeom prst="rect">
            <a:avLst/>
          </a:prstGeom>
        </p:spPr>
      </p:pic>
      <p:sp>
        <p:nvSpPr>
          <p:cNvPr id="7" name="object 19"/>
          <p:cNvSpPr/>
          <p:nvPr/>
        </p:nvSpPr>
        <p:spPr>
          <a:xfrm>
            <a:off x="1169893" y="3131094"/>
            <a:ext cx="10512612" cy="3685631"/>
          </a:xfrm>
          <a:custGeom>
            <a:avLst/>
            <a:gdLst/>
            <a:ahLst/>
            <a:cxnLst/>
            <a:rect l="l" t="t" r="r" b="b"/>
            <a:pathLst>
              <a:path w="4139565" h="1443355">
                <a:moveTo>
                  <a:pt x="4139565" y="0"/>
                </a:moveTo>
                <a:lnTo>
                  <a:pt x="0" y="0"/>
                </a:lnTo>
                <a:lnTo>
                  <a:pt x="0" y="1443139"/>
                </a:lnTo>
                <a:lnTo>
                  <a:pt x="4139565" y="1443139"/>
                </a:lnTo>
                <a:lnTo>
                  <a:pt x="4139565" y="1435201"/>
                </a:lnTo>
                <a:lnTo>
                  <a:pt x="4139565" y="1427264"/>
                </a:lnTo>
                <a:lnTo>
                  <a:pt x="4139565" y="15875"/>
                </a:lnTo>
                <a:lnTo>
                  <a:pt x="4139565" y="7937"/>
                </a:lnTo>
                <a:lnTo>
                  <a:pt x="413956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92455" y="281305"/>
            <a:ext cx="7731125" cy="78232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</a:rPr>
              <a:t>蓝海卓越</a:t>
            </a:r>
            <a:r>
              <a:rPr sz="3200" b="1" dirty="0" err="1">
                <a:solidFill>
                  <a:srgbClr val="006FC0"/>
                </a:solidFill>
                <a:ea typeface="微软雅黑" panose="020B0503020204020204" charset="-122"/>
              </a:rPr>
              <a:t>产</a:t>
            </a:r>
            <a:r>
              <a:rPr sz="3200" b="1" spc="5" dirty="0" err="1">
                <a:solidFill>
                  <a:srgbClr val="006FC0"/>
                </a:solidFill>
                <a:ea typeface="微软雅黑" panose="020B0503020204020204" charset="-122"/>
              </a:rPr>
              <a:t>品</a:t>
            </a:r>
            <a:r>
              <a:rPr lang="zh-CN" altLang="en-US" sz="3200" b="1" spc="5" dirty="0">
                <a:solidFill>
                  <a:srgbClr val="006FC0"/>
                </a:solidFill>
                <a:ea typeface="微软雅黑" panose="020B0503020204020204" charset="-122"/>
              </a:rPr>
              <a:t>介绍</a:t>
            </a:r>
            <a:r>
              <a:rPr lang="en-US" altLang="zh-CN" sz="3200" b="1" spc="5" dirty="0">
                <a:solidFill>
                  <a:srgbClr val="006FC0"/>
                </a:solidFill>
                <a:ea typeface="微软雅黑" panose="020B0503020204020204" charset="-122"/>
              </a:rPr>
              <a:t>-</a:t>
            </a:r>
            <a:r>
              <a:rPr lang="zh-CN" altLang="en-US" sz="3200" b="1" spc="5" dirty="0">
                <a:solidFill>
                  <a:srgbClr val="006FC0"/>
                </a:solidFill>
                <a:ea typeface="微软雅黑" panose="020B0503020204020204" charset="-122"/>
              </a:rPr>
              <a:t>多功能认证网关</a:t>
            </a:r>
            <a:endParaRPr sz="3200" b="1" spc="5" dirty="0">
              <a:solidFill>
                <a:srgbClr val="006FC0"/>
              </a:solidFill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endParaRPr sz="1400" b="1" dirty="0"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44598" y="3320058"/>
            <a:ext cx="10512612" cy="3070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006FC0"/>
              </a:buClr>
              <a:buFont typeface="Wingdings" panose="05000000000000000000" pitchFamily="2" charset="2"/>
              <a:buChar char="p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提供丰富的网络接口，支持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GE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电口、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SFP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SFP+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40G QSFP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100G QSFP28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接口，满足不同类型的网络环境；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Clr>
                <a:srgbClr val="006FC0"/>
              </a:buClr>
              <a:buFont typeface="Wingdings" panose="05000000000000000000" pitchFamily="2" charset="2"/>
              <a:buChar char="p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性能范围：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50M-320G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Clr>
                <a:srgbClr val="006FC0"/>
              </a:buClr>
              <a:buFont typeface="Wingdings" panose="05000000000000000000" pitchFamily="2" charset="2"/>
              <a:buChar char="p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独创的实时链路优化技术，瞬时识别最优链路，引导流量至最佳路径；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200000"/>
              </a:lnSpc>
              <a:buClr>
                <a:srgbClr val="006FC0"/>
              </a:buClr>
              <a:buFont typeface="Wingdings" panose="05000000000000000000" pitchFamily="2" charset="2"/>
              <a:buChar char="p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采用业界领先的应用协议识别和用户行为识别技术，可精准识别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P2P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、流媒体、网页浏览、游戏等应用，识别应用大类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1000+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Clr>
                <a:srgbClr val="006FC0"/>
              </a:buClr>
              <a:buFont typeface="Wingdings" panose="05000000000000000000" pitchFamily="2" charset="2"/>
              <a:buChar char="p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支持按优先级的分类带宽通道管理技术，实现带宽保障、带宽限制、带宽复用等各种功能；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Clr>
                <a:srgbClr val="006FC0"/>
              </a:buClr>
              <a:buFont typeface="Wingdings" panose="05000000000000000000" pitchFamily="2" charset="2"/>
              <a:buChar char="p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支持多重带宽限制，可以在用户限速的同时对指定的应用分组进行限制，支持分时段策略，满足用户对网络资料的精准管理需求。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Clr>
                <a:srgbClr val="006FC0"/>
              </a:buClr>
              <a:buFont typeface="Wingdings" panose="05000000000000000000" pitchFamily="2" charset="2"/>
              <a:buChar char="p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独创的关联应用优化技术，可基于应用类别进行路由选择；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Clr>
                <a:srgbClr val="006FC0"/>
              </a:buClr>
              <a:buFont typeface="Wingdings" panose="05000000000000000000" pitchFamily="2" charset="2"/>
              <a:buChar char="p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集成防火墙功能，负载均衡功能、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DNS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代理功能，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BRAS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功能，流量可视化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DPI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、防共享功能等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Clr>
                <a:srgbClr val="006FC0"/>
              </a:buClr>
              <a:buFont typeface="Wingdings" panose="05000000000000000000" pitchFamily="2" charset="2"/>
              <a:buChar char="p"/>
            </a:pP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丰富日志管理：应用、链路、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站点、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整网多维度可视，</a:t>
            </a:r>
            <a:r>
              <a:rPr lang="en-US" altLang="zh-CN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40+</a:t>
            </a:r>
            <a:r>
              <a:rPr lang="zh-CN" altLang="en-US"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敏捷报表。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9"/>
          <p:cNvSpPr txBox="1"/>
          <p:nvPr/>
        </p:nvSpPr>
        <p:spPr>
          <a:xfrm>
            <a:off x="1549582" y="1254074"/>
            <a:ext cx="1411605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型号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altLang="zh-CN"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80-2K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9"/>
          <p:cNvSpPr txBox="1"/>
          <p:nvPr/>
        </p:nvSpPr>
        <p:spPr>
          <a:xfrm>
            <a:off x="8712200" y="1254125"/>
            <a:ext cx="2054225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型号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80-20K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34745" y="2309495"/>
            <a:ext cx="2700655" cy="6921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216400" y="1974215"/>
            <a:ext cx="3048000" cy="1058545"/>
          </a:xfrm>
          <a:prstGeom prst="rect">
            <a:avLst/>
          </a:prstGeom>
        </p:spPr>
      </p:pic>
      <p:sp>
        <p:nvSpPr>
          <p:cNvPr id="12" name="object 19"/>
          <p:cNvSpPr txBox="1"/>
          <p:nvPr>
            <p:custDataLst>
              <p:tags r:id="rId7"/>
            </p:custDataLst>
          </p:nvPr>
        </p:nvSpPr>
        <p:spPr>
          <a:xfrm>
            <a:off x="4902200" y="1254125"/>
            <a:ext cx="2054225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型号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80-5K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" name="矩形 53"/>
          <p:cNvSpPr/>
          <p:nvPr userDrawn="1">
            <p:custDataLst>
              <p:tags r:id="rId8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6695"/>
            <a:ext cx="9335770" cy="7867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zh-CN" altLang="en-US" sz="3200" b="1" spc="5" dirty="0">
                <a:solidFill>
                  <a:srgbClr val="006FC0"/>
                </a:solidFill>
                <a:ea typeface="微软雅黑" panose="020B0503020204020204" charset="-122"/>
                <a:sym typeface="+mn-ea"/>
              </a:rPr>
              <a:t>多功能认证网关</a:t>
            </a:r>
            <a:r>
              <a:rPr lang="zh-CN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主要功能</a:t>
            </a:r>
            <a:b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</a:br>
            <a:endParaRPr sz="1200" b="1" dirty="0">
              <a:ea typeface="微软雅黑" panose="020B0503020204020204" charset="-122"/>
            </a:endParaRPr>
          </a:p>
        </p:txBody>
      </p:sp>
      <p:sp>
        <p:nvSpPr>
          <p:cNvPr id="3" name="object 2"/>
          <p:cNvSpPr txBox="1"/>
          <p:nvPr>
            <p:custDataLst>
              <p:tags r:id="rId1"/>
            </p:custDataLst>
          </p:nvPr>
        </p:nvSpPr>
        <p:spPr>
          <a:xfrm>
            <a:off x="787400" y="1330325"/>
            <a:ext cx="10598150" cy="1010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1600">
                <a:solidFill>
                  <a:srgbClr val="595959"/>
                </a:solidFill>
                <a:ea typeface="微软雅黑" panose="020B0503020204020204" charset="-122"/>
                <a:sym typeface="+mn-ea"/>
              </a:rPr>
              <a:t>多功能认证网关网关能够提升应用系统的稳定性和可靠性</a:t>
            </a:r>
            <a:r>
              <a:rPr lang="en-US" sz="1600">
                <a:solidFill>
                  <a:srgbClr val="595959"/>
                </a:solidFill>
                <a:latin typeface="微软雅黑" panose="020B0503020204020204" charset="-122"/>
                <a:sym typeface="+mn-ea"/>
              </a:rPr>
              <a:t> </a:t>
            </a:r>
            <a:r>
              <a:rPr lang="zh-CN" sz="1600">
                <a:solidFill>
                  <a:srgbClr val="595959"/>
                </a:solidFill>
                <a:ea typeface="微软雅黑" panose="020B0503020204020204" charset="-122"/>
                <a:sym typeface="+mn-ea"/>
              </a:rPr>
              <a:t>，通过部署多条互联网链路来保证网络服务质量 ，消除单点故障 ，减少停机时间 ，更有效的实现链路负载 ，使网络运行更高效</a:t>
            </a:r>
            <a:endParaRPr lang="zh-CN" sz="1600" b="0">
              <a:solidFill>
                <a:srgbClr val="595959"/>
              </a:solidFill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1600">
                <a:solidFill>
                  <a:srgbClr val="595959"/>
                </a:solidFill>
                <a:ea typeface="微软雅黑" panose="020B0503020204020204" charset="-122"/>
              </a:rPr>
              <a:t>基于应用特性实现负载均衡，最高支持多达8000条WAN线路，基于应用协议的调度策略，更有效的实现链路负载，使网络运行更高效。</a:t>
            </a:r>
            <a:endParaRPr lang="zh-CN" sz="1600">
              <a:solidFill>
                <a:srgbClr val="595959"/>
              </a:solidFill>
              <a:ea typeface="微软雅黑" panose="020B0503020204020204" charset="-122"/>
            </a:endParaRPr>
          </a:p>
        </p:txBody>
      </p:sp>
      <p:sp>
        <p:nvSpPr>
          <p:cNvPr id="4" name="object 4"/>
          <p:cNvSpPr/>
          <p:nvPr>
            <p:custDataLst>
              <p:tags r:id="rId2"/>
            </p:custDataLst>
          </p:nvPr>
        </p:nvSpPr>
        <p:spPr>
          <a:xfrm>
            <a:off x="5282945" y="2928873"/>
            <a:ext cx="5977127" cy="3221736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p>
            <a:endParaRPr sz="2400"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>
            <p:custDataLst>
              <p:tags r:id="rId4"/>
            </p:custDataLst>
          </p:nvPr>
        </p:nvSpPr>
        <p:spPr>
          <a:xfrm>
            <a:off x="1029335" y="2960370"/>
            <a:ext cx="395097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b="1" spc="9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策略多功能路由管理</a:t>
            </a:r>
            <a:r>
              <a:rPr sz="1600" spc="9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</a:t>
            </a:r>
            <a:r>
              <a:rPr sz="1600" b="1" spc="9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蓝海卓越多功能</a:t>
            </a:r>
            <a:r>
              <a:rPr lang="zh-CN" sz="1600" b="1" spc="9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认证网关</a:t>
            </a:r>
            <a:r>
              <a:rPr sz="1600" b="1" spc="95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的核心功能</a:t>
            </a:r>
            <a:r>
              <a:rPr sz="1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之一，可以非常方便的创建和管理策略多功能路由。</a:t>
            </a:r>
            <a:endParaRPr sz="1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>
            <p:custDataLst>
              <p:tags r:id="rId5"/>
            </p:custDataLst>
          </p:nvPr>
        </p:nvSpPr>
        <p:spPr>
          <a:xfrm>
            <a:off x="1029335" y="4057650"/>
            <a:ext cx="3798570" cy="1769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600" spc="2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针对复杂的上网环境，设计出最符合当前</a:t>
            </a:r>
            <a:r>
              <a:rPr sz="16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</a:t>
            </a:r>
            <a:r>
              <a:rPr sz="1600" spc="2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络情况的宽带策略。可指定应用走特定的</a:t>
            </a:r>
            <a:r>
              <a:rPr sz="16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线路：</a:t>
            </a:r>
            <a:endParaRPr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marR="5715">
              <a:lnSpc>
                <a:spcPct val="150000"/>
              </a:lnSpc>
              <a:spcBef>
                <a:spcPts val="25"/>
              </a:spcBef>
            </a:pPr>
            <a:r>
              <a:rPr sz="1400" spc="5" dirty="0">
                <a:solidFill>
                  <a:srgbClr val="5F5F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如：办公软件，游戏数据走</a:t>
            </a:r>
            <a:r>
              <a:rPr sz="1400" spc="10" dirty="0">
                <a:solidFill>
                  <a:srgbClr val="5F5F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延时比较低的优质出口</a:t>
            </a:r>
            <a:r>
              <a:rPr sz="1400" spc="-5" dirty="0">
                <a:solidFill>
                  <a:srgbClr val="5F5F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sz="1400" dirty="0">
                <a:solidFill>
                  <a:srgbClr val="5F5F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充分利用网络出口，提升上网体验</a:t>
            </a:r>
            <a:r>
              <a:rPr sz="1400" spc="-5" dirty="0">
                <a:solidFill>
                  <a:srgbClr val="5F5F5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400" spc="-5" dirty="0">
              <a:solidFill>
                <a:srgbClr val="5F5F5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/>
          <p:nvPr>
            <p:custDataLst>
              <p:tags r:id="rId6"/>
            </p:custDataLst>
          </p:nvPr>
        </p:nvSpPr>
        <p:spPr>
          <a:xfrm>
            <a:off x="787400" y="2701925"/>
            <a:ext cx="4261485" cy="3512185"/>
          </a:xfrm>
          <a:custGeom>
            <a:avLst/>
            <a:gdLst/>
            <a:ahLst/>
            <a:cxnLst/>
            <a:rect l="l" t="t" r="r" b="b"/>
            <a:pathLst>
              <a:path w="3328670" h="2773045">
                <a:moveTo>
                  <a:pt x="4762" y="2768282"/>
                </a:moveTo>
                <a:lnTo>
                  <a:pt x="0" y="2768282"/>
                </a:lnTo>
                <a:lnTo>
                  <a:pt x="0" y="2692082"/>
                </a:lnTo>
                <a:lnTo>
                  <a:pt x="9525" y="2692082"/>
                </a:lnTo>
                <a:lnTo>
                  <a:pt x="9525" y="2763520"/>
                </a:lnTo>
                <a:lnTo>
                  <a:pt x="4762" y="2763520"/>
                </a:lnTo>
                <a:lnTo>
                  <a:pt x="4762" y="2768282"/>
                </a:lnTo>
                <a:close/>
              </a:path>
              <a:path w="3328670" h="2773045">
                <a:moveTo>
                  <a:pt x="25717" y="2773045"/>
                </a:moveTo>
                <a:lnTo>
                  <a:pt x="4762" y="2773045"/>
                </a:lnTo>
                <a:lnTo>
                  <a:pt x="4762" y="2763520"/>
                </a:lnTo>
                <a:lnTo>
                  <a:pt x="9525" y="2763520"/>
                </a:lnTo>
                <a:lnTo>
                  <a:pt x="9525" y="2768282"/>
                </a:lnTo>
                <a:lnTo>
                  <a:pt x="25717" y="2768282"/>
                </a:lnTo>
                <a:lnTo>
                  <a:pt x="25717" y="2773045"/>
                </a:lnTo>
                <a:close/>
              </a:path>
              <a:path w="3328670" h="2773045">
                <a:moveTo>
                  <a:pt x="25717" y="2768282"/>
                </a:moveTo>
                <a:lnTo>
                  <a:pt x="9525" y="2768282"/>
                </a:lnTo>
                <a:lnTo>
                  <a:pt x="9525" y="2763520"/>
                </a:lnTo>
                <a:lnTo>
                  <a:pt x="25717" y="2763520"/>
                </a:lnTo>
                <a:lnTo>
                  <a:pt x="25717" y="2768282"/>
                </a:lnTo>
                <a:close/>
              </a:path>
              <a:path w="3328670" h="2773045">
                <a:moveTo>
                  <a:pt x="9525" y="2663507"/>
                </a:moveTo>
                <a:lnTo>
                  <a:pt x="0" y="2663507"/>
                </a:lnTo>
                <a:lnTo>
                  <a:pt x="0" y="2653982"/>
                </a:lnTo>
                <a:lnTo>
                  <a:pt x="9525" y="2653982"/>
                </a:lnTo>
                <a:lnTo>
                  <a:pt x="9525" y="2663507"/>
                </a:lnTo>
                <a:close/>
              </a:path>
              <a:path w="3328670" h="2773045">
                <a:moveTo>
                  <a:pt x="9525" y="2625407"/>
                </a:moveTo>
                <a:lnTo>
                  <a:pt x="0" y="2625407"/>
                </a:lnTo>
                <a:lnTo>
                  <a:pt x="0" y="2549207"/>
                </a:lnTo>
                <a:lnTo>
                  <a:pt x="9525" y="2549207"/>
                </a:lnTo>
                <a:lnTo>
                  <a:pt x="9525" y="2625407"/>
                </a:lnTo>
                <a:close/>
              </a:path>
              <a:path w="3328670" h="2773045">
                <a:moveTo>
                  <a:pt x="9525" y="2520632"/>
                </a:moveTo>
                <a:lnTo>
                  <a:pt x="0" y="2520632"/>
                </a:lnTo>
                <a:lnTo>
                  <a:pt x="0" y="2511107"/>
                </a:lnTo>
                <a:lnTo>
                  <a:pt x="9525" y="2511107"/>
                </a:lnTo>
                <a:lnTo>
                  <a:pt x="9525" y="2520632"/>
                </a:lnTo>
                <a:close/>
              </a:path>
              <a:path w="3328670" h="2773045">
                <a:moveTo>
                  <a:pt x="9525" y="2482532"/>
                </a:moveTo>
                <a:lnTo>
                  <a:pt x="0" y="2482532"/>
                </a:lnTo>
                <a:lnTo>
                  <a:pt x="0" y="2406332"/>
                </a:lnTo>
                <a:lnTo>
                  <a:pt x="9525" y="2406332"/>
                </a:lnTo>
                <a:lnTo>
                  <a:pt x="9525" y="2482532"/>
                </a:lnTo>
                <a:close/>
              </a:path>
              <a:path w="3328670" h="2773045">
                <a:moveTo>
                  <a:pt x="9525" y="2377757"/>
                </a:moveTo>
                <a:lnTo>
                  <a:pt x="0" y="2377757"/>
                </a:lnTo>
                <a:lnTo>
                  <a:pt x="0" y="2368232"/>
                </a:lnTo>
                <a:lnTo>
                  <a:pt x="9525" y="2368232"/>
                </a:lnTo>
                <a:lnTo>
                  <a:pt x="9525" y="2377757"/>
                </a:lnTo>
                <a:close/>
              </a:path>
              <a:path w="3328670" h="2773045">
                <a:moveTo>
                  <a:pt x="9525" y="2339657"/>
                </a:moveTo>
                <a:lnTo>
                  <a:pt x="0" y="2339657"/>
                </a:lnTo>
                <a:lnTo>
                  <a:pt x="0" y="2263457"/>
                </a:lnTo>
                <a:lnTo>
                  <a:pt x="9525" y="2263457"/>
                </a:lnTo>
                <a:lnTo>
                  <a:pt x="9525" y="2339657"/>
                </a:lnTo>
                <a:close/>
              </a:path>
              <a:path w="3328670" h="2773045">
                <a:moveTo>
                  <a:pt x="9525" y="2234882"/>
                </a:moveTo>
                <a:lnTo>
                  <a:pt x="0" y="2234882"/>
                </a:lnTo>
                <a:lnTo>
                  <a:pt x="0" y="2225357"/>
                </a:lnTo>
                <a:lnTo>
                  <a:pt x="9525" y="2225357"/>
                </a:lnTo>
                <a:lnTo>
                  <a:pt x="9525" y="2234882"/>
                </a:lnTo>
                <a:close/>
              </a:path>
              <a:path w="3328670" h="2773045">
                <a:moveTo>
                  <a:pt x="9525" y="2196782"/>
                </a:moveTo>
                <a:lnTo>
                  <a:pt x="0" y="2196782"/>
                </a:lnTo>
                <a:lnTo>
                  <a:pt x="0" y="2120582"/>
                </a:lnTo>
                <a:lnTo>
                  <a:pt x="9525" y="2120582"/>
                </a:lnTo>
                <a:lnTo>
                  <a:pt x="9525" y="2196782"/>
                </a:lnTo>
                <a:close/>
              </a:path>
              <a:path w="3328670" h="2773045">
                <a:moveTo>
                  <a:pt x="9525" y="2092007"/>
                </a:moveTo>
                <a:lnTo>
                  <a:pt x="0" y="2092007"/>
                </a:lnTo>
                <a:lnTo>
                  <a:pt x="0" y="2082482"/>
                </a:lnTo>
                <a:lnTo>
                  <a:pt x="9525" y="2082482"/>
                </a:lnTo>
                <a:lnTo>
                  <a:pt x="9525" y="2092007"/>
                </a:lnTo>
                <a:close/>
              </a:path>
              <a:path w="3328670" h="2773045">
                <a:moveTo>
                  <a:pt x="9525" y="2053907"/>
                </a:moveTo>
                <a:lnTo>
                  <a:pt x="0" y="2053907"/>
                </a:lnTo>
                <a:lnTo>
                  <a:pt x="0" y="1977707"/>
                </a:lnTo>
                <a:lnTo>
                  <a:pt x="9525" y="1977707"/>
                </a:lnTo>
                <a:lnTo>
                  <a:pt x="9525" y="2053907"/>
                </a:lnTo>
                <a:close/>
              </a:path>
              <a:path w="3328670" h="2773045">
                <a:moveTo>
                  <a:pt x="9525" y="1949132"/>
                </a:moveTo>
                <a:lnTo>
                  <a:pt x="0" y="1949132"/>
                </a:lnTo>
                <a:lnTo>
                  <a:pt x="0" y="1939607"/>
                </a:lnTo>
                <a:lnTo>
                  <a:pt x="9525" y="1939607"/>
                </a:lnTo>
                <a:lnTo>
                  <a:pt x="9525" y="1949132"/>
                </a:lnTo>
                <a:close/>
              </a:path>
              <a:path w="3328670" h="2773045">
                <a:moveTo>
                  <a:pt x="9525" y="1911032"/>
                </a:moveTo>
                <a:lnTo>
                  <a:pt x="0" y="1911032"/>
                </a:lnTo>
                <a:lnTo>
                  <a:pt x="0" y="1834832"/>
                </a:lnTo>
                <a:lnTo>
                  <a:pt x="9525" y="1834832"/>
                </a:lnTo>
                <a:lnTo>
                  <a:pt x="9525" y="1911032"/>
                </a:lnTo>
                <a:close/>
              </a:path>
              <a:path w="3328670" h="2773045">
                <a:moveTo>
                  <a:pt x="9525" y="1806257"/>
                </a:moveTo>
                <a:lnTo>
                  <a:pt x="0" y="1806257"/>
                </a:lnTo>
                <a:lnTo>
                  <a:pt x="0" y="1796732"/>
                </a:lnTo>
                <a:lnTo>
                  <a:pt x="9525" y="1796732"/>
                </a:lnTo>
                <a:lnTo>
                  <a:pt x="9525" y="1806257"/>
                </a:lnTo>
                <a:close/>
              </a:path>
              <a:path w="3328670" h="2773045">
                <a:moveTo>
                  <a:pt x="9525" y="1768157"/>
                </a:moveTo>
                <a:lnTo>
                  <a:pt x="0" y="1768157"/>
                </a:lnTo>
                <a:lnTo>
                  <a:pt x="0" y="1691957"/>
                </a:lnTo>
                <a:lnTo>
                  <a:pt x="9525" y="1691957"/>
                </a:lnTo>
                <a:lnTo>
                  <a:pt x="9525" y="1768157"/>
                </a:lnTo>
                <a:close/>
              </a:path>
              <a:path w="3328670" h="2773045">
                <a:moveTo>
                  <a:pt x="9525" y="1663382"/>
                </a:moveTo>
                <a:lnTo>
                  <a:pt x="0" y="1663382"/>
                </a:lnTo>
                <a:lnTo>
                  <a:pt x="0" y="1653857"/>
                </a:lnTo>
                <a:lnTo>
                  <a:pt x="9525" y="1653857"/>
                </a:lnTo>
                <a:lnTo>
                  <a:pt x="9525" y="1663382"/>
                </a:lnTo>
                <a:close/>
              </a:path>
              <a:path w="3328670" h="2773045">
                <a:moveTo>
                  <a:pt x="9525" y="1625282"/>
                </a:moveTo>
                <a:lnTo>
                  <a:pt x="0" y="1625282"/>
                </a:lnTo>
                <a:lnTo>
                  <a:pt x="0" y="1549082"/>
                </a:lnTo>
                <a:lnTo>
                  <a:pt x="9525" y="1549082"/>
                </a:lnTo>
                <a:lnTo>
                  <a:pt x="9525" y="1625282"/>
                </a:lnTo>
                <a:close/>
              </a:path>
              <a:path w="3328670" h="2773045">
                <a:moveTo>
                  <a:pt x="9525" y="1520507"/>
                </a:moveTo>
                <a:lnTo>
                  <a:pt x="0" y="1520507"/>
                </a:lnTo>
                <a:lnTo>
                  <a:pt x="0" y="1510982"/>
                </a:lnTo>
                <a:lnTo>
                  <a:pt x="9525" y="1510982"/>
                </a:lnTo>
                <a:lnTo>
                  <a:pt x="9525" y="1520507"/>
                </a:lnTo>
                <a:close/>
              </a:path>
              <a:path w="3328670" h="2773045">
                <a:moveTo>
                  <a:pt x="9525" y="1482407"/>
                </a:moveTo>
                <a:lnTo>
                  <a:pt x="0" y="1482407"/>
                </a:lnTo>
                <a:lnTo>
                  <a:pt x="0" y="1406207"/>
                </a:lnTo>
                <a:lnTo>
                  <a:pt x="9525" y="1406207"/>
                </a:lnTo>
                <a:lnTo>
                  <a:pt x="9525" y="1482407"/>
                </a:lnTo>
                <a:close/>
              </a:path>
              <a:path w="3328670" h="2773045">
                <a:moveTo>
                  <a:pt x="9525" y="1377632"/>
                </a:moveTo>
                <a:lnTo>
                  <a:pt x="0" y="1377632"/>
                </a:lnTo>
                <a:lnTo>
                  <a:pt x="0" y="1368107"/>
                </a:lnTo>
                <a:lnTo>
                  <a:pt x="9525" y="1368107"/>
                </a:lnTo>
                <a:lnTo>
                  <a:pt x="9525" y="1377632"/>
                </a:lnTo>
                <a:close/>
              </a:path>
              <a:path w="3328670" h="2773045">
                <a:moveTo>
                  <a:pt x="9525" y="1339532"/>
                </a:moveTo>
                <a:lnTo>
                  <a:pt x="0" y="1339532"/>
                </a:lnTo>
                <a:lnTo>
                  <a:pt x="0" y="1263332"/>
                </a:lnTo>
                <a:lnTo>
                  <a:pt x="9525" y="1263332"/>
                </a:lnTo>
                <a:lnTo>
                  <a:pt x="9525" y="1339532"/>
                </a:lnTo>
                <a:close/>
              </a:path>
              <a:path w="3328670" h="2773045">
                <a:moveTo>
                  <a:pt x="9525" y="1234757"/>
                </a:moveTo>
                <a:lnTo>
                  <a:pt x="0" y="1234757"/>
                </a:lnTo>
                <a:lnTo>
                  <a:pt x="0" y="1225232"/>
                </a:lnTo>
                <a:lnTo>
                  <a:pt x="9525" y="1225232"/>
                </a:lnTo>
                <a:lnTo>
                  <a:pt x="9525" y="1234757"/>
                </a:lnTo>
                <a:close/>
              </a:path>
              <a:path w="3328670" h="2773045">
                <a:moveTo>
                  <a:pt x="9525" y="1196657"/>
                </a:moveTo>
                <a:lnTo>
                  <a:pt x="0" y="1196657"/>
                </a:lnTo>
                <a:lnTo>
                  <a:pt x="0" y="1120457"/>
                </a:lnTo>
                <a:lnTo>
                  <a:pt x="9525" y="1120457"/>
                </a:lnTo>
                <a:lnTo>
                  <a:pt x="9525" y="1196657"/>
                </a:lnTo>
                <a:close/>
              </a:path>
              <a:path w="3328670" h="2773045">
                <a:moveTo>
                  <a:pt x="9525" y="1091882"/>
                </a:moveTo>
                <a:lnTo>
                  <a:pt x="0" y="1091882"/>
                </a:lnTo>
                <a:lnTo>
                  <a:pt x="0" y="1082357"/>
                </a:lnTo>
                <a:lnTo>
                  <a:pt x="9525" y="1082357"/>
                </a:lnTo>
                <a:lnTo>
                  <a:pt x="9525" y="1091882"/>
                </a:lnTo>
                <a:close/>
              </a:path>
              <a:path w="3328670" h="2773045">
                <a:moveTo>
                  <a:pt x="9525" y="1053782"/>
                </a:moveTo>
                <a:lnTo>
                  <a:pt x="0" y="1053782"/>
                </a:lnTo>
                <a:lnTo>
                  <a:pt x="0" y="977582"/>
                </a:lnTo>
                <a:lnTo>
                  <a:pt x="9525" y="977582"/>
                </a:lnTo>
                <a:lnTo>
                  <a:pt x="9525" y="1053782"/>
                </a:lnTo>
                <a:close/>
              </a:path>
              <a:path w="3328670" h="2773045">
                <a:moveTo>
                  <a:pt x="9525" y="949007"/>
                </a:moveTo>
                <a:lnTo>
                  <a:pt x="0" y="949007"/>
                </a:lnTo>
                <a:lnTo>
                  <a:pt x="0" y="939482"/>
                </a:lnTo>
                <a:lnTo>
                  <a:pt x="9525" y="939482"/>
                </a:lnTo>
                <a:lnTo>
                  <a:pt x="9525" y="949007"/>
                </a:lnTo>
                <a:close/>
              </a:path>
              <a:path w="3328670" h="2773045">
                <a:moveTo>
                  <a:pt x="9525" y="910907"/>
                </a:moveTo>
                <a:lnTo>
                  <a:pt x="0" y="910907"/>
                </a:lnTo>
                <a:lnTo>
                  <a:pt x="0" y="834707"/>
                </a:lnTo>
                <a:lnTo>
                  <a:pt x="9525" y="834707"/>
                </a:lnTo>
                <a:lnTo>
                  <a:pt x="9525" y="910907"/>
                </a:lnTo>
                <a:close/>
              </a:path>
              <a:path w="3328670" h="2773045">
                <a:moveTo>
                  <a:pt x="9525" y="806132"/>
                </a:moveTo>
                <a:lnTo>
                  <a:pt x="0" y="806132"/>
                </a:lnTo>
                <a:lnTo>
                  <a:pt x="0" y="796607"/>
                </a:lnTo>
                <a:lnTo>
                  <a:pt x="9525" y="796607"/>
                </a:lnTo>
                <a:lnTo>
                  <a:pt x="9525" y="806132"/>
                </a:lnTo>
                <a:close/>
              </a:path>
              <a:path w="3328670" h="2773045">
                <a:moveTo>
                  <a:pt x="9525" y="768032"/>
                </a:moveTo>
                <a:lnTo>
                  <a:pt x="0" y="768032"/>
                </a:lnTo>
                <a:lnTo>
                  <a:pt x="0" y="691832"/>
                </a:lnTo>
                <a:lnTo>
                  <a:pt x="9525" y="691832"/>
                </a:lnTo>
                <a:lnTo>
                  <a:pt x="9525" y="768032"/>
                </a:lnTo>
                <a:close/>
              </a:path>
              <a:path w="3328670" h="2773045">
                <a:moveTo>
                  <a:pt x="9525" y="663257"/>
                </a:moveTo>
                <a:lnTo>
                  <a:pt x="0" y="663257"/>
                </a:lnTo>
                <a:lnTo>
                  <a:pt x="0" y="653732"/>
                </a:lnTo>
                <a:lnTo>
                  <a:pt x="9525" y="653732"/>
                </a:lnTo>
                <a:lnTo>
                  <a:pt x="9525" y="663257"/>
                </a:lnTo>
                <a:close/>
              </a:path>
              <a:path w="3328670" h="2773045">
                <a:moveTo>
                  <a:pt x="9525" y="625157"/>
                </a:moveTo>
                <a:lnTo>
                  <a:pt x="0" y="625157"/>
                </a:lnTo>
                <a:lnTo>
                  <a:pt x="0" y="548957"/>
                </a:lnTo>
                <a:lnTo>
                  <a:pt x="9525" y="548957"/>
                </a:lnTo>
                <a:lnTo>
                  <a:pt x="9525" y="625157"/>
                </a:lnTo>
                <a:close/>
              </a:path>
              <a:path w="3328670" h="2773045">
                <a:moveTo>
                  <a:pt x="9525" y="520382"/>
                </a:moveTo>
                <a:lnTo>
                  <a:pt x="0" y="520382"/>
                </a:lnTo>
                <a:lnTo>
                  <a:pt x="0" y="510857"/>
                </a:lnTo>
                <a:lnTo>
                  <a:pt x="9525" y="510857"/>
                </a:lnTo>
                <a:lnTo>
                  <a:pt x="9525" y="520382"/>
                </a:lnTo>
                <a:close/>
              </a:path>
              <a:path w="3328670" h="2773045">
                <a:moveTo>
                  <a:pt x="9525" y="482282"/>
                </a:moveTo>
                <a:lnTo>
                  <a:pt x="0" y="482282"/>
                </a:lnTo>
                <a:lnTo>
                  <a:pt x="0" y="406082"/>
                </a:lnTo>
                <a:lnTo>
                  <a:pt x="9525" y="406082"/>
                </a:lnTo>
                <a:lnTo>
                  <a:pt x="9525" y="482282"/>
                </a:lnTo>
                <a:close/>
              </a:path>
              <a:path w="3328670" h="2773045">
                <a:moveTo>
                  <a:pt x="9525" y="377507"/>
                </a:moveTo>
                <a:lnTo>
                  <a:pt x="0" y="377507"/>
                </a:lnTo>
                <a:lnTo>
                  <a:pt x="0" y="367982"/>
                </a:lnTo>
                <a:lnTo>
                  <a:pt x="9525" y="367982"/>
                </a:lnTo>
                <a:lnTo>
                  <a:pt x="9525" y="377507"/>
                </a:lnTo>
                <a:close/>
              </a:path>
              <a:path w="3328670" h="2773045">
                <a:moveTo>
                  <a:pt x="9525" y="339407"/>
                </a:moveTo>
                <a:lnTo>
                  <a:pt x="0" y="339407"/>
                </a:lnTo>
                <a:lnTo>
                  <a:pt x="0" y="263207"/>
                </a:lnTo>
                <a:lnTo>
                  <a:pt x="9525" y="263207"/>
                </a:lnTo>
                <a:lnTo>
                  <a:pt x="9525" y="339407"/>
                </a:lnTo>
                <a:close/>
              </a:path>
              <a:path w="3328670" h="2773045">
                <a:moveTo>
                  <a:pt x="9525" y="234632"/>
                </a:moveTo>
                <a:lnTo>
                  <a:pt x="0" y="234632"/>
                </a:lnTo>
                <a:lnTo>
                  <a:pt x="0" y="225107"/>
                </a:lnTo>
                <a:lnTo>
                  <a:pt x="9525" y="225107"/>
                </a:lnTo>
                <a:lnTo>
                  <a:pt x="9525" y="234632"/>
                </a:lnTo>
                <a:close/>
              </a:path>
              <a:path w="3328670" h="2773045">
                <a:moveTo>
                  <a:pt x="9525" y="196532"/>
                </a:moveTo>
                <a:lnTo>
                  <a:pt x="0" y="196532"/>
                </a:lnTo>
                <a:lnTo>
                  <a:pt x="0" y="120332"/>
                </a:lnTo>
                <a:lnTo>
                  <a:pt x="9525" y="120332"/>
                </a:lnTo>
                <a:lnTo>
                  <a:pt x="9525" y="196532"/>
                </a:lnTo>
                <a:close/>
              </a:path>
              <a:path w="3328670" h="2773045">
                <a:moveTo>
                  <a:pt x="9525" y="91757"/>
                </a:moveTo>
                <a:lnTo>
                  <a:pt x="0" y="91757"/>
                </a:lnTo>
                <a:lnTo>
                  <a:pt x="0" y="82232"/>
                </a:lnTo>
                <a:lnTo>
                  <a:pt x="9525" y="82232"/>
                </a:lnTo>
                <a:lnTo>
                  <a:pt x="9525" y="91757"/>
                </a:lnTo>
                <a:close/>
              </a:path>
              <a:path w="3328670" h="2773045">
                <a:moveTo>
                  <a:pt x="9525" y="53657"/>
                </a:moveTo>
                <a:lnTo>
                  <a:pt x="0" y="53657"/>
                </a:lnTo>
                <a:lnTo>
                  <a:pt x="0" y="4762"/>
                </a:lnTo>
                <a:lnTo>
                  <a:pt x="4762" y="0"/>
                </a:lnTo>
                <a:lnTo>
                  <a:pt x="32067" y="0"/>
                </a:lnTo>
                <a:lnTo>
                  <a:pt x="32067" y="4762"/>
                </a:lnTo>
                <a:lnTo>
                  <a:pt x="9525" y="4762"/>
                </a:lnTo>
                <a:lnTo>
                  <a:pt x="4762" y="9525"/>
                </a:lnTo>
                <a:lnTo>
                  <a:pt x="9525" y="9525"/>
                </a:lnTo>
                <a:lnTo>
                  <a:pt x="9525" y="53657"/>
                </a:lnTo>
                <a:close/>
              </a:path>
              <a:path w="3328670" h="2773045">
                <a:moveTo>
                  <a:pt x="9525" y="9525"/>
                </a:moveTo>
                <a:lnTo>
                  <a:pt x="4762" y="9525"/>
                </a:lnTo>
                <a:lnTo>
                  <a:pt x="9525" y="4762"/>
                </a:lnTo>
                <a:lnTo>
                  <a:pt x="9525" y="9525"/>
                </a:lnTo>
                <a:close/>
              </a:path>
              <a:path w="3328670" h="2773045">
                <a:moveTo>
                  <a:pt x="32067" y="9525"/>
                </a:moveTo>
                <a:lnTo>
                  <a:pt x="9525" y="9525"/>
                </a:lnTo>
                <a:lnTo>
                  <a:pt x="9525" y="4762"/>
                </a:lnTo>
                <a:lnTo>
                  <a:pt x="32067" y="4762"/>
                </a:lnTo>
                <a:lnTo>
                  <a:pt x="32067" y="9525"/>
                </a:lnTo>
                <a:close/>
              </a:path>
              <a:path w="3328670" h="2773045">
                <a:moveTo>
                  <a:pt x="70167" y="9525"/>
                </a:moveTo>
                <a:lnTo>
                  <a:pt x="60642" y="9525"/>
                </a:lnTo>
                <a:lnTo>
                  <a:pt x="60642" y="0"/>
                </a:lnTo>
                <a:lnTo>
                  <a:pt x="70167" y="0"/>
                </a:lnTo>
                <a:lnTo>
                  <a:pt x="70167" y="9525"/>
                </a:lnTo>
                <a:close/>
              </a:path>
              <a:path w="3328670" h="2773045">
                <a:moveTo>
                  <a:pt x="174942" y="9525"/>
                </a:moveTo>
                <a:lnTo>
                  <a:pt x="98742" y="9525"/>
                </a:lnTo>
                <a:lnTo>
                  <a:pt x="98742" y="0"/>
                </a:lnTo>
                <a:lnTo>
                  <a:pt x="174942" y="0"/>
                </a:lnTo>
                <a:lnTo>
                  <a:pt x="174942" y="9525"/>
                </a:lnTo>
                <a:close/>
              </a:path>
              <a:path w="3328670" h="2773045">
                <a:moveTo>
                  <a:pt x="213042" y="9525"/>
                </a:moveTo>
                <a:lnTo>
                  <a:pt x="203517" y="9525"/>
                </a:lnTo>
                <a:lnTo>
                  <a:pt x="203517" y="0"/>
                </a:lnTo>
                <a:lnTo>
                  <a:pt x="213042" y="0"/>
                </a:lnTo>
                <a:lnTo>
                  <a:pt x="213042" y="9525"/>
                </a:lnTo>
                <a:close/>
              </a:path>
              <a:path w="3328670" h="2773045">
                <a:moveTo>
                  <a:pt x="317817" y="9525"/>
                </a:moveTo>
                <a:lnTo>
                  <a:pt x="241617" y="9525"/>
                </a:lnTo>
                <a:lnTo>
                  <a:pt x="241617" y="0"/>
                </a:lnTo>
                <a:lnTo>
                  <a:pt x="317817" y="0"/>
                </a:lnTo>
                <a:lnTo>
                  <a:pt x="317817" y="9525"/>
                </a:lnTo>
                <a:close/>
              </a:path>
              <a:path w="3328670" h="2773045">
                <a:moveTo>
                  <a:pt x="355917" y="9525"/>
                </a:moveTo>
                <a:lnTo>
                  <a:pt x="346392" y="9525"/>
                </a:lnTo>
                <a:lnTo>
                  <a:pt x="346392" y="0"/>
                </a:lnTo>
                <a:lnTo>
                  <a:pt x="355917" y="0"/>
                </a:lnTo>
                <a:lnTo>
                  <a:pt x="355917" y="9525"/>
                </a:lnTo>
                <a:close/>
              </a:path>
              <a:path w="3328670" h="2773045">
                <a:moveTo>
                  <a:pt x="460692" y="9525"/>
                </a:moveTo>
                <a:lnTo>
                  <a:pt x="384492" y="9525"/>
                </a:lnTo>
                <a:lnTo>
                  <a:pt x="384492" y="0"/>
                </a:lnTo>
                <a:lnTo>
                  <a:pt x="460692" y="0"/>
                </a:lnTo>
                <a:lnTo>
                  <a:pt x="460692" y="9525"/>
                </a:lnTo>
                <a:close/>
              </a:path>
              <a:path w="3328670" h="2773045">
                <a:moveTo>
                  <a:pt x="498792" y="9525"/>
                </a:moveTo>
                <a:lnTo>
                  <a:pt x="489267" y="9525"/>
                </a:lnTo>
                <a:lnTo>
                  <a:pt x="489267" y="0"/>
                </a:lnTo>
                <a:lnTo>
                  <a:pt x="498792" y="0"/>
                </a:lnTo>
                <a:lnTo>
                  <a:pt x="498792" y="9525"/>
                </a:lnTo>
                <a:close/>
              </a:path>
              <a:path w="3328670" h="2773045">
                <a:moveTo>
                  <a:pt x="603567" y="9525"/>
                </a:moveTo>
                <a:lnTo>
                  <a:pt x="527367" y="9525"/>
                </a:lnTo>
                <a:lnTo>
                  <a:pt x="527367" y="0"/>
                </a:lnTo>
                <a:lnTo>
                  <a:pt x="603567" y="0"/>
                </a:lnTo>
                <a:lnTo>
                  <a:pt x="603567" y="9525"/>
                </a:lnTo>
                <a:close/>
              </a:path>
              <a:path w="3328670" h="2773045">
                <a:moveTo>
                  <a:pt x="641667" y="9525"/>
                </a:moveTo>
                <a:lnTo>
                  <a:pt x="632142" y="9525"/>
                </a:lnTo>
                <a:lnTo>
                  <a:pt x="632142" y="0"/>
                </a:lnTo>
                <a:lnTo>
                  <a:pt x="641667" y="0"/>
                </a:lnTo>
                <a:lnTo>
                  <a:pt x="641667" y="9525"/>
                </a:lnTo>
                <a:close/>
              </a:path>
              <a:path w="3328670" h="2773045">
                <a:moveTo>
                  <a:pt x="746442" y="9525"/>
                </a:moveTo>
                <a:lnTo>
                  <a:pt x="670242" y="9525"/>
                </a:lnTo>
                <a:lnTo>
                  <a:pt x="670242" y="0"/>
                </a:lnTo>
                <a:lnTo>
                  <a:pt x="746442" y="0"/>
                </a:lnTo>
                <a:lnTo>
                  <a:pt x="746442" y="9525"/>
                </a:lnTo>
                <a:close/>
              </a:path>
              <a:path w="3328670" h="2773045">
                <a:moveTo>
                  <a:pt x="784542" y="9525"/>
                </a:moveTo>
                <a:lnTo>
                  <a:pt x="775017" y="9525"/>
                </a:lnTo>
                <a:lnTo>
                  <a:pt x="775017" y="0"/>
                </a:lnTo>
                <a:lnTo>
                  <a:pt x="784542" y="0"/>
                </a:lnTo>
                <a:lnTo>
                  <a:pt x="784542" y="9525"/>
                </a:lnTo>
                <a:close/>
              </a:path>
              <a:path w="3328670" h="2773045">
                <a:moveTo>
                  <a:pt x="889317" y="9525"/>
                </a:moveTo>
                <a:lnTo>
                  <a:pt x="813117" y="9525"/>
                </a:lnTo>
                <a:lnTo>
                  <a:pt x="813117" y="0"/>
                </a:lnTo>
                <a:lnTo>
                  <a:pt x="889317" y="0"/>
                </a:lnTo>
                <a:lnTo>
                  <a:pt x="889317" y="9525"/>
                </a:lnTo>
                <a:close/>
              </a:path>
              <a:path w="3328670" h="2773045">
                <a:moveTo>
                  <a:pt x="927417" y="9525"/>
                </a:moveTo>
                <a:lnTo>
                  <a:pt x="917892" y="9525"/>
                </a:lnTo>
                <a:lnTo>
                  <a:pt x="917892" y="0"/>
                </a:lnTo>
                <a:lnTo>
                  <a:pt x="927417" y="0"/>
                </a:lnTo>
                <a:lnTo>
                  <a:pt x="927417" y="9525"/>
                </a:lnTo>
                <a:close/>
              </a:path>
              <a:path w="3328670" h="2773045">
                <a:moveTo>
                  <a:pt x="1032192" y="9525"/>
                </a:moveTo>
                <a:lnTo>
                  <a:pt x="955992" y="9525"/>
                </a:lnTo>
                <a:lnTo>
                  <a:pt x="955992" y="0"/>
                </a:lnTo>
                <a:lnTo>
                  <a:pt x="1032192" y="0"/>
                </a:lnTo>
                <a:lnTo>
                  <a:pt x="1032192" y="9525"/>
                </a:lnTo>
                <a:close/>
              </a:path>
              <a:path w="3328670" h="2773045">
                <a:moveTo>
                  <a:pt x="1070292" y="9525"/>
                </a:moveTo>
                <a:lnTo>
                  <a:pt x="1060767" y="9525"/>
                </a:lnTo>
                <a:lnTo>
                  <a:pt x="1060767" y="0"/>
                </a:lnTo>
                <a:lnTo>
                  <a:pt x="1070292" y="0"/>
                </a:lnTo>
                <a:lnTo>
                  <a:pt x="1070292" y="9525"/>
                </a:lnTo>
                <a:close/>
              </a:path>
              <a:path w="3328670" h="2773045">
                <a:moveTo>
                  <a:pt x="1175067" y="9525"/>
                </a:moveTo>
                <a:lnTo>
                  <a:pt x="1098867" y="9525"/>
                </a:lnTo>
                <a:lnTo>
                  <a:pt x="1098867" y="0"/>
                </a:lnTo>
                <a:lnTo>
                  <a:pt x="1175067" y="0"/>
                </a:lnTo>
                <a:lnTo>
                  <a:pt x="1175067" y="9525"/>
                </a:lnTo>
                <a:close/>
              </a:path>
              <a:path w="3328670" h="2773045">
                <a:moveTo>
                  <a:pt x="1213167" y="9525"/>
                </a:moveTo>
                <a:lnTo>
                  <a:pt x="1203642" y="9525"/>
                </a:lnTo>
                <a:lnTo>
                  <a:pt x="1203642" y="0"/>
                </a:lnTo>
                <a:lnTo>
                  <a:pt x="1213167" y="0"/>
                </a:lnTo>
                <a:lnTo>
                  <a:pt x="1213167" y="9525"/>
                </a:lnTo>
                <a:close/>
              </a:path>
              <a:path w="3328670" h="2773045">
                <a:moveTo>
                  <a:pt x="1317942" y="9525"/>
                </a:moveTo>
                <a:lnTo>
                  <a:pt x="1241742" y="9525"/>
                </a:lnTo>
                <a:lnTo>
                  <a:pt x="1241742" y="0"/>
                </a:lnTo>
                <a:lnTo>
                  <a:pt x="1317942" y="0"/>
                </a:lnTo>
                <a:lnTo>
                  <a:pt x="1317942" y="9525"/>
                </a:lnTo>
                <a:close/>
              </a:path>
              <a:path w="3328670" h="2773045">
                <a:moveTo>
                  <a:pt x="1356042" y="9525"/>
                </a:moveTo>
                <a:lnTo>
                  <a:pt x="1346517" y="9525"/>
                </a:lnTo>
                <a:lnTo>
                  <a:pt x="1346517" y="0"/>
                </a:lnTo>
                <a:lnTo>
                  <a:pt x="1356042" y="0"/>
                </a:lnTo>
                <a:lnTo>
                  <a:pt x="1356042" y="9525"/>
                </a:lnTo>
                <a:close/>
              </a:path>
              <a:path w="3328670" h="2773045">
                <a:moveTo>
                  <a:pt x="1460817" y="9525"/>
                </a:moveTo>
                <a:lnTo>
                  <a:pt x="1384617" y="9525"/>
                </a:lnTo>
                <a:lnTo>
                  <a:pt x="1384617" y="0"/>
                </a:lnTo>
                <a:lnTo>
                  <a:pt x="1460817" y="0"/>
                </a:lnTo>
                <a:lnTo>
                  <a:pt x="1460817" y="9525"/>
                </a:lnTo>
                <a:close/>
              </a:path>
              <a:path w="3328670" h="2773045">
                <a:moveTo>
                  <a:pt x="1498917" y="9525"/>
                </a:moveTo>
                <a:lnTo>
                  <a:pt x="1489392" y="9525"/>
                </a:lnTo>
                <a:lnTo>
                  <a:pt x="1489392" y="0"/>
                </a:lnTo>
                <a:lnTo>
                  <a:pt x="1498917" y="0"/>
                </a:lnTo>
                <a:lnTo>
                  <a:pt x="1498917" y="9525"/>
                </a:lnTo>
                <a:close/>
              </a:path>
              <a:path w="3328670" h="2773045">
                <a:moveTo>
                  <a:pt x="1603692" y="9525"/>
                </a:moveTo>
                <a:lnTo>
                  <a:pt x="1527492" y="9525"/>
                </a:lnTo>
                <a:lnTo>
                  <a:pt x="1527492" y="0"/>
                </a:lnTo>
                <a:lnTo>
                  <a:pt x="1603692" y="0"/>
                </a:lnTo>
                <a:lnTo>
                  <a:pt x="1603692" y="9525"/>
                </a:lnTo>
                <a:close/>
              </a:path>
              <a:path w="3328670" h="2773045">
                <a:moveTo>
                  <a:pt x="1641792" y="9525"/>
                </a:moveTo>
                <a:lnTo>
                  <a:pt x="1632267" y="9525"/>
                </a:lnTo>
                <a:lnTo>
                  <a:pt x="1632267" y="0"/>
                </a:lnTo>
                <a:lnTo>
                  <a:pt x="1641792" y="0"/>
                </a:lnTo>
                <a:lnTo>
                  <a:pt x="1641792" y="9525"/>
                </a:lnTo>
                <a:close/>
              </a:path>
              <a:path w="3328670" h="2773045">
                <a:moveTo>
                  <a:pt x="1746567" y="9525"/>
                </a:moveTo>
                <a:lnTo>
                  <a:pt x="1670367" y="9525"/>
                </a:lnTo>
                <a:lnTo>
                  <a:pt x="1670367" y="0"/>
                </a:lnTo>
                <a:lnTo>
                  <a:pt x="1746567" y="0"/>
                </a:lnTo>
                <a:lnTo>
                  <a:pt x="1746567" y="9525"/>
                </a:lnTo>
                <a:close/>
              </a:path>
              <a:path w="3328670" h="2773045">
                <a:moveTo>
                  <a:pt x="1784667" y="9525"/>
                </a:moveTo>
                <a:lnTo>
                  <a:pt x="1775142" y="9525"/>
                </a:lnTo>
                <a:lnTo>
                  <a:pt x="1775142" y="0"/>
                </a:lnTo>
                <a:lnTo>
                  <a:pt x="1784667" y="0"/>
                </a:lnTo>
                <a:lnTo>
                  <a:pt x="1784667" y="9525"/>
                </a:lnTo>
                <a:close/>
              </a:path>
              <a:path w="3328670" h="2773045">
                <a:moveTo>
                  <a:pt x="1889442" y="9525"/>
                </a:moveTo>
                <a:lnTo>
                  <a:pt x="1813242" y="9525"/>
                </a:lnTo>
                <a:lnTo>
                  <a:pt x="1813242" y="0"/>
                </a:lnTo>
                <a:lnTo>
                  <a:pt x="1889442" y="0"/>
                </a:lnTo>
                <a:lnTo>
                  <a:pt x="1889442" y="9525"/>
                </a:lnTo>
                <a:close/>
              </a:path>
              <a:path w="3328670" h="2773045">
                <a:moveTo>
                  <a:pt x="1927542" y="9525"/>
                </a:moveTo>
                <a:lnTo>
                  <a:pt x="1918017" y="9525"/>
                </a:lnTo>
                <a:lnTo>
                  <a:pt x="1918017" y="0"/>
                </a:lnTo>
                <a:lnTo>
                  <a:pt x="1927542" y="0"/>
                </a:lnTo>
                <a:lnTo>
                  <a:pt x="1927542" y="9525"/>
                </a:lnTo>
                <a:close/>
              </a:path>
              <a:path w="3328670" h="2773045">
                <a:moveTo>
                  <a:pt x="2032317" y="9525"/>
                </a:moveTo>
                <a:lnTo>
                  <a:pt x="1956117" y="9525"/>
                </a:lnTo>
                <a:lnTo>
                  <a:pt x="1956117" y="0"/>
                </a:lnTo>
                <a:lnTo>
                  <a:pt x="2032317" y="0"/>
                </a:lnTo>
                <a:lnTo>
                  <a:pt x="2032317" y="9525"/>
                </a:lnTo>
                <a:close/>
              </a:path>
              <a:path w="3328670" h="2773045">
                <a:moveTo>
                  <a:pt x="2070417" y="9525"/>
                </a:moveTo>
                <a:lnTo>
                  <a:pt x="2060892" y="9525"/>
                </a:lnTo>
                <a:lnTo>
                  <a:pt x="2060892" y="0"/>
                </a:lnTo>
                <a:lnTo>
                  <a:pt x="2070417" y="0"/>
                </a:lnTo>
                <a:lnTo>
                  <a:pt x="2070417" y="9525"/>
                </a:lnTo>
                <a:close/>
              </a:path>
              <a:path w="3328670" h="2773045">
                <a:moveTo>
                  <a:pt x="2175192" y="9525"/>
                </a:moveTo>
                <a:lnTo>
                  <a:pt x="2098992" y="9525"/>
                </a:lnTo>
                <a:lnTo>
                  <a:pt x="2098992" y="0"/>
                </a:lnTo>
                <a:lnTo>
                  <a:pt x="2175192" y="0"/>
                </a:lnTo>
                <a:lnTo>
                  <a:pt x="2175192" y="9525"/>
                </a:lnTo>
                <a:close/>
              </a:path>
              <a:path w="3328670" h="2773045">
                <a:moveTo>
                  <a:pt x="2213292" y="9525"/>
                </a:moveTo>
                <a:lnTo>
                  <a:pt x="2203767" y="9525"/>
                </a:lnTo>
                <a:lnTo>
                  <a:pt x="2203767" y="0"/>
                </a:lnTo>
                <a:lnTo>
                  <a:pt x="2213292" y="0"/>
                </a:lnTo>
                <a:lnTo>
                  <a:pt x="2213292" y="9525"/>
                </a:lnTo>
                <a:close/>
              </a:path>
              <a:path w="3328670" h="2773045">
                <a:moveTo>
                  <a:pt x="2318067" y="9525"/>
                </a:moveTo>
                <a:lnTo>
                  <a:pt x="2241867" y="9525"/>
                </a:lnTo>
                <a:lnTo>
                  <a:pt x="2241867" y="0"/>
                </a:lnTo>
                <a:lnTo>
                  <a:pt x="2318067" y="0"/>
                </a:lnTo>
                <a:lnTo>
                  <a:pt x="2318067" y="9525"/>
                </a:lnTo>
                <a:close/>
              </a:path>
              <a:path w="3328670" h="2773045">
                <a:moveTo>
                  <a:pt x="2356167" y="9525"/>
                </a:moveTo>
                <a:lnTo>
                  <a:pt x="2346642" y="9525"/>
                </a:lnTo>
                <a:lnTo>
                  <a:pt x="2346642" y="0"/>
                </a:lnTo>
                <a:lnTo>
                  <a:pt x="2356167" y="0"/>
                </a:lnTo>
                <a:lnTo>
                  <a:pt x="2356167" y="9525"/>
                </a:lnTo>
                <a:close/>
              </a:path>
              <a:path w="3328670" h="2773045">
                <a:moveTo>
                  <a:pt x="2460942" y="9525"/>
                </a:moveTo>
                <a:lnTo>
                  <a:pt x="2384742" y="9525"/>
                </a:lnTo>
                <a:lnTo>
                  <a:pt x="2384742" y="0"/>
                </a:lnTo>
                <a:lnTo>
                  <a:pt x="2460942" y="0"/>
                </a:lnTo>
                <a:lnTo>
                  <a:pt x="2460942" y="9525"/>
                </a:lnTo>
                <a:close/>
              </a:path>
              <a:path w="3328670" h="2773045">
                <a:moveTo>
                  <a:pt x="2499042" y="9525"/>
                </a:moveTo>
                <a:lnTo>
                  <a:pt x="2489517" y="9525"/>
                </a:lnTo>
                <a:lnTo>
                  <a:pt x="2489517" y="0"/>
                </a:lnTo>
                <a:lnTo>
                  <a:pt x="2499042" y="0"/>
                </a:lnTo>
                <a:lnTo>
                  <a:pt x="2499042" y="9525"/>
                </a:lnTo>
                <a:close/>
              </a:path>
              <a:path w="3328670" h="2773045">
                <a:moveTo>
                  <a:pt x="2603817" y="9525"/>
                </a:moveTo>
                <a:lnTo>
                  <a:pt x="2527617" y="9525"/>
                </a:lnTo>
                <a:lnTo>
                  <a:pt x="2527617" y="0"/>
                </a:lnTo>
                <a:lnTo>
                  <a:pt x="2603817" y="0"/>
                </a:lnTo>
                <a:lnTo>
                  <a:pt x="2603817" y="9525"/>
                </a:lnTo>
                <a:close/>
              </a:path>
              <a:path w="3328670" h="2773045">
                <a:moveTo>
                  <a:pt x="2641917" y="9525"/>
                </a:moveTo>
                <a:lnTo>
                  <a:pt x="2632392" y="9525"/>
                </a:lnTo>
                <a:lnTo>
                  <a:pt x="2632392" y="0"/>
                </a:lnTo>
                <a:lnTo>
                  <a:pt x="2641917" y="0"/>
                </a:lnTo>
                <a:lnTo>
                  <a:pt x="2641917" y="9525"/>
                </a:lnTo>
                <a:close/>
              </a:path>
              <a:path w="3328670" h="2773045">
                <a:moveTo>
                  <a:pt x="2746692" y="9525"/>
                </a:moveTo>
                <a:lnTo>
                  <a:pt x="2670492" y="9525"/>
                </a:lnTo>
                <a:lnTo>
                  <a:pt x="2670492" y="0"/>
                </a:lnTo>
                <a:lnTo>
                  <a:pt x="2746692" y="0"/>
                </a:lnTo>
                <a:lnTo>
                  <a:pt x="2746692" y="9525"/>
                </a:lnTo>
                <a:close/>
              </a:path>
              <a:path w="3328670" h="2773045">
                <a:moveTo>
                  <a:pt x="2784792" y="9525"/>
                </a:moveTo>
                <a:lnTo>
                  <a:pt x="2775267" y="9525"/>
                </a:lnTo>
                <a:lnTo>
                  <a:pt x="2775267" y="0"/>
                </a:lnTo>
                <a:lnTo>
                  <a:pt x="2784792" y="0"/>
                </a:lnTo>
                <a:lnTo>
                  <a:pt x="2784792" y="9525"/>
                </a:lnTo>
                <a:close/>
              </a:path>
              <a:path w="3328670" h="2773045">
                <a:moveTo>
                  <a:pt x="2889567" y="9525"/>
                </a:moveTo>
                <a:lnTo>
                  <a:pt x="2813367" y="9525"/>
                </a:lnTo>
                <a:lnTo>
                  <a:pt x="2813367" y="0"/>
                </a:lnTo>
                <a:lnTo>
                  <a:pt x="2889567" y="0"/>
                </a:lnTo>
                <a:lnTo>
                  <a:pt x="2889567" y="9525"/>
                </a:lnTo>
                <a:close/>
              </a:path>
              <a:path w="3328670" h="2773045">
                <a:moveTo>
                  <a:pt x="2927667" y="9525"/>
                </a:moveTo>
                <a:lnTo>
                  <a:pt x="2918142" y="9525"/>
                </a:lnTo>
                <a:lnTo>
                  <a:pt x="2918142" y="0"/>
                </a:lnTo>
                <a:lnTo>
                  <a:pt x="2927667" y="0"/>
                </a:lnTo>
                <a:lnTo>
                  <a:pt x="2927667" y="9525"/>
                </a:lnTo>
                <a:close/>
              </a:path>
              <a:path w="3328670" h="2773045">
                <a:moveTo>
                  <a:pt x="3032442" y="9525"/>
                </a:moveTo>
                <a:lnTo>
                  <a:pt x="2956242" y="9525"/>
                </a:lnTo>
                <a:lnTo>
                  <a:pt x="2956242" y="0"/>
                </a:lnTo>
                <a:lnTo>
                  <a:pt x="3032442" y="0"/>
                </a:lnTo>
                <a:lnTo>
                  <a:pt x="3032442" y="9525"/>
                </a:lnTo>
                <a:close/>
              </a:path>
              <a:path w="3328670" h="2773045">
                <a:moveTo>
                  <a:pt x="3070542" y="9525"/>
                </a:moveTo>
                <a:lnTo>
                  <a:pt x="3061017" y="9525"/>
                </a:lnTo>
                <a:lnTo>
                  <a:pt x="3061017" y="0"/>
                </a:lnTo>
                <a:lnTo>
                  <a:pt x="3070542" y="0"/>
                </a:lnTo>
                <a:lnTo>
                  <a:pt x="3070542" y="9525"/>
                </a:lnTo>
                <a:close/>
              </a:path>
              <a:path w="3328670" h="2773045">
                <a:moveTo>
                  <a:pt x="3175317" y="9525"/>
                </a:moveTo>
                <a:lnTo>
                  <a:pt x="3099117" y="9525"/>
                </a:lnTo>
                <a:lnTo>
                  <a:pt x="3099117" y="0"/>
                </a:lnTo>
                <a:lnTo>
                  <a:pt x="3175317" y="0"/>
                </a:lnTo>
                <a:lnTo>
                  <a:pt x="3175317" y="9525"/>
                </a:lnTo>
                <a:close/>
              </a:path>
              <a:path w="3328670" h="2773045">
                <a:moveTo>
                  <a:pt x="3213417" y="9525"/>
                </a:moveTo>
                <a:lnTo>
                  <a:pt x="3203892" y="9525"/>
                </a:lnTo>
                <a:lnTo>
                  <a:pt x="3203892" y="0"/>
                </a:lnTo>
                <a:lnTo>
                  <a:pt x="3213417" y="0"/>
                </a:lnTo>
                <a:lnTo>
                  <a:pt x="3213417" y="9525"/>
                </a:lnTo>
                <a:close/>
              </a:path>
              <a:path w="3328670" h="2773045">
                <a:moveTo>
                  <a:pt x="3318192" y="9525"/>
                </a:moveTo>
                <a:lnTo>
                  <a:pt x="3241992" y="9525"/>
                </a:lnTo>
                <a:lnTo>
                  <a:pt x="3241992" y="0"/>
                </a:lnTo>
                <a:lnTo>
                  <a:pt x="3318192" y="0"/>
                </a:lnTo>
                <a:lnTo>
                  <a:pt x="3318192" y="9525"/>
                </a:lnTo>
                <a:close/>
              </a:path>
              <a:path w="3328670" h="2773045">
                <a:moveTo>
                  <a:pt x="3328670" y="37147"/>
                </a:moveTo>
                <a:lnTo>
                  <a:pt x="3319145" y="37147"/>
                </a:lnTo>
                <a:lnTo>
                  <a:pt x="3319145" y="27622"/>
                </a:lnTo>
                <a:lnTo>
                  <a:pt x="3328670" y="27622"/>
                </a:lnTo>
                <a:lnTo>
                  <a:pt x="3328670" y="37147"/>
                </a:lnTo>
                <a:close/>
              </a:path>
              <a:path w="3328670" h="2773045">
                <a:moveTo>
                  <a:pt x="3328670" y="141922"/>
                </a:moveTo>
                <a:lnTo>
                  <a:pt x="3319145" y="141922"/>
                </a:lnTo>
                <a:lnTo>
                  <a:pt x="3319145" y="65722"/>
                </a:lnTo>
                <a:lnTo>
                  <a:pt x="3328670" y="65722"/>
                </a:lnTo>
                <a:lnTo>
                  <a:pt x="3328670" y="141922"/>
                </a:lnTo>
                <a:close/>
              </a:path>
              <a:path w="3328670" h="2773045">
                <a:moveTo>
                  <a:pt x="3328670" y="180022"/>
                </a:moveTo>
                <a:lnTo>
                  <a:pt x="3319145" y="180022"/>
                </a:lnTo>
                <a:lnTo>
                  <a:pt x="3319145" y="170497"/>
                </a:lnTo>
                <a:lnTo>
                  <a:pt x="3328670" y="170497"/>
                </a:lnTo>
                <a:lnTo>
                  <a:pt x="3328670" y="180022"/>
                </a:lnTo>
                <a:close/>
              </a:path>
              <a:path w="3328670" h="2773045">
                <a:moveTo>
                  <a:pt x="3328670" y="284797"/>
                </a:moveTo>
                <a:lnTo>
                  <a:pt x="3319145" y="284797"/>
                </a:lnTo>
                <a:lnTo>
                  <a:pt x="3319145" y="208597"/>
                </a:lnTo>
                <a:lnTo>
                  <a:pt x="3328670" y="208597"/>
                </a:lnTo>
                <a:lnTo>
                  <a:pt x="3328670" y="284797"/>
                </a:lnTo>
                <a:close/>
              </a:path>
              <a:path w="3328670" h="2773045">
                <a:moveTo>
                  <a:pt x="3328670" y="322897"/>
                </a:moveTo>
                <a:lnTo>
                  <a:pt x="3319145" y="322897"/>
                </a:lnTo>
                <a:lnTo>
                  <a:pt x="3319145" y="313372"/>
                </a:lnTo>
                <a:lnTo>
                  <a:pt x="3328670" y="313372"/>
                </a:lnTo>
                <a:lnTo>
                  <a:pt x="3328670" y="322897"/>
                </a:lnTo>
                <a:close/>
              </a:path>
              <a:path w="3328670" h="2773045">
                <a:moveTo>
                  <a:pt x="3328670" y="427672"/>
                </a:moveTo>
                <a:lnTo>
                  <a:pt x="3319145" y="427672"/>
                </a:lnTo>
                <a:lnTo>
                  <a:pt x="3319145" y="351472"/>
                </a:lnTo>
                <a:lnTo>
                  <a:pt x="3328670" y="351472"/>
                </a:lnTo>
                <a:lnTo>
                  <a:pt x="3328670" y="427672"/>
                </a:lnTo>
                <a:close/>
              </a:path>
              <a:path w="3328670" h="2773045">
                <a:moveTo>
                  <a:pt x="3328670" y="465772"/>
                </a:moveTo>
                <a:lnTo>
                  <a:pt x="3319145" y="465772"/>
                </a:lnTo>
                <a:lnTo>
                  <a:pt x="3319145" y="456247"/>
                </a:lnTo>
                <a:lnTo>
                  <a:pt x="3328670" y="456247"/>
                </a:lnTo>
                <a:lnTo>
                  <a:pt x="3328670" y="465772"/>
                </a:lnTo>
                <a:close/>
              </a:path>
              <a:path w="3328670" h="2773045">
                <a:moveTo>
                  <a:pt x="3328670" y="570547"/>
                </a:moveTo>
                <a:lnTo>
                  <a:pt x="3319145" y="570547"/>
                </a:lnTo>
                <a:lnTo>
                  <a:pt x="3319145" y="494347"/>
                </a:lnTo>
                <a:lnTo>
                  <a:pt x="3328670" y="494347"/>
                </a:lnTo>
                <a:lnTo>
                  <a:pt x="3328670" y="570547"/>
                </a:lnTo>
                <a:close/>
              </a:path>
              <a:path w="3328670" h="2773045">
                <a:moveTo>
                  <a:pt x="3328670" y="608647"/>
                </a:moveTo>
                <a:lnTo>
                  <a:pt x="3319145" y="608647"/>
                </a:lnTo>
                <a:lnTo>
                  <a:pt x="3319145" y="599122"/>
                </a:lnTo>
                <a:lnTo>
                  <a:pt x="3328670" y="599122"/>
                </a:lnTo>
                <a:lnTo>
                  <a:pt x="3328670" y="608647"/>
                </a:lnTo>
                <a:close/>
              </a:path>
              <a:path w="3328670" h="2773045">
                <a:moveTo>
                  <a:pt x="3328670" y="713422"/>
                </a:moveTo>
                <a:lnTo>
                  <a:pt x="3319145" y="713422"/>
                </a:lnTo>
                <a:lnTo>
                  <a:pt x="3319145" y="637222"/>
                </a:lnTo>
                <a:lnTo>
                  <a:pt x="3328670" y="637222"/>
                </a:lnTo>
                <a:lnTo>
                  <a:pt x="3328670" y="713422"/>
                </a:lnTo>
                <a:close/>
              </a:path>
              <a:path w="3328670" h="2773045">
                <a:moveTo>
                  <a:pt x="3328670" y="751522"/>
                </a:moveTo>
                <a:lnTo>
                  <a:pt x="3319145" y="751522"/>
                </a:lnTo>
                <a:lnTo>
                  <a:pt x="3319145" y="741997"/>
                </a:lnTo>
                <a:lnTo>
                  <a:pt x="3328670" y="741997"/>
                </a:lnTo>
                <a:lnTo>
                  <a:pt x="3328670" y="751522"/>
                </a:lnTo>
                <a:close/>
              </a:path>
              <a:path w="3328670" h="2773045">
                <a:moveTo>
                  <a:pt x="3328670" y="856297"/>
                </a:moveTo>
                <a:lnTo>
                  <a:pt x="3319145" y="856297"/>
                </a:lnTo>
                <a:lnTo>
                  <a:pt x="3319145" y="780097"/>
                </a:lnTo>
                <a:lnTo>
                  <a:pt x="3328670" y="780097"/>
                </a:lnTo>
                <a:lnTo>
                  <a:pt x="3328670" y="856297"/>
                </a:lnTo>
                <a:close/>
              </a:path>
              <a:path w="3328670" h="2773045">
                <a:moveTo>
                  <a:pt x="3328670" y="894397"/>
                </a:moveTo>
                <a:lnTo>
                  <a:pt x="3319145" y="894397"/>
                </a:lnTo>
                <a:lnTo>
                  <a:pt x="3319145" y="884872"/>
                </a:lnTo>
                <a:lnTo>
                  <a:pt x="3328670" y="884872"/>
                </a:lnTo>
                <a:lnTo>
                  <a:pt x="3328670" y="894397"/>
                </a:lnTo>
                <a:close/>
              </a:path>
              <a:path w="3328670" h="2773045">
                <a:moveTo>
                  <a:pt x="3328670" y="999172"/>
                </a:moveTo>
                <a:lnTo>
                  <a:pt x="3319145" y="999172"/>
                </a:lnTo>
                <a:lnTo>
                  <a:pt x="3319145" y="922972"/>
                </a:lnTo>
                <a:lnTo>
                  <a:pt x="3328670" y="922972"/>
                </a:lnTo>
                <a:lnTo>
                  <a:pt x="3328670" y="999172"/>
                </a:lnTo>
                <a:close/>
              </a:path>
              <a:path w="3328670" h="2773045">
                <a:moveTo>
                  <a:pt x="3328670" y="1037272"/>
                </a:moveTo>
                <a:lnTo>
                  <a:pt x="3319145" y="1037272"/>
                </a:lnTo>
                <a:lnTo>
                  <a:pt x="3319145" y="1027747"/>
                </a:lnTo>
                <a:lnTo>
                  <a:pt x="3328670" y="1027747"/>
                </a:lnTo>
                <a:lnTo>
                  <a:pt x="3328670" y="1037272"/>
                </a:lnTo>
                <a:close/>
              </a:path>
              <a:path w="3328670" h="2773045">
                <a:moveTo>
                  <a:pt x="3328670" y="1142047"/>
                </a:moveTo>
                <a:lnTo>
                  <a:pt x="3319145" y="1142047"/>
                </a:lnTo>
                <a:lnTo>
                  <a:pt x="3319145" y="1065847"/>
                </a:lnTo>
                <a:lnTo>
                  <a:pt x="3328670" y="1065847"/>
                </a:lnTo>
                <a:lnTo>
                  <a:pt x="3328670" y="1142047"/>
                </a:lnTo>
                <a:close/>
              </a:path>
              <a:path w="3328670" h="2773045">
                <a:moveTo>
                  <a:pt x="3328670" y="1180147"/>
                </a:moveTo>
                <a:lnTo>
                  <a:pt x="3319145" y="1180147"/>
                </a:lnTo>
                <a:lnTo>
                  <a:pt x="3319145" y="1170622"/>
                </a:lnTo>
                <a:lnTo>
                  <a:pt x="3328670" y="1170622"/>
                </a:lnTo>
                <a:lnTo>
                  <a:pt x="3328670" y="1180147"/>
                </a:lnTo>
                <a:close/>
              </a:path>
              <a:path w="3328670" h="2773045">
                <a:moveTo>
                  <a:pt x="3328670" y="1284922"/>
                </a:moveTo>
                <a:lnTo>
                  <a:pt x="3319145" y="1284922"/>
                </a:lnTo>
                <a:lnTo>
                  <a:pt x="3319145" y="1208722"/>
                </a:lnTo>
                <a:lnTo>
                  <a:pt x="3328670" y="1208722"/>
                </a:lnTo>
                <a:lnTo>
                  <a:pt x="3328670" y="1284922"/>
                </a:lnTo>
                <a:close/>
              </a:path>
              <a:path w="3328670" h="2773045">
                <a:moveTo>
                  <a:pt x="3328670" y="1323022"/>
                </a:moveTo>
                <a:lnTo>
                  <a:pt x="3319145" y="1323022"/>
                </a:lnTo>
                <a:lnTo>
                  <a:pt x="3319145" y="1313497"/>
                </a:lnTo>
                <a:lnTo>
                  <a:pt x="3328670" y="1313497"/>
                </a:lnTo>
                <a:lnTo>
                  <a:pt x="3328670" y="1323022"/>
                </a:lnTo>
                <a:close/>
              </a:path>
              <a:path w="3328670" h="2773045">
                <a:moveTo>
                  <a:pt x="3328670" y="1427797"/>
                </a:moveTo>
                <a:lnTo>
                  <a:pt x="3319145" y="1427797"/>
                </a:lnTo>
                <a:lnTo>
                  <a:pt x="3319145" y="1351597"/>
                </a:lnTo>
                <a:lnTo>
                  <a:pt x="3328670" y="1351597"/>
                </a:lnTo>
                <a:lnTo>
                  <a:pt x="3328670" y="1427797"/>
                </a:lnTo>
                <a:close/>
              </a:path>
              <a:path w="3328670" h="2773045">
                <a:moveTo>
                  <a:pt x="3328670" y="1465897"/>
                </a:moveTo>
                <a:lnTo>
                  <a:pt x="3319145" y="1465897"/>
                </a:lnTo>
                <a:lnTo>
                  <a:pt x="3319145" y="1456372"/>
                </a:lnTo>
                <a:lnTo>
                  <a:pt x="3328670" y="1456372"/>
                </a:lnTo>
                <a:lnTo>
                  <a:pt x="3328670" y="1465897"/>
                </a:lnTo>
                <a:close/>
              </a:path>
              <a:path w="3328670" h="2773045">
                <a:moveTo>
                  <a:pt x="3328670" y="1570672"/>
                </a:moveTo>
                <a:lnTo>
                  <a:pt x="3319145" y="1570672"/>
                </a:lnTo>
                <a:lnTo>
                  <a:pt x="3319145" y="1494472"/>
                </a:lnTo>
                <a:lnTo>
                  <a:pt x="3328670" y="1494472"/>
                </a:lnTo>
                <a:lnTo>
                  <a:pt x="3328670" y="1570672"/>
                </a:lnTo>
                <a:close/>
              </a:path>
              <a:path w="3328670" h="2773045">
                <a:moveTo>
                  <a:pt x="3328670" y="1608772"/>
                </a:moveTo>
                <a:lnTo>
                  <a:pt x="3319145" y="1608772"/>
                </a:lnTo>
                <a:lnTo>
                  <a:pt x="3319145" y="1599247"/>
                </a:lnTo>
                <a:lnTo>
                  <a:pt x="3328670" y="1599247"/>
                </a:lnTo>
                <a:lnTo>
                  <a:pt x="3328670" y="1608772"/>
                </a:lnTo>
                <a:close/>
              </a:path>
              <a:path w="3328670" h="2773045">
                <a:moveTo>
                  <a:pt x="3328670" y="1713547"/>
                </a:moveTo>
                <a:lnTo>
                  <a:pt x="3319145" y="1713547"/>
                </a:lnTo>
                <a:lnTo>
                  <a:pt x="3319145" y="1637347"/>
                </a:lnTo>
                <a:lnTo>
                  <a:pt x="3328670" y="1637347"/>
                </a:lnTo>
                <a:lnTo>
                  <a:pt x="3328670" y="1713547"/>
                </a:lnTo>
                <a:close/>
              </a:path>
              <a:path w="3328670" h="2773045">
                <a:moveTo>
                  <a:pt x="3328670" y="1751647"/>
                </a:moveTo>
                <a:lnTo>
                  <a:pt x="3319145" y="1751647"/>
                </a:lnTo>
                <a:lnTo>
                  <a:pt x="3319145" y="1742122"/>
                </a:lnTo>
                <a:lnTo>
                  <a:pt x="3328670" y="1742122"/>
                </a:lnTo>
                <a:lnTo>
                  <a:pt x="3328670" y="1751647"/>
                </a:lnTo>
                <a:close/>
              </a:path>
              <a:path w="3328670" h="2773045">
                <a:moveTo>
                  <a:pt x="3328670" y="1856422"/>
                </a:moveTo>
                <a:lnTo>
                  <a:pt x="3319145" y="1856422"/>
                </a:lnTo>
                <a:lnTo>
                  <a:pt x="3319145" y="1780222"/>
                </a:lnTo>
                <a:lnTo>
                  <a:pt x="3328670" y="1780222"/>
                </a:lnTo>
                <a:lnTo>
                  <a:pt x="3328670" y="1856422"/>
                </a:lnTo>
                <a:close/>
              </a:path>
              <a:path w="3328670" h="2773045">
                <a:moveTo>
                  <a:pt x="3328670" y="1894522"/>
                </a:moveTo>
                <a:lnTo>
                  <a:pt x="3319145" y="1894522"/>
                </a:lnTo>
                <a:lnTo>
                  <a:pt x="3319145" y="1884997"/>
                </a:lnTo>
                <a:lnTo>
                  <a:pt x="3328670" y="1884997"/>
                </a:lnTo>
                <a:lnTo>
                  <a:pt x="3328670" y="1894522"/>
                </a:lnTo>
                <a:close/>
              </a:path>
              <a:path w="3328670" h="2773045">
                <a:moveTo>
                  <a:pt x="3328670" y="1999297"/>
                </a:moveTo>
                <a:lnTo>
                  <a:pt x="3319145" y="1999297"/>
                </a:lnTo>
                <a:lnTo>
                  <a:pt x="3319145" y="1923097"/>
                </a:lnTo>
                <a:lnTo>
                  <a:pt x="3328670" y="1923097"/>
                </a:lnTo>
                <a:lnTo>
                  <a:pt x="3328670" y="1999297"/>
                </a:lnTo>
                <a:close/>
              </a:path>
              <a:path w="3328670" h="2773045">
                <a:moveTo>
                  <a:pt x="3328670" y="2037397"/>
                </a:moveTo>
                <a:lnTo>
                  <a:pt x="3319145" y="2037397"/>
                </a:lnTo>
                <a:lnTo>
                  <a:pt x="3319145" y="2027872"/>
                </a:lnTo>
                <a:lnTo>
                  <a:pt x="3328670" y="2027872"/>
                </a:lnTo>
                <a:lnTo>
                  <a:pt x="3328670" y="2037397"/>
                </a:lnTo>
                <a:close/>
              </a:path>
              <a:path w="3328670" h="2773045">
                <a:moveTo>
                  <a:pt x="3328670" y="2142172"/>
                </a:moveTo>
                <a:lnTo>
                  <a:pt x="3319145" y="2142172"/>
                </a:lnTo>
                <a:lnTo>
                  <a:pt x="3319145" y="2065972"/>
                </a:lnTo>
                <a:lnTo>
                  <a:pt x="3328670" y="2065972"/>
                </a:lnTo>
                <a:lnTo>
                  <a:pt x="3328670" y="2142172"/>
                </a:lnTo>
                <a:close/>
              </a:path>
              <a:path w="3328670" h="2773045">
                <a:moveTo>
                  <a:pt x="3328670" y="2180272"/>
                </a:moveTo>
                <a:lnTo>
                  <a:pt x="3319145" y="2180272"/>
                </a:lnTo>
                <a:lnTo>
                  <a:pt x="3319145" y="2170747"/>
                </a:lnTo>
                <a:lnTo>
                  <a:pt x="3328670" y="2170747"/>
                </a:lnTo>
                <a:lnTo>
                  <a:pt x="3328670" y="2180272"/>
                </a:lnTo>
                <a:close/>
              </a:path>
              <a:path w="3328670" h="2773045">
                <a:moveTo>
                  <a:pt x="3328670" y="2285047"/>
                </a:moveTo>
                <a:lnTo>
                  <a:pt x="3319145" y="2285047"/>
                </a:lnTo>
                <a:lnTo>
                  <a:pt x="3319145" y="2208847"/>
                </a:lnTo>
                <a:lnTo>
                  <a:pt x="3328670" y="2208847"/>
                </a:lnTo>
                <a:lnTo>
                  <a:pt x="3328670" y="2285047"/>
                </a:lnTo>
                <a:close/>
              </a:path>
              <a:path w="3328670" h="2773045">
                <a:moveTo>
                  <a:pt x="3328670" y="2323147"/>
                </a:moveTo>
                <a:lnTo>
                  <a:pt x="3319145" y="2323147"/>
                </a:lnTo>
                <a:lnTo>
                  <a:pt x="3319145" y="2313622"/>
                </a:lnTo>
                <a:lnTo>
                  <a:pt x="3328670" y="2313622"/>
                </a:lnTo>
                <a:lnTo>
                  <a:pt x="3328670" y="2323147"/>
                </a:lnTo>
                <a:close/>
              </a:path>
              <a:path w="3328670" h="2773045">
                <a:moveTo>
                  <a:pt x="3328670" y="2427922"/>
                </a:moveTo>
                <a:lnTo>
                  <a:pt x="3319145" y="2427922"/>
                </a:lnTo>
                <a:lnTo>
                  <a:pt x="3319145" y="2351722"/>
                </a:lnTo>
                <a:lnTo>
                  <a:pt x="3328670" y="2351722"/>
                </a:lnTo>
                <a:lnTo>
                  <a:pt x="3328670" y="2427922"/>
                </a:lnTo>
                <a:close/>
              </a:path>
              <a:path w="3328670" h="2773045">
                <a:moveTo>
                  <a:pt x="3328670" y="2466022"/>
                </a:moveTo>
                <a:lnTo>
                  <a:pt x="3319145" y="2466022"/>
                </a:lnTo>
                <a:lnTo>
                  <a:pt x="3319145" y="2456497"/>
                </a:lnTo>
                <a:lnTo>
                  <a:pt x="3328670" y="2456497"/>
                </a:lnTo>
                <a:lnTo>
                  <a:pt x="3328670" y="2466022"/>
                </a:lnTo>
                <a:close/>
              </a:path>
              <a:path w="3328670" h="2773045">
                <a:moveTo>
                  <a:pt x="3328670" y="2570797"/>
                </a:moveTo>
                <a:lnTo>
                  <a:pt x="3319145" y="2570797"/>
                </a:lnTo>
                <a:lnTo>
                  <a:pt x="3319145" y="2494597"/>
                </a:lnTo>
                <a:lnTo>
                  <a:pt x="3328670" y="2494597"/>
                </a:lnTo>
                <a:lnTo>
                  <a:pt x="3328670" y="2570797"/>
                </a:lnTo>
                <a:close/>
              </a:path>
              <a:path w="3328670" h="2773045">
                <a:moveTo>
                  <a:pt x="3328670" y="2608897"/>
                </a:moveTo>
                <a:lnTo>
                  <a:pt x="3319145" y="2608897"/>
                </a:lnTo>
                <a:lnTo>
                  <a:pt x="3319145" y="2599372"/>
                </a:lnTo>
                <a:lnTo>
                  <a:pt x="3328670" y="2599372"/>
                </a:lnTo>
                <a:lnTo>
                  <a:pt x="3328670" y="2608897"/>
                </a:lnTo>
                <a:close/>
              </a:path>
              <a:path w="3328670" h="2773045">
                <a:moveTo>
                  <a:pt x="3328670" y="2713672"/>
                </a:moveTo>
                <a:lnTo>
                  <a:pt x="3319145" y="2713672"/>
                </a:lnTo>
                <a:lnTo>
                  <a:pt x="3319145" y="2637472"/>
                </a:lnTo>
                <a:lnTo>
                  <a:pt x="3328670" y="2637472"/>
                </a:lnTo>
                <a:lnTo>
                  <a:pt x="3328670" y="2713672"/>
                </a:lnTo>
                <a:close/>
              </a:path>
              <a:path w="3328670" h="2773045">
                <a:moveTo>
                  <a:pt x="3328670" y="2751772"/>
                </a:moveTo>
                <a:lnTo>
                  <a:pt x="3319145" y="2751772"/>
                </a:lnTo>
                <a:lnTo>
                  <a:pt x="3319145" y="2742247"/>
                </a:lnTo>
                <a:lnTo>
                  <a:pt x="3328670" y="2742247"/>
                </a:lnTo>
                <a:lnTo>
                  <a:pt x="3328670" y="2751772"/>
                </a:lnTo>
                <a:close/>
              </a:path>
              <a:path w="3328670" h="2773045">
                <a:moveTo>
                  <a:pt x="3311842" y="2773045"/>
                </a:moveTo>
                <a:lnTo>
                  <a:pt x="3235642" y="2773045"/>
                </a:lnTo>
                <a:lnTo>
                  <a:pt x="3235642" y="2763520"/>
                </a:lnTo>
                <a:lnTo>
                  <a:pt x="3311842" y="2763520"/>
                </a:lnTo>
                <a:lnTo>
                  <a:pt x="3311842" y="2773045"/>
                </a:lnTo>
                <a:close/>
              </a:path>
              <a:path w="3328670" h="2773045">
                <a:moveTo>
                  <a:pt x="3207067" y="2773045"/>
                </a:moveTo>
                <a:lnTo>
                  <a:pt x="3197542" y="2773045"/>
                </a:lnTo>
                <a:lnTo>
                  <a:pt x="3197542" y="2763520"/>
                </a:lnTo>
                <a:lnTo>
                  <a:pt x="3207067" y="2763520"/>
                </a:lnTo>
                <a:lnTo>
                  <a:pt x="3207067" y="2773045"/>
                </a:lnTo>
                <a:close/>
              </a:path>
              <a:path w="3328670" h="2773045">
                <a:moveTo>
                  <a:pt x="3168967" y="2773045"/>
                </a:moveTo>
                <a:lnTo>
                  <a:pt x="3092767" y="2773045"/>
                </a:lnTo>
                <a:lnTo>
                  <a:pt x="3092767" y="2763520"/>
                </a:lnTo>
                <a:lnTo>
                  <a:pt x="3168967" y="2763520"/>
                </a:lnTo>
                <a:lnTo>
                  <a:pt x="3168967" y="2773045"/>
                </a:lnTo>
                <a:close/>
              </a:path>
              <a:path w="3328670" h="2773045">
                <a:moveTo>
                  <a:pt x="3064192" y="2773045"/>
                </a:moveTo>
                <a:lnTo>
                  <a:pt x="3054667" y="2773045"/>
                </a:lnTo>
                <a:lnTo>
                  <a:pt x="3054667" y="2763520"/>
                </a:lnTo>
                <a:lnTo>
                  <a:pt x="3064192" y="2763520"/>
                </a:lnTo>
                <a:lnTo>
                  <a:pt x="3064192" y="2773045"/>
                </a:lnTo>
                <a:close/>
              </a:path>
              <a:path w="3328670" h="2773045">
                <a:moveTo>
                  <a:pt x="3026092" y="2773045"/>
                </a:moveTo>
                <a:lnTo>
                  <a:pt x="2949892" y="2773045"/>
                </a:lnTo>
                <a:lnTo>
                  <a:pt x="2949892" y="2763520"/>
                </a:lnTo>
                <a:lnTo>
                  <a:pt x="3026092" y="2763520"/>
                </a:lnTo>
                <a:lnTo>
                  <a:pt x="3026092" y="2773045"/>
                </a:lnTo>
                <a:close/>
              </a:path>
              <a:path w="3328670" h="2773045">
                <a:moveTo>
                  <a:pt x="2921317" y="2773045"/>
                </a:moveTo>
                <a:lnTo>
                  <a:pt x="2911792" y="2773045"/>
                </a:lnTo>
                <a:lnTo>
                  <a:pt x="2911792" y="2763520"/>
                </a:lnTo>
                <a:lnTo>
                  <a:pt x="2921317" y="2763520"/>
                </a:lnTo>
                <a:lnTo>
                  <a:pt x="2921317" y="2773045"/>
                </a:lnTo>
                <a:close/>
              </a:path>
              <a:path w="3328670" h="2773045">
                <a:moveTo>
                  <a:pt x="2883217" y="2773045"/>
                </a:moveTo>
                <a:lnTo>
                  <a:pt x="2807017" y="2773045"/>
                </a:lnTo>
                <a:lnTo>
                  <a:pt x="2807017" y="2763520"/>
                </a:lnTo>
                <a:lnTo>
                  <a:pt x="2883217" y="2763520"/>
                </a:lnTo>
                <a:lnTo>
                  <a:pt x="2883217" y="2773045"/>
                </a:lnTo>
                <a:close/>
              </a:path>
              <a:path w="3328670" h="2773045">
                <a:moveTo>
                  <a:pt x="2778442" y="2773045"/>
                </a:moveTo>
                <a:lnTo>
                  <a:pt x="2768917" y="2773045"/>
                </a:lnTo>
                <a:lnTo>
                  <a:pt x="2768917" y="2763520"/>
                </a:lnTo>
                <a:lnTo>
                  <a:pt x="2778442" y="2763520"/>
                </a:lnTo>
                <a:lnTo>
                  <a:pt x="2778442" y="2773045"/>
                </a:lnTo>
                <a:close/>
              </a:path>
              <a:path w="3328670" h="2773045">
                <a:moveTo>
                  <a:pt x="2740342" y="2773045"/>
                </a:moveTo>
                <a:lnTo>
                  <a:pt x="2664142" y="2773045"/>
                </a:lnTo>
                <a:lnTo>
                  <a:pt x="2664142" y="2763520"/>
                </a:lnTo>
                <a:lnTo>
                  <a:pt x="2740342" y="2763520"/>
                </a:lnTo>
                <a:lnTo>
                  <a:pt x="2740342" y="2773045"/>
                </a:lnTo>
                <a:close/>
              </a:path>
              <a:path w="3328670" h="2773045">
                <a:moveTo>
                  <a:pt x="2635567" y="2773045"/>
                </a:moveTo>
                <a:lnTo>
                  <a:pt x="2626042" y="2773045"/>
                </a:lnTo>
                <a:lnTo>
                  <a:pt x="2626042" y="2763520"/>
                </a:lnTo>
                <a:lnTo>
                  <a:pt x="2635567" y="2763520"/>
                </a:lnTo>
                <a:lnTo>
                  <a:pt x="2635567" y="2773045"/>
                </a:lnTo>
                <a:close/>
              </a:path>
              <a:path w="3328670" h="2773045">
                <a:moveTo>
                  <a:pt x="2597467" y="2773045"/>
                </a:moveTo>
                <a:lnTo>
                  <a:pt x="2521267" y="2773045"/>
                </a:lnTo>
                <a:lnTo>
                  <a:pt x="2521267" y="2763520"/>
                </a:lnTo>
                <a:lnTo>
                  <a:pt x="2597467" y="2763520"/>
                </a:lnTo>
                <a:lnTo>
                  <a:pt x="2597467" y="2773045"/>
                </a:lnTo>
                <a:close/>
              </a:path>
              <a:path w="3328670" h="2773045">
                <a:moveTo>
                  <a:pt x="2492692" y="2773045"/>
                </a:moveTo>
                <a:lnTo>
                  <a:pt x="2483167" y="2773045"/>
                </a:lnTo>
                <a:lnTo>
                  <a:pt x="2483167" y="2763520"/>
                </a:lnTo>
                <a:lnTo>
                  <a:pt x="2492692" y="2763520"/>
                </a:lnTo>
                <a:lnTo>
                  <a:pt x="2492692" y="2773045"/>
                </a:lnTo>
                <a:close/>
              </a:path>
              <a:path w="3328670" h="2773045">
                <a:moveTo>
                  <a:pt x="2454592" y="2773045"/>
                </a:moveTo>
                <a:lnTo>
                  <a:pt x="2378392" y="2773045"/>
                </a:lnTo>
                <a:lnTo>
                  <a:pt x="2378392" y="2763520"/>
                </a:lnTo>
                <a:lnTo>
                  <a:pt x="2454592" y="2763520"/>
                </a:lnTo>
                <a:lnTo>
                  <a:pt x="2454592" y="2773045"/>
                </a:lnTo>
                <a:close/>
              </a:path>
              <a:path w="3328670" h="2773045">
                <a:moveTo>
                  <a:pt x="2349817" y="2773045"/>
                </a:moveTo>
                <a:lnTo>
                  <a:pt x="2340292" y="2773045"/>
                </a:lnTo>
                <a:lnTo>
                  <a:pt x="2340292" y="2763520"/>
                </a:lnTo>
                <a:lnTo>
                  <a:pt x="2349817" y="2763520"/>
                </a:lnTo>
                <a:lnTo>
                  <a:pt x="2349817" y="2773045"/>
                </a:lnTo>
                <a:close/>
              </a:path>
              <a:path w="3328670" h="2773045">
                <a:moveTo>
                  <a:pt x="2311717" y="2773045"/>
                </a:moveTo>
                <a:lnTo>
                  <a:pt x="2235517" y="2773045"/>
                </a:lnTo>
                <a:lnTo>
                  <a:pt x="2235517" y="2763520"/>
                </a:lnTo>
                <a:lnTo>
                  <a:pt x="2311717" y="2763520"/>
                </a:lnTo>
                <a:lnTo>
                  <a:pt x="2311717" y="2773045"/>
                </a:lnTo>
                <a:close/>
              </a:path>
              <a:path w="3328670" h="2773045">
                <a:moveTo>
                  <a:pt x="2206942" y="2773045"/>
                </a:moveTo>
                <a:lnTo>
                  <a:pt x="2197417" y="2773045"/>
                </a:lnTo>
                <a:lnTo>
                  <a:pt x="2197417" y="2763520"/>
                </a:lnTo>
                <a:lnTo>
                  <a:pt x="2206942" y="2763520"/>
                </a:lnTo>
                <a:lnTo>
                  <a:pt x="2206942" y="2773045"/>
                </a:lnTo>
                <a:close/>
              </a:path>
              <a:path w="3328670" h="2773045">
                <a:moveTo>
                  <a:pt x="2168842" y="2773045"/>
                </a:moveTo>
                <a:lnTo>
                  <a:pt x="2092642" y="2773045"/>
                </a:lnTo>
                <a:lnTo>
                  <a:pt x="2092642" y="2763520"/>
                </a:lnTo>
                <a:lnTo>
                  <a:pt x="2168842" y="2763520"/>
                </a:lnTo>
                <a:lnTo>
                  <a:pt x="2168842" y="2773045"/>
                </a:lnTo>
                <a:close/>
              </a:path>
              <a:path w="3328670" h="2773045">
                <a:moveTo>
                  <a:pt x="2064067" y="2773045"/>
                </a:moveTo>
                <a:lnTo>
                  <a:pt x="2054542" y="2773045"/>
                </a:lnTo>
                <a:lnTo>
                  <a:pt x="2054542" y="2763520"/>
                </a:lnTo>
                <a:lnTo>
                  <a:pt x="2064067" y="2763520"/>
                </a:lnTo>
                <a:lnTo>
                  <a:pt x="2064067" y="2773045"/>
                </a:lnTo>
                <a:close/>
              </a:path>
              <a:path w="3328670" h="2773045">
                <a:moveTo>
                  <a:pt x="2025967" y="2773045"/>
                </a:moveTo>
                <a:lnTo>
                  <a:pt x="1949767" y="2773045"/>
                </a:lnTo>
                <a:lnTo>
                  <a:pt x="1949767" y="2763520"/>
                </a:lnTo>
                <a:lnTo>
                  <a:pt x="2025967" y="2763520"/>
                </a:lnTo>
                <a:lnTo>
                  <a:pt x="2025967" y="2773045"/>
                </a:lnTo>
                <a:close/>
              </a:path>
              <a:path w="3328670" h="2773045">
                <a:moveTo>
                  <a:pt x="1921192" y="2773045"/>
                </a:moveTo>
                <a:lnTo>
                  <a:pt x="1911667" y="2773045"/>
                </a:lnTo>
                <a:lnTo>
                  <a:pt x="1911667" y="2763520"/>
                </a:lnTo>
                <a:lnTo>
                  <a:pt x="1921192" y="2763520"/>
                </a:lnTo>
                <a:lnTo>
                  <a:pt x="1921192" y="2773045"/>
                </a:lnTo>
                <a:close/>
              </a:path>
              <a:path w="3328670" h="2773045">
                <a:moveTo>
                  <a:pt x="1883092" y="2773045"/>
                </a:moveTo>
                <a:lnTo>
                  <a:pt x="1806892" y="2773045"/>
                </a:lnTo>
                <a:lnTo>
                  <a:pt x="1806892" y="2763520"/>
                </a:lnTo>
                <a:lnTo>
                  <a:pt x="1883092" y="2763520"/>
                </a:lnTo>
                <a:lnTo>
                  <a:pt x="1883092" y="2773045"/>
                </a:lnTo>
                <a:close/>
              </a:path>
              <a:path w="3328670" h="2773045">
                <a:moveTo>
                  <a:pt x="1778317" y="2773045"/>
                </a:moveTo>
                <a:lnTo>
                  <a:pt x="1768792" y="2773045"/>
                </a:lnTo>
                <a:lnTo>
                  <a:pt x="1768792" y="2763520"/>
                </a:lnTo>
                <a:lnTo>
                  <a:pt x="1778317" y="2763520"/>
                </a:lnTo>
                <a:lnTo>
                  <a:pt x="1778317" y="2773045"/>
                </a:lnTo>
                <a:close/>
              </a:path>
              <a:path w="3328670" h="2773045">
                <a:moveTo>
                  <a:pt x="1740217" y="2773045"/>
                </a:moveTo>
                <a:lnTo>
                  <a:pt x="1664017" y="2773045"/>
                </a:lnTo>
                <a:lnTo>
                  <a:pt x="1664017" y="2763520"/>
                </a:lnTo>
                <a:lnTo>
                  <a:pt x="1740217" y="2763520"/>
                </a:lnTo>
                <a:lnTo>
                  <a:pt x="1740217" y="2773045"/>
                </a:lnTo>
                <a:close/>
              </a:path>
              <a:path w="3328670" h="2773045">
                <a:moveTo>
                  <a:pt x="1635442" y="2773045"/>
                </a:moveTo>
                <a:lnTo>
                  <a:pt x="1625917" y="2773045"/>
                </a:lnTo>
                <a:lnTo>
                  <a:pt x="1625917" y="2763520"/>
                </a:lnTo>
                <a:lnTo>
                  <a:pt x="1635442" y="2763520"/>
                </a:lnTo>
                <a:lnTo>
                  <a:pt x="1635442" y="2773045"/>
                </a:lnTo>
                <a:close/>
              </a:path>
              <a:path w="3328670" h="2773045">
                <a:moveTo>
                  <a:pt x="1597342" y="2773045"/>
                </a:moveTo>
                <a:lnTo>
                  <a:pt x="1521142" y="2773045"/>
                </a:lnTo>
                <a:lnTo>
                  <a:pt x="1521142" y="2763520"/>
                </a:lnTo>
                <a:lnTo>
                  <a:pt x="1597342" y="2763520"/>
                </a:lnTo>
                <a:lnTo>
                  <a:pt x="1597342" y="2773045"/>
                </a:lnTo>
                <a:close/>
              </a:path>
              <a:path w="3328670" h="2773045">
                <a:moveTo>
                  <a:pt x="1492567" y="2773045"/>
                </a:moveTo>
                <a:lnTo>
                  <a:pt x="1483042" y="2773045"/>
                </a:lnTo>
                <a:lnTo>
                  <a:pt x="1483042" y="2763520"/>
                </a:lnTo>
                <a:lnTo>
                  <a:pt x="1492567" y="2763520"/>
                </a:lnTo>
                <a:lnTo>
                  <a:pt x="1492567" y="2773045"/>
                </a:lnTo>
                <a:close/>
              </a:path>
              <a:path w="3328670" h="2773045">
                <a:moveTo>
                  <a:pt x="1454467" y="2773045"/>
                </a:moveTo>
                <a:lnTo>
                  <a:pt x="1378267" y="2773045"/>
                </a:lnTo>
                <a:lnTo>
                  <a:pt x="1378267" y="2763520"/>
                </a:lnTo>
                <a:lnTo>
                  <a:pt x="1454467" y="2763520"/>
                </a:lnTo>
                <a:lnTo>
                  <a:pt x="1454467" y="2773045"/>
                </a:lnTo>
                <a:close/>
              </a:path>
              <a:path w="3328670" h="2773045">
                <a:moveTo>
                  <a:pt x="1349692" y="2773045"/>
                </a:moveTo>
                <a:lnTo>
                  <a:pt x="1340167" y="2773045"/>
                </a:lnTo>
                <a:lnTo>
                  <a:pt x="1340167" y="2763520"/>
                </a:lnTo>
                <a:lnTo>
                  <a:pt x="1349692" y="2763520"/>
                </a:lnTo>
                <a:lnTo>
                  <a:pt x="1349692" y="2773045"/>
                </a:lnTo>
                <a:close/>
              </a:path>
              <a:path w="3328670" h="2773045">
                <a:moveTo>
                  <a:pt x="1311592" y="2773045"/>
                </a:moveTo>
                <a:lnTo>
                  <a:pt x="1235392" y="2773045"/>
                </a:lnTo>
                <a:lnTo>
                  <a:pt x="1235392" y="2763520"/>
                </a:lnTo>
                <a:lnTo>
                  <a:pt x="1311592" y="2763520"/>
                </a:lnTo>
                <a:lnTo>
                  <a:pt x="1311592" y="2773045"/>
                </a:lnTo>
                <a:close/>
              </a:path>
              <a:path w="3328670" h="2773045">
                <a:moveTo>
                  <a:pt x="1206817" y="2773045"/>
                </a:moveTo>
                <a:lnTo>
                  <a:pt x="1197292" y="2773045"/>
                </a:lnTo>
                <a:lnTo>
                  <a:pt x="1197292" y="2763520"/>
                </a:lnTo>
                <a:lnTo>
                  <a:pt x="1206817" y="2763520"/>
                </a:lnTo>
                <a:lnTo>
                  <a:pt x="1206817" y="2773045"/>
                </a:lnTo>
                <a:close/>
              </a:path>
              <a:path w="3328670" h="2773045">
                <a:moveTo>
                  <a:pt x="1168717" y="2773045"/>
                </a:moveTo>
                <a:lnTo>
                  <a:pt x="1092517" y="2773045"/>
                </a:lnTo>
                <a:lnTo>
                  <a:pt x="1092517" y="2763520"/>
                </a:lnTo>
                <a:lnTo>
                  <a:pt x="1168717" y="2763520"/>
                </a:lnTo>
                <a:lnTo>
                  <a:pt x="1168717" y="2773045"/>
                </a:lnTo>
                <a:close/>
              </a:path>
              <a:path w="3328670" h="2773045">
                <a:moveTo>
                  <a:pt x="1063942" y="2773045"/>
                </a:moveTo>
                <a:lnTo>
                  <a:pt x="1054417" y="2773045"/>
                </a:lnTo>
                <a:lnTo>
                  <a:pt x="1054417" y="2763520"/>
                </a:lnTo>
                <a:lnTo>
                  <a:pt x="1063942" y="2763520"/>
                </a:lnTo>
                <a:lnTo>
                  <a:pt x="1063942" y="2773045"/>
                </a:lnTo>
                <a:close/>
              </a:path>
              <a:path w="3328670" h="2773045">
                <a:moveTo>
                  <a:pt x="1025842" y="2773045"/>
                </a:moveTo>
                <a:lnTo>
                  <a:pt x="949642" y="2773045"/>
                </a:lnTo>
                <a:lnTo>
                  <a:pt x="949642" y="2763520"/>
                </a:lnTo>
                <a:lnTo>
                  <a:pt x="1025842" y="2763520"/>
                </a:lnTo>
                <a:lnTo>
                  <a:pt x="1025842" y="2773045"/>
                </a:lnTo>
                <a:close/>
              </a:path>
              <a:path w="3328670" h="2773045">
                <a:moveTo>
                  <a:pt x="921067" y="2773045"/>
                </a:moveTo>
                <a:lnTo>
                  <a:pt x="911542" y="2773045"/>
                </a:lnTo>
                <a:lnTo>
                  <a:pt x="911542" y="2763520"/>
                </a:lnTo>
                <a:lnTo>
                  <a:pt x="921067" y="2763520"/>
                </a:lnTo>
                <a:lnTo>
                  <a:pt x="921067" y="2773045"/>
                </a:lnTo>
                <a:close/>
              </a:path>
              <a:path w="3328670" h="2773045">
                <a:moveTo>
                  <a:pt x="882967" y="2773045"/>
                </a:moveTo>
                <a:lnTo>
                  <a:pt x="806767" y="2773045"/>
                </a:lnTo>
                <a:lnTo>
                  <a:pt x="806767" y="2763520"/>
                </a:lnTo>
                <a:lnTo>
                  <a:pt x="882967" y="2763520"/>
                </a:lnTo>
                <a:lnTo>
                  <a:pt x="882967" y="2773045"/>
                </a:lnTo>
                <a:close/>
              </a:path>
              <a:path w="3328670" h="2773045">
                <a:moveTo>
                  <a:pt x="778192" y="2773045"/>
                </a:moveTo>
                <a:lnTo>
                  <a:pt x="768667" y="2773045"/>
                </a:lnTo>
                <a:lnTo>
                  <a:pt x="768667" y="2763520"/>
                </a:lnTo>
                <a:lnTo>
                  <a:pt x="778192" y="2763520"/>
                </a:lnTo>
                <a:lnTo>
                  <a:pt x="778192" y="2773045"/>
                </a:lnTo>
                <a:close/>
              </a:path>
              <a:path w="3328670" h="2773045">
                <a:moveTo>
                  <a:pt x="740092" y="2773045"/>
                </a:moveTo>
                <a:lnTo>
                  <a:pt x="663892" y="2773045"/>
                </a:lnTo>
                <a:lnTo>
                  <a:pt x="663892" y="2763520"/>
                </a:lnTo>
                <a:lnTo>
                  <a:pt x="740092" y="2763520"/>
                </a:lnTo>
                <a:lnTo>
                  <a:pt x="740092" y="2773045"/>
                </a:lnTo>
                <a:close/>
              </a:path>
              <a:path w="3328670" h="2773045">
                <a:moveTo>
                  <a:pt x="635317" y="2773045"/>
                </a:moveTo>
                <a:lnTo>
                  <a:pt x="625792" y="2773045"/>
                </a:lnTo>
                <a:lnTo>
                  <a:pt x="625792" y="2763520"/>
                </a:lnTo>
                <a:lnTo>
                  <a:pt x="635317" y="2763520"/>
                </a:lnTo>
                <a:lnTo>
                  <a:pt x="635317" y="2773045"/>
                </a:lnTo>
                <a:close/>
              </a:path>
              <a:path w="3328670" h="2773045">
                <a:moveTo>
                  <a:pt x="597217" y="2773045"/>
                </a:moveTo>
                <a:lnTo>
                  <a:pt x="521017" y="2773045"/>
                </a:lnTo>
                <a:lnTo>
                  <a:pt x="521017" y="2763520"/>
                </a:lnTo>
                <a:lnTo>
                  <a:pt x="597217" y="2763520"/>
                </a:lnTo>
                <a:lnTo>
                  <a:pt x="597217" y="2773045"/>
                </a:lnTo>
                <a:close/>
              </a:path>
              <a:path w="3328670" h="2773045">
                <a:moveTo>
                  <a:pt x="492442" y="2773045"/>
                </a:moveTo>
                <a:lnTo>
                  <a:pt x="482917" y="2773045"/>
                </a:lnTo>
                <a:lnTo>
                  <a:pt x="482917" y="2763520"/>
                </a:lnTo>
                <a:lnTo>
                  <a:pt x="492442" y="2763520"/>
                </a:lnTo>
                <a:lnTo>
                  <a:pt x="492442" y="2773045"/>
                </a:lnTo>
                <a:close/>
              </a:path>
              <a:path w="3328670" h="2773045">
                <a:moveTo>
                  <a:pt x="454342" y="2773045"/>
                </a:moveTo>
                <a:lnTo>
                  <a:pt x="378142" y="2773045"/>
                </a:lnTo>
                <a:lnTo>
                  <a:pt x="378142" y="2763520"/>
                </a:lnTo>
                <a:lnTo>
                  <a:pt x="454342" y="2763520"/>
                </a:lnTo>
                <a:lnTo>
                  <a:pt x="454342" y="2773045"/>
                </a:lnTo>
                <a:close/>
              </a:path>
              <a:path w="3328670" h="2773045">
                <a:moveTo>
                  <a:pt x="349567" y="2773045"/>
                </a:moveTo>
                <a:lnTo>
                  <a:pt x="340042" y="2773045"/>
                </a:lnTo>
                <a:lnTo>
                  <a:pt x="340042" y="2763520"/>
                </a:lnTo>
                <a:lnTo>
                  <a:pt x="349567" y="2763520"/>
                </a:lnTo>
                <a:lnTo>
                  <a:pt x="349567" y="2773045"/>
                </a:lnTo>
                <a:close/>
              </a:path>
              <a:path w="3328670" h="2773045">
                <a:moveTo>
                  <a:pt x="311467" y="2773045"/>
                </a:moveTo>
                <a:lnTo>
                  <a:pt x="235267" y="2773045"/>
                </a:lnTo>
                <a:lnTo>
                  <a:pt x="235267" y="2763520"/>
                </a:lnTo>
                <a:lnTo>
                  <a:pt x="311467" y="2763520"/>
                </a:lnTo>
                <a:lnTo>
                  <a:pt x="311467" y="2773045"/>
                </a:lnTo>
                <a:close/>
              </a:path>
              <a:path w="3328670" h="2773045">
                <a:moveTo>
                  <a:pt x="206692" y="2773045"/>
                </a:moveTo>
                <a:lnTo>
                  <a:pt x="197167" y="2773045"/>
                </a:lnTo>
                <a:lnTo>
                  <a:pt x="197167" y="2763520"/>
                </a:lnTo>
                <a:lnTo>
                  <a:pt x="206692" y="2763520"/>
                </a:lnTo>
                <a:lnTo>
                  <a:pt x="206692" y="2773045"/>
                </a:lnTo>
                <a:close/>
              </a:path>
              <a:path w="3328670" h="2773045">
                <a:moveTo>
                  <a:pt x="168592" y="2773045"/>
                </a:moveTo>
                <a:lnTo>
                  <a:pt x="92392" y="2773045"/>
                </a:lnTo>
                <a:lnTo>
                  <a:pt x="92392" y="2763520"/>
                </a:lnTo>
                <a:lnTo>
                  <a:pt x="168592" y="2763520"/>
                </a:lnTo>
                <a:lnTo>
                  <a:pt x="168592" y="2773045"/>
                </a:lnTo>
                <a:close/>
              </a:path>
              <a:path w="3328670" h="2773045">
                <a:moveTo>
                  <a:pt x="63817" y="2773045"/>
                </a:moveTo>
                <a:lnTo>
                  <a:pt x="54292" y="2773045"/>
                </a:lnTo>
                <a:lnTo>
                  <a:pt x="54292" y="2763520"/>
                </a:lnTo>
                <a:lnTo>
                  <a:pt x="63817" y="2763520"/>
                </a:lnTo>
                <a:lnTo>
                  <a:pt x="63817" y="277304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p>
            <a:endParaRPr sz="2400"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6695"/>
            <a:ext cx="9335770" cy="7867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lang="zh-CN" altLang="en-US" sz="3200" b="1" spc="5" dirty="0">
                <a:solidFill>
                  <a:srgbClr val="006FC0"/>
                </a:solidFill>
                <a:ea typeface="微软雅黑" panose="020B0503020204020204" charset="-122"/>
                <a:sym typeface="+mn-ea"/>
              </a:rPr>
              <a:t>多功能认证网关</a:t>
            </a:r>
            <a:r>
              <a:rPr lang="zh-CN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  <a:t>主要功能</a:t>
            </a:r>
            <a:b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  <a:sym typeface="方正清刻本悦宋简体" panose="02000000000000000000" pitchFamily="2" charset="-122"/>
              </a:rPr>
            </a:br>
            <a:endParaRPr sz="1200" b="1" dirty="0">
              <a:ea typeface="微软雅黑" panose="020B0503020204020204" charset="-122"/>
            </a:endParaRPr>
          </a:p>
        </p:txBody>
      </p:sp>
      <p:pic>
        <p:nvPicPr>
          <p:cNvPr id="88" name="IM 88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540000" y="2533015"/>
            <a:ext cx="7542530" cy="404685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39800" y="1406525"/>
            <a:ext cx="1009904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l"/>
            <a:r>
              <a:rPr lang="zh-CN" b="0">
                <a:solidFill>
                  <a:srgbClr val="595959"/>
                </a:solidFill>
                <a:ea typeface="微软雅黑" panose="020B0503020204020204" charset="-122"/>
              </a:rPr>
              <a:t>多功能认证网关支持常用的</a:t>
            </a:r>
            <a:r>
              <a:rPr lang="en-US" altLang="zh-CN" b="0">
                <a:solidFill>
                  <a:srgbClr val="595959"/>
                </a:solidFill>
                <a:ea typeface="微软雅黑" panose="020B0503020204020204" charset="-122"/>
              </a:rPr>
              <a:t>40</a:t>
            </a:r>
            <a:r>
              <a:rPr lang="zh-CN" b="0">
                <a:solidFill>
                  <a:srgbClr val="595959"/>
                </a:solidFill>
                <a:ea typeface="微软雅黑" panose="020B0503020204020204" charset="-122"/>
              </a:rPr>
              <a:t>00+应用协议</a:t>
            </a:r>
            <a:r>
              <a:rPr lang="en-US" b="0">
                <a:solidFill>
                  <a:srgbClr val="595959"/>
                </a:solidFill>
                <a:latin typeface="微软雅黑" panose="020B0503020204020204" charset="-122"/>
              </a:rPr>
              <a:t> </a:t>
            </a:r>
            <a:r>
              <a:rPr lang="zh-CN" b="0">
                <a:solidFill>
                  <a:srgbClr val="595959"/>
                </a:solidFill>
                <a:ea typeface="微软雅黑" panose="020B0503020204020204" charset="-122"/>
              </a:rPr>
              <a:t>，应用识别率达到98%以上，实现了应用级流量识别。</a:t>
            </a:r>
            <a:r>
              <a:rPr lang="en-US" b="0">
                <a:solidFill>
                  <a:srgbClr val="595959"/>
                </a:solidFill>
                <a:latin typeface="微软雅黑" panose="020B0503020204020204" charset="-122"/>
              </a:rPr>
              <a:t> </a:t>
            </a:r>
            <a:endParaRPr lang="en-US" b="0">
              <a:solidFill>
                <a:srgbClr val="595959"/>
              </a:solidFill>
              <a:latin typeface="微软雅黑" panose="020B0503020204020204" charset="-122"/>
            </a:endParaRPr>
          </a:p>
          <a:p>
            <a:pPr indent="0" algn="l"/>
            <a:r>
              <a:rPr lang="zh-CN" b="0">
                <a:solidFill>
                  <a:srgbClr val="595959"/>
                </a:solidFill>
                <a:ea typeface="微软雅黑" panose="020B0503020204020204" charset="-122"/>
              </a:rPr>
              <a:t>同时</a:t>
            </a:r>
            <a:r>
              <a:rPr lang="en-US" b="0">
                <a:solidFill>
                  <a:srgbClr val="595959"/>
                </a:solidFill>
                <a:latin typeface="微软雅黑" panose="020B0503020204020204" charset="-122"/>
              </a:rPr>
              <a:t> </a:t>
            </a:r>
            <a:r>
              <a:rPr lang="zh-CN" b="0">
                <a:solidFill>
                  <a:srgbClr val="595959"/>
                </a:solidFill>
                <a:ea typeface="微软雅黑" panose="020B0503020204020204" charset="-122"/>
              </a:rPr>
              <a:t>，庞大的互联网数据源</a:t>
            </a:r>
            <a:r>
              <a:rPr lang="en-US" b="0">
                <a:solidFill>
                  <a:srgbClr val="595959"/>
                </a:solidFill>
                <a:latin typeface="微软雅黑" panose="020B0503020204020204" charset="-122"/>
              </a:rPr>
              <a:t> </a:t>
            </a:r>
            <a:r>
              <a:rPr lang="zh-CN" b="0">
                <a:solidFill>
                  <a:srgbClr val="595959"/>
                </a:solidFill>
                <a:ea typeface="微软雅黑" panose="020B0503020204020204" charset="-122"/>
              </a:rPr>
              <a:t>，保证系统稳定性和敏捷迭代。</a:t>
            </a:r>
            <a:endParaRPr lang="zh-CN" altLang="en-US" b="0">
              <a:solidFill>
                <a:srgbClr val="595959"/>
              </a:solidFill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92454" y="281407"/>
            <a:ext cx="5833745" cy="54737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</a:rPr>
              <a:t>蓝海卓越</a:t>
            </a:r>
            <a:r>
              <a:rPr sz="3200" b="1" dirty="0" err="1">
                <a:solidFill>
                  <a:srgbClr val="006FC0"/>
                </a:solidFill>
                <a:ea typeface="微软雅黑" panose="020B0503020204020204" charset="-122"/>
              </a:rPr>
              <a:t>产</a:t>
            </a:r>
            <a:r>
              <a:rPr sz="3200" b="1" spc="5" dirty="0" err="1">
                <a:solidFill>
                  <a:srgbClr val="006FC0"/>
                </a:solidFill>
                <a:ea typeface="微软雅黑" panose="020B0503020204020204" charset="-122"/>
              </a:rPr>
              <a:t>品</a:t>
            </a:r>
            <a:r>
              <a:rPr lang="zh-CN" altLang="en-US" sz="3200" b="1" spc="5" dirty="0">
                <a:solidFill>
                  <a:srgbClr val="006FC0"/>
                </a:solidFill>
                <a:ea typeface="微软雅黑" panose="020B0503020204020204" charset="-122"/>
              </a:rPr>
              <a:t>介绍</a:t>
            </a:r>
            <a:r>
              <a:rPr lang="en-US" altLang="zh-CN" sz="3200" b="1" spc="5" dirty="0">
                <a:solidFill>
                  <a:srgbClr val="006FC0"/>
                </a:solidFill>
                <a:ea typeface="微软雅黑" panose="020B0503020204020204" charset="-122"/>
              </a:rPr>
              <a:t>-OLT</a:t>
            </a:r>
            <a:endParaRPr sz="1400" b="1" dirty="0">
              <a:ea typeface="微软雅黑" panose="020B0503020204020204" charset="-122"/>
            </a:endParaRPr>
          </a:p>
        </p:txBody>
      </p:sp>
      <p:grpSp>
        <p:nvGrpSpPr>
          <p:cNvPr id="7" name="object 3"/>
          <p:cNvGrpSpPr/>
          <p:nvPr/>
        </p:nvGrpSpPr>
        <p:grpSpPr>
          <a:xfrm>
            <a:off x="1360995" y="1754822"/>
            <a:ext cx="4439983" cy="4984750"/>
            <a:chOff x="719709" y="1944687"/>
            <a:chExt cx="4439983" cy="4984750"/>
          </a:xfrm>
        </p:grpSpPr>
        <p:sp>
          <p:nvSpPr>
            <p:cNvPr id="8" name="object 4"/>
            <p:cNvSpPr/>
            <p:nvPr/>
          </p:nvSpPr>
          <p:spPr>
            <a:xfrm>
              <a:off x="740727" y="1944687"/>
              <a:ext cx="4418965" cy="4984750"/>
            </a:xfrm>
            <a:custGeom>
              <a:avLst/>
              <a:gdLst/>
              <a:ahLst/>
              <a:cxnLst/>
              <a:rect l="l" t="t" r="r" b="b"/>
              <a:pathLst>
                <a:path w="4418965" h="4984750">
                  <a:moveTo>
                    <a:pt x="4418965" y="0"/>
                  </a:moveTo>
                  <a:lnTo>
                    <a:pt x="0" y="0"/>
                  </a:lnTo>
                  <a:lnTo>
                    <a:pt x="0" y="4984750"/>
                  </a:lnTo>
                  <a:lnTo>
                    <a:pt x="4418965" y="4984750"/>
                  </a:lnTo>
                  <a:lnTo>
                    <a:pt x="4418965" y="4976812"/>
                  </a:lnTo>
                  <a:lnTo>
                    <a:pt x="4418965" y="4968875"/>
                  </a:lnTo>
                  <a:lnTo>
                    <a:pt x="4418965" y="15875"/>
                  </a:lnTo>
                  <a:lnTo>
                    <a:pt x="4418965" y="7937"/>
                  </a:lnTo>
                  <a:lnTo>
                    <a:pt x="4418965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object 5"/>
            <p:cNvSpPr/>
            <p:nvPr/>
          </p:nvSpPr>
          <p:spPr>
            <a:xfrm>
              <a:off x="719709" y="2043907"/>
              <a:ext cx="4439983" cy="1814830"/>
            </a:xfrm>
            <a:custGeom>
              <a:avLst/>
              <a:gdLst/>
              <a:ahLst/>
              <a:cxnLst/>
              <a:rect l="l" t="t" r="r" b="b"/>
              <a:pathLst>
                <a:path w="4424045" h="1814829">
                  <a:moveTo>
                    <a:pt x="4424045" y="0"/>
                  </a:moveTo>
                  <a:lnTo>
                    <a:pt x="0" y="0"/>
                  </a:lnTo>
                  <a:lnTo>
                    <a:pt x="0" y="1814830"/>
                  </a:lnTo>
                  <a:lnTo>
                    <a:pt x="4424045" y="1814830"/>
                  </a:lnTo>
                  <a:lnTo>
                    <a:pt x="4424045" y="1808480"/>
                  </a:lnTo>
                  <a:lnTo>
                    <a:pt x="4424045" y="1802130"/>
                  </a:lnTo>
                  <a:lnTo>
                    <a:pt x="4424045" y="12700"/>
                  </a:lnTo>
                  <a:lnTo>
                    <a:pt x="4424045" y="6350"/>
                  </a:lnTo>
                  <a:lnTo>
                    <a:pt x="4424045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1" name="object 6"/>
          <p:cNvSpPr txBox="1"/>
          <p:nvPr/>
        </p:nvSpPr>
        <p:spPr>
          <a:xfrm>
            <a:off x="2683446" y="3815080"/>
            <a:ext cx="9334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0810" indent="-130810">
              <a:lnSpc>
                <a:spcPct val="100000"/>
              </a:lnSpc>
              <a:spcBef>
                <a:spcPts val="105"/>
              </a:spcBef>
              <a:buChar char="·"/>
              <a:tabLst>
                <a:tab pos="130810" algn="l"/>
              </a:tabLst>
            </a:pPr>
            <a:r>
              <a:rPr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设备参数·</a:t>
            </a:r>
            <a:endParaRPr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7"/>
          <p:cNvSpPr txBox="1"/>
          <p:nvPr/>
        </p:nvSpPr>
        <p:spPr>
          <a:xfrm>
            <a:off x="2306955" y="1939925"/>
            <a:ext cx="2851150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型号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NS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OLT-P8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" name="object 8"/>
          <p:cNvGrpSpPr/>
          <p:nvPr/>
        </p:nvGrpSpPr>
        <p:grpSpPr>
          <a:xfrm>
            <a:off x="1529739" y="1462405"/>
            <a:ext cx="3314611" cy="4554220"/>
            <a:chOff x="888453" y="1652270"/>
            <a:chExt cx="3314611" cy="4554220"/>
          </a:xfrm>
        </p:grpSpPr>
        <p:pic>
          <p:nvPicPr>
            <p:cNvPr id="14" name="object 9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888453" y="1652270"/>
              <a:ext cx="580847" cy="580389"/>
            </a:xfrm>
            <a:prstGeom prst="rect">
              <a:avLst/>
            </a:prstGeom>
          </p:spPr>
        </p:pic>
        <p:sp>
          <p:nvSpPr>
            <p:cNvPr id="15" name="object 10"/>
            <p:cNvSpPr/>
            <p:nvPr/>
          </p:nvSpPr>
          <p:spPr>
            <a:xfrm>
              <a:off x="1665604" y="6206490"/>
              <a:ext cx="2537460" cy="0"/>
            </a:xfrm>
            <a:custGeom>
              <a:avLst/>
              <a:gdLst/>
              <a:ahLst/>
              <a:cxnLst/>
              <a:rect l="l" t="t" r="r" b="b"/>
              <a:pathLst>
                <a:path w="2537460">
                  <a:moveTo>
                    <a:pt x="0" y="0"/>
                  </a:moveTo>
                  <a:lnTo>
                    <a:pt x="2537460" y="0"/>
                  </a:lnTo>
                </a:path>
              </a:pathLst>
            </a:custGeom>
            <a:ln w="7632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7" name="object 12"/>
          <p:cNvSpPr txBox="1"/>
          <p:nvPr/>
        </p:nvSpPr>
        <p:spPr>
          <a:xfrm>
            <a:off x="2110586" y="4259552"/>
            <a:ext cx="3326829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0" marR="5080" indent="-171450">
              <a:lnSpc>
                <a:spcPct val="200000"/>
              </a:lnSpc>
              <a:spcBef>
                <a:spcPts val="10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上行</a:t>
            </a:r>
            <a:r>
              <a:rPr 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万兆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接口</a:t>
            </a:r>
            <a:r>
              <a:rPr sz="12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sz="12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sz="12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GE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电口+4SFP</a:t>
            </a:r>
            <a:r>
              <a:rPr 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1200" spc="-8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 口）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indent="-171450">
              <a:lnSpc>
                <a:spcPct val="200000"/>
              </a:lnSpc>
              <a:spcBef>
                <a:spcPts val="144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分光器最大提供</a:t>
            </a:r>
            <a:r>
              <a:rPr 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128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个光分支，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indent="-171450">
              <a:lnSpc>
                <a:spcPct val="200000"/>
              </a:lnSpc>
              <a:spcBef>
                <a:spcPts val="144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下行</a:t>
            </a:r>
            <a:r>
              <a:rPr 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个千兆</a:t>
            </a:r>
            <a:r>
              <a:rPr sz="12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EPON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接口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13"/>
          <p:cNvSpPr txBox="1"/>
          <p:nvPr/>
        </p:nvSpPr>
        <p:spPr>
          <a:xfrm>
            <a:off x="3004121" y="6201410"/>
            <a:ext cx="112141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800" b="1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512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个房间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9" name="object 14"/>
          <p:cNvGrpSpPr/>
          <p:nvPr/>
        </p:nvGrpSpPr>
        <p:grpSpPr>
          <a:xfrm>
            <a:off x="7051424" y="1752599"/>
            <a:ext cx="4475032" cy="4984750"/>
            <a:chOff x="7806185" y="1754822"/>
            <a:chExt cx="4475032" cy="4984750"/>
          </a:xfrm>
        </p:grpSpPr>
        <p:sp>
          <p:nvSpPr>
            <p:cNvPr id="20" name="object 15"/>
            <p:cNvSpPr/>
            <p:nvPr/>
          </p:nvSpPr>
          <p:spPr>
            <a:xfrm>
              <a:off x="7862252" y="1754822"/>
              <a:ext cx="4418965" cy="4984750"/>
            </a:xfrm>
            <a:custGeom>
              <a:avLst/>
              <a:gdLst/>
              <a:ahLst/>
              <a:cxnLst/>
              <a:rect l="l" t="t" r="r" b="b"/>
              <a:pathLst>
                <a:path w="4418965" h="4984750">
                  <a:moveTo>
                    <a:pt x="4418965" y="0"/>
                  </a:moveTo>
                  <a:lnTo>
                    <a:pt x="0" y="0"/>
                  </a:lnTo>
                  <a:lnTo>
                    <a:pt x="0" y="4984750"/>
                  </a:lnTo>
                  <a:lnTo>
                    <a:pt x="4418965" y="4984750"/>
                  </a:lnTo>
                  <a:lnTo>
                    <a:pt x="4418965" y="4976812"/>
                  </a:lnTo>
                  <a:lnTo>
                    <a:pt x="4418965" y="4968875"/>
                  </a:lnTo>
                  <a:lnTo>
                    <a:pt x="4418965" y="15875"/>
                  </a:lnTo>
                  <a:lnTo>
                    <a:pt x="4418965" y="7937"/>
                  </a:lnTo>
                  <a:lnTo>
                    <a:pt x="4418965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object 16"/>
            <p:cNvSpPr/>
            <p:nvPr/>
          </p:nvSpPr>
          <p:spPr>
            <a:xfrm>
              <a:off x="7806185" y="1863725"/>
              <a:ext cx="4473444" cy="1801495"/>
            </a:xfrm>
            <a:custGeom>
              <a:avLst/>
              <a:gdLst/>
              <a:ahLst/>
              <a:cxnLst/>
              <a:rect l="l" t="t" r="r" b="b"/>
              <a:pathLst>
                <a:path w="4410709" h="1801495">
                  <a:moveTo>
                    <a:pt x="4410456" y="1801367"/>
                  </a:moveTo>
                  <a:lnTo>
                    <a:pt x="0" y="1801367"/>
                  </a:lnTo>
                  <a:lnTo>
                    <a:pt x="0" y="0"/>
                  </a:lnTo>
                  <a:lnTo>
                    <a:pt x="4410456" y="0"/>
                  </a:lnTo>
                  <a:lnTo>
                    <a:pt x="4410456" y="18013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object 17"/>
            <p:cNvSpPr/>
            <p:nvPr/>
          </p:nvSpPr>
          <p:spPr>
            <a:xfrm>
              <a:off x="7855584" y="1756410"/>
              <a:ext cx="4424045" cy="1814830"/>
            </a:xfrm>
            <a:custGeom>
              <a:avLst/>
              <a:gdLst/>
              <a:ahLst/>
              <a:cxnLst/>
              <a:rect l="l" t="t" r="r" b="b"/>
              <a:pathLst>
                <a:path w="4424045" h="1814829">
                  <a:moveTo>
                    <a:pt x="4424045" y="1814829"/>
                  </a:moveTo>
                  <a:lnTo>
                    <a:pt x="0" y="1814829"/>
                  </a:lnTo>
                  <a:lnTo>
                    <a:pt x="0" y="0"/>
                  </a:lnTo>
                  <a:lnTo>
                    <a:pt x="4424045" y="0"/>
                  </a:lnTo>
                  <a:lnTo>
                    <a:pt x="4424045" y="6350"/>
                  </a:lnTo>
                  <a:lnTo>
                    <a:pt x="12700" y="6350"/>
                  </a:lnTo>
                  <a:lnTo>
                    <a:pt x="6350" y="12700"/>
                  </a:lnTo>
                  <a:lnTo>
                    <a:pt x="12700" y="12700"/>
                  </a:lnTo>
                  <a:lnTo>
                    <a:pt x="12700" y="1802129"/>
                  </a:lnTo>
                  <a:lnTo>
                    <a:pt x="6350" y="1802129"/>
                  </a:lnTo>
                  <a:lnTo>
                    <a:pt x="12700" y="1808479"/>
                  </a:lnTo>
                  <a:lnTo>
                    <a:pt x="4424045" y="1808479"/>
                  </a:lnTo>
                  <a:lnTo>
                    <a:pt x="4424045" y="1814829"/>
                  </a:lnTo>
                  <a:close/>
                </a:path>
                <a:path w="4424045" h="1814829">
                  <a:moveTo>
                    <a:pt x="12700" y="12700"/>
                  </a:moveTo>
                  <a:lnTo>
                    <a:pt x="6350" y="12700"/>
                  </a:lnTo>
                  <a:lnTo>
                    <a:pt x="12700" y="6350"/>
                  </a:lnTo>
                  <a:lnTo>
                    <a:pt x="12700" y="12700"/>
                  </a:lnTo>
                  <a:close/>
                </a:path>
                <a:path w="4424045" h="1814829">
                  <a:moveTo>
                    <a:pt x="4411345" y="12700"/>
                  </a:moveTo>
                  <a:lnTo>
                    <a:pt x="12700" y="12700"/>
                  </a:lnTo>
                  <a:lnTo>
                    <a:pt x="12700" y="6350"/>
                  </a:lnTo>
                  <a:lnTo>
                    <a:pt x="4411345" y="6350"/>
                  </a:lnTo>
                  <a:lnTo>
                    <a:pt x="4411345" y="12700"/>
                  </a:lnTo>
                  <a:close/>
                </a:path>
                <a:path w="4424045" h="1814829">
                  <a:moveTo>
                    <a:pt x="4411345" y="1808479"/>
                  </a:moveTo>
                  <a:lnTo>
                    <a:pt x="4411345" y="6350"/>
                  </a:lnTo>
                  <a:lnTo>
                    <a:pt x="4417695" y="12700"/>
                  </a:lnTo>
                  <a:lnTo>
                    <a:pt x="4424045" y="12700"/>
                  </a:lnTo>
                  <a:lnTo>
                    <a:pt x="4424045" y="1802129"/>
                  </a:lnTo>
                  <a:lnTo>
                    <a:pt x="4417695" y="1802129"/>
                  </a:lnTo>
                  <a:lnTo>
                    <a:pt x="4411345" y="1808479"/>
                  </a:lnTo>
                  <a:close/>
                </a:path>
                <a:path w="4424045" h="1814829">
                  <a:moveTo>
                    <a:pt x="4424045" y="12700"/>
                  </a:moveTo>
                  <a:lnTo>
                    <a:pt x="4417695" y="12700"/>
                  </a:lnTo>
                  <a:lnTo>
                    <a:pt x="4411345" y="6350"/>
                  </a:lnTo>
                  <a:lnTo>
                    <a:pt x="4424045" y="6350"/>
                  </a:lnTo>
                  <a:lnTo>
                    <a:pt x="4424045" y="12700"/>
                  </a:lnTo>
                  <a:close/>
                </a:path>
                <a:path w="4424045" h="1814829">
                  <a:moveTo>
                    <a:pt x="12700" y="1808479"/>
                  </a:moveTo>
                  <a:lnTo>
                    <a:pt x="6350" y="1802129"/>
                  </a:lnTo>
                  <a:lnTo>
                    <a:pt x="12700" y="1802129"/>
                  </a:lnTo>
                  <a:lnTo>
                    <a:pt x="12700" y="1808479"/>
                  </a:lnTo>
                  <a:close/>
                </a:path>
                <a:path w="4424045" h="1814829">
                  <a:moveTo>
                    <a:pt x="4411345" y="1808479"/>
                  </a:moveTo>
                  <a:lnTo>
                    <a:pt x="12700" y="1808479"/>
                  </a:lnTo>
                  <a:lnTo>
                    <a:pt x="12700" y="1802129"/>
                  </a:lnTo>
                  <a:lnTo>
                    <a:pt x="4411345" y="1802129"/>
                  </a:lnTo>
                  <a:lnTo>
                    <a:pt x="4411345" y="1808479"/>
                  </a:lnTo>
                  <a:close/>
                </a:path>
                <a:path w="4424045" h="1814829">
                  <a:moveTo>
                    <a:pt x="4424045" y="1808479"/>
                  </a:moveTo>
                  <a:lnTo>
                    <a:pt x="4411345" y="1808479"/>
                  </a:lnTo>
                  <a:lnTo>
                    <a:pt x="4417695" y="1802129"/>
                  </a:lnTo>
                  <a:lnTo>
                    <a:pt x="4424045" y="1802129"/>
                  </a:lnTo>
                  <a:lnTo>
                    <a:pt x="4424045" y="1808479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3" name="object 18"/>
          <p:cNvSpPr txBox="1"/>
          <p:nvPr/>
        </p:nvSpPr>
        <p:spPr>
          <a:xfrm>
            <a:off x="8408924" y="3815079"/>
            <a:ext cx="9334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0810" indent="-130810">
              <a:lnSpc>
                <a:spcPct val="100000"/>
              </a:lnSpc>
              <a:spcBef>
                <a:spcPts val="105"/>
              </a:spcBef>
              <a:buChar char="·"/>
              <a:tabLst>
                <a:tab pos="130810" algn="l"/>
              </a:tabLst>
            </a:pPr>
            <a:r>
              <a:rPr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设备参数·</a:t>
            </a:r>
            <a:endParaRPr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object 19"/>
          <p:cNvSpPr txBox="1"/>
          <p:nvPr/>
        </p:nvSpPr>
        <p:spPr>
          <a:xfrm>
            <a:off x="8361045" y="1939925"/>
            <a:ext cx="2125980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型号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NS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en-US"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OLT-P16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5" name="object 20"/>
          <p:cNvGrpSpPr/>
          <p:nvPr/>
        </p:nvGrpSpPr>
        <p:grpSpPr>
          <a:xfrm>
            <a:off x="7255218" y="1462405"/>
            <a:ext cx="3314611" cy="4554220"/>
            <a:chOff x="8009978" y="1462405"/>
            <a:chExt cx="3314611" cy="4554220"/>
          </a:xfrm>
        </p:grpSpPr>
        <p:pic>
          <p:nvPicPr>
            <p:cNvPr id="26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09978" y="1462405"/>
              <a:ext cx="580847" cy="580390"/>
            </a:xfrm>
            <a:prstGeom prst="rect">
              <a:avLst/>
            </a:prstGeom>
          </p:spPr>
        </p:pic>
        <p:sp>
          <p:nvSpPr>
            <p:cNvPr id="27" name="object 22"/>
            <p:cNvSpPr/>
            <p:nvPr/>
          </p:nvSpPr>
          <p:spPr>
            <a:xfrm>
              <a:off x="8787129" y="6016625"/>
              <a:ext cx="2537460" cy="0"/>
            </a:xfrm>
            <a:custGeom>
              <a:avLst/>
              <a:gdLst/>
              <a:ahLst/>
              <a:cxnLst/>
              <a:rect l="l" t="t" r="r" b="b"/>
              <a:pathLst>
                <a:path w="2537459">
                  <a:moveTo>
                    <a:pt x="0" y="0"/>
                  </a:moveTo>
                  <a:lnTo>
                    <a:pt x="2537460" y="0"/>
                  </a:lnTo>
                </a:path>
              </a:pathLst>
            </a:custGeom>
            <a:ln w="7632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9" name="object 24"/>
          <p:cNvSpPr txBox="1"/>
          <p:nvPr/>
        </p:nvSpPr>
        <p:spPr>
          <a:xfrm>
            <a:off x="7836065" y="4245695"/>
            <a:ext cx="3392551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0" marR="69850" indent="-171450">
              <a:lnSpc>
                <a:spcPct val="250000"/>
              </a:lnSpc>
              <a:spcBef>
                <a:spcPts val="10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上行</a:t>
            </a:r>
            <a:r>
              <a:rPr 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万兆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接口（</a:t>
            </a:r>
            <a:r>
              <a:rPr 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sz="12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E电口+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4SFP</a:t>
            </a:r>
            <a:r>
              <a:rPr 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sz="1200" spc="-8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接口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sz="75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indent="-171450">
              <a:lnSpc>
                <a:spcPct val="250000"/>
              </a:lnSpc>
              <a:buFont typeface="Wingdings" panose="05000000000000000000"/>
              <a:buChar char=""/>
              <a:tabLst>
                <a:tab pos="171450" algn="l"/>
              </a:tabLst>
            </a:pP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单个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PON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口最大提供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128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个光分支</a:t>
            </a:r>
            <a:endParaRPr lang="en-US" sz="1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indent="-171450">
              <a:lnSpc>
                <a:spcPct val="250000"/>
              </a:lnSpc>
              <a:buFont typeface="Wingdings" panose="05000000000000000000"/>
              <a:buChar char=""/>
              <a:tabLst>
                <a:tab pos="171450" algn="l"/>
              </a:tabLst>
            </a:pP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下行8个千兆</a:t>
            </a:r>
            <a:r>
              <a:rPr lang="en-US" sz="12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X</a:t>
            </a:r>
            <a:r>
              <a:rPr sz="12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PON</a:t>
            </a:r>
            <a:r>
              <a:rPr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接口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object 25"/>
          <p:cNvSpPr txBox="1"/>
          <p:nvPr/>
        </p:nvSpPr>
        <p:spPr>
          <a:xfrm>
            <a:off x="8729598" y="6201409"/>
            <a:ext cx="143764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800" b="1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1024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个房间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112000" y="2522220"/>
            <a:ext cx="4425315" cy="9836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25600" y="2346325"/>
            <a:ext cx="3585210" cy="116522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92454" y="281407"/>
            <a:ext cx="6443346" cy="78232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lang="zh-CN" altLang="en-US" sz="3200" b="1" dirty="0">
                <a:solidFill>
                  <a:srgbClr val="006FC0"/>
                </a:solidFill>
                <a:ea typeface="微软雅黑" panose="020B0503020204020204" charset="-122"/>
              </a:rPr>
              <a:t>蓝海卓越</a:t>
            </a:r>
            <a:r>
              <a:rPr sz="3200" b="1" dirty="0" err="1">
                <a:solidFill>
                  <a:srgbClr val="006FC0"/>
                </a:solidFill>
                <a:ea typeface="微软雅黑" panose="020B0503020204020204" charset="-122"/>
              </a:rPr>
              <a:t>产</a:t>
            </a:r>
            <a:r>
              <a:rPr sz="3200" b="1" spc="5" dirty="0" err="1">
                <a:solidFill>
                  <a:srgbClr val="006FC0"/>
                </a:solidFill>
                <a:ea typeface="微软雅黑" panose="020B0503020204020204" charset="-122"/>
              </a:rPr>
              <a:t>品</a:t>
            </a:r>
            <a:r>
              <a:rPr lang="zh-CN" altLang="en-US" sz="3200" b="1" spc="5" dirty="0">
                <a:solidFill>
                  <a:srgbClr val="006FC0"/>
                </a:solidFill>
                <a:ea typeface="微软雅黑" panose="020B0503020204020204" charset="-122"/>
              </a:rPr>
              <a:t>介绍</a:t>
            </a:r>
            <a:r>
              <a:rPr lang="en-US" altLang="zh-CN" sz="3200" b="1" spc="5" dirty="0">
                <a:solidFill>
                  <a:srgbClr val="006FC0"/>
                </a:solidFill>
                <a:ea typeface="微软雅黑" panose="020B0503020204020204" charset="-122"/>
              </a:rPr>
              <a:t>-ONU(</a:t>
            </a:r>
            <a:r>
              <a:rPr lang="zh-CN" altLang="en-US" sz="3200" b="1" spc="5" dirty="0">
                <a:solidFill>
                  <a:srgbClr val="006FC0"/>
                </a:solidFill>
                <a:ea typeface="微软雅黑" panose="020B0503020204020204" charset="-122"/>
              </a:rPr>
              <a:t>多合一</a:t>
            </a:r>
            <a:r>
              <a:rPr lang="en-US" altLang="zh-CN" sz="3200" b="1" spc="5" dirty="0">
                <a:solidFill>
                  <a:srgbClr val="006FC0"/>
                </a:solidFill>
                <a:ea typeface="微软雅黑" panose="020B0503020204020204" charset="-122"/>
              </a:rPr>
              <a:t>)</a:t>
            </a:r>
            <a:endParaRPr sz="3200" b="1" spc="5" dirty="0">
              <a:solidFill>
                <a:srgbClr val="006FC0"/>
              </a:solidFill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endParaRPr sz="1400" b="1" dirty="0">
              <a:ea typeface="微软雅黑" panose="020B0503020204020204" charset="-122"/>
            </a:endParaRPr>
          </a:p>
        </p:txBody>
      </p:sp>
      <p:grpSp>
        <p:nvGrpSpPr>
          <p:cNvPr id="7" name="object 3"/>
          <p:cNvGrpSpPr/>
          <p:nvPr/>
        </p:nvGrpSpPr>
        <p:grpSpPr>
          <a:xfrm>
            <a:off x="1551987" y="1944687"/>
            <a:ext cx="4425569" cy="4984750"/>
            <a:chOff x="734123" y="1944687"/>
            <a:chExt cx="4425569" cy="4984750"/>
          </a:xfrm>
        </p:grpSpPr>
        <p:sp>
          <p:nvSpPr>
            <p:cNvPr id="8" name="object 4"/>
            <p:cNvSpPr/>
            <p:nvPr/>
          </p:nvSpPr>
          <p:spPr>
            <a:xfrm>
              <a:off x="740727" y="1944687"/>
              <a:ext cx="4418965" cy="4984750"/>
            </a:xfrm>
            <a:custGeom>
              <a:avLst/>
              <a:gdLst/>
              <a:ahLst/>
              <a:cxnLst/>
              <a:rect l="l" t="t" r="r" b="b"/>
              <a:pathLst>
                <a:path w="4418965" h="4984750">
                  <a:moveTo>
                    <a:pt x="4418965" y="0"/>
                  </a:moveTo>
                  <a:lnTo>
                    <a:pt x="0" y="0"/>
                  </a:lnTo>
                  <a:lnTo>
                    <a:pt x="0" y="4984750"/>
                  </a:lnTo>
                  <a:lnTo>
                    <a:pt x="4418965" y="4984750"/>
                  </a:lnTo>
                  <a:lnTo>
                    <a:pt x="4418965" y="4976812"/>
                  </a:lnTo>
                  <a:lnTo>
                    <a:pt x="4418965" y="4968875"/>
                  </a:lnTo>
                  <a:lnTo>
                    <a:pt x="4418965" y="15875"/>
                  </a:lnTo>
                  <a:lnTo>
                    <a:pt x="4418965" y="7937"/>
                  </a:lnTo>
                  <a:lnTo>
                    <a:pt x="4418965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object 5"/>
            <p:cNvSpPr/>
            <p:nvPr/>
          </p:nvSpPr>
          <p:spPr>
            <a:xfrm>
              <a:off x="734123" y="2009170"/>
              <a:ext cx="4424045" cy="1814830"/>
            </a:xfrm>
            <a:custGeom>
              <a:avLst/>
              <a:gdLst/>
              <a:ahLst/>
              <a:cxnLst/>
              <a:rect l="l" t="t" r="r" b="b"/>
              <a:pathLst>
                <a:path w="4424045" h="1814829">
                  <a:moveTo>
                    <a:pt x="4424045" y="0"/>
                  </a:moveTo>
                  <a:lnTo>
                    <a:pt x="0" y="0"/>
                  </a:lnTo>
                  <a:lnTo>
                    <a:pt x="0" y="1814830"/>
                  </a:lnTo>
                  <a:lnTo>
                    <a:pt x="4424045" y="1814830"/>
                  </a:lnTo>
                  <a:lnTo>
                    <a:pt x="4424045" y="1808480"/>
                  </a:lnTo>
                  <a:lnTo>
                    <a:pt x="4424045" y="1802130"/>
                  </a:lnTo>
                  <a:lnTo>
                    <a:pt x="4424045" y="12700"/>
                  </a:lnTo>
                  <a:lnTo>
                    <a:pt x="4424045" y="6350"/>
                  </a:lnTo>
                  <a:lnTo>
                    <a:pt x="4424045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1" name="object 6"/>
          <p:cNvSpPr txBox="1"/>
          <p:nvPr/>
        </p:nvSpPr>
        <p:spPr>
          <a:xfrm>
            <a:off x="2860024" y="4004945"/>
            <a:ext cx="9334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0810" indent="-130810">
              <a:lnSpc>
                <a:spcPct val="100000"/>
              </a:lnSpc>
              <a:spcBef>
                <a:spcPts val="105"/>
              </a:spcBef>
              <a:buChar char="·"/>
              <a:tabLst>
                <a:tab pos="130810" algn="l"/>
              </a:tabLst>
            </a:pPr>
            <a:r>
              <a:rPr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设备参数·</a:t>
            </a:r>
            <a:endParaRPr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3" name="object 8"/>
          <p:cNvGrpSpPr/>
          <p:nvPr/>
        </p:nvGrpSpPr>
        <p:grpSpPr>
          <a:xfrm>
            <a:off x="1706317" y="1652270"/>
            <a:ext cx="3314611" cy="4554220"/>
            <a:chOff x="888453" y="1652270"/>
            <a:chExt cx="3314611" cy="4554220"/>
          </a:xfrm>
        </p:grpSpPr>
        <p:pic>
          <p:nvPicPr>
            <p:cNvPr id="14" name="object 9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888453" y="1652270"/>
              <a:ext cx="580847" cy="580389"/>
            </a:xfrm>
            <a:prstGeom prst="rect">
              <a:avLst/>
            </a:prstGeom>
          </p:spPr>
        </p:pic>
        <p:sp>
          <p:nvSpPr>
            <p:cNvPr id="15" name="object 10"/>
            <p:cNvSpPr/>
            <p:nvPr/>
          </p:nvSpPr>
          <p:spPr>
            <a:xfrm>
              <a:off x="1665604" y="6206490"/>
              <a:ext cx="2537460" cy="0"/>
            </a:xfrm>
            <a:custGeom>
              <a:avLst/>
              <a:gdLst/>
              <a:ahLst/>
              <a:cxnLst/>
              <a:rect l="l" t="t" r="r" b="b"/>
              <a:pathLst>
                <a:path w="2537460">
                  <a:moveTo>
                    <a:pt x="0" y="0"/>
                  </a:moveTo>
                  <a:lnTo>
                    <a:pt x="2537460" y="0"/>
                  </a:lnTo>
                </a:path>
              </a:pathLst>
            </a:custGeom>
            <a:ln w="7632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7" name="object 12"/>
          <p:cNvSpPr txBox="1"/>
          <p:nvPr/>
        </p:nvSpPr>
        <p:spPr>
          <a:xfrm>
            <a:off x="2285349" y="4509770"/>
            <a:ext cx="2836545" cy="1304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0" marR="5080" indent="-17145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1*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千兆，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2*100MLAN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endParaRPr lang="en-US" sz="1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indent="-171450">
              <a:lnSpc>
                <a:spcPct val="100000"/>
              </a:lnSpc>
              <a:spcBef>
                <a:spcPts val="144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802.11b/g/n WIFI</a:t>
            </a:r>
            <a:endParaRPr lang="en-US" altLang="zh-CN" sz="1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indent="-171450">
              <a:lnSpc>
                <a:spcPct val="100000"/>
              </a:lnSpc>
              <a:spcBef>
                <a:spcPts val="144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MIMO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，最大速率达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300Mbps</a:t>
            </a:r>
            <a:endParaRPr lang="en-US" altLang="zh-CN" sz="1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indent="-171450">
              <a:lnSpc>
                <a:spcPct val="100000"/>
              </a:lnSpc>
              <a:spcBef>
                <a:spcPts val="144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SSID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、支持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SSID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加密</a:t>
            </a:r>
            <a:endParaRPr lang="zh-CN" altLang="en-US" sz="1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3" name="object 3"/>
          <p:cNvGrpSpPr/>
          <p:nvPr/>
        </p:nvGrpSpPr>
        <p:grpSpPr>
          <a:xfrm>
            <a:off x="7231510" y="1944687"/>
            <a:ext cx="4425569" cy="4984750"/>
            <a:chOff x="734123" y="1944687"/>
            <a:chExt cx="4425569" cy="4984750"/>
          </a:xfrm>
        </p:grpSpPr>
        <p:sp>
          <p:nvSpPr>
            <p:cNvPr id="34" name="object 4"/>
            <p:cNvSpPr/>
            <p:nvPr/>
          </p:nvSpPr>
          <p:spPr>
            <a:xfrm>
              <a:off x="740727" y="1944687"/>
              <a:ext cx="4418965" cy="4984750"/>
            </a:xfrm>
            <a:custGeom>
              <a:avLst/>
              <a:gdLst/>
              <a:ahLst/>
              <a:cxnLst/>
              <a:rect l="l" t="t" r="r" b="b"/>
              <a:pathLst>
                <a:path w="4418965" h="4984750">
                  <a:moveTo>
                    <a:pt x="4418965" y="0"/>
                  </a:moveTo>
                  <a:lnTo>
                    <a:pt x="0" y="0"/>
                  </a:lnTo>
                  <a:lnTo>
                    <a:pt x="0" y="4984750"/>
                  </a:lnTo>
                  <a:lnTo>
                    <a:pt x="4418965" y="4984750"/>
                  </a:lnTo>
                  <a:lnTo>
                    <a:pt x="4418965" y="4976812"/>
                  </a:lnTo>
                  <a:lnTo>
                    <a:pt x="4418965" y="4968875"/>
                  </a:lnTo>
                  <a:lnTo>
                    <a:pt x="4418965" y="15875"/>
                  </a:lnTo>
                  <a:lnTo>
                    <a:pt x="4418965" y="7937"/>
                  </a:lnTo>
                  <a:lnTo>
                    <a:pt x="4418965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5" name="object 5"/>
            <p:cNvSpPr/>
            <p:nvPr/>
          </p:nvSpPr>
          <p:spPr>
            <a:xfrm>
              <a:off x="734123" y="2009170"/>
              <a:ext cx="4424045" cy="1814830"/>
            </a:xfrm>
            <a:custGeom>
              <a:avLst/>
              <a:gdLst/>
              <a:ahLst/>
              <a:cxnLst/>
              <a:rect l="l" t="t" r="r" b="b"/>
              <a:pathLst>
                <a:path w="4424045" h="1814829">
                  <a:moveTo>
                    <a:pt x="4424045" y="0"/>
                  </a:moveTo>
                  <a:lnTo>
                    <a:pt x="0" y="0"/>
                  </a:lnTo>
                  <a:lnTo>
                    <a:pt x="0" y="1814830"/>
                  </a:lnTo>
                  <a:lnTo>
                    <a:pt x="4424045" y="1814830"/>
                  </a:lnTo>
                  <a:lnTo>
                    <a:pt x="4424045" y="1808480"/>
                  </a:lnTo>
                  <a:lnTo>
                    <a:pt x="4424045" y="1802130"/>
                  </a:lnTo>
                  <a:lnTo>
                    <a:pt x="4424045" y="12700"/>
                  </a:lnTo>
                  <a:lnTo>
                    <a:pt x="4424045" y="6350"/>
                  </a:lnTo>
                  <a:lnTo>
                    <a:pt x="4424045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6" name="object 6"/>
          <p:cNvSpPr txBox="1"/>
          <p:nvPr/>
        </p:nvSpPr>
        <p:spPr>
          <a:xfrm>
            <a:off x="8539547" y="4004945"/>
            <a:ext cx="9334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0810" indent="-130810">
              <a:lnSpc>
                <a:spcPct val="100000"/>
              </a:lnSpc>
              <a:spcBef>
                <a:spcPts val="105"/>
              </a:spcBef>
              <a:buChar char="·"/>
              <a:tabLst>
                <a:tab pos="130810" algn="l"/>
              </a:tabLst>
            </a:pPr>
            <a:r>
              <a:rPr sz="14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设备参数·</a:t>
            </a:r>
            <a:endParaRPr sz="1400" b="1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8" name="object 8"/>
          <p:cNvGrpSpPr/>
          <p:nvPr/>
        </p:nvGrpSpPr>
        <p:grpSpPr>
          <a:xfrm>
            <a:off x="7385840" y="1652270"/>
            <a:ext cx="3314611" cy="4554220"/>
            <a:chOff x="888453" y="1652270"/>
            <a:chExt cx="3314611" cy="4554220"/>
          </a:xfrm>
        </p:grpSpPr>
        <p:pic>
          <p:nvPicPr>
            <p:cNvPr id="39" name="object 9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888453" y="1652270"/>
              <a:ext cx="580847" cy="580389"/>
            </a:xfrm>
            <a:prstGeom prst="rect">
              <a:avLst/>
            </a:prstGeom>
          </p:spPr>
        </p:pic>
        <p:sp>
          <p:nvSpPr>
            <p:cNvPr id="40" name="object 10"/>
            <p:cNvSpPr/>
            <p:nvPr/>
          </p:nvSpPr>
          <p:spPr>
            <a:xfrm>
              <a:off x="1665604" y="6206490"/>
              <a:ext cx="2537460" cy="0"/>
            </a:xfrm>
            <a:custGeom>
              <a:avLst/>
              <a:gdLst/>
              <a:ahLst/>
              <a:cxnLst/>
              <a:rect l="l" t="t" r="r" b="b"/>
              <a:pathLst>
                <a:path w="2537460">
                  <a:moveTo>
                    <a:pt x="0" y="0"/>
                  </a:moveTo>
                  <a:lnTo>
                    <a:pt x="2537460" y="0"/>
                  </a:lnTo>
                </a:path>
              </a:pathLst>
            </a:custGeom>
            <a:ln w="7632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44" name="图片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45"/>
          <a:stretch>
            <a:fillRect/>
          </a:stretch>
        </p:blipFill>
        <p:spPr bwMode="auto">
          <a:xfrm>
            <a:off x="8455179" y="2375417"/>
            <a:ext cx="169545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object 12"/>
          <p:cNvSpPr txBox="1"/>
          <p:nvPr/>
        </p:nvSpPr>
        <p:spPr>
          <a:xfrm>
            <a:off x="7925816" y="4509770"/>
            <a:ext cx="2836545" cy="167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0" marR="5080" indent="-17145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4*GE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2*FXS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1*RF</a:t>
            </a:r>
            <a:endParaRPr lang="en-US" sz="1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indent="-171450">
              <a:lnSpc>
                <a:spcPct val="100000"/>
              </a:lnSpc>
              <a:spcBef>
                <a:spcPts val="144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CATV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收光功能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-15~-5dbm</a:t>
            </a:r>
            <a:endParaRPr lang="en-US" altLang="zh-CN" sz="1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indent="-171450">
              <a:lnSpc>
                <a:spcPct val="100000"/>
              </a:lnSpc>
              <a:spcBef>
                <a:spcPts val="144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802.11b/g/n /11ac/11ax /WIFI6</a:t>
            </a:r>
            <a:endParaRPr lang="en-US" altLang="zh-CN" sz="1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indent="-171450">
              <a:lnSpc>
                <a:spcPct val="100000"/>
              </a:lnSpc>
              <a:spcBef>
                <a:spcPts val="144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支持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MIMO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，最大速率达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1800Mbps</a:t>
            </a:r>
            <a:endParaRPr lang="en-US" altLang="zh-CN" sz="1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0" indent="-171450">
              <a:lnSpc>
                <a:spcPct val="100000"/>
              </a:lnSpc>
              <a:spcBef>
                <a:spcPts val="1440"/>
              </a:spcBef>
              <a:buFont typeface="Wingdings" panose="05000000000000000000"/>
              <a:buChar char=""/>
              <a:tabLst>
                <a:tab pos="171450" algn="l"/>
              </a:tabLst>
            </a:pP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SSID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、支持</a:t>
            </a:r>
            <a:r>
              <a:rPr lang="en-US" altLang="zh-CN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SSID</a:t>
            </a:r>
            <a:r>
              <a:rPr lang="zh-CN" altLang="en-US" sz="1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加密</a:t>
            </a:r>
            <a:endParaRPr lang="zh-CN" altLang="en-US" sz="1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921000" y="2168525"/>
            <a:ext cx="1815465" cy="148844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  <p:sp>
        <p:nvSpPr>
          <p:cNvPr id="10" name="Rectangle 29"/>
          <p:cNvSpPr/>
          <p:nvPr/>
        </p:nvSpPr>
        <p:spPr>
          <a:xfrm>
            <a:off x="4826000" y="3768725"/>
            <a:ext cx="7605712" cy="102235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zh-CN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11" name="Text Box 24"/>
          <p:cNvSpPr/>
          <p:nvPr/>
        </p:nvSpPr>
        <p:spPr>
          <a:xfrm>
            <a:off x="4748212" y="2222817"/>
            <a:ext cx="7550150" cy="1319969"/>
          </a:xfrm>
          <a:prstGeom prst="rect">
            <a:avLst/>
          </a:prstGeom>
          <a:noFill/>
          <a:ln w="9525">
            <a:noFill/>
          </a:ln>
        </p:spPr>
        <p:txBody>
          <a:bodyPr wrap="square" lIns="91431" tIns="45716" rIns="91431" bIns="45716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Mobile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13980098139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PHONE: +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86 28 86679789  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URL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: 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http://www.natshell.com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</a:t>
            </a:r>
            <a:endParaRPr lang="en-US" altLang="zh-CN" sz="1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2" name="矩形 26"/>
          <p:cNvSpPr/>
          <p:nvPr/>
        </p:nvSpPr>
        <p:spPr>
          <a:xfrm>
            <a:off x="7469187" y="4097731"/>
            <a:ext cx="4829175" cy="428625"/>
          </a:xfrm>
          <a:prstGeom prst="rect">
            <a:avLst/>
          </a:prstGeom>
          <a:noFill/>
          <a:ln w="9525">
            <a:noFill/>
          </a:ln>
        </p:spPr>
        <p:txBody>
          <a:bodyPr lIns="91431" tIns="45716" rIns="91431" bIns="45716" anchor="t">
            <a:spAutoFit/>
          </a:bodyPr>
          <a:lstStyle/>
          <a:p>
            <a:pPr fontAlgn="ctr"/>
            <a:r>
              <a:rPr lang="zh-CN" altLang="en-US" sz="22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科技开创蓝海</a:t>
            </a:r>
            <a:r>
              <a:rPr lang="en-US" altLang="zh-CN" sz="22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 </a:t>
            </a:r>
            <a:r>
              <a:rPr lang="zh-CN" altLang="en-US" sz="22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专业成就卓越</a:t>
            </a:r>
            <a:endParaRPr lang="zh-CN" altLang="en-US" sz="22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3" name="Line 13"/>
          <p:cNvSpPr/>
          <p:nvPr/>
        </p:nvSpPr>
        <p:spPr>
          <a:xfrm>
            <a:off x="6692900" y="3932237"/>
            <a:ext cx="1587" cy="695325"/>
          </a:xfrm>
          <a:prstGeom prst="line">
            <a:avLst/>
          </a:prstGeom>
          <a:ln w="6350" cap="flat" cmpd="sng">
            <a:solidFill>
              <a:srgbClr val="F2F2F2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4" name="Picture 14" descr="蓝海卓越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974" y="4084142"/>
            <a:ext cx="1660525" cy="485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13" descr="natshel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270125"/>
            <a:ext cx="2520950" cy="2520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 descr="卡通画&#10;&#10;中度可信度描述已自动生成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753" y="1330325"/>
            <a:ext cx="2404877" cy="70408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2455" y="227518"/>
            <a:ext cx="4585970" cy="822325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传统</a:t>
            </a:r>
            <a:r>
              <a:rPr lang="zh-CN" sz="3200" b="1" dirty="0">
                <a:solidFill>
                  <a:srgbClr val="006FC0"/>
                </a:solidFill>
                <a:ea typeface="微软雅黑" panose="020B0503020204020204" charset="-122"/>
              </a:rPr>
              <a:t>网络</a:t>
            </a: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建设存在的问</a:t>
            </a:r>
            <a:r>
              <a:rPr sz="3200" b="1" spc="5" dirty="0">
                <a:solidFill>
                  <a:srgbClr val="006FC0"/>
                </a:solidFill>
                <a:ea typeface="微软雅黑" panose="020B0503020204020204" charset="-122"/>
              </a:rPr>
              <a:t>题</a:t>
            </a:r>
            <a:endParaRPr sz="3200" b="1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b="1" dirty="0">
              <a:ea typeface="微软雅黑" panose="020B0503020204020204" charset="-122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171955" y="1712976"/>
            <a:ext cx="2343912" cy="166573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3047" y="1716023"/>
            <a:ext cx="2264664" cy="165049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51280" y="3430270"/>
            <a:ext cx="184594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一个房间标准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端</a:t>
            </a:r>
            <a:r>
              <a:rPr sz="1400" spc="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口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55960" y="3430270"/>
            <a:ext cx="138049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种以上类型线</a:t>
            </a:r>
            <a:r>
              <a:rPr sz="1400" spc="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缆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76359" y="1712976"/>
            <a:ext cx="2319528" cy="165049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405086" y="3430270"/>
            <a:ext cx="138049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种以上管理界</a:t>
            </a:r>
            <a:r>
              <a:rPr sz="1400" spc="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48018" y="3430270"/>
            <a:ext cx="155829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单楼层</a:t>
            </a:r>
            <a:r>
              <a:rPr sz="14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14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种以上设</a:t>
            </a:r>
            <a:r>
              <a:rPr sz="1400" spc="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备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76415" y="1716023"/>
            <a:ext cx="2301240" cy="1647443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172819" y="6490341"/>
            <a:ext cx="4286885" cy="0"/>
          </a:xfrm>
          <a:custGeom>
            <a:avLst/>
            <a:gdLst/>
            <a:ahLst/>
            <a:cxnLst/>
            <a:rect l="l" t="t" r="r" b="b"/>
            <a:pathLst>
              <a:path w="4286885">
                <a:moveTo>
                  <a:pt x="0" y="0"/>
                </a:moveTo>
                <a:lnTo>
                  <a:pt x="4286288" y="0"/>
                </a:lnTo>
              </a:path>
            </a:pathLst>
          </a:custGeom>
          <a:ln w="19113">
            <a:solidFill>
              <a:srgbClr val="808080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87780" y="4297679"/>
            <a:ext cx="920750" cy="788035"/>
          </a:xfrm>
          <a:custGeom>
            <a:avLst/>
            <a:gdLst/>
            <a:ahLst/>
            <a:cxnLst/>
            <a:rect l="l" t="t" r="r" b="b"/>
            <a:pathLst>
              <a:path w="920750" h="788035">
                <a:moveTo>
                  <a:pt x="920495" y="787908"/>
                </a:moveTo>
                <a:lnTo>
                  <a:pt x="0" y="787908"/>
                </a:lnTo>
                <a:lnTo>
                  <a:pt x="0" y="0"/>
                </a:lnTo>
                <a:lnTo>
                  <a:pt x="920495" y="0"/>
                </a:lnTo>
                <a:lnTo>
                  <a:pt x="920495" y="787908"/>
                </a:lnTo>
                <a:close/>
              </a:path>
            </a:pathLst>
          </a:custGeom>
          <a:solidFill>
            <a:srgbClr val="005390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08276" y="4297679"/>
            <a:ext cx="3255645" cy="55562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248285" rIns="0" bIns="0" rtlCol="0">
            <a:spAutoFit/>
          </a:bodyPr>
          <a:lstStyle/>
          <a:p>
            <a:pPr marL="243205">
              <a:lnSpc>
                <a:spcPct val="100000"/>
              </a:lnSpc>
              <a:spcBef>
                <a:spcPts val="1955"/>
              </a:spcBef>
            </a:pPr>
            <a:r>
              <a:rPr sz="20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业务系统很</a:t>
            </a:r>
            <a:r>
              <a:rPr sz="2000" b="1" spc="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16040" y="4159917"/>
            <a:ext cx="1088390" cy="8896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650" i="1" spc="-108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Arial Black" panose="020B0A04020102020204"/>
              </a:rPr>
              <a:t>1.</a:t>
            </a:r>
            <a:endParaRPr sz="5650" i="1" spc="-108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Arial Black" panose="020B0A04020102020204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39100" y="4283964"/>
            <a:ext cx="3256915" cy="55499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247650" rIns="0" bIns="0" rtlCol="0">
            <a:spAutoFit/>
          </a:bodyPr>
          <a:lstStyle/>
          <a:p>
            <a:pPr marL="244475">
              <a:lnSpc>
                <a:spcPct val="100000"/>
              </a:lnSpc>
              <a:spcBef>
                <a:spcPts val="1950"/>
              </a:spcBef>
            </a:pPr>
            <a:r>
              <a:rPr sz="20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业务各自独</a:t>
            </a:r>
            <a:r>
              <a:rPr sz="2000" b="1" spc="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20128" y="4283964"/>
            <a:ext cx="1021080" cy="788035"/>
          </a:xfrm>
          <a:prstGeom prst="rect">
            <a:avLst/>
          </a:prstGeom>
          <a:solidFill>
            <a:srgbClr val="00539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815"/>
              </a:lnSpc>
            </a:pPr>
            <a:r>
              <a:rPr lang="en-US" altLang="zh-CN" sz="5650" i="1" spc="-108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Arial Black" panose="020B0A04020102020204"/>
              </a:rPr>
              <a:t>2.</a:t>
            </a:r>
            <a:endParaRPr lang="en-US" altLang="zh-CN" sz="5650" i="1" spc="-108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Arial Black" panose="020B0A04020102020204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09369" y="5993765"/>
            <a:ext cx="635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电脑上网</a:t>
            </a:r>
            <a:endParaRPr sz="12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020250" y="5502516"/>
            <a:ext cx="526415" cy="412750"/>
            <a:chOff x="3020250" y="5502516"/>
            <a:chExt cx="526415" cy="41275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20250" y="5502516"/>
              <a:ext cx="526135" cy="41240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138906" y="5622975"/>
              <a:ext cx="288925" cy="172085"/>
            </a:xfrm>
            <a:custGeom>
              <a:avLst/>
              <a:gdLst/>
              <a:ahLst/>
              <a:cxnLst/>
              <a:rect l="l" t="t" r="r" b="b"/>
              <a:pathLst>
                <a:path w="288925" h="172085">
                  <a:moveTo>
                    <a:pt x="27825" y="171500"/>
                  </a:moveTo>
                  <a:lnTo>
                    <a:pt x="1892" y="171500"/>
                  </a:lnTo>
                  <a:lnTo>
                    <a:pt x="0" y="169595"/>
                  </a:lnTo>
                  <a:lnTo>
                    <a:pt x="0" y="1879"/>
                  </a:lnTo>
                  <a:lnTo>
                    <a:pt x="1892" y="0"/>
                  </a:lnTo>
                  <a:lnTo>
                    <a:pt x="27825" y="0"/>
                  </a:lnTo>
                  <a:lnTo>
                    <a:pt x="29718" y="1879"/>
                  </a:lnTo>
                  <a:lnTo>
                    <a:pt x="29718" y="62255"/>
                  </a:lnTo>
                  <a:lnTo>
                    <a:pt x="31610" y="64134"/>
                  </a:lnTo>
                  <a:lnTo>
                    <a:pt x="126745" y="64134"/>
                  </a:lnTo>
                  <a:lnTo>
                    <a:pt x="126745" y="91452"/>
                  </a:lnTo>
                  <a:lnTo>
                    <a:pt x="31610" y="91452"/>
                  </a:lnTo>
                  <a:lnTo>
                    <a:pt x="29718" y="93344"/>
                  </a:lnTo>
                  <a:lnTo>
                    <a:pt x="29718" y="169595"/>
                  </a:lnTo>
                  <a:lnTo>
                    <a:pt x="27825" y="171500"/>
                  </a:lnTo>
                  <a:close/>
                </a:path>
                <a:path w="288925" h="172085">
                  <a:moveTo>
                    <a:pt x="126745" y="64134"/>
                  </a:moveTo>
                  <a:lnTo>
                    <a:pt x="95135" y="64134"/>
                  </a:lnTo>
                  <a:lnTo>
                    <a:pt x="97040" y="62255"/>
                  </a:lnTo>
                  <a:lnTo>
                    <a:pt x="97040" y="1879"/>
                  </a:lnTo>
                  <a:lnTo>
                    <a:pt x="98920" y="0"/>
                  </a:lnTo>
                  <a:lnTo>
                    <a:pt x="124853" y="0"/>
                  </a:lnTo>
                  <a:lnTo>
                    <a:pt x="126745" y="1879"/>
                  </a:lnTo>
                  <a:lnTo>
                    <a:pt x="126745" y="64134"/>
                  </a:lnTo>
                  <a:close/>
                </a:path>
                <a:path w="288925" h="172085">
                  <a:moveTo>
                    <a:pt x="124853" y="171500"/>
                  </a:moveTo>
                  <a:lnTo>
                    <a:pt x="98920" y="171500"/>
                  </a:lnTo>
                  <a:lnTo>
                    <a:pt x="97040" y="169595"/>
                  </a:lnTo>
                  <a:lnTo>
                    <a:pt x="97040" y="93344"/>
                  </a:lnTo>
                  <a:lnTo>
                    <a:pt x="95135" y="91452"/>
                  </a:lnTo>
                  <a:lnTo>
                    <a:pt x="126745" y="91452"/>
                  </a:lnTo>
                  <a:lnTo>
                    <a:pt x="126745" y="169595"/>
                  </a:lnTo>
                  <a:lnTo>
                    <a:pt x="124853" y="171500"/>
                  </a:lnTo>
                  <a:close/>
                </a:path>
                <a:path w="288925" h="172085">
                  <a:moveTo>
                    <a:pt x="193573" y="171500"/>
                  </a:moveTo>
                  <a:lnTo>
                    <a:pt x="153809" y="171500"/>
                  </a:lnTo>
                  <a:lnTo>
                    <a:pt x="151917" y="169595"/>
                  </a:lnTo>
                  <a:lnTo>
                    <a:pt x="151917" y="1879"/>
                  </a:lnTo>
                  <a:lnTo>
                    <a:pt x="153809" y="0"/>
                  </a:lnTo>
                  <a:lnTo>
                    <a:pt x="193128" y="0"/>
                  </a:lnTo>
                  <a:lnTo>
                    <a:pt x="202346" y="128"/>
                  </a:lnTo>
                  <a:lnTo>
                    <a:pt x="242495" y="7648"/>
                  </a:lnTo>
                  <a:lnTo>
                    <a:pt x="268836" y="26631"/>
                  </a:lnTo>
                  <a:lnTo>
                    <a:pt x="183527" y="26631"/>
                  </a:lnTo>
                  <a:lnTo>
                    <a:pt x="181622" y="28511"/>
                  </a:lnTo>
                  <a:lnTo>
                    <a:pt x="181622" y="142963"/>
                  </a:lnTo>
                  <a:lnTo>
                    <a:pt x="183527" y="144856"/>
                  </a:lnTo>
                  <a:lnTo>
                    <a:pt x="268231" y="144856"/>
                  </a:lnTo>
                  <a:lnTo>
                    <a:pt x="261557" y="151677"/>
                  </a:lnTo>
                  <a:lnTo>
                    <a:pt x="227037" y="168782"/>
                  </a:lnTo>
                  <a:lnTo>
                    <a:pt x="201920" y="171390"/>
                  </a:lnTo>
                  <a:lnTo>
                    <a:pt x="193573" y="171500"/>
                  </a:lnTo>
                  <a:close/>
                </a:path>
                <a:path w="288925" h="172085">
                  <a:moveTo>
                    <a:pt x="268231" y="144856"/>
                  </a:moveTo>
                  <a:lnTo>
                    <a:pt x="202387" y="144856"/>
                  </a:lnTo>
                  <a:lnTo>
                    <a:pt x="210769" y="144310"/>
                  </a:lnTo>
                  <a:lnTo>
                    <a:pt x="225437" y="141198"/>
                  </a:lnTo>
                  <a:lnTo>
                    <a:pt x="255428" y="108631"/>
                  </a:lnTo>
                  <a:lnTo>
                    <a:pt x="258203" y="85585"/>
                  </a:lnTo>
                  <a:lnTo>
                    <a:pt x="257906" y="77778"/>
                  </a:lnTo>
                  <a:lnTo>
                    <a:pt x="240646" y="39743"/>
                  </a:lnTo>
                  <a:lnTo>
                    <a:pt x="202018" y="26631"/>
                  </a:lnTo>
                  <a:lnTo>
                    <a:pt x="268836" y="26631"/>
                  </a:lnTo>
                  <a:lnTo>
                    <a:pt x="286777" y="63833"/>
                  </a:lnTo>
                  <a:lnTo>
                    <a:pt x="288823" y="85890"/>
                  </a:lnTo>
                  <a:lnTo>
                    <a:pt x="288273" y="96841"/>
                  </a:lnTo>
                  <a:lnTo>
                    <a:pt x="274354" y="136744"/>
                  </a:lnTo>
                  <a:lnTo>
                    <a:pt x="268446" y="144637"/>
                  </a:lnTo>
                  <a:lnTo>
                    <a:pt x="268231" y="144856"/>
                  </a:lnTo>
                  <a:close/>
                </a:path>
              </a:pathLst>
            </a:custGeom>
            <a:solidFill>
              <a:srgbClr val="425674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3138906" y="5622975"/>
              <a:ext cx="288925" cy="172085"/>
            </a:xfrm>
            <a:custGeom>
              <a:avLst/>
              <a:gdLst/>
              <a:ahLst/>
              <a:cxnLst/>
              <a:rect l="l" t="t" r="r" b="b"/>
              <a:pathLst>
                <a:path w="288925" h="172085">
                  <a:moveTo>
                    <a:pt x="193573" y="171500"/>
                  </a:moveTo>
                  <a:lnTo>
                    <a:pt x="153809" y="171500"/>
                  </a:lnTo>
                  <a:lnTo>
                    <a:pt x="151917" y="169595"/>
                  </a:lnTo>
                  <a:lnTo>
                    <a:pt x="151917" y="1879"/>
                  </a:lnTo>
                  <a:lnTo>
                    <a:pt x="153809" y="0"/>
                  </a:lnTo>
                  <a:lnTo>
                    <a:pt x="193128" y="0"/>
                  </a:lnTo>
                  <a:lnTo>
                    <a:pt x="202346" y="128"/>
                  </a:lnTo>
                  <a:lnTo>
                    <a:pt x="242495" y="7648"/>
                  </a:lnTo>
                  <a:lnTo>
                    <a:pt x="268836" y="26631"/>
                  </a:lnTo>
                  <a:lnTo>
                    <a:pt x="183527" y="26631"/>
                  </a:lnTo>
                  <a:lnTo>
                    <a:pt x="181622" y="28511"/>
                  </a:lnTo>
                  <a:lnTo>
                    <a:pt x="181622" y="142963"/>
                  </a:lnTo>
                  <a:lnTo>
                    <a:pt x="183527" y="144856"/>
                  </a:lnTo>
                  <a:lnTo>
                    <a:pt x="268231" y="144856"/>
                  </a:lnTo>
                  <a:lnTo>
                    <a:pt x="261557" y="151677"/>
                  </a:lnTo>
                  <a:lnTo>
                    <a:pt x="227037" y="168782"/>
                  </a:lnTo>
                  <a:lnTo>
                    <a:pt x="201920" y="171390"/>
                  </a:lnTo>
                  <a:lnTo>
                    <a:pt x="193573" y="171500"/>
                  </a:lnTo>
                  <a:close/>
                </a:path>
                <a:path w="288925" h="172085">
                  <a:moveTo>
                    <a:pt x="268231" y="144856"/>
                  </a:moveTo>
                  <a:lnTo>
                    <a:pt x="202387" y="144856"/>
                  </a:lnTo>
                  <a:lnTo>
                    <a:pt x="210769" y="144310"/>
                  </a:lnTo>
                  <a:lnTo>
                    <a:pt x="225437" y="141198"/>
                  </a:lnTo>
                  <a:lnTo>
                    <a:pt x="255428" y="108631"/>
                  </a:lnTo>
                  <a:lnTo>
                    <a:pt x="258203" y="85585"/>
                  </a:lnTo>
                  <a:lnTo>
                    <a:pt x="257906" y="77778"/>
                  </a:lnTo>
                  <a:lnTo>
                    <a:pt x="240646" y="39743"/>
                  </a:lnTo>
                  <a:lnTo>
                    <a:pt x="202018" y="26631"/>
                  </a:lnTo>
                  <a:lnTo>
                    <a:pt x="268836" y="26631"/>
                  </a:lnTo>
                  <a:lnTo>
                    <a:pt x="286777" y="63833"/>
                  </a:lnTo>
                  <a:lnTo>
                    <a:pt x="288823" y="85890"/>
                  </a:lnTo>
                  <a:lnTo>
                    <a:pt x="288273" y="96841"/>
                  </a:lnTo>
                  <a:lnTo>
                    <a:pt x="274354" y="136744"/>
                  </a:lnTo>
                  <a:lnTo>
                    <a:pt x="268446" y="144637"/>
                  </a:lnTo>
                  <a:lnTo>
                    <a:pt x="268231" y="144856"/>
                  </a:lnTo>
                  <a:close/>
                </a:path>
                <a:path w="288925" h="172085">
                  <a:moveTo>
                    <a:pt x="27825" y="171500"/>
                  </a:moveTo>
                  <a:lnTo>
                    <a:pt x="1892" y="171500"/>
                  </a:lnTo>
                  <a:lnTo>
                    <a:pt x="0" y="169595"/>
                  </a:lnTo>
                  <a:lnTo>
                    <a:pt x="0" y="1879"/>
                  </a:lnTo>
                  <a:lnTo>
                    <a:pt x="1892" y="0"/>
                  </a:lnTo>
                  <a:lnTo>
                    <a:pt x="27825" y="0"/>
                  </a:lnTo>
                  <a:lnTo>
                    <a:pt x="29718" y="1879"/>
                  </a:lnTo>
                  <a:lnTo>
                    <a:pt x="29718" y="62255"/>
                  </a:lnTo>
                  <a:lnTo>
                    <a:pt x="31610" y="64134"/>
                  </a:lnTo>
                  <a:lnTo>
                    <a:pt x="126745" y="64134"/>
                  </a:lnTo>
                  <a:lnTo>
                    <a:pt x="126745" y="91452"/>
                  </a:lnTo>
                  <a:lnTo>
                    <a:pt x="31610" y="91452"/>
                  </a:lnTo>
                  <a:lnTo>
                    <a:pt x="29718" y="93344"/>
                  </a:lnTo>
                  <a:lnTo>
                    <a:pt x="29718" y="169595"/>
                  </a:lnTo>
                  <a:lnTo>
                    <a:pt x="27825" y="171500"/>
                  </a:lnTo>
                  <a:close/>
                </a:path>
                <a:path w="288925" h="172085">
                  <a:moveTo>
                    <a:pt x="126745" y="64134"/>
                  </a:moveTo>
                  <a:lnTo>
                    <a:pt x="95135" y="64134"/>
                  </a:lnTo>
                  <a:lnTo>
                    <a:pt x="97040" y="62255"/>
                  </a:lnTo>
                  <a:lnTo>
                    <a:pt x="97040" y="1879"/>
                  </a:lnTo>
                  <a:lnTo>
                    <a:pt x="98920" y="0"/>
                  </a:lnTo>
                  <a:lnTo>
                    <a:pt x="124853" y="0"/>
                  </a:lnTo>
                  <a:lnTo>
                    <a:pt x="126745" y="1879"/>
                  </a:lnTo>
                  <a:lnTo>
                    <a:pt x="126745" y="64134"/>
                  </a:lnTo>
                  <a:close/>
                </a:path>
                <a:path w="288925" h="172085">
                  <a:moveTo>
                    <a:pt x="124853" y="171500"/>
                  </a:moveTo>
                  <a:lnTo>
                    <a:pt x="98920" y="171500"/>
                  </a:lnTo>
                  <a:lnTo>
                    <a:pt x="97040" y="169595"/>
                  </a:lnTo>
                  <a:lnTo>
                    <a:pt x="97040" y="93344"/>
                  </a:lnTo>
                  <a:lnTo>
                    <a:pt x="95135" y="91452"/>
                  </a:lnTo>
                  <a:lnTo>
                    <a:pt x="126745" y="91452"/>
                  </a:lnTo>
                  <a:lnTo>
                    <a:pt x="126745" y="169595"/>
                  </a:lnTo>
                  <a:lnTo>
                    <a:pt x="124853" y="171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3870655" y="5510834"/>
            <a:ext cx="495300" cy="494665"/>
            <a:chOff x="3870655" y="5510834"/>
            <a:chExt cx="495300" cy="494665"/>
          </a:xfrm>
        </p:grpSpPr>
        <p:sp>
          <p:nvSpPr>
            <p:cNvPr id="23" name="object 23"/>
            <p:cNvSpPr/>
            <p:nvPr/>
          </p:nvSpPr>
          <p:spPr>
            <a:xfrm>
              <a:off x="3927932" y="5549658"/>
              <a:ext cx="430530" cy="335915"/>
            </a:xfrm>
            <a:custGeom>
              <a:avLst/>
              <a:gdLst/>
              <a:ahLst/>
              <a:cxnLst/>
              <a:rect l="l" t="t" r="r" b="b"/>
              <a:pathLst>
                <a:path w="430529" h="335914">
                  <a:moveTo>
                    <a:pt x="429920" y="0"/>
                  </a:moveTo>
                  <a:lnTo>
                    <a:pt x="0" y="0"/>
                  </a:lnTo>
                  <a:lnTo>
                    <a:pt x="0" y="142544"/>
                  </a:lnTo>
                  <a:lnTo>
                    <a:pt x="0" y="335368"/>
                  </a:lnTo>
                  <a:lnTo>
                    <a:pt x="429920" y="335368"/>
                  </a:lnTo>
                  <a:lnTo>
                    <a:pt x="429920" y="142544"/>
                  </a:lnTo>
                  <a:lnTo>
                    <a:pt x="429920" y="0"/>
                  </a:lnTo>
                  <a:close/>
                </a:path>
              </a:pathLst>
            </a:custGeom>
            <a:solidFill>
              <a:srgbClr val="ABB4B7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3878732" y="5549658"/>
              <a:ext cx="479425" cy="447675"/>
            </a:xfrm>
            <a:custGeom>
              <a:avLst/>
              <a:gdLst/>
              <a:ahLst/>
              <a:cxnLst/>
              <a:rect l="l" t="t" r="r" b="b"/>
              <a:pathLst>
                <a:path w="479425" h="447675">
                  <a:moveTo>
                    <a:pt x="479120" y="318592"/>
                  </a:moveTo>
                  <a:lnTo>
                    <a:pt x="479120" y="327850"/>
                  </a:lnTo>
                  <a:lnTo>
                    <a:pt x="472160" y="335368"/>
                  </a:lnTo>
                  <a:lnTo>
                    <a:pt x="463588" y="335368"/>
                  </a:lnTo>
                  <a:lnTo>
                    <a:pt x="64744" y="335368"/>
                  </a:lnTo>
                  <a:lnTo>
                    <a:pt x="56159" y="335368"/>
                  </a:lnTo>
                  <a:lnTo>
                    <a:pt x="49199" y="327850"/>
                  </a:lnTo>
                  <a:lnTo>
                    <a:pt x="49199" y="318592"/>
                  </a:lnTo>
                  <a:lnTo>
                    <a:pt x="49199" y="16763"/>
                  </a:lnTo>
                  <a:lnTo>
                    <a:pt x="49199" y="7505"/>
                  </a:lnTo>
                  <a:lnTo>
                    <a:pt x="56159" y="0"/>
                  </a:lnTo>
                  <a:lnTo>
                    <a:pt x="64744" y="0"/>
                  </a:lnTo>
                  <a:lnTo>
                    <a:pt x="463588" y="0"/>
                  </a:lnTo>
                  <a:lnTo>
                    <a:pt x="472160" y="0"/>
                  </a:lnTo>
                  <a:lnTo>
                    <a:pt x="479120" y="7505"/>
                  </a:lnTo>
                  <a:lnTo>
                    <a:pt x="479120" y="16763"/>
                  </a:lnTo>
                  <a:lnTo>
                    <a:pt x="479120" y="318592"/>
                  </a:lnTo>
                  <a:close/>
                </a:path>
                <a:path w="479425" h="447675">
                  <a:moveTo>
                    <a:pt x="132461" y="300710"/>
                  </a:moveTo>
                  <a:lnTo>
                    <a:pt x="132461" y="391363"/>
                  </a:lnTo>
                  <a:lnTo>
                    <a:pt x="128401" y="413078"/>
                  </a:lnTo>
                  <a:lnTo>
                    <a:pt x="117327" y="430812"/>
                  </a:lnTo>
                  <a:lnTo>
                    <a:pt x="100898" y="442769"/>
                  </a:lnTo>
                  <a:lnTo>
                    <a:pt x="80772" y="447154"/>
                  </a:lnTo>
                  <a:lnTo>
                    <a:pt x="51689" y="447154"/>
                  </a:lnTo>
                  <a:lnTo>
                    <a:pt x="31568" y="442769"/>
                  </a:lnTo>
                  <a:lnTo>
                    <a:pt x="15138" y="430812"/>
                  </a:lnTo>
                  <a:lnTo>
                    <a:pt x="4061" y="413078"/>
                  </a:lnTo>
                  <a:lnTo>
                    <a:pt x="0" y="391363"/>
                  </a:lnTo>
                  <a:lnTo>
                    <a:pt x="0" y="136829"/>
                  </a:lnTo>
                  <a:lnTo>
                    <a:pt x="4061" y="115114"/>
                  </a:lnTo>
                  <a:lnTo>
                    <a:pt x="15138" y="97380"/>
                  </a:lnTo>
                  <a:lnTo>
                    <a:pt x="31568" y="85423"/>
                  </a:lnTo>
                  <a:lnTo>
                    <a:pt x="51689" y="81038"/>
                  </a:lnTo>
                </a:path>
              </a:pathLst>
            </a:custGeom>
            <a:ln w="16154">
              <a:solidFill>
                <a:srgbClr val="454B5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3961599" y="5530088"/>
              <a:ext cx="104139" cy="313055"/>
            </a:xfrm>
            <a:custGeom>
              <a:avLst/>
              <a:gdLst/>
              <a:ahLst/>
              <a:cxnLst/>
              <a:rect l="l" t="t" r="r" b="b"/>
              <a:pathLst>
                <a:path w="104139" h="313054">
                  <a:moveTo>
                    <a:pt x="77698" y="313016"/>
                  </a:moveTo>
                  <a:lnTo>
                    <a:pt x="25907" y="313016"/>
                  </a:lnTo>
                  <a:lnTo>
                    <a:pt x="15821" y="310820"/>
                  </a:lnTo>
                  <a:lnTo>
                    <a:pt x="7586" y="304831"/>
                  </a:lnTo>
                  <a:lnTo>
                    <a:pt x="2035" y="295946"/>
                  </a:lnTo>
                  <a:lnTo>
                    <a:pt x="0" y="285064"/>
                  </a:lnTo>
                  <a:lnTo>
                    <a:pt x="0" y="27952"/>
                  </a:lnTo>
                  <a:lnTo>
                    <a:pt x="2035" y="17069"/>
                  </a:lnTo>
                  <a:lnTo>
                    <a:pt x="7586" y="8185"/>
                  </a:lnTo>
                  <a:lnTo>
                    <a:pt x="15821" y="2195"/>
                  </a:lnTo>
                  <a:lnTo>
                    <a:pt x="25907" y="0"/>
                  </a:lnTo>
                  <a:lnTo>
                    <a:pt x="77698" y="0"/>
                  </a:lnTo>
                  <a:lnTo>
                    <a:pt x="87782" y="2195"/>
                  </a:lnTo>
                  <a:lnTo>
                    <a:pt x="96013" y="8185"/>
                  </a:lnTo>
                  <a:lnTo>
                    <a:pt x="101560" y="17069"/>
                  </a:lnTo>
                  <a:lnTo>
                    <a:pt x="103593" y="27952"/>
                  </a:lnTo>
                  <a:lnTo>
                    <a:pt x="103593" y="285064"/>
                  </a:lnTo>
                  <a:lnTo>
                    <a:pt x="101560" y="295946"/>
                  </a:lnTo>
                  <a:lnTo>
                    <a:pt x="96013" y="304831"/>
                  </a:lnTo>
                  <a:lnTo>
                    <a:pt x="87782" y="310820"/>
                  </a:lnTo>
                  <a:lnTo>
                    <a:pt x="77698" y="313016"/>
                  </a:lnTo>
                  <a:close/>
                </a:path>
              </a:pathLst>
            </a:custGeom>
            <a:solidFill>
              <a:srgbClr val="C3CDCE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3961599" y="5530088"/>
              <a:ext cx="104139" cy="313055"/>
            </a:xfrm>
            <a:custGeom>
              <a:avLst/>
              <a:gdLst/>
              <a:ahLst/>
              <a:cxnLst/>
              <a:rect l="l" t="t" r="r" b="b"/>
              <a:pathLst>
                <a:path w="104139" h="313054">
                  <a:moveTo>
                    <a:pt x="103593" y="285064"/>
                  </a:moveTo>
                  <a:lnTo>
                    <a:pt x="101560" y="295946"/>
                  </a:lnTo>
                  <a:lnTo>
                    <a:pt x="96013" y="304831"/>
                  </a:lnTo>
                  <a:lnTo>
                    <a:pt x="87782" y="310820"/>
                  </a:lnTo>
                  <a:lnTo>
                    <a:pt x="77698" y="313016"/>
                  </a:lnTo>
                  <a:lnTo>
                    <a:pt x="25907" y="313016"/>
                  </a:lnTo>
                  <a:lnTo>
                    <a:pt x="15821" y="310820"/>
                  </a:lnTo>
                  <a:lnTo>
                    <a:pt x="7586" y="304831"/>
                  </a:lnTo>
                  <a:lnTo>
                    <a:pt x="2035" y="295946"/>
                  </a:lnTo>
                  <a:lnTo>
                    <a:pt x="0" y="285064"/>
                  </a:lnTo>
                  <a:lnTo>
                    <a:pt x="0" y="27952"/>
                  </a:lnTo>
                  <a:lnTo>
                    <a:pt x="2035" y="17075"/>
                  </a:lnTo>
                  <a:lnTo>
                    <a:pt x="7586" y="8189"/>
                  </a:lnTo>
                  <a:lnTo>
                    <a:pt x="15821" y="2197"/>
                  </a:lnTo>
                  <a:lnTo>
                    <a:pt x="25907" y="0"/>
                  </a:lnTo>
                  <a:lnTo>
                    <a:pt x="77698" y="0"/>
                  </a:lnTo>
                  <a:lnTo>
                    <a:pt x="87782" y="2197"/>
                  </a:lnTo>
                  <a:lnTo>
                    <a:pt x="96013" y="8189"/>
                  </a:lnTo>
                  <a:lnTo>
                    <a:pt x="101560" y="17075"/>
                  </a:lnTo>
                  <a:lnTo>
                    <a:pt x="103593" y="27952"/>
                  </a:lnTo>
                  <a:lnTo>
                    <a:pt x="103593" y="285064"/>
                  </a:lnTo>
                  <a:close/>
                </a:path>
              </a:pathLst>
            </a:custGeom>
            <a:ln w="16154">
              <a:solidFill>
                <a:srgbClr val="454B5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88206" y="5510834"/>
              <a:ext cx="241465" cy="327063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452994" y="5491010"/>
            <a:ext cx="405765" cy="424180"/>
            <a:chOff x="1452994" y="5491010"/>
            <a:chExt cx="405765" cy="424180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83968" y="5716308"/>
              <a:ext cx="74320" cy="15100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621459" y="5764949"/>
              <a:ext cx="60960" cy="27305"/>
            </a:xfrm>
            <a:custGeom>
              <a:avLst/>
              <a:gdLst/>
              <a:ahLst/>
              <a:cxnLst/>
              <a:rect l="l" t="t" r="r" b="b"/>
              <a:pathLst>
                <a:path w="60960" h="27304">
                  <a:moveTo>
                    <a:pt x="60782" y="26860"/>
                  </a:moveTo>
                  <a:lnTo>
                    <a:pt x="0" y="26860"/>
                  </a:lnTo>
                  <a:lnTo>
                    <a:pt x="0" y="0"/>
                  </a:lnTo>
                  <a:lnTo>
                    <a:pt x="60782" y="0"/>
                  </a:lnTo>
                  <a:lnTo>
                    <a:pt x="60782" y="26860"/>
                  </a:lnTo>
                  <a:close/>
                </a:path>
              </a:pathLst>
            </a:custGeom>
            <a:solidFill>
              <a:srgbClr val="414A68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1621459" y="5764949"/>
              <a:ext cx="60960" cy="27305"/>
            </a:xfrm>
            <a:custGeom>
              <a:avLst/>
              <a:gdLst/>
              <a:ahLst/>
              <a:cxnLst/>
              <a:rect l="l" t="t" r="r" b="b"/>
              <a:pathLst>
                <a:path w="60960" h="27304">
                  <a:moveTo>
                    <a:pt x="60782" y="26860"/>
                  </a:moveTo>
                  <a:lnTo>
                    <a:pt x="0" y="26860"/>
                  </a:lnTo>
                  <a:lnTo>
                    <a:pt x="0" y="0"/>
                  </a:lnTo>
                  <a:lnTo>
                    <a:pt x="60782" y="0"/>
                  </a:lnTo>
                  <a:lnTo>
                    <a:pt x="60782" y="26860"/>
                  </a:lnTo>
                  <a:close/>
                </a:path>
              </a:pathLst>
            </a:custGeom>
            <a:solidFill>
              <a:srgbClr val="3B455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1452994" y="5791809"/>
              <a:ext cx="337185" cy="123825"/>
            </a:xfrm>
            <a:custGeom>
              <a:avLst/>
              <a:gdLst/>
              <a:ahLst/>
              <a:cxnLst/>
              <a:rect l="l" t="t" r="r" b="b"/>
              <a:pathLst>
                <a:path w="337185" h="123825">
                  <a:moveTo>
                    <a:pt x="330492" y="123253"/>
                  </a:moveTo>
                  <a:lnTo>
                    <a:pt x="322529" y="123253"/>
                  </a:lnTo>
                  <a:lnTo>
                    <a:pt x="6451" y="123253"/>
                  </a:lnTo>
                  <a:lnTo>
                    <a:pt x="0" y="116801"/>
                  </a:lnTo>
                  <a:lnTo>
                    <a:pt x="0" y="6451"/>
                  </a:lnTo>
                  <a:lnTo>
                    <a:pt x="6451" y="0"/>
                  </a:lnTo>
                  <a:lnTo>
                    <a:pt x="330492" y="0"/>
                  </a:lnTo>
                  <a:lnTo>
                    <a:pt x="336930" y="6451"/>
                  </a:lnTo>
                  <a:lnTo>
                    <a:pt x="336930" y="116801"/>
                  </a:lnTo>
                  <a:lnTo>
                    <a:pt x="330492" y="123253"/>
                  </a:lnTo>
                  <a:close/>
                </a:path>
              </a:pathLst>
            </a:custGeom>
            <a:solidFill>
              <a:srgbClr val="DDDCDC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1491234" y="5817069"/>
              <a:ext cx="260985" cy="73025"/>
            </a:xfrm>
            <a:custGeom>
              <a:avLst/>
              <a:gdLst/>
              <a:ahLst/>
              <a:cxnLst/>
              <a:rect l="l" t="t" r="r" b="b"/>
              <a:pathLst>
                <a:path w="260985" h="73025">
                  <a:moveTo>
                    <a:pt x="27051" y="45681"/>
                  </a:moveTo>
                  <a:lnTo>
                    <a:pt x="0" y="45681"/>
                  </a:lnTo>
                  <a:lnTo>
                    <a:pt x="0" y="72732"/>
                  </a:lnTo>
                  <a:lnTo>
                    <a:pt x="27051" y="72732"/>
                  </a:lnTo>
                  <a:lnTo>
                    <a:pt x="27051" y="45681"/>
                  </a:lnTo>
                  <a:close/>
                </a:path>
                <a:path w="260985" h="73025">
                  <a:moveTo>
                    <a:pt x="27051" y="0"/>
                  </a:moveTo>
                  <a:lnTo>
                    <a:pt x="0" y="0"/>
                  </a:lnTo>
                  <a:lnTo>
                    <a:pt x="0" y="27051"/>
                  </a:lnTo>
                  <a:lnTo>
                    <a:pt x="27051" y="27051"/>
                  </a:lnTo>
                  <a:lnTo>
                    <a:pt x="27051" y="0"/>
                  </a:lnTo>
                  <a:close/>
                </a:path>
                <a:path w="260985" h="73025">
                  <a:moveTo>
                    <a:pt x="85407" y="45681"/>
                  </a:moveTo>
                  <a:lnTo>
                    <a:pt x="58356" y="45681"/>
                  </a:lnTo>
                  <a:lnTo>
                    <a:pt x="58356" y="72732"/>
                  </a:lnTo>
                  <a:lnTo>
                    <a:pt x="85407" y="72732"/>
                  </a:lnTo>
                  <a:lnTo>
                    <a:pt x="85407" y="45681"/>
                  </a:lnTo>
                  <a:close/>
                </a:path>
                <a:path w="260985" h="73025">
                  <a:moveTo>
                    <a:pt x="85407" y="0"/>
                  </a:moveTo>
                  <a:lnTo>
                    <a:pt x="58356" y="0"/>
                  </a:lnTo>
                  <a:lnTo>
                    <a:pt x="58356" y="27051"/>
                  </a:lnTo>
                  <a:lnTo>
                    <a:pt x="85407" y="27051"/>
                  </a:lnTo>
                  <a:lnTo>
                    <a:pt x="85407" y="0"/>
                  </a:lnTo>
                  <a:close/>
                </a:path>
                <a:path w="260985" h="73025">
                  <a:moveTo>
                    <a:pt x="143751" y="45681"/>
                  </a:moveTo>
                  <a:lnTo>
                    <a:pt x="116700" y="45681"/>
                  </a:lnTo>
                  <a:lnTo>
                    <a:pt x="116700" y="72732"/>
                  </a:lnTo>
                  <a:lnTo>
                    <a:pt x="143751" y="72732"/>
                  </a:lnTo>
                  <a:lnTo>
                    <a:pt x="143751" y="45681"/>
                  </a:lnTo>
                  <a:close/>
                </a:path>
                <a:path w="260985" h="73025">
                  <a:moveTo>
                    <a:pt x="143751" y="0"/>
                  </a:moveTo>
                  <a:lnTo>
                    <a:pt x="116700" y="0"/>
                  </a:lnTo>
                  <a:lnTo>
                    <a:pt x="116700" y="27051"/>
                  </a:lnTo>
                  <a:lnTo>
                    <a:pt x="143751" y="27051"/>
                  </a:lnTo>
                  <a:lnTo>
                    <a:pt x="143751" y="0"/>
                  </a:lnTo>
                  <a:close/>
                </a:path>
                <a:path w="260985" h="73025">
                  <a:moveTo>
                    <a:pt x="202107" y="45681"/>
                  </a:moveTo>
                  <a:lnTo>
                    <a:pt x="175056" y="45681"/>
                  </a:lnTo>
                  <a:lnTo>
                    <a:pt x="175056" y="72732"/>
                  </a:lnTo>
                  <a:lnTo>
                    <a:pt x="202107" y="72732"/>
                  </a:lnTo>
                  <a:lnTo>
                    <a:pt x="202107" y="45681"/>
                  </a:lnTo>
                  <a:close/>
                </a:path>
                <a:path w="260985" h="73025">
                  <a:moveTo>
                    <a:pt x="202107" y="0"/>
                  </a:moveTo>
                  <a:lnTo>
                    <a:pt x="175056" y="0"/>
                  </a:lnTo>
                  <a:lnTo>
                    <a:pt x="175056" y="27051"/>
                  </a:lnTo>
                  <a:lnTo>
                    <a:pt x="202107" y="27051"/>
                  </a:lnTo>
                  <a:lnTo>
                    <a:pt x="202107" y="0"/>
                  </a:lnTo>
                  <a:close/>
                </a:path>
                <a:path w="260985" h="73025">
                  <a:moveTo>
                    <a:pt x="260464" y="45681"/>
                  </a:moveTo>
                  <a:lnTo>
                    <a:pt x="233413" y="45681"/>
                  </a:lnTo>
                  <a:lnTo>
                    <a:pt x="233413" y="72732"/>
                  </a:lnTo>
                  <a:lnTo>
                    <a:pt x="260464" y="72732"/>
                  </a:lnTo>
                  <a:lnTo>
                    <a:pt x="260464" y="45681"/>
                  </a:lnTo>
                  <a:close/>
                </a:path>
                <a:path w="260985" h="73025">
                  <a:moveTo>
                    <a:pt x="260464" y="0"/>
                  </a:moveTo>
                  <a:lnTo>
                    <a:pt x="233413" y="0"/>
                  </a:lnTo>
                  <a:lnTo>
                    <a:pt x="233413" y="27051"/>
                  </a:lnTo>
                  <a:lnTo>
                    <a:pt x="260464" y="27051"/>
                  </a:lnTo>
                  <a:lnTo>
                    <a:pt x="260464" y="0"/>
                  </a:lnTo>
                  <a:close/>
                </a:path>
              </a:pathLst>
            </a:custGeom>
            <a:solidFill>
              <a:srgbClr val="414A68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1491234" y="5817069"/>
              <a:ext cx="260985" cy="73025"/>
            </a:xfrm>
            <a:custGeom>
              <a:avLst/>
              <a:gdLst/>
              <a:ahLst/>
              <a:cxnLst/>
              <a:rect l="l" t="t" r="r" b="b"/>
              <a:pathLst>
                <a:path w="260985" h="73025">
                  <a:moveTo>
                    <a:pt x="27051" y="45681"/>
                  </a:moveTo>
                  <a:lnTo>
                    <a:pt x="0" y="45681"/>
                  </a:lnTo>
                  <a:lnTo>
                    <a:pt x="27051" y="72732"/>
                  </a:lnTo>
                  <a:lnTo>
                    <a:pt x="27051" y="45681"/>
                  </a:lnTo>
                  <a:close/>
                </a:path>
                <a:path w="260985" h="73025">
                  <a:moveTo>
                    <a:pt x="27051" y="0"/>
                  </a:moveTo>
                  <a:lnTo>
                    <a:pt x="0" y="0"/>
                  </a:lnTo>
                  <a:lnTo>
                    <a:pt x="27051" y="27051"/>
                  </a:lnTo>
                  <a:lnTo>
                    <a:pt x="27051" y="0"/>
                  </a:lnTo>
                  <a:close/>
                </a:path>
                <a:path w="260985" h="73025">
                  <a:moveTo>
                    <a:pt x="85407" y="45681"/>
                  </a:moveTo>
                  <a:lnTo>
                    <a:pt x="58356" y="45681"/>
                  </a:lnTo>
                  <a:lnTo>
                    <a:pt x="85407" y="72732"/>
                  </a:lnTo>
                  <a:lnTo>
                    <a:pt x="85407" y="45681"/>
                  </a:lnTo>
                  <a:close/>
                </a:path>
                <a:path w="260985" h="73025">
                  <a:moveTo>
                    <a:pt x="85407" y="0"/>
                  </a:moveTo>
                  <a:lnTo>
                    <a:pt x="58356" y="0"/>
                  </a:lnTo>
                  <a:lnTo>
                    <a:pt x="85407" y="27051"/>
                  </a:lnTo>
                  <a:lnTo>
                    <a:pt x="85407" y="0"/>
                  </a:lnTo>
                  <a:close/>
                </a:path>
                <a:path w="260985" h="73025">
                  <a:moveTo>
                    <a:pt x="143751" y="45681"/>
                  </a:moveTo>
                  <a:lnTo>
                    <a:pt x="116700" y="45681"/>
                  </a:lnTo>
                  <a:lnTo>
                    <a:pt x="143751" y="72732"/>
                  </a:lnTo>
                  <a:lnTo>
                    <a:pt x="143751" y="45681"/>
                  </a:lnTo>
                  <a:close/>
                </a:path>
                <a:path w="260985" h="73025">
                  <a:moveTo>
                    <a:pt x="143751" y="0"/>
                  </a:moveTo>
                  <a:lnTo>
                    <a:pt x="116700" y="0"/>
                  </a:lnTo>
                  <a:lnTo>
                    <a:pt x="143751" y="27051"/>
                  </a:lnTo>
                  <a:lnTo>
                    <a:pt x="143751" y="0"/>
                  </a:lnTo>
                  <a:close/>
                </a:path>
                <a:path w="260985" h="73025">
                  <a:moveTo>
                    <a:pt x="202107" y="45681"/>
                  </a:moveTo>
                  <a:lnTo>
                    <a:pt x="175056" y="45681"/>
                  </a:lnTo>
                  <a:lnTo>
                    <a:pt x="202107" y="72732"/>
                  </a:lnTo>
                  <a:lnTo>
                    <a:pt x="202107" y="45681"/>
                  </a:lnTo>
                  <a:close/>
                </a:path>
                <a:path w="260985" h="73025">
                  <a:moveTo>
                    <a:pt x="202107" y="0"/>
                  </a:moveTo>
                  <a:lnTo>
                    <a:pt x="175056" y="0"/>
                  </a:lnTo>
                  <a:lnTo>
                    <a:pt x="202107" y="27051"/>
                  </a:lnTo>
                  <a:lnTo>
                    <a:pt x="202107" y="0"/>
                  </a:lnTo>
                  <a:close/>
                </a:path>
                <a:path w="260985" h="73025">
                  <a:moveTo>
                    <a:pt x="260464" y="45681"/>
                  </a:moveTo>
                  <a:lnTo>
                    <a:pt x="233413" y="45681"/>
                  </a:lnTo>
                  <a:lnTo>
                    <a:pt x="260464" y="72732"/>
                  </a:lnTo>
                  <a:lnTo>
                    <a:pt x="260464" y="45681"/>
                  </a:lnTo>
                  <a:close/>
                </a:path>
                <a:path w="260985" h="73025">
                  <a:moveTo>
                    <a:pt x="260464" y="0"/>
                  </a:moveTo>
                  <a:lnTo>
                    <a:pt x="233413" y="0"/>
                  </a:lnTo>
                  <a:lnTo>
                    <a:pt x="260464" y="27051"/>
                  </a:lnTo>
                  <a:lnTo>
                    <a:pt x="260464" y="0"/>
                  </a:lnTo>
                  <a:close/>
                </a:path>
              </a:pathLst>
            </a:custGeom>
            <a:solidFill>
              <a:srgbClr val="3B455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1476578" y="5491010"/>
              <a:ext cx="351155" cy="274320"/>
            </a:xfrm>
            <a:custGeom>
              <a:avLst/>
              <a:gdLst/>
              <a:ahLst/>
              <a:cxnLst/>
              <a:rect l="l" t="t" r="r" b="b"/>
              <a:pathLst>
                <a:path w="351155" h="274320">
                  <a:moveTo>
                    <a:pt x="345363" y="273938"/>
                  </a:moveTo>
                  <a:lnTo>
                    <a:pt x="338962" y="273938"/>
                  </a:lnTo>
                  <a:lnTo>
                    <a:pt x="5181" y="273938"/>
                  </a:lnTo>
                  <a:lnTo>
                    <a:pt x="0" y="268757"/>
                  </a:lnTo>
                  <a:lnTo>
                    <a:pt x="0" y="5194"/>
                  </a:lnTo>
                  <a:lnTo>
                    <a:pt x="5181" y="0"/>
                  </a:lnTo>
                  <a:lnTo>
                    <a:pt x="345363" y="0"/>
                  </a:lnTo>
                  <a:lnTo>
                    <a:pt x="350545" y="5194"/>
                  </a:lnTo>
                  <a:lnTo>
                    <a:pt x="350545" y="268757"/>
                  </a:lnTo>
                  <a:lnTo>
                    <a:pt x="345363" y="273938"/>
                  </a:lnTo>
                  <a:close/>
                </a:path>
              </a:pathLst>
            </a:custGeom>
            <a:solidFill>
              <a:srgbClr val="414A68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1499755" y="5514187"/>
              <a:ext cx="304800" cy="227965"/>
            </a:xfrm>
            <a:custGeom>
              <a:avLst/>
              <a:gdLst/>
              <a:ahLst/>
              <a:cxnLst/>
              <a:rect l="l" t="t" r="r" b="b"/>
              <a:pathLst>
                <a:path w="304800" h="227964">
                  <a:moveTo>
                    <a:pt x="304203" y="227584"/>
                  </a:moveTo>
                  <a:lnTo>
                    <a:pt x="0" y="227584"/>
                  </a:lnTo>
                  <a:lnTo>
                    <a:pt x="0" y="0"/>
                  </a:lnTo>
                  <a:lnTo>
                    <a:pt x="304203" y="0"/>
                  </a:lnTo>
                  <a:lnTo>
                    <a:pt x="304203" y="227584"/>
                  </a:lnTo>
                  <a:close/>
                </a:path>
              </a:pathLst>
            </a:custGeom>
            <a:solidFill>
              <a:srgbClr val="EF4246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1499755" y="5514187"/>
              <a:ext cx="304800" cy="227965"/>
            </a:xfrm>
            <a:custGeom>
              <a:avLst/>
              <a:gdLst/>
              <a:ahLst/>
              <a:cxnLst/>
              <a:rect l="l" t="t" r="r" b="b"/>
              <a:pathLst>
                <a:path w="304800" h="227964">
                  <a:moveTo>
                    <a:pt x="304190" y="227584"/>
                  </a:moveTo>
                  <a:lnTo>
                    <a:pt x="0" y="0"/>
                  </a:lnTo>
                  <a:lnTo>
                    <a:pt x="304190" y="0"/>
                  </a:lnTo>
                  <a:lnTo>
                    <a:pt x="304190" y="227584"/>
                  </a:lnTo>
                  <a:close/>
                </a:path>
              </a:pathLst>
            </a:custGeom>
            <a:solidFill>
              <a:srgbClr val="EF3B41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8" name="object 38"/>
          <p:cNvSpPr/>
          <p:nvPr/>
        </p:nvSpPr>
        <p:spPr>
          <a:xfrm>
            <a:off x="2197214" y="5511279"/>
            <a:ext cx="473075" cy="368300"/>
          </a:xfrm>
          <a:custGeom>
            <a:avLst/>
            <a:gdLst/>
            <a:ahLst/>
            <a:cxnLst/>
            <a:rect l="l" t="t" r="r" b="b"/>
            <a:pathLst>
              <a:path w="473075" h="368300">
                <a:moveTo>
                  <a:pt x="248373" y="367931"/>
                </a:moveTo>
                <a:lnTo>
                  <a:pt x="224764" y="367931"/>
                </a:lnTo>
                <a:lnTo>
                  <a:pt x="216408" y="362851"/>
                </a:lnTo>
                <a:lnTo>
                  <a:pt x="208038" y="356057"/>
                </a:lnTo>
                <a:lnTo>
                  <a:pt x="201345" y="332308"/>
                </a:lnTo>
                <a:lnTo>
                  <a:pt x="204685" y="323824"/>
                </a:lnTo>
                <a:lnTo>
                  <a:pt x="208038" y="311772"/>
                </a:lnTo>
                <a:lnTo>
                  <a:pt x="216408" y="304977"/>
                </a:lnTo>
                <a:lnTo>
                  <a:pt x="224764" y="299897"/>
                </a:lnTo>
                <a:lnTo>
                  <a:pt x="236486" y="296494"/>
                </a:lnTo>
                <a:lnTo>
                  <a:pt x="248373" y="299897"/>
                </a:lnTo>
                <a:lnTo>
                  <a:pt x="256743" y="304977"/>
                </a:lnTo>
                <a:lnTo>
                  <a:pt x="265112" y="311772"/>
                </a:lnTo>
                <a:lnTo>
                  <a:pt x="268452" y="323824"/>
                </a:lnTo>
                <a:lnTo>
                  <a:pt x="271805" y="332308"/>
                </a:lnTo>
                <a:lnTo>
                  <a:pt x="265112" y="356057"/>
                </a:lnTo>
                <a:lnTo>
                  <a:pt x="256743" y="362851"/>
                </a:lnTo>
                <a:lnTo>
                  <a:pt x="248373" y="367931"/>
                </a:lnTo>
                <a:close/>
              </a:path>
              <a:path w="473075" h="368300">
                <a:moveTo>
                  <a:pt x="31965" y="141566"/>
                </a:moveTo>
                <a:lnTo>
                  <a:pt x="23609" y="141566"/>
                </a:lnTo>
                <a:lnTo>
                  <a:pt x="13563" y="139865"/>
                </a:lnTo>
                <a:lnTo>
                  <a:pt x="8547" y="132892"/>
                </a:lnTo>
                <a:lnTo>
                  <a:pt x="1854" y="124409"/>
                </a:lnTo>
                <a:lnTo>
                  <a:pt x="0" y="115925"/>
                </a:lnTo>
                <a:lnTo>
                  <a:pt x="0" y="105752"/>
                </a:lnTo>
                <a:lnTo>
                  <a:pt x="58750" y="52971"/>
                </a:lnTo>
                <a:lnTo>
                  <a:pt x="114147" y="23939"/>
                </a:lnTo>
                <a:lnTo>
                  <a:pt x="172897" y="5283"/>
                </a:lnTo>
                <a:lnTo>
                  <a:pt x="236486" y="0"/>
                </a:lnTo>
                <a:lnTo>
                  <a:pt x="300253" y="5283"/>
                </a:lnTo>
                <a:lnTo>
                  <a:pt x="359003" y="23939"/>
                </a:lnTo>
                <a:lnTo>
                  <a:pt x="414401" y="52971"/>
                </a:lnTo>
                <a:lnTo>
                  <a:pt x="423127" y="59753"/>
                </a:lnTo>
                <a:lnTo>
                  <a:pt x="236486" y="59753"/>
                </a:lnTo>
                <a:lnTo>
                  <a:pt x="184607" y="61455"/>
                </a:lnTo>
                <a:lnTo>
                  <a:pt x="134226" y="76720"/>
                </a:lnTo>
                <a:lnTo>
                  <a:pt x="90716" y="100660"/>
                </a:lnTo>
                <a:lnTo>
                  <a:pt x="48704" y="132892"/>
                </a:lnTo>
                <a:lnTo>
                  <a:pt x="40335" y="139865"/>
                </a:lnTo>
                <a:lnTo>
                  <a:pt x="31965" y="141566"/>
                </a:lnTo>
                <a:close/>
              </a:path>
              <a:path w="473075" h="368300">
                <a:moveTo>
                  <a:pt x="452894" y="141566"/>
                </a:moveTo>
                <a:lnTo>
                  <a:pt x="437832" y="141566"/>
                </a:lnTo>
                <a:lnTo>
                  <a:pt x="429463" y="139865"/>
                </a:lnTo>
                <a:lnTo>
                  <a:pt x="424446" y="132892"/>
                </a:lnTo>
                <a:lnTo>
                  <a:pt x="382422" y="100660"/>
                </a:lnTo>
                <a:lnTo>
                  <a:pt x="338924" y="76720"/>
                </a:lnTo>
                <a:lnTo>
                  <a:pt x="288544" y="61455"/>
                </a:lnTo>
                <a:lnTo>
                  <a:pt x="236486" y="59753"/>
                </a:lnTo>
                <a:lnTo>
                  <a:pt x="423127" y="59753"/>
                </a:lnTo>
                <a:lnTo>
                  <a:pt x="464604" y="91986"/>
                </a:lnTo>
                <a:lnTo>
                  <a:pt x="471297" y="100660"/>
                </a:lnTo>
                <a:lnTo>
                  <a:pt x="472973" y="105752"/>
                </a:lnTo>
                <a:lnTo>
                  <a:pt x="472973" y="115925"/>
                </a:lnTo>
                <a:lnTo>
                  <a:pt x="471297" y="124409"/>
                </a:lnTo>
                <a:lnTo>
                  <a:pt x="464604" y="132892"/>
                </a:lnTo>
                <a:lnTo>
                  <a:pt x="459587" y="139865"/>
                </a:lnTo>
                <a:lnTo>
                  <a:pt x="452894" y="141566"/>
                </a:lnTo>
                <a:close/>
              </a:path>
              <a:path w="473075" h="368300">
                <a:moveTo>
                  <a:pt x="95745" y="216395"/>
                </a:moveTo>
                <a:lnTo>
                  <a:pt x="87376" y="216395"/>
                </a:lnTo>
                <a:lnTo>
                  <a:pt x="78828" y="212991"/>
                </a:lnTo>
                <a:lnTo>
                  <a:pt x="72136" y="207911"/>
                </a:lnTo>
                <a:lnTo>
                  <a:pt x="67106" y="199428"/>
                </a:lnTo>
                <a:lnTo>
                  <a:pt x="63766" y="189242"/>
                </a:lnTo>
                <a:lnTo>
                  <a:pt x="63766" y="180581"/>
                </a:lnTo>
                <a:lnTo>
                  <a:pt x="67106" y="175488"/>
                </a:lnTo>
                <a:lnTo>
                  <a:pt x="72136" y="165315"/>
                </a:lnTo>
                <a:lnTo>
                  <a:pt x="119164" y="127800"/>
                </a:lnTo>
                <a:lnTo>
                  <a:pt x="174574" y="104051"/>
                </a:lnTo>
                <a:lnTo>
                  <a:pt x="236486" y="97269"/>
                </a:lnTo>
                <a:lnTo>
                  <a:pt x="298577" y="104051"/>
                </a:lnTo>
                <a:lnTo>
                  <a:pt x="353987" y="127800"/>
                </a:lnTo>
                <a:lnTo>
                  <a:pt x="390380" y="156832"/>
                </a:lnTo>
                <a:lnTo>
                  <a:pt x="236486" y="156832"/>
                </a:lnTo>
                <a:lnTo>
                  <a:pt x="192976" y="163614"/>
                </a:lnTo>
                <a:lnTo>
                  <a:pt x="149288" y="180581"/>
                </a:lnTo>
                <a:lnTo>
                  <a:pt x="114147" y="207911"/>
                </a:lnTo>
                <a:lnTo>
                  <a:pt x="104101" y="212991"/>
                </a:lnTo>
                <a:lnTo>
                  <a:pt x="95745" y="216395"/>
                </a:lnTo>
                <a:close/>
              </a:path>
              <a:path w="473075" h="368300">
                <a:moveTo>
                  <a:pt x="389115" y="216395"/>
                </a:moveTo>
                <a:lnTo>
                  <a:pt x="374065" y="216395"/>
                </a:lnTo>
                <a:lnTo>
                  <a:pt x="365696" y="212991"/>
                </a:lnTo>
                <a:lnTo>
                  <a:pt x="359003" y="207911"/>
                </a:lnTo>
                <a:lnTo>
                  <a:pt x="323862" y="180581"/>
                </a:lnTo>
                <a:lnTo>
                  <a:pt x="283514" y="163614"/>
                </a:lnTo>
                <a:lnTo>
                  <a:pt x="236486" y="156832"/>
                </a:lnTo>
                <a:lnTo>
                  <a:pt x="390380" y="156832"/>
                </a:lnTo>
                <a:lnTo>
                  <a:pt x="401015" y="165315"/>
                </a:lnTo>
                <a:lnTo>
                  <a:pt x="406044" y="175488"/>
                </a:lnTo>
                <a:lnTo>
                  <a:pt x="409384" y="180581"/>
                </a:lnTo>
                <a:lnTo>
                  <a:pt x="409384" y="192646"/>
                </a:lnTo>
                <a:lnTo>
                  <a:pt x="406044" y="199428"/>
                </a:lnTo>
                <a:lnTo>
                  <a:pt x="401015" y="207911"/>
                </a:lnTo>
                <a:lnTo>
                  <a:pt x="394144" y="212991"/>
                </a:lnTo>
                <a:lnTo>
                  <a:pt x="389115" y="216395"/>
                </a:lnTo>
                <a:close/>
              </a:path>
              <a:path w="473075" h="368300">
                <a:moveTo>
                  <a:pt x="162852" y="291414"/>
                </a:moveTo>
                <a:lnTo>
                  <a:pt x="154305" y="291414"/>
                </a:lnTo>
                <a:lnTo>
                  <a:pt x="145935" y="288010"/>
                </a:lnTo>
                <a:lnTo>
                  <a:pt x="137579" y="281228"/>
                </a:lnTo>
                <a:lnTo>
                  <a:pt x="130886" y="275958"/>
                </a:lnTo>
                <a:lnTo>
                  <a:pt x="127533" y="267474"/>
                </a:lnTo>
                <a:lnTo>
                  <a:pt x="127533" y="257289"/>
                </a:lnTo>
                <a:lnTo>
                  <a:pt x="162852" y="216395"/>
                </a:lnTo>
                <a:lnTo>
                  <a:pt x="197993" y="201117"/>
                </a:lnTo>
                <a:lnTo>
                  <a:pt x="236486" y="196037"/>
                </a:lnTo>
                <a:lnTo>
                  <a:pt x="275158" y="201117"/>
                </a:lnTo>
                <a:lnTo>
                  <a:pt x="310286" y="216395"/>
                </a:lnTo>
                <a:lnTo>
                  <a:pt x="335572" y="240334"/>
                </a:lnTo>
                <a:lnTo>
                  <a:pt x="342265" y="248805"/>
                </a:lnTo>
                <a:lnTo>
                  <a:pt x="344950" y="255600"/>
                </a:lnTo>
                <a:lnTo>
                  <a:pt x="236486" y="255600"/>
                </a:lnTo>
                <a:lnTo>
                  <a:pt x="204685" y="260680"/>
                </a:lnTo>
                <a:lnTo>
                  <a:pt x="177914" y="281228"/>
                </a:lnTo>
                <a:lnTo>
                  <a:pt x="172897" y="288010"/>
                </a:lnTo>
                <a:lnTo>
                  <a:pt x="162852" y="291414"/>
                </a:lnTo>
                <a:close/>
              </a:path>
              <a:path w="473075" h="368300">
                <a:moveTo>
                  <a:pt x="322186" y="291414"/>
                </a:moveTo>
                <a:lnTo>
                  <a:pt x="306946" y="291414"/>
                </a:lnTo>
                <a:lnTo>
                  <a:pt x="300253" y="284619"/>
                </a:lnTo>
                <a:lnTo>
                  <a:pt x="295236" y="281228"/>
                </a:lnTo>
                <a:lnTo>
                  <a:pt x="268452" y="260680"/>
                </a:lnTo>
                <a:lnTo>
                  <a:pt x="236486" y="255600"/>
                </a:lnTo>
                <a:lnTo>
                  <a:pt x="344950" y="255600"/>
                </a:lnTo>
                <a:lnTo>
                  <a:pt x="345617" y="257289"/>
                </a:lnTo>
                <a:lnTo>
                  <a:pt x="345617" y="267474"/>
                </a:lnTo>
                <a:lnTo>
                  <a:pt x="342265" y="275958"/>
                </a:lnTo>
                <a:lnTo>
                  <a:pt x="335572" y="281228"/>
                </a:lnTo>
                <a:lnTo>
                  <a:pt x="330555" y="288010"/>
                </a:lnTo>
                <a:lnTo>
                  <a:pt x="322186" y="291414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4715446" y="5465553"/>
            <a:ext cx="461009" cy="460375"/>
            <a:chOff x="4715446" y="5465553"/>
            <a:chExt cx="461009" cy="460375"/>
          </a:xfrm>
        </p:grpSpPr>
        <p:pic>
          <p:nvPicPr>
            <p:cNvPr id="40" name="object 4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95151" y="5853544"/>
              <a:ext cx="309283" cy="721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06594" y="5465553"/>
              <a:ext cx="311264" cy="8151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759350" y="5503735"/>
              <a:ext cx="372745" cy="378460"/>
            </a:xfrm>
            <a:custGeom>
              <a:avLst/>
              <a:gdLst/>
              <a:ahLst/>
              <a:cxnLst/>
              <a:rect l="l" t="t" r="r" b="b"/>
              <a:pathLst>
                <a:path w="372745" h="378460">
                  <a:moveTo>
                    <a:pt x="186347" y="378383"/>
                  </a:moveTo>
                  <a:lnTo>
                    <a:pt x="136811" y="371627"/>
                  </a:lnTo>
                  <a:lnTo>
                    <a:pt x="92297" y="352558"/>
                  </a:lnTo>
                  <a:lnTo>
                    <a:pt x="54583" y="322978"/>
                  </a:lnTo>
                  <a:lnTo>
                    <a:pt x="25443" y="284689"/>
                  </a:lnTo>
                  <a:lnTo>
                    <a:pt x="6657" y="239493"/>
                  </a:lnTo>
                  <a:lnTo>
                    <a:pt x="0" y="189191"/>
                  </a:lnTo>
                  <a:lnTo>
                    <a:pt x="6657" y="138898"/>
                  </a:lnTo>
                  <a:lnTo>
                    <a:pt x="25443" y="93705"/>
                  </a:lnTo>
                  <a:lnTo>
                    <a:pt x="54583" y="55414"/>
                  </a:lnTo>
                  <a:lnTo>
                    <a:pt x="92297" y="25831"/>
                  </a:lnTo>
                  <a:lnTo>
                    <a:pt x="136811" y="6758"/>
                  </a:lnTo>
                  <a:lnTo>
                    <a:pt x="186347" y="0"/>
                  </a:lnTo>
                  <a:lnTo>
                    <a:pt x="235882" y="6758"/>
                  </a:lnTo>
                  <a:lnTo>
                    <a:pt x="280396" y="25831"/>
                  </a:lnTo>
                  <a:lnTo>
                    <a:pt x="318111" y="55414"/>
                  </a:lnTo>
                  <a:lnTo>
                    <a:pt x="347250" y="93705"/>
                  </a:lnTo>
                  <a:lnTo>
                    <a:pt x="366037" y="138898"/>
                  </a:lnTo>
                  <a:lnTo>
                    <a:pt x="372694" y="189191"/>
                  </a:lnTo>
                  <a:lnTo>
                    <a:pt x="366037" y="239493"/>
                  </a:lnTo>
                  <a:lnTo>
                    <a:pt x="347250" y="284689"/>
                  </a:lnTo>
                  <a:lnTo>
                    <a:pt x="318111" y="322978"/>
                  </a:lnTo>
                  <a:lnTo>
                    <a:pt x="280396" y="352558"/>
                  </a:lnTo>
                  <a:lnTo>
                    <a:pt x="235882" y="371627"/>
                  </a:lnTo>
                  <a:lnTo>
                    <a:pt x="186347" y="378383"/>
                  </a:lnTo>
                  <a:close/>
                </a:path>
              </a:pathLst>
            </a:custGeom>
            <a:solidFill>
              <a:srgbClr val="E2E2E3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4722812" y="5544451"/>
              <a:ext cx="445770" cy="254635"/>
            </a:xfrm>
            <a:custGeom>
              <a:avLst/>
              <a:gdLst/>
              <a:ahLst/>
              <a:cxnLst/>
              <a:rect l="l" t="t" r="r" b="b"/>
              <a:pathLst>
                <a:path w="445770" h="254635">
                  <a:moveTo>
                    <a:pt x="227914" y="254495"/>
                  </a:moveTo>
                  <a:lnTo>
                    <a:pt x="220662" y="254495"/>
                  </a:lnTo>
                  <a:lnTo>
                    <a:pt x="6311" y="154177"/>
                  </a:lnTo>
                  <a:lnTo>
                    <a:pt x="0" y="146037"/>
                  </a:lnTo>
                  <a:lnTo>
                    <a:pt x="0" y="108445"/>
                  </a:lnTo>
                  <a:lnTo>
                    <a:pt x="6223" y="100304"/>
                  </a:lnTo>
                  <a:lnTo>
                    <a:pt x="221081" y="0"/>
                  </a:lnTo>
                  <a:lnTo>
                    <a:pt x="227876" y="0"/>
                  </a:lnTo>
                  <a:lnTo>
                    <a:pt x="433260" y="96532"/>
                  </a:lnTo>
                  <a:lnTo>
                    <a:pt x="441286" y="100304"/>
                  </a:lnTo>
                  <a:lnTo>
                    <a:pt x="445770" y="108445"/>
                  </a:lnTo>
                  <a:lnTo>
                    <a:pt x="445770" y="146037"/>
                  </a:lnTo>
                  <a:lnTo>
                    <a:pt x="441134" y="154177"/>
                  </a:lnTo>
                  <a:lnTo>
                    <a:pt x="227914" y="254495"/>
                  </a:lnTo>
                  <a:close/>
                </a:path>
              </a:pathLst>
            </a:custGeom>
            <a:solidFill>
              <a:srgbClr val="9BCCEE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4722812" y="5544451"/>
              <a:ext cx="445770" cy="254635"/>
            </a:xfrm>
            <a:custGeom>
              <a:avLst/>
              <a:gdLst/>
              <a:ahLst/>
              <a:cxnLst/>
              <a:rect l="l" t="t" r="r" b="b"/>
              <a:pathLst>
                <a:path w="445770" h="254635">
                  <a:moveTo>
                    <a:pt x="433260" y="96532"/>
                  </a:moveTo>
                  <a:lnTo>
                    <a:pt x="233908" y="2832"/>
                  </a:lnTo>
                  <a:lnTo>
                    <a:pt x="227876" y="0"/>
                  </a:lnTo>
                  <a:lnTo>
                    <a:pt x="221081" y="0"/>
                  </a:lnTo>
                  <a:lnTo>
                    <a:pt x="215061" y="2832"/>
                  </a:lnTo>
                  <a:lnTo>
                    <a:pt x="14249" y="96532"/>
                  </a:lnTo>
                  <a:lnTo>
                    <a:pt x="6223" y="100304"/>
                  </a:lnTo>
                  <a:lnTo>
                    <a:pt x="0" y="108445"/>
                  </a:lnTo>
                  <a:lnTo>
                    <a:pt x="0" y="117436"/>
                  </a:lnTo>
                  <a:lnTo>
                    <a:pt x="0" y="137058"/>
                  </a:lnTo>
                  <a:lnTo>
                    <a:pt x="0" y="146037"/>
                  </a:lnTo>
                  <a:lnTo>
                    <a:pt x="6311" y="154177"/>
                  </a:lnTo>
                  <a:lnTo>
                    <a:pt x="14338" y="157949"/>
                  </a:lnTo>
                  <a:lnTo>
                    <a:pt x="214629" y="251650"/>
                  </a:lnTo>
                  <a:lnTo>
                    <a:pt x="220662" y="254495"/>
                  </a:lnTo>
                  <a:lnTo>
                    <a:pt x="227914" y="254495"/>
                  </a:lnTo>
                  <a:lnTo>
                    <a:pt x="233934" y="251650"/>
                  </a:lnTo>
                  <a:lnTo>
                    <a:pt x="433120" y="157949"/>
                  </a:lnTo>
                  <a:lnTo>
                    <a:pt x="441134" y="154177"/>
                  </a:lnTo>
                  <a:lnTo>
                    <a:pt x="445770" y="146037"/>
                  </a:lnTo>
                  <a:lnTo>
                    <a:pt x="445770" y="137058"/>
                  </a:lnTo>
                  <a:lnTo>
                    <a:pt x="445770" y="117436"/>
                  </a:lnTo>
                  <a:lnTo>
                    <a:pt x="445770" y="108445"/>
                  </a:lnTo>
                  <a:lnTo>
                    <a:pt x="441286" y="100304"/>
                  </a:lnTo>
                  <a:lnTo>
                    <a:pt x="433260" y="96532"/>
                  </a:lnTo>
                  <a:close/>
                </a:path>
              </a:pathLst>
            </a:custGeom>
            <a:ln w="14731">
              <a:solidFill>
                <a:srgbClr val="38508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30064" y="5603074"/>
              <a:ext cx="438569" cy="234480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2146300" y="5993765"/>
            <a:ext cx="5842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无线</a:t>
            </a:r>
            <a:r>
              <a:rPr sz="12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</a:t>
            </a:r>
            <a:r>
              <a:rPr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</a:t>
            </a:r>
            <a:r>
              <a:rPr sz="12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966085" y="5993765"/>
            <a:ext cx="635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高清电视</a:t>
            </a:r>
            <a:endParaRPr sz="12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801109" y="5993765"/>
            <a:ext cx="635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电话系统</a:t>
            </a:r>
            <a:endParaRPr sz="12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628515" y="5993765"/>
            <a:ext cx="635000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摄像监控</a:t>
            </a:r>
            <a:endParaRPr lang="zh-CN" sz="12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7004659" y="6477641"/>
            <a:ext cx="4286885" cy="0"/>
          </a:xfrm>
          <a:custGeom>
            <a:avLst/>
            <a:gdLst/>
            <a:ahLst/>
            <a:cxnLst/>
            <a:rect l="l" t="t" r="r" b="b"/>
            <a:pathLst>
              <a:path w="4286884">
                <a:moveTo>
                  <a:pt x="0" y="0"/>
                </a:moveTo>
                <a:lnTo>
                  <a:pt x="4286288" y="0"/>
                </a:lnTo>
              </a:path>
            </a:pathLst>
          </a:custGeom>
          <a:ln w="19100">
            <a:solidFill>
              <a:srgbClr val="808080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469505" y="5163820"/>
            <a:ext cx="35306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一根线只能承载一种业务，单个业务建设成本非常高</a:t>
            </a:r>
            <a:endParaRPr sz="1200" dirty="0">
              <a:solidFill>
                <a:srgbClr val="006F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7200430" y="5847486"/>
            <a:ext cx="708660" cy="22860"/>
          </a:xfrm>
          <a:custGeom>
            <a:avLst/>
            <a:gdLst/>
            <a:ahLst/>
            <a:cxnLst/>
            <a:rect l="l" t="t" r="r" b="b"/>
            <a:pathLst>
              <a:path w="708659" h="22860">
                <a:moveTo>
                  <a:pt x="708659" y="22860"/>
                </a:moveTo>
                <a:lnTo>
                  <a:pt x="0" y="22860"/>
                </a:lnTo>
                <a:lnTo>
                  <a:pt x="0" y="0"/>
                </a:lnTo>
                <a:lnTo>
                  <a:pt x="708659" y="0"/>
                </a:lnTo>
                <a:lnTo>
                  <a:pt x="708659" y="22860"/>
                </a:lnTo>
                <a:close/>
              </a:path>
            </a:pathLst>
          </a:custGeom>
          <a:solidFill>
            <a:srgbClr val="39509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8316124" y="5848121"/>
            <a:ext cx="708660" cy="22860"/>
          </a:xfrm>
          <a:custGeom>
            <a:avLst/>
            <a:gdLst/>
            <a:ahLst/>
            <a:cxnLst/>
            <a:rect l="l" t="t" r="r" b="b"/>
            <a:pathLst>
              <a:path w="708659" h="22860">
                <a:moveTo>
                  <a:pt x="708659" y="22860"/>
                </a:moveTo>
                <a:lnTo>
                  <a:pt x="0" y="22860"/>
                </a:lnTo>
                <a:lnTo>
                  <a:pt x="0" y="0"/>
                </a:lnTo>
                <a:lnTo>
                  <a:pt x="708659" y="0"/>
                </a:lnTo>
                <a:lnTo>
                  <a:pt x="708659" y="22860"/>
                </a:lnTo>
                <a:close/>
              </a:path>
            </a:pathLst>
          </a:custGeom>
          <a:solidFill>
            <a:srgbClr val="39509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9431820" y="5847486"/>
            <a:ext cx="708660" cy="22860"/>
          </a:xfrm>
          <a:custGeom>
            <a:avLst/>
            <a:gdLst/>
            <a:ahLst/>
            <a:cxnLst/>
            <a:rect l="l" t="t" r="r" b="b"/>
            <a:pathLst>
              <a:path w="708659" h="22860">
                <a:moveTo>
                  <a:pt x="708659" y="22860"/>
                </a:moveTo>
                <a:lnTo>
                  <a:pt x="0" y="22860"/>
                </a:lnTo>
                <a:lnTo>
                  <a:pt x="0" y="0"/>
                </a:lnTo>
                <a:lnTo>
                  <a:pt x="708659" y="0"/>
                </a:lnTo>
                <a:lnTo>
                  <a:pt x="708659" y="22860"/>
                </a:lnTo>
                <a:close/>
              </a:path>
            </a:pathLst>
          </a:custGeom>
          <a:solidFill>
            <a:srgbClr val="39509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0547515" y="5847486"/>
            <a:ext cx="708660" cy="22860"/>
          </a:xfrm>
          <a:custGeom>
            <a:avLst/>
            <a:gdLst/>
            <a:ahLst/>
            <a:cxnLst/>
            <a:rect l="l" t="t" r="r" b="b"/>
            <a:pathLst>
              <a:path w="708659" h="22860">
                <a:moveTo>
                  <a:pt x="708659" y="22860"/>
                </a:moveTo>
                <a:lnTo>
                  <a:pt x="0" y="22860"/>
                </a:lnTo>
                <a:lnTo>
                  <a:pt x="0" y="0"/>
                </a:lnTo>
                <a:lnTo>
                  <a:pt x="708659" y="0"/>
                </a:lnTo>
                <a:lnTo>
                  <a:pt x="708659" y="22860"/>
                </a:lnTo>
                <a:close/>
              </a:path>
            </a:pathLst>
          </a:custGeom>
          <a:solidFill>
            <a:srgbClr val="39509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335519" y="5966459"/>
            <a:ext cx="4826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电视线</a:t>
            </a:r>
            <a:endParaRPr sz="12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468994" y="5966459"/>
            <a:ext cx="4826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电话线</a:t>
            </a:r>
            <a:endParaRPr sz="12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9557384" y="5966459"/>
            <a:ext cx="4826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宽带线</a:t>
            </a:r>
            <a:endParaRPr sz="12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600690" y="5966459"/>
            <a:ext cx="635000" cy="196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CN" sz="12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网络监控</a:t>
            </a:r>
            <a:endParaRPr sz="12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0" name="矩形 59"/>
          <p:cNvSpPr/>
          <p:nvPr userDrawn="1">
            <p:custDataLst>
              <p:tags r:id="rId11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5860" y="5091684"/>
            <a:ext cx="3749040" cy="106680"/>
          </a:xfrm>
          <a:custGeom>
            <a:avLst/>
            <a:gdLst/>
            <a:ahLst/>
            <a:cxnLst/>
            <a:rect l="l" t="t" r="r" b="b"/>
            <a:pathLst>
              <a:path w="3749040" h="106679">
                <a:moveTo>
                  <a:pt x="3749040" y="106679"/>
                </a:moveTo>
                <a:lnTo>
                  <a:pt x="0" y="106679"/>
                </a:lnTo>
                <a:lnTo>
                  <a:pt x="0" y="0"/>
                </a:lnTo>
                <a:lnTo>
                  <a:pt x="3749040" y="0"/>
                </a:lnTo>
                <a:lnTo>
                  <a:pt x="3749040" y="106679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02663" y="2696159"/>
            <a:ext cx="300355" cy="2356485"/>
            <a:chOff x="1502663" y="2696159"/>
            <a:chExt cx="300355" cy="2356485"/>
          </a:xfrm>
        </p:grpSpPr>
        <p:sp>
          <p:nvSpPr>
            <p:cNvPr id="4" name="object 4"/>
            <p:cNvSpPr/>
            <p:nvPr/>
          </p:nvSpPr>
          <p:spPr>
            <a:xfrm>
              <a:off x="1606803" y="2696159"/>
              <a:ext cx="76200" cy="2341880"/>
            </a:xfrm>
            <a:custGeom>
              <a:avLst/>
              <a:gdLst/>
              <a:ahLst/>
              <a:cxnLst/>
              <a:rect l="l" t="t" r="r" b="b"/>
              <a:pathLst>
                <a:path w="76200" h="2341879">
                  <a:moveTo>
                    <a:pt x="31877" y="74939"/>
                  </a:moveTo>
                  <a:lnTo>
                    <a:pt x="23397" y="73260"/>
                  </a:lnTo>
                  <a:lnTo>
                    <a:pt x="11256" y="65139"/>
                  </a:lnTo>
                  <a:lnTo>
                    <a:pt x="3047" y="53059"/>
                  </a:lnTo>
                  <a:lnTo>
                    <a:pt x="0" y="38239"/>
                  </a:lnTo>
                  <a:lnTo>
                    <a:pt x="2941" y="23397"/>
                  </a:lnTo>
                  <a:lnTo>
                    <a:pt x="11066" y="11256"/>
                  </a:lnTo>
                  <a:lnTo>
                    <a:pt x="23151" y="3047"/>
                  </a:lnTo>
                  <a:lnTo>
                    <a:pt x="37972" y="0"/>
                  </a:lnTo>
                  <a:lnTo>
                    <a:pt x="52813" y="2947"/>
                  </a:lnTo>
                  <a:lnTo>
                    <a:pt x="64949" y="11071"/>
                  </a:lnTo>
                  <a:lnTo>
                    <a:pt x="73154" y="23152"/>
                  </a:lnTo>
                  <a:lnTo>
                    <a:pt x="76200" y="37973"/>
                  </a:lnTo>
                  <a:lnTo>
                    <a:pt x="75178" y="43129"/>
                  </a:lnTo>
                  <a:lnTo>
                    <a:pt x="44462" y="43129"/>
                  </a:lnTo>
                  <a:lnTo>
                    <a:pt x="31762" y="43167"/>
                  </a:lnTo>
                  <a:lnTo>
                    <a:pt x="31813" y="55867"/>
                  </a:lnTo>
                  <a:lnTo>
                    <a:pt x="71215" y="55867"/>
                  </a:lnTo>
                  <a:lnTo>
                    <a:pt x="65135" y="64954"/>
                  </a:lnTo>
                  <a:lnTo>
                    <a:pt x="59871" y="68529"/>
                  </a:lnTo>
                  <a:lnTo>
                    <a:pt x="44551" y="68529"/>
                  </a:lnTo>
                  <a:lnTo>
                    <a:pt x="31851" y="68567"/>
                  </a:lnTo>
                  <a:lnTo>
                    <a:pt x="31877" y="74939"/>
                  </a:lnTo>
                  <a:close/>
                </a:path>
                <a:path w="76200" h="2341879">
                  <a:moveTo>
                    <a:pt x="31813" y="55867"/>
                  </a:moveTo>
                  <a:lnTo>
                    <a:pt x="31762" y="43167"/>
                  </a:lnTo>
                  <a:lnTo>
                    <a:pt x="44462" y="43129"/>
                  </a:lnTo>
                  <a:lnTo>
                    <a:pt x="44513" y="55829"/>
                  </a:lnTo>
                  <a:lnTo>
                    <a:pt x="31813" y="55867"/>
                  </a:lnTo>
                  <a:close/>
                </a:path>
                <a:path w="76200" h="2341879">
                  <a:moveTo>
                    <a:pt x="71215" y="55867"/>
                  </a:moveTo>
                  <a:lnTo>
                    <a:pt x="31813" y="55867"/>
                  </a:lnTo>
                  <a:lnTo>
                    <a:pt x="44513" y="55829"/>
                  </a:lnTo>
                  <a:lnTo>
                    <a:pt x="44462" y="43129"/>
                  </a:lnTo>
                  <a:lnTo>
                    <a:pt x="75178" y="43129"/>
                  </a:lnTo>
                  <a:lnTo>
                    <a:pt x="73258" y="52814"/>
                  </a:lnTo>
                  <a:lnTo>
                    <a:pt x="71215" y="55867"/>
                  </a:lnTo>
                  <a:close/>
                </a:path>
                <a:path w="76200" h="2341879">
                  <a:moveTo>
                    <a:pt x="38239" y="76200"/>
                  </a:moveTo>
                  <a:lnTo>
                    <a:pt x="31877" y="74939"/>
                  </a:lnTo>
                  <a:lnTo>
                    <a:pt x="31851" y="68567"/>
                  </a:lnTo>
                  <a:lnTo>
                    <a:pt x="44551" y="68529"/>
                  </a:lnTo>
                  <a:lnTo>
                    <a:pt x="44577" y="74899"/>
                  </a:lnTo>
                  <a:lnTo>
                    <a:pt x="38239" y="76200"/>
                  </a:lnTo>
                  <a:close/>
                </a:path>
                <a:path w="76200" h="2341879">
                  <a:moveTo>
                    <a:pt x="44577" y="74899"/>
                  </a:moveTo>
                  <a:lnTo>
                    <a:pt x="44551" y="68529"/>
                  </a:lnTo>
                  <a:lnTo>
                    <a:pt x="59871" y="68529"/>
                  </a:lnTo>
                  <a:lnTo>
                    <a:pt x="53054" y="73159"/>
                  </a:lnTo>
                  <a:lnTo>
                    <a:pt x="44577" y="74899"/>
                  </a:lnTo>
                  <a:close/>
                </a:path>
                <a:path w="76200" h="2341879">
                  <a:moveTo>
                    <a:pt x="44582" y="76200"/>
                  </a:moveTo>
                  <a:lnTo>
                    <a:pt x="38239" y="76200"/>
                  </a:lnTo>
                  <a:lnTo>
                    <a:pt x="44577" y="74899"/>
                  </a:lnTo>
                  <a:lnTo>
                    <a:pt x="44582" y="76200"/>
                  </a:lnTo>
                  <a:close/>
                </a:path>
                <a:path w="76200" h="2341879">
                  <a:moveTo>
                    <a:pt x="31902" y="81267"/>
                  </a:moveTo>
                  <a:lnTo>
                    <a:pt x="31877" y="74939"/>
                  </a:lnTo>
                  <a:lnTo>
                    <a:pt x="38239" y="76200"/>
                  </a:lnTo>
                  <a:lnTo>
                    <a:pt x="44582" y="76200"/>
                  </a:lnTo>
                  <a:lnTo>
                    <a:pt x="44602" y="81229"/>
                  </a:lnTo>
                  <a:lnTo>
                    <a:pt x="31902" y="81267"/>
                  </a:lnTo>
                  <a:close/>
                </a:path>
                <a:path w="76200" h="2341879">
                  <a:moveTo>
                    <a:pt x="39751" y="2341854"/>
                  </a:moveTo>
                  <a:lnTo>
                    <a:pt x="39712" y="2329154"/>
                  </a:lnTo>
                  <a:lnTo>
                    <a:pt x="52412" y="2329116"/>
                  </a:lnTo>
                  <a:lnTo>
                    <a:pt x="52451" y="2341816"/>
                  </a:lnTo>
                  <a:lnTo>
                    <a:pt x="39751" y="2341854"/>
                  </a:lnTo>
                  <a:close/>
                </a:path>
                <a:path w="76200" h="2341879">
                  <a:moveTo>
                    <a:pt x="39662" y="2316454"/>
                  </a:moveTo>
                  <a:lnTo>
                    <a:pt x="39623" y="2303754"/>
                  </a:lnTo>
                  <a:lnTo>
                    <a:pt x="52323" y="2303716"/>
                  </a:lnTo>
                  <a:lnTo>
                    <a:pt x="52362" y="2316416"/>
                  </a:lnTo>
                  <a:lnTo>
                    <a:pt x="39662" y="2316454"/>
                  </a:lnTo>
                  <a:close/>
                </a:path>
                <a:path w="76200" h="2341879">
                  <a:moveTo>
                    <a:pt x="39573" y="2291054"/>
                  </a:moveTo>
                  <a:lnTo>
                    <a:pt x="39535" y="2278354"/>
                  </a:lnTo>
                  <a:lnTo>
                    <a:pt x="52235" y="2278316"/>
                  </a:lnTo>
                  <a:lnTo>
                    <a:pt x="52273" y="2291016"/>
                  </a:lnTo>
                  <a:lnTo>
                    <a:pt x="39573" y="2291054"/>
                  </a:lnTo>
                  <a:close/>
                </a:path>
                <a:path w="76200" h="2341879">
                  <a:moveTo>
                    <a:pt x="39484" y="2265654"/>
                  </a:moveTo>
                  <a:lnTo>
                    <a:pt x="39446" y="2252954"/>
                  </a:lnTo>
                  <a:lnTo>
                    <a:pt x="52146" y="2252916"/>
                  </a:lnTo>
                  <a:lnTo>
                    <a:pt x="52184" y="2265616"/>
                  </a:lnTo>
                  <a:lnTo>
                    <a:pt x="39484" y="2265654"/>
                  </a:lnTo>
                  <a:close/>
                </a:path>
                <a:path w="76200" h="2341879">
                  <a:moveTo>
                    <a:pt x="39395" y="2240254"/>
                  </a:moveTo>
                  <a:lnTo>
                    <a:pt x="39357" y="2227554"/>
                  </a:lnTo>
                  <a:lnTo>
                    <a:pt x="52057" y="2227516"/>
                  </a:lnTo>
                  <a:lnTo>
                    <a:pt x="52095" y="2240216"/>
                  </a:lnTo>
                  <a:lnTo>
                    <a:pt x="39395" y="2240254"/>
                  </a:lnTo>
                  <a:close/>
                </a:path>
                <a:path w="76200" h="2341879">
                  <a:moveTo>
                    <a:pt x="39306" y="2214854"/>
                  </a:moveTo>
                  <a:lnTo>
                    <a:pt x="39268" y="2202154"/>
                  </a:lnTo>
                  <a:lnTo>
                    <a:pt x="51968" y="2202116"/>
                  </a:lnTo>
                  <a:lnTo>
                    <a:pt x="52006" y="2214816"/>
                  </a:lnTo>
                  <a:lnTo>
                    <a:pt x="39306" y="2214854"/>
                  </a:lnTo>
                  <a:close/>
                </a:path>
                <a:path w="76200" h="2341879">
                  <a:moveTo>
                    <a:pt x="39230" y="2189454"/>
                  </a:moveTo>
                  <a:lnTo>
                    <a:pt x="39179" y="2176754"/>
                  </a:lnTo>
                  <a:lnTo>
                    <a:pt x="51879" y="2176716"/>
                  </a:lnTo>
                  <a:lnTo>
                    <a:pt x="51930" y="2189416"/>
                  </a:lnTo>
                  <a:lnTo>
                    <a:pt x="39230" y="2189454"/>
                  </a:lnTo>
                  <a:close/>
                </a:path>
                <a:path w="76200" h="2341879">
                  <a:moveTo>
                    <a:pt x="39141" y="2164054"/>
                  </a:moveTo>
                  <a:lnTo>
                    <a:pt x="39090" y="2151354"/>
                  </a:lnTo>
                  <a:lnTo>
                    <a:pt x="51790" y="2151316"/>
                  </a:lnTo>
                  <a:lnTo>
                    <a:pt x="51841" y="2164016"/>
                  </a:lnTo>
                  <a:lnTo>
                    <a:pt x="39141" y="2164054"/>
                  </a:lnTo>
                  <a:close/>
                </a:path>
                <a:path w="76200" h="2341879">
                  <a:moveTo>
                    <a:pt x="39052" y="2138654"/>
                  </a:moveTo>
                  <a:lnTo>
                    <a:pt x="39001" y="2125954"/>
                  </a:lnTo>
                  <a:lnTo>
                    <a:pt x="51701" y="2125916"/>
                  </a:lnTo>
                  <a:lnTo>
                    <a:pt x="51752" y="2138616"/>
                  </a:lnTo>
                  <a:lnTo>
                    <a:pt x="39052" y="2138654"/>
                  </a:lnTo>
                  <a:close/>
                </a:path>
                <a:path w="76200" h="2341879">
                  <a:moveTo>
                    <a:pt x="38963" y="2113254"/>
                  </a:moveTo>
                  <a:lnTo>
                    <a:pt x="38912" y="2100554"/>
                  </a:lnTo>
                  <a:lnTo>
                    <a:pt x="51612" y="2100516"/>
                  </a:lnTo>
                  <a:lnTo>
                    <a:pt x="51663" y="2113216"/>
                  </a:lnTo>
                  <a:lnTo>
                    <a:pt x="38963" y="2113254"/>
                  </a:lnTo>
                  <a:close/>
                </a:path>
                <a:path w="76200" h="2341879">
                  <a:moveTo>
                    <a:pt x="38874" y="2087854"/>
                  </a:moveTo>
                  <a:lnTo>
                    <a:pt x="38823" y="2075154"/>
                  </a:lnTo>
                  <a:lnTo>
                    <a:pt x="51523" y="2075116"/>
                  </a:lnTo>
                  <a:lnTo>
                    <a:pt x="51574" y="2087816"/>
                  </a:lnTo>
                  <a:lnTo>
                    <a:pt x="38874" y="2087854"/>
                  </a:lnTo>
                  <a:close/>
                </a:path>
                <a:path w="76200" h="2341879">
                  <a:moveTo>
                    <a:pt x="38785" y="2062454"/>
                  </a:moveTo>
                  <a:lnTo>
                    <a:pt x="38734" y="2049754"/>
                  </a:lnTo>
                  <a:lnTo>
                    <a:pt x="51434" y="2049716"/>
                  </a:lnTo>
                  <a:lnTo>
                    <a:pt x="51485" y="2062416"/>
                  </a:lnTo>
                  <a:lnTo>
                    <a:pt x="38785" y="2062454"/>
                  </a:lnTo>
                  <a:close/>
                </a:path>
                <a:path w="76200" h="2341879">
                  <a:moveTo>
                    <a:pt x="38696" y="2037067"/>
                  </a:moveTo>
                  <a:lnTo>
                    <a:pt x="38646" y="2024367"/>
                  </a:lnTo>
                  <a:lnTo>
                    <a:pt x="51346" y="2024316"/>
                  </a:lnTo>
                  <a:lnTo>
                    <a:pt x="51396" y="2037016"/>
                  </a:lnTo>
                  <a:lnTo>
                    <a:pt x="38696" y="2037067"/>
                  </a:lnTo>
                  <a:close/>
                </a:path>
                <a:path w="76200" h="2341879">
                  <a:moveTo>
                    <a:pt x="38608" y="2011667"/>
                  </a:moveTo>
                  <a:lnTo>
                    <a:pt x="38557" y="1998967"/>
                  </a:lnTo>
                  <a:lnTo>
                    <a:pt x="51257" y="1998916"/>
                  </a:lnTo>
                  <a:lnTo>
                    <a:pt x="51308" y="2011616"/>
                  </a:lnTo>
                  <a:lnTo>
                    <a:pt x="38608" y="2011667"/>
                  </a:lnTo>
                  <a:close/>
                </a:path>
                <a:path w="76200" h="2341879">
                  <a:moveTo>
                    <a:pt x="38519" y="1986267"/>
                  </a:moveTo>
                  <a:lnTo>
                    <a:pt x="38468" y="1973567"/>
                  </a:lnTo>
                  <a:lnTo>
                    <a:pt x="51168" y="1973516"/>
                  </a:lnTo>
                  <a:lnTo>
                    <a:pt x="51219" y="1986216"/>
                  </a:lnTo>
                  <a:lnTo>
                    <a:pt x="38519" y="1986267"/>
                  </a:lnTo>
                  <a:close/>
                </a:path>
                <a:path w="76200" h="2341879">
                  <a:moveTo>
                    <a:pt x="38430" y="1960867"/>
                  </a:moveTo>
                  <a:lnTo>
                    <a:pt x="38392" y="1948167"/>
                  </a:lnTo>
                  <a:lnTo>
                    <a:pt x="51092" y="1948116"/>
                  </a:lnTo>
                  <a:lnTo>
                    <a:pt x="51130" y="1960816"/>
                  </a:lnTo>
                  <a:lnTo>
                    <a:pt x="38430" y="1960867"/>
                  </a:lnTo>
                  <a:close/>
                </a:path>
                <a:path w="76200" h="2341879">
                  <a:moveTo>
                    <a:pt x="38341" y="1935467"/>
                  </a:moveTo>
                  <a:lnTo>
                    <a:pt x="38303" y="1922767"/>
                  </a:lnTo>
                  <a:lnTo>
                    <a:pt x="51003" y="1922716"/>
                  </a:lnTo>
                  <a:lnTo>
                    <a:pt x="51041" y="1935416"/>
                  </a:lnTo>
                  <a:lnTo>
                    <a:pt x="38341" y="1935467"/>
                  </a:lnTo>
                  <a:close/>
                </a:path>
                <a:path w="76200" h="2341879">
                  <a:moveTo>
                    <a:pt x="38252" y="1910067"/>
                  </a:moveTo>
                  <a:lnTo>
                    <a:pt x="38214" y="1897367"/>
                  </a:lnTo>
                  <a:lnTo>
                    <a:pt x="50914" y="1897316"/>
                  </a:lnTo>
                  <a:lnTo>
                    <a:pt x="50952" y="1910016"/>
                  </a:lnTo>
                  <a:lnTo>
                    <a:pt x="38252" y="1910067"/>
                  </a:lnTo>
                  <a:close/>
                </a:path>
                <a:path w="76200" h="2341879">
                  <a:moveTo>
                    <a:pt x="38163" y="1884667"/>
                  </a:moveTo>
                  <a:lnTo>
                    <a:pt x="38125" y="1871967"/>
                  </a:lnTo>
                  <a:lnTo>
                    <a:pt x="50825" y="1871916"/>
                  </a:lnTo>
                  <a:lnTo>
                    <a:pt x="50863" y="1884616"/>
                  </a:lnTo>
                  <a:lnTo>
                    <a:pt x="38163" y="1884667"/>
                  </a:lnTo>
                  <a:close/>
                </a:path>
                <a:path w="76200" h="2341879">
                  <a:moveTo>
                    <a:pt x="38074" y="1859267"/>
                  </a:moveTo>
                  <a:lnTo>
                    <a:pt x="38036" y="1846567"/>
                  </a:lnTo>
                  <a:lnTo>
                    <a:pt x="50736" y="1846516"/>
                  </a:lnTo>
                  <a:lnTo>
                    <a:pt x="50774" y="1859216"/>
                  </a:lnTo>
                  <a:lnTo>
                    <a:pt x="38074" y="1859267"/>
                  </a:lnTo>
                  <a:close/>
                </a:path>
                <a:path w="76200" h="2341879">
                  <a:moveTo>
                    <a:pt x="37985" y="1833867"/>
                  </a:moveTo>
                  <a:lnTo>
                    <a:pt x="37947" y="1821167"/>
                  </a:lnTo>
                  <a:lnTo>
                    <a:pt x="50647" y="1821116"/>
                  </a:lnTo>
                  <a:lnTo>
                    <a:pt x="50685" y="1833816"/>
                  </a:lnTo>
                  <a:lnTo>
                    <a:pt x="37985" y="1833867"/>
                  </a:lnTo>
                  <a:close/>
                </a:path>
                <a:path w="76200" h="2341879">
                  <a:moveTo>
                    <a:pt x="37896" y="1808467"/>
                  </a:moveTo>
                  <a:lnTo>
                    <a:pt x="37858" y="1795767"/>
                  </a:lnTo>
                  <a:lnTo>
                    <a:pt x="50558" y="1795716"/>
                  </a:lnTo>
                  <a:lnTo>
                    <a:pt x="50596" y="1808416"/>
                  </a:lnTo>
                  <a:lnTo>
                    <a:pt x="37896" y="1808467"/>
                  </a:lnTo>
                  <a:close/>
                </a:path>
                <a:path w="76200" h="2341879">
                  <a:moveTo>
                    <a:pt x="37807" y="1783067"/>
                  </a:moveTo>
                  <a:lnTo>
                    <a:pt x="37769" y="1770367"/>
                  </a:lnTo>
                  <a:lnTo>
                    <a:pt x="50469" y="1770316"/>
                  </a:lnTo>
                  <a:lnTo>
                    <a:pt x="50507" y="1783016"/>
                  </a:lnTo>
                  <a:lnTo>
                    <a:pt x="37807" y="1783067"/>
                  </a:lnTo>
                  <a:close/>
                </a:path>
                <a:path w="76200" h="2341879">
                  <a:moveTo>
                    <a:pt x="37719" y="1757667"/>
                  </a:moveTo>
                  <a:lnTo>
                    <a:pt x="37680" y="1744967"/>
                  </a:lnTo>
                  <a:lnTo>
                    <a:pt x="50380" y="1744916"/>
                  </a:lnTo>
                  <a:lnTo>
                    <a:pt x="50419" y="1757616"/>
                  </a:lnTo>
                  <a:lnTo>
                    <a:pt x="37719" y="1757667"/>
                  </a:lnTo>
                  <a:close/>
                </a:path>
                <a:path w="76200" h="2341879">
                  <a:moveTo>
                    <a:pt x="37630" y="1732267"/>
                  </a:moveTo>
                  <a:lnTo>
                    <a:pt x="37591" y="1719567"/>
                  </a:lnTo>
                  <a:lnTo>
                    <a:pt x="50291" y="1719516"/>
                  </a:lnTo>
                  <a:lnTo>
                    <a:pt x="50330" y="1732216"/>
                  </a:lnTo>
                  <a:lnTo>
                    <a:pt x="37630" y="1732267"/>
                  </a:lnTo>
                  <a:close/>
                </a:path>
                <a:path w="76200" h="2341879">
                  <a:moveTo>
                    <a:pt x="37553" y="1706867"/>
                  </a:moveTo>
                  <a:lnTo>
                    <a:pt x="37503" y="1694167"/>
                  </a:lnTo>
                  <a:lnTo>
                    <a:pt x="50203" y="1694116"/>
                  </a:lnTo>
                  <a:lnTo>
                    <a:pt x="50253" y="1706816"/>
                  </a:lnTo>
                  <a:lnTo>
                    <a:pt x="37553" y="1706867"/>
                  </a:lnTo>
                  <a:close/>
                </a:path>
                <a:path w="76200" h="2341879">
                  <a:moveTo>
                    <a:pt x="37465" y="1681467"/>
                  </a:moveTo>
                  <a:lnTo>
                    <a:pt x="37414" y="1668767"/>
                  </a:lnTo>
                  <a:lnTo>
                    <a:pt x="50114" y="1668716"/>
                  </a:lnTo>
                  <a:lnTo>
                    <a:pt x="50165" y="1681416"/>
                  </a:lnTo>
                  <a:lnTo>
                    <a:pt x="37465" y="1681467"/>
                  </a:lnTo>
                  <a:close/>
                </a:path>
                <a:path w="76200" h="2341879">
                  <a:moveTo>
                    <a:pt x="37376" y="1656067"/>
                  </a:moveTo>
                  <a:lnTo>
                    <a:pt x="37325" y="1643367"/>
                  </a:lnTo>
                  <a:lnTo>
                    <a:pt x="50025" y="1643316"/>
                  </a:lnTo>
                  <a:lnTo>
                    <a:pt x="50076" y="1656016"/>
                  </a:lnTo>
                  <a:lnTo>
                    <a:pt x="37376" y="1656067"/>
                  </a:lnTo>
                  <a:close/>
                </a:path>
                <a:path w="76200" h="2341879">
                  <a:moveTo>
                    <a:pt x="37287" y="1630667"/>
                  </a:moveTo>
                  <a:lnTo>
                    <a:pt x="37236" y="1617967"/>
                  </a:lnTo>
                  <a:lnTo>
                    <a:pt x="49936" y="1617916"/>
                  </a:lnTo>
                  <a:lnTo>
                    <a:pt x="49987" y="1630616"/>
                  </a:lnTo>
                  <a:lnTo>
                    <a:pt x="37287" y="1630667"/>
                  </a:lnTo>
                  <a:close/>
                </a:path>
                <a:path w="76200" h="2341879">
                  <a:moveTo>
                    <a:pt x="37198" y="1605267"/>
                  </a:moveTo>
                  <a:lnTo>
                    <a:pt x="37147" y="1592567"/>
                  </a:lnTo>
                  <a:lnTo>
                    <a:pt x="49847" y="1592516"/>
                  </a:lnTo>
                  <a:lnTo>
                    <a:pt x="49898" y="1605216"/>
                  </a:lnTo>
                  <a:lnTo>
                    <a:pt x="37198" y="1605267"/>
                  </a:lnTo>
                  <a:close/>
                </a:path>
                <a:path w="76200" h="2341879">
                  <a:moveTo>
                    <a:pt x="37109" y="1579867"/>
                  </a:moveTo>
                  <a:lnTo>
                    <a:pt x="37058" y="1567167"/>
                  </a:lnTo>
                  <a:lnTo>
                    <a:pt x="49758" y="1567116"/>
                  </a:lnTo>
                  <a:lnTo>
                    <a:pt x="49809" y="1579816"/>
                  </a:lnTo>
                  <a:lnTo>
                    <a:pt x="37109" y="1579867"/>
                  </a:lnTo>
                  <a:close/>
                </a:path>
                <a:path w="76200" h="2341879">
                  <a:moveTo>
                    <a:pt x="37020" y="1554467"/>
                  </a:moveTo>
                  <a:lnTo>
                    <a:pt x="36969" y="1541767"/>
                  </a:lnTo>
                  <a:lnTo>
                    <a:pt x="49669" y="1541716"/>
                  </a:lnTo>
                  <a:lnTo>
                    <a:pt x="49720" y="1554416"/>
                  </a:lnTo>
                  <a:lnTo>
                    <a:pt x="37020" y="1554467"/>
                  </a:lnTo>
                  <a:close/>
                </a:path>
                <a:path w="76200" h="2341879">
                  <a:moveTo>
                    <a:pt x="36931" y="1529067"/>
                  </a:moveTo>
                  <a:lnTo>
                    <a:pt x="36880" y="1516367"/>
                  </a:lnTo>
                  <a:lnTo>
                    <a:pt x="49580" y="1516316"/>
                  </a:lnTo>
                  <a:lnTo>
                    <a:pt x="49631" y="1529016"/>
                  </a:lnTo>
                  <a:lnTo>
                    <a:pt x="36931" y="1529067"/>
                  </a:lnTo>
                  <a:close/>
                </a:path>
                <a:path w="76200" h="2341879">
                  <a:moveTo>
                    <a:pt x="36842" y="1503667"/>
                  </a:moveTo>
                  <a:lnTo>
                    <a:pt x="36791" y="1490967"/>
                  </a:lnTo>
                  <a:lnTo>
                    <a:pt x="49491" y="1490916"/>
                  </a:lnTo>
                  <a:lnTo>
                    <a:pt x="49542" y="1503616"/>
                  </a:lnTo>
                  <a:lnTo>
                    <a:pt x="36842" y="1503667"/>
                  </a:lnTo>
                  <a:close/>
                </a:path>
                <a:path w="76200" h="2341879">
                  <a:moveTo>
                    <a:pt x="36753" y="1478267"/>
                  </a:moveTo>
                  <a:lnTo>
                    <a:pt x="36715" y="1465567"/>
                  </a:lnTo>
                  <a:lnTo>
                    <a:pt x="49415" y="1465516"/>
                  </a:lnTo>
                  <a:lnTo>
                    <a:pt x="49453" y="1478216"/>
                  </a:lnTo>
                  <a:lnTo>
                    <a:pt x="36753" y="1478267"/>
                  </a:lnTo>
                  <a:close/>
                </a:path>
                <a:path w="76200" h="2341879">
                  <a:moveTo>
                    <a:pt x="36664" y="1452867"/>
                  </a:moveTo>
                  <a:lnTo>
                    <a:pt x="36626" y="1440167"/>
                  </a:lnTo>
                  <a:lnTo>
                    <a:pt x="49326" y="1440116"/>
                  </a:lnTo>
                  <a:lnTo>
                    <a:pt x="49364" y="1452816"/>
                  </a:lnTo>
                  <a:lnTo>
                    <a:pt x="36664" y="1452867"/>
                  </a:lnTo>
                  <a:close/>
                </a:path>
                <a:path w="76200" h="2341879">
                  <a:moveTo>
                    <a:pt x="36576" y="1427467"/>
                  </a:moveTo>
                  <a:lnTo>
                    <a:pt x="36537" y="1414767"/>
                  </a:lnTo>
                  <a:lnTo>
                    <a:pt x="49237" y="1414716"/>
                  </a:lnTo>
                  <a:lnTo>
                    <a:pt x="49276" y="1427416"/>
                  </a:lnTo>
                  <a:lnTo>
                    <a:pt x="36576" y="1427467"/>
                  </a:lnTo>
                  <a:close/>
                </a:path>
                <a:path w="76200" h="2341879">
                  <a:moveTo>
                    <a:pt x="36487" y="1402067"/>
                  </a:moveTo>
                  <a:lnTo>
                    <a:pt x="36448" y="1389367"/>
                  </a:lnTo>
                  <a:lnTo>
                    <a:pt x="49148" y="1389316"/>
                  </a:lnTo>
                  <a:lnTo>
                    <a:pt x="49187" y="1402016"/>
                  </a:lnTo>
                  <a:lnTo>
                    <a:pt x="36487" y="1402067"/>
                  </a:lnTo>
                  <a:close/>
                </a:path>
                <a:path w="76200" h="2341879">
                  <a:moveTo>
                    <a:pt x="36398" y="1376667"/>
                  </a:moveTo>
                  <a:lnTo>
                    <a:pt x="36360" y="1363967"/>
                  </a:lnTo>
                  <a:lnTo>
                    <a:pt x="49060" y="1363916"/>
                  </a:lnTo>
                  <a:lnTo>
                    <a:pt x="49098" y="1376616"/>
                  </a:lnTo>
                  <a:lnTo>
                    <a:pt x="36398" y="1376667"/>
                  </a:lnTo>
                  <a:close/>
                </a:path>
                <a:path w="76200" h="2341879">
                  <a:moveTo>
                    <a:pt x="36309" y="1351267"/>
                  </a:moveTo>
                  <a:lnTo>
                    <a:pt x="36271" y="1338567"/>
                  </a:lnTo>
                  <a:lnTo>
                    <a:pt x="48971" y="1338516"/>
                  </a:lnTo>
                  <a:lnTo>
                    <a:pt x="49009" y="1351216"/>
                  </a:lnTo>
                  <a:lnTo>
                    <a:pt x="36309" y="1351267"/>
                  </a:lnTo>
                  <a:close/>
                </a:path>
                <a:path w="76200" h="2341879">
                  <a:moveTo>
                    <a:pt x="36220" y="1325867"/>
                  </a:moveTo>
                  <a:lnTo>
                    <a:pt x="36182" y="1313167"/>
                  </a:lnTo>
                  <a:lnTo>
                    <a:pt x="48882" y="1313116"/>
                  </a:lnTo>
                  <a:lnTo>
                    <a:pt x="48920" y="1325816"/>
                  </a:lnTo>
                  <a:lnTo>
                    <a:pt x="36220" y="1325867"/>
                  </a:lnTo>
                  <a:close/>
                </a:path>
                <a:path w="76200" h="2341879">
                  <a:moveTo>
                    <a:pt x="36131" y="1300467"/>
                  </a:moveTo>
                  <a:lnTo>
                    <a:pt x="36093" y="1287767"/>
                  </a:lnTo>
                  <a:lnTo>
                    <a:pt x="48793" y="1287716"/>
                  </a:lnTo>
                  <a:lnTo>
                    <a:pt x="48831" y="1300416"/>
                  </a:lnTo>
                  <a:lnTo>
                    <a:pt x="36131" y="1300467"/>
                  </a:lnTo>
                  <a:close/>
                </a:path>
                <a:path w="76200" h="2341879">
                  <a:moveTo>
                    <a:pt x="36042" y="1275067"/>
                  </a:moveTo>
                  <a:lnTo>
                    <a:pt x="36004" y="1262367"/>
                  </a:lnTo>
                  <a:lnTo>
                    <a:pt x="48704" y="1262316"/>
                  </a:lnTo>
                  <a:lnTo>
                    <a:pt x="48742" y="1275016"/>
                  </a:lnTo>
                  <a:lnTo>
                    <a:pt x="36042" y="1275067"/>
                  </a:lnTo>
                  <a:close/>
                </a:path>
                <a:path w="76200" h="2341879">
                  <a:moveTo>
                    <a:pt x="35953" y="1249667"/>
                  </a:moveTo>
                  <a:lnTo>
                    <a:pt x="35915" y="1236967"/>
                  </a:lnTo>
                  <a:lnTo>
                    <a:pt x="48615" y="1236916"/>
                  </a:lnTo>
                  <a:lnTo>
                    <a:pt x="48653" y="1249616"/>
                  </a:lnTo>
                  <a:lnTo>
                    <a:pt x="35953" y="1249667"/>
                  </a:lnTo>
                  <a:close/>
                </a:path>
                <a:path w="76200" h="2341879">
                  <a:moveTo>
                    <a:pt x="35877" y="1224267"/>
                  </a:moveTo>
                  <a:lnTo>
                    <a:pt x="35826" y="1211567"/>
                  </a:lnTo>
                  <a:lnTo>
                    <a:pt x="48526" y="1211516"/>
                  </a:lnTo>
                  <a:lnTo>
                    <a:pt x="48577" y="1224216"/>
                  </a:lnTo>
                  <a:lnTo>
                    <a:pt x="35877" y="1224267"/>
                  </a:lnTo>
                  <a:close/>
                </a:path>
                <a:path w="76200" h="2341879">
                  <a:moveTo>
                    <a:pt x="35788" y="1198867"/>
                  </a:moveTo>
                  <a:lnTo>
                    <a:pt x="35737" y="1186167"/>
                  </a:lnTo>
                  <a:lnTo>
                    <a:pt x="48437" y="1186116"/>
                  </a:lnTo>
                  <a:lnTo>
                    <a:pt x="48488" y="1198816"/>
                  </a:lnTo>
                  <a:lnTo>
                    <a:pt x="35788" y="1198867"/>
                  </a:lnTo>
                  <a:close/>
                </a:path>
                <a:path w="76200" h="2341879">
                  <a:moveTo>
                    <a:pt x="35699" y="1173467"/>
                  </a:moveTo>
                  <a:lnTo>
                    <a:pt x="35648" y="1160767"/>
                  </a:lnTo>
                  <a:lnTo>
                    <a:pt x="48348" y="1160716"/>
                  </a:lnTo>
                  <a:lnTo>
                    <a:pt x="48399" y="1173416"/>
                  </a:lnTo>
                  <a:lnTo>
                    <a:pt x="35699" y="1173467"/>
                  </a:lnTo>
                  <a:close/>
                </a:path>
                <a:path w="76200" h="2341879">
                  <a:moveTo>
                    <a:pt x="35610" y="1148067"/>
                  </a:moveTo>
                  <a:lnTo>
                    <a:pt x="35559" y="1135367"/>
                  </a:lnTo>
                  <a:lnTo>
                    <a:pt x="48259" y="1135316"/>
                  </a:lnTo>
                  <a:lnTo>
                    <a:pt x="48310" y="1148016"/>
                  </a:lnTo>
                  <a:lnTo>
                    <a:pt x="35610" y="1148067"/>
                  </a:lnTo>
                  <a:close/>
                </a:path>
                <a:path w="76200" h="2341879">
                  <a:moveTo>
                    <a:pt x="35521" y="1122667"/>
                  </a:moveTo>
                  <a:lnTo>
                    <a:pt x="35471" y="1109967"/>
                  </a:lnTo>
                  <a:lnTo>
                    <a:pt x="48171" y="1109916"/>
                  </a:lnTo>
                  <a:lnTo>
                    <a:pt x="48221" y="1122616"/>
                  </a:lnTo>
                  <a:lnTo>
                    <a:pt x="35521" y="1122667"/>
                  </a:lnTo>
                  <a:close/>
                </a:path>
                <a:path w="76200" h="2341879">
                  <a:moveTo>
                    <a:pt x="35433" y="1097267"/>
                  </a:moveTo>
                  <a:lnTo>
                    <a:pt x="35382" y="1084567"/>
                  </a:lnTo>
                  <a:lnTo>
                    <a:pt x="48082" y="1084516"/>
                  </a:lnTo>
                  <a:lnTo>
                    <a:pt x="48133" y="1097216"/>
                  </a:lnTo>
                  <a:lnTo>
                    <a:pt x="35433" y="1097267"/>
                  </a:lnTo>
                  <a:close/>
                </a:path>
                <a:path w="76200" h="2341879">
                  <a:moveTo>
                    <a:pt x="35344" y="1071867"/>
                  </a:moveTo>
                  <a:lnTo>
                    <a:pt x="35293" y="1059167"/>
                  </a:lnTo>
                  <a:lnTo>
                    <a:pt x="47993" y="1059116"/>
                  </a:lnTo>
                  <a:lnTo>
                    <a:pt x="48044" y="1071816"/>
                  </a:lnTo>
                  <a:lnTo>
                    <a:pt x="35344" y="1071867"/>
                  </a:lnTo>
                  <a:close/>
                </a:path>
                <a:path w="76200" h="2341879">
                  <a:moveTo>
                    <a:pt x="35255" y="1046467"/>
                  </a:moveTo>
                  <a:lnTo>
                    <a:pt x="35204" y="1033767"/>
                  </a:lnTo>
                  <a:lnTo>
                    <a:pt x="47904" y="1033729"/>
                  </a:lnTo>
                  <a:lnTo>
                    <a:pt x="47955" y="1046416"/>
                  </a:lnTo>
                  <a:lnTo>
                    <a:pt x="35255" y="1046467"/>
                  </a:lnTo>
                  <a:close/>
                </a:path>
                <a:path w="76200" h="2341879">
                  <a:moveTo>
                    <a:pt x="35166" y="1021067"/>
                  </a:moveTo>
                  <a:lnTo>
                    <a:pt x="35115" y="1008367"/>
                  </a:lnTo>
                  <a:lnTo>
                    <a:pt x="47815" y="1008329"/>
                  </a:lnTo>
                  <a:lnTo>
                    <a:pt x="47866" y="1021029"/>
                  </a:lnTo>
                  <a:lnTo>
                    <a:pt x="35166" y="1021067"/>
                  </a:lnTo>
                  <a:close/>
                </a:path>
                <a:path w="76200" h="2341879">
                  <a:moveTo>
                    <a:pt x="35077" y="995667"/>
                  </a:moveTo>
                  <a:lnTo>
                    <a:pt x="35039" y="982967"/>
                  </a:lnTo>
                  <a:lnTo>
                    <a:pt x="47739" y="982929"/>
                  </a:lnTo>
                  <a:lnTo>
                    <a:pt x="47777" y="995629"/>
                  </a:lnTo>
                  <a:lnTo>
                    <a:pt x="35077" y="995667"/>
                  </a:lnTo>
                  <a:close/>
                </a:path>
                <a:path w="76200" h="2341879">
                  <a:moveTo>
                    <a:pt x="34988" y="970267"/>
                  </a:moveTo>
                  <a:lnTo>
                    <a:pt x="34950" y="957567"/>
                  </a:lnTo>
                  <a:lnTo>
                    <a:pt x="47650" y="957529"/>
                  </a:lnTo>
                  <a:lnTo>
                    <a:pt x="47688" y="970229"/>
                  </a:lnTo>
                  <a:lnTo>
                    <a:pt x="34988" y="970267"/>
                  </a:lnTo>
                  <a:close/>
                </a:path>
                <a:path w="76200" h="2341879">
                  <a:moveTo>
                    <a:pt x="34899" y="944867"/>
                  </a:moveTo>
                  <a:lnTo>
                    <a:pt x="34861" y="932167"/>
                  </a:lnTo>
                  <a:lnTo>
                    <a:pt x="47561" y="932129"/>
                  </a:lnTo>
                  <a:lnTo>
                    <a:pt x="47599" y="944829"/>
                  </a:lnTo>
                  <a:lnTo>
                    <a:pt x="34899" y="944867"/>
                  </a:lnTo>
                  <a:close/>
                </a:path>
                <a:path w="76200" h="2341879">
                  <a:moveTo>
                    <a:pt x="34810" y="919467"/>
                  </a:moveTo>
                  <a:lnTo>
                    <a:pt x="34772" y="906767"/>
                  </a:lnTo>
                  <a:lnTo>
                    <a:pt x="47472" y="906729"/>
                  </a:lnTo>
                  <a:lnTo>
                    <a:pt x="47510" y="919429"/>
                  </a:lnTo>
                  <a:lnTo>
                    <a:pt x="34810" y="919467"/>
                  </a:lnTo>
                  <a:close/>
                </a:path>
                <a:path w="76200" h="2341879">
                  <a:moveTo>
                    <a:pt x="34721" y="894067"/>
                  </a:moveTo>
                  <a:lnTo>
                    <a:pt x="34683" y="881367"/>
                  </a:lnTo>
                  <a:lnTo>
                    <a:pt x="47383" y="881329"/>
                  </a:lnTo>
                  <a:lnTo>
                    <a:pt x="47421" y="894029"/>
                  </a:lnTo>
                  <a:lnTo>
                    <a:pt x="34721" y="894067"/>
                  </a:lnTo>
                  <a:close/>
                </a:path>
                <a:path w="76200" h="2341879">
                  <a:moveTo>
                    <a:pt x="34632" y="868667"/>
                  </a:moveTo>
                  <a:lnTo>
                    <a:pt x="34594" y="855967"/>
                  </a:lnTo>
                  <a:lnTo>
                    <a:pt x="47294" y="855929"/>
                  </a:lnTo>
                  <a:lnTo>
                    <a:pt x="47332" y="868629"/>
                  </a:lnTo>
                  <a:lnTo>
                    <a:pt x="34632" y="868667"/>
                  </a:lnTo>
                  <a:close/>
                </a:path>
                <a:path w="76200" h="2341879">
                  <a:moveTo>
                    <a:pt x="34544" y="843267"/>
                  </a:moveTo>
                  <a:lnTo>
                    <a:pt x="34505" y="830567"/>
                  </a:lnTo>
                  <a:lnTo>
                    <a:pt x="47205" y="830529"/>
                  </a:lnTo>
                  <a:lnTo>
                    <a:pt x="47244" y="843229"/>
                  </a:lnTo>
                  <a:lnTo>
                    <a:pt x="34544" y="843267"/>
                  </a:lnTo>
                  <a:close/>
                </a:path>
                <a:path w="76200" h="2341879">
                  <a:moveTo>
                    <a:pt x="34455" y="817867"/>
                  </a:moveTo>
                  <a:lnTo>
                    <a:pt x="34416" y="805167"/>
                  </a:lnTo>
                  <a:lnTo>
                    <a:pt x="47116" y="805129"/>
                  </a:lnTo>
                  <a:lnTo>
                    <a:pt x="47155" y="817829"/>
                  </a:lnTo>
                  <a:lnTo>
                    <a:pt x="34455" y="817867"/>
                  </a:lnTo>
                  <a:close/>
                </a:path>
                <a:path w="76200" h="2341879">
                  <a:moveTo>
                    <a:pt x="34366" y="792467"/>
                  </a:moveTo>
                  <a:lnTo>
                    <a:pt x="34328" y="779767"/>
                  </a:lnTo>
                  <a:lnTo>
                    <a:pt x="47028" y="779729"/>
                  </a:lnTo>
                  <a:lnTo>
                    <a:pt x="47066" y="792429"/>
                  </a:lnTo>
                  <a:lnTo>
                    <a:pt x="34366" y="792467"/>
                  </a:lnTo>
                  <a:close/>
                </a:path>
                <a:path w="76200" h="2341879">
                  <a:moveTo>
                    <a:pt x="34277" y="767067"/>
                  </a:moveTo>
                  <a:lnTo>
                    <a:pt x="34239" y="754367"/>
                  </a:lnTo>
                  <a:lnTo>
                    <a:pt x="46939" y="754329"/>
                  </a:lnTo>
                  <a:lnTo>
                    <a:pt x="46977" y="767029"/>
                  </a:lnTo>
                  <a:lnTo>
                    <a:pt x="34277" y="767067"/>
                  </a:lnTo>
                  <a:close/>
                </a:path>
                <a:path w="76200" h="2341879">
                  <a:moveTo>
                    <a:pt x="34201" y="741667"/>
                  </a:moveTo>
                  <a:lnTo>
                    <a:pt x="34150" y="728967"/>
                  </a:lnTo>
                  <a:lnTo>
                    <a:pt x="46850" y="728929"/>
                  </a:lnTo>
                  <a:lnTo>
                    <a:pt x="46901" y="741629"/>
                  </a:lnTo>
                  <a:lnTo>
                    <a:pt x="34201" y="741667"/>
                  </a:lnTo>
                  <a:close/>
                </a:path>
                <a:path w="76200" h="2341879">
                  <a:moveTo>
                    <a:pt x="34112" y="716267"/>
                  </a:moveTo>
                  <a:lnTo>
                    <a:pt x="34061" y="703567"/>
                  </a:lnTo>
                  <a:lnTo>
                    <a:pt x="46761" y="703529"/>
                  </a:lnTo>
                  <a:lnTo>
                    <a:pt x="46812" y="716229"/>
                  </a:lnTo>
                  <a:lnTo>
                    <a:pt x="34112" y="716267"/>
                  </a:lnTo>
                  <a:close/>
                </a:path>
                <a:path w="76200" h="2341879">
                  <a:moveTo>
                    <a:pt x="34023" y="690867"/>
                  </a:moveTo>
                  <a:lnTo>
                    <a:pt x="33972" y="678167"/>
                  </a:lnTo>
                  <a:lnTo>
                    <a:pt x="46672" y="678129"/>
                  </a:lnTo>
                  <a:lnTo>
                    <a:pt x="46723" y="690829"/>
                  </a:lnTo>
                  <a:lnTo>
                    <a:pt x="34023" y="690867"/>
                  </a:lnTo>
                  <a:close/>
                </a:path>
                <a:path w="76200" h="2341879">
                  <a:moveTo>
                    <a:pt x="33934" y="665467"/>
                  </a:moveTo>
                  <a:lnTo>
                    <a:pt x="33883" y="652767"/>
                  </a:lnTo>
                  <a:lnTo>
                    <a:pt x="46583" y="652729"/>
                  </a:lnTo>
                  <a:lnTo>
                    <a:pt x="46634" y="665429"/>
                  </a:lnTo>
                  <a:lnTo>
                    <a:pt x="33934" y="665467"/>
                  </a:lnTo>
                  <a:close/>
                </a:path>
                <a:path w="76200" h="2341879">
                  <a:moveTo>
                    <a:pt x="33845" y="640067"/>
                  </a:moveTo>
                  <a:lnTo>
                    <a:pt x="33794" y="627367"/>
                  </a:lnTo>
                  <a:lnTo>
                    <a:pt x="46494" y="627329"/>
                  </a:lnTo>
                  <a:lnTo>
                    <a:pt x="46545" y="640029"/>
                  </a:lnTo>
                  <a:lnTo>
                    <a:pt x="33845" y="640067"/>
                  </a:lnTo>
                  <a:close/>
                </a:path>
                <a:path w="76200" h="2341879">
                  <a:moveTo>
                    <a:pt x="33756" y="614667"/>
                  </a:moveTo>
                  <a:lnTo>
                    <a:pt x="33705" y="601967"/>
                  </a:lnTo>
                  <a:lnTo>
                    <a:pt x="46405" y="601929"/>
                  </a:lnTo>
                  <a:lnTo>
                    <a:pt x="46456" y="614629"/>
                  </a:lnTo>
                  <a:lnTo>
                    <a:pt x="33756" y="614667"/>
                  </a:lnTo>
                  <a:close/>
                </a:path>
                <a:path w="76200" h="2341879">
                  <a:moveTo>
                    <a:pt x="33667" y="589267"/>
                  </a:moveTo>
                  <a:lnTo>
                    <a:pt x="33616" y="576567"/>
                  </a:lnTo>
                  <a:lnTo>
                    <a:pt x="46316" y="576529"/>
                  </a:lnTo>
                  <a:lnTo>
                    <a:pt x="46367" y="589229"/>
                  </a:lnTo>
                  <a:lnTo>
                    <a:pt x="33667" y="589267"/>
                  </a:lnTo>
                  <a:close/>
                </a:path>
                <a:path w="76200" h="2341879">
                  <a:moveTo>
                    <a:pt x="33578" y="563867"/>
                  </a:moveTo>
                  <a:lnTo>
                    <a:pt x="33528" y="551167"/>
                  </a:lnTo>
                  <a:lnTo>
                    <a:pt x="46228" y="551129"/>
                  </a:lnTo>
                  <a:lnTo>
                    <a:pt x="46278" y="563829"/>
                  </a:lnTo>
                  <a:lnTo>
                    <a:pt x="33578" y="563867"/>
                  </a:lnTo>
                  <a:close/>
                </a:path>
                <a:path w="76200" h="2341879">
                  <a:moveTo>
                    <a:pt x="33489" y="538467"/>
                  </a:moveTo>
                  <a:lnTo>
                    <a:pt x="33439" y="525767"/>
                  </a:lnTo>
                  <a:lnTo>
                    <a:pt x="46139" y="525729"/>
                  </a:lnTo>
                  <a:lnTo>
                    <a:pt x="46189" y="538429"/>
                  </a:lnTo>
                  <a:lnTo>
                    <a:pt x="33489" y="538467"/>
                  </a:lnTo>
                  <a:close/>
                </a:path>
                <a:path w="76200" h="2341879">
                  <a:moveTo>
                    <a:pt x="33401" y="513067"/>
                  </a:moveTo>
                  <a:lnTo>
                    <a:pt x="33362" y="500367"/>
                  </a:lnTo>
                  <a:lnTo>
                    <a:pt x="46062" y="500329"/>
                  </a:lnTo>
                  <a:lnTo>
                    <a:pt x="46101" y="513029"/>
                  </a:lnTo>
                  <a:lnTo>
                    <a:pt x="33401" y="513067"/>
                  </a:lnTo>
                  <a:close/>
                </a:path>
                <a:path w="76200" h="2341879">
                  <a:moveTo>
                    <a:pt x="33312" y="487667"/>
                  </a:moveTo>
                  <a:lnTo>
                    <a:pt x="33273" y="474967"/>
                  </a:lnTo>
                  <a:lnTo>
                    <a:pt x="45973" y="474929"/>
                  </a:lnTo>
                  <a:lnTo>
                    <a:pt x="46012" y="487629"/>
                  </a:lnTo>
                  <a:lnTo>
                    <a:pt x="33312" y="487667"/>
                  </a:lnTo>
                  <a:close/>
                </a:path>
                <a:path w="76200" h="2341879">
                  <a:moveTo>
                    <a:pt x="33223" y="462267"/>
                  </a:moveTo>
                  <a:lnTo>
                    <a:pt x="33185" y="449567"/>
                  </a:lnTo>
                  <a:lnTo>
                    <a:pt x="45885" y="449529"/>
                  </a:lnTo>
                  <a:lnTo>
                    <a:pt x="45923" y="462229"/>
                  </a:lnTo>
                  <a:lnTo>
                    <a:pt x="33223" y="462267"/>
                  </a:lnTo>
                  <a:close/>
                </a:path>
                <a:path w="76200" h="2341879">
                  <a:moveTo>
                    <a:pt x="33134" y="436867"/>
                  </a:moveTo>
                  <a:lnTo>
                    <a:pt x="33096" y="424167"/>
                  </a:lnTo>
                  <a:lnTo>
                    <a:pt x="45796" y="424129"/>
                  </a:lnTo>
                  <a:lnTo>
                    <a:pt x="45834" y="436829"/>
                  </a:lnTo>
                  <a:lnTo>
                    <a:pt x="33134" y="436867"/>
                  </a:lnTo>
                  <a:close/>
                </a:path>
                <a:path w="76200" h="2341879">
                  <a:moveTo>
                    <a:pt x="33045" y="411467"/>
                  </a:moveTo>
                  <a:lnTo>
                    <a:pt x="33007" y="398767"/>
                  </a:lnTo>
                  <a:lnTo>
                    <a:pt x="45707" y="398729"/>
                  </a:lnTo>
                  <a:lnTo>
                    <a:pt x="45745" y="411429"/>
                  </a:lnTo>
                  <a:lnTo>
                    <a:pt x="33045" y="411467"/>
                  </a:lnTo>
                  <a:close/>
                </a:path>
                <a:path w="76200" h="2341879">
                  <a:moveTo>
                    <a:pt x="32956" y="386067"/>
                  </a:moveTo>
                  <a:lnTo>
                    <a:pt x="32918" y="373367"/>
                  </a:lnTo>
                  <a:lnTo>
                    <a:pt x="45618" y="373329"/>
                  </a:lnTo>
                  <a:lnTo>
                    <a:pt x="45656" y="386029"/>
                  </a:lnTo>
                  <a:lnTo>
                    <a:pt x="32956" y="386067"/>
                  </a:lnTo>
                  <a:close/>
                </a:path>
                <a:path w="76200" h="2341879">
                  <a:moveTo>
                    <a:pt x="32867" y="360667"/>
                  </a:moveTo>
                  <a:lnTo>
                    <a:pt x="32829" y="347967"/>
                  </a:lnTo>
                  <a:lnTo>
                    <a:pt x="45529" y="347929"/>
                  </a:lnTo>
                  <a:lnTo>
                    <a:pt x="45567" y="360629"/>
                  </a:lnTo>
                  <a:lnTo>
                    <a:pt x="32867" y="360667"/>
                  </a:lnTo>
                  <a:close/>
                </a:path>
                <a:path w="76200" h="2341879">
                  <a:moveTo>
                    <a:pt x="32778" y="335267"/>
                  </a:moveTo>
                  <a:lnTo>
                    <a:pt x="32740" y="322567"/>
                  </a:lnTo>
                  <a:lnTo>
                    <a:pt x="45440" y="322529"/>
                  </a:lnTo>
                  <a:lnTo>
                    <a:pt x="45478" y="335229"/>
                  </a:lnTo>
                  <a:lnTo>
                    <a:pt x="32778" y="335267"/>
                  </a:lnTo>
                  <a:close/>
                </a:path>
                <a:path w="76200" h="2341879">
                  <a:moveTo>
                    <a:pt x="32689" y="309867"/>
                  </a:moveTo>
                  <a:lnTo>
                    <a:pt x="32651" y="297167"/>
                  </a:lnTo>
                  <a:lnTo>
                    <a:pt x="45351" y="297129"/>
                  </a:lnTo>
                  <a:lnTo>
                    <a:pt x="45389" y="309829"/>
                  </a:lnTo>
                  <a:lnTo>
                    <a:pt x="32689" y="309867"/>
                  </a:lnTo>
                  <a:close/>
                </a:path>
                <a:path w="76200" h="2341879">
                  <a:moveTo>
                    <a:pt x="32600" y="284467"/>
                  </a:moveTo>
                  <a:lnTo>
                    <a:pt x="32562" y="271767"/>
                  </a:lnTo>
                  <a:lnTo>
                    <a:pt x="45262" y="271729"/>
                  </a:lnTo>
                  <a:lnTo>
                    <a:pt x="45300" y="284429"/>
                  </a:lnTo>
                  <a:lnTo>
                    <a:pt x="32600" y="284467"/>
                  </a:lnTo>
                  <a:close/>
                </a:path>
                <a:path w="76200" h="2341879">
                  <a:moveTo>
                    <a:pt x="32524" y="259067"/>
                  </a:moveTo>
                  <a:lnTo>
                    <a:pt x="32473" y="246367"/>
                  </a:lnTo>
                  <a:lnTo>
                    <a:pt x="45173" y="246329"/>
                  </a:lnTo>
                  <a:lnTo>
                    <a:pt x="45224" y="259029"/>
                  </a:lnTo>
                  <a:lnTo>
                    <a:pt x="32524" y="259067"/>
                  </a:lnTo>
                  <a:close/>
                </a:path>
                <a:path w="76200" h="2341879">
                  <a:moveTo>
                    <a:pt x="32435" y="233667"/>
                  </a:moveTo>
                  <a:lnTo>
                    <a:pt x="32384" y="220967"/>
                  </a:lnTo>
                  <a:lnTo>
                    <a:pt x="45084" y="220929"/>
                  </a:lnTo>
                  <a:lnTo>
                    <a:pt x="45135" y="233629"/>
                  </a:lnTo>
                  <a:lnTo>
                    <a:pt x="32435" y="233667"/>
                  </a:lnTo>
                  <a:close/>
                </a:path>
                <a:path w="76200" h="2341879">
                  <a:moveTo>
                    <a:pt x="32346" y="208267"/>
                  </a:moveTo>
                  <a:lnTo>
                    <a:pt x="32296" y="195567"/>
                  </a:lnTo>
                  <a:lnTo>
                    <a:pt x="44996" y="195529"/>
                  </a:lnTo>
                  <a:lnTo>
                    <a:pt x="45046" y="208229"/>
                  </a:lnTo>
                  <a:lnTo>
                    <a:pt x="32346" y="208267"/>
                  </a:lnTo>
                  <a:close/>
                </a:path>
                <a:path w="76200" h="2341879">
                  <a:moveTo>
                    <a:pt x="32258" y="182867"/>
                  </a:moveTo>
                  <a:lnTo>
                    <a:pt x="32207" y="170167"/>
                  </a:lnTo>
                  <a:lnTo>
                    <a:pt x="44907" y="170129"/>
                  </a:lnTo>
                  <a:lnTo>
                    <a:pt x="44958" y="182829"/>
                  </a:lnTo>
                  <a:lnTo>
                    <a:pt x="32258" y="182867"/>
                  </a:lnTo>
                  <a:close/>
                </a:path>
                <a:path w="76200" h="2341879">
                  <a:moveTo>
                    <a:pt x="32169" y="157467"/>
                  </a:moveTo>
                  <a:lnTo>
                    <a:pt x="32118" y="144767"/>
                  </a:lnTo>
                  <a:lnTo>
                    <a:pt x="44818" y="144729"/>
                  </a:lnTo>
                  <a:lnTo>
                    <a:pt x="44869" y="157429"/>
                  </a:lnTo>
                  <a:lnTo>
                    <a:pt x="32169" y="157467"/>
                  </a:lnTo>
                  <a:close/>
                </a:path>
                <a:path w="76200" h="2341879">
                  <a:moveTo>
                    <a:pt x="32080" y="132067"/>
                  </a:moveTo>
                  <a:lnTo>
                    <a:pt x="32029" y="119367"/>
                  </a:lnTo>
                  <a:lnTo>
                    <a:pt x="44729" y="119329"/>
                  </a:lnTo>
                  <a:lnTo>
                    <a:pt x="44780" y="132029"/>
                  </a:lnTo>
                  <a:lnTo>
                    <a:pt x="32080" y="132067"/>
                  </a:lnTo>
                  <a:close/>
                </a:path>
                <a:path w="76200" h="2341879">
                  <a:moveTo>
                    <a:pt x="31991" y="106667"/>
                  </a:moveTo>
                  <a:lnTo>
                    <a:pt x="31940" y="93967"/>
                  </a:lnTo>
                  <a:lnTo>
                    <a:pt x="44640" y="93929"/>
                  </a:lnTo>
                  <a:lnTo>
                    <a:pt x="44691" y="106629"/>
                  </a:lnTo>
                  <a:lnTo>
                    <a:pt x="31991" y="106667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502663" y="3724656"/>
              <a:ext cx="300355" cy="1327785"/>
            </a:xfrm>
            <a:custGeom>
              <a:avLst/>
              <a:gdLst/>
              <a:ahLst/>
              <a:cxnLst/>
              <a:rect l="l" t="t" r="r" b="b"/>
              <a:pathLst>
                <a:path w="300355" h="1327785">
                  <a:moveTo>
                    <a:pt x="249936" y="1327404"/>
                  </a:moveTo>
                  <a:lnTo>
                    <a:pt x="50292" y="1327404"/>
                  </a:lnTo>
                  <a:lnTo>
                    <a:pt x="30457" y="1323076"/>
                  </a:lnTo>
                  <a:lnTo>
                    <a:pt x="14392" y="1312178"/>
                  </a:lnTo>
                  <a:lnTo>
                    <a:pt x="3704" y="1296319"/>
                  </a:lnTo>
                  <a:lnTo>
                    <a:pt x="0" y="1277112"/>
                  </a:lnTo>
                  <a:lnTo>
                    <a:pt x="0" y="50292"/>
                  </a:lnTo>
                  <a:lnTo>
                    <a:pt x="3704" y="31127"/>
                  </a:lnTo>
                  <a:lnTo>
                    <a:pt x="14392" y="15282"/>
                  </a:lnTo>
                  <a:lnTo>
                    <a:pt x="30457" y="4370"/>
                  </a:lnTo>
                  <a:lnTo>
                    <a:pt x="50292" y="0"/>
                  </a:lnTo>
                  <a:lnTo>
                    <a:pt x="249936" y="0"/>
                  </a:lnTo>
                  <a:lnTo>
                    <a:pt x="269915" y="4370"/>
                  </a:lnTo>
                  <a:lnTo>
                    <a:pt x="286030" y="15282"/>
                  </a:lnTo>
                  <a:lnTo>
                    <a:pt x="296672" y="31127"/>
                  </a:lnTo>
                  <a:lnTo>
                    <a:pt x="300228" y="50292"/>
                  </a:lnTo>
                  <a:lnTo>
                    <a:pt x="300228" y="1277112"/>
                  </a:lnTo>
                  <a:lnTo>
                    <a:pt x="296672" y="1296319"/>
                  </a:lnTo>
                  <a:lnTo>
                    <a:pt x="286030" y="1312178"/>
                  </a:lnTo>
                  <a:lnTo>
                    <a:pt x="269915" y="1323076"/>
                  </a:lnTo>
                  <a:lnTo>
                    <a:pt x="249936" y="1327404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6" name="object 6"/>
          <p:cNvSpPr/>
          <p:nvPr/>
        </p:nvSpPr>
        <p:spPr>
          <a:xfrm>
            <a:off x="2036064" y="2696159"/>
            <a:ext cx="302260" cy="2356485"/>
          </a:xfrm>
          <a:custGeom>
            <a:avLst/>
            <a:gdLst/>
            <a:ahLst/>
            <a:cxnLst/>
            <a:rect l="l" t="t" r="r" b="b"/>
            <a:pathLst>
              <a:path w="302260" h="2356485">
                <a:moveTo>
                  <a:pt x="149034" y="106629"/>
                </a:moveTo>
                <a:lnTo>
                  <a:pt x="148996" y="93929"/>
                </a:lnTo>
                <a:lnTo>
                  <a:pt x="136296" y="93967"/>
                </a:lnTo>
                <a:lnTo>
                  <a:pt x="136334" y="106667"/>
                </a:lnTo>
                <a:lnTo>
                  <a:pt x="149034" y="106629"/>
                </a:lnTo>
                <a:close/>
              </a:path>
              <a:path w="302260" h="2356485">
                <a:moveTo>
                  <a:pt x="149123" y="132029"/>
                </a:moveTo>
                <a:lnTo>
                  <a:pt x="149085" y="119329"/>
                </a:lnTo>
                <a:lnTo>
                  <a:pt x="136385" y="119367"/>
                </a:lnTo>
                <a:lnTo>
                  <a:pt x="136423" y="132067"/>
                </a:lnTo>
                <a:lnTo>
                  <a:pt x="149123" y="132029"/>
                </a:lnTo>
                <a:close/>
              </a:path>
              <a:path w="302260" h="2356485">
                <a:moveTo>
                  <a:pt x="149212" y="157429"/>
                </a:moveTo>
                <a:lnTo>
                  <a:pt x="149174" y="144729"/>
                </a:lnTo>
                <a:lnTo>
                  <a:pt x="136474" y="144767"/>
                </a:lnTo>
                <a:lnTo>
                  <a:pt x="136512" y="157467"/>
                </a:lnTo>
                <a:lnTo>
                  <a:pt x="149212" y="157429"/>
                </a:lnTo>
                <a:close/>
              </a:path>
              <a:path w="302260" h="2356485">
                <a:moveTo>
                  <a:pt x="149301" y="182829"/>
                </a:moveTo>
                <a:lnTo>
                  <a:pt x="149263" y="170129"/>
                </a:lnTo>
                <a:lnTo>
                  <a:pt x="136563" y="170167"/>
                </a:lnTo>
                <a:lnTo>
                  <a:pt x="136601" y="182867"/>
                </a:lnTo>
                <a:lnTo>
                  <a:pt x="149301" y="182829"/>
                </a:lnTo>
                <a:close/>
              </a:path>
              <a:path w="302260" h="2356485">
                <a:moveTo>
                  <a:pt x="149390" y="208229"/>
                </a:moveTo>
                <a:lnTo>
                  <a:pt x="149352" y="195529"/>
                </a:lnTo>
                <a:lnTo>
                  <a:pt x="136652" y="195567"/>
                </a:lnTo>
                <a:lnTo>
                  <a:pt x="136690" y="208267"/>
                </a:lnTo>
                <a:lnTo>
                  <a:pt x="149390" y="208229"/>
                </a:lnTo>
                <a:close/>
              </a:path>
              <a:path w="302260" h="2356485">
                <a:moveTo>
                  <a:pt x="149479" y="233629"/>
                </a:moveTo>
                <a:lnTo>
                  <a:pt x="149440" y="220929"/>
                </a:lnTo>
                <a:lnTo>
                  <a:pt x="136740" y="220967"/>
                </a:lnTo>
                <a:lnTo>
                  <a:pt x="136779" y="233667"/>
                </a:lnTo>
                <a:lnTo>
                  <a:pt x="149479" y="233629"/>
                </a:lnTo>
                <a:close/>
              </a:path>
              <a:path w="302260" h="2356485">
                <a:moveTo>
                  <a:pt x="149567" y="259029"/>
                </a:moveTo>
                <a:lnTo>
                  <a:pt x="149529" y="246329"/>
                </a:lnTo>
                <a:lnTo>
                  <a:pt x="136829" y="246367"/>
                </a:lnTo>
                <a:lnTo>
                  <a:pt x="136867" y="259067"/>
                </a:lnTo>
                <a:lnTo>
                  <a:pt x="149567" y="259029"/>
                </a:lnTo>
                <a:close/>
              </a:path>
              <a:path w="302260" h="2356485">
                <a:moveTo>
                  <a:pt x="149656" y="284429"/>
                </a:moveTo>
                <a:lnTo>
                  <a:pt x="149618" y="271729"/>
                </a:lnTo>
                <a:lnTo>
                  <a:pt x="136918" y="271767"/>
                </a:lnTo>
                <a:lnTo>
                  <a:pt x="136956" y="284467"/>
                </a:lnTo>
                <a:lnTo>
                  <a:pt x="149656" y="284429"/>
                </a:lnTo>
                <a:close/>
              </a:path>
              <a:path w="302260" h="2356485">
                <a:moveTo>
                  <a:pt x="149745" y="309829"/>
                </a:moveTo>
                <a:lnTo>
                  <a:pt x="149707" y="297129"/>
                </a:lnTo>
                <a:lnTo>
                  <a:pt x="137007" y="297167"/>
                </a:lnTo>
                <a:lnTo>
                  <a:pt x="137045" y="309867"/>
                </a:lnTo>
                <a:lnTo>
                  <a:pt x="149745" y="309829"/>
                </a:lnTo>
                <a:close/>
              </a:path>
              <a:path w="302260" h="2356485">
                <a:moveTo>
                  <a:pt x="149834" y="335229"/>
                </a:moveTo>
                <a:lnTo>
                  <a:pt x="149796" y="322529"/>
                </a:lnTo>
                <a:lnTo>
                  <a:pt x="137096" y="322567"/>
                </a:lnTo>
                <a:lnTo>
                  <a:pt x="137134" y="335267"/>
                </a:lnTo>
                <a:lnTo>
                  <a:pt x="149834" y="335229"/>
                </a:lnTo>
                <a:close/>
              </a:path>
              <a:path w="302260" h="2356485">
                <a:moveTo>
                  <a:pt x="149923" y="360629"/>
                </a:moveTo>
                <a:lnTo>
                  <a:pt x="149872" y="347929"/>
                </a:lnTo>
                <a:lnTo>
                  <a:pt x="137172" y="347967"/>
                </a:lnTo>
                <a:lnTo>
                  <a:pt x="137223" y="360667"/>
                </a:lnTo>
                <a:lnTo>
                  <a:pt x="149923" y="360629"/>
                </a:lnTo>
                <a:close/>
              </a:path>
              <a:path w="302260" h="2356485">
                <a:moveTo>
                  <a:pt x="150012" y="386029"/>
                </a:moveTo>
                <a:lnTo>
                  <a:pt x="149961" y="373329"/>
                </a:lnTo>
                <a:lnTo>
                  <a:pt x="137261" y="373367"/>
                </a:lnTo>
                <a:lnTo>
                  <a:pt x="137312" y="386067"/>
                </a:lnTo>
                <a:lnTo>
                  <a:pt x="150012" y="386029"/>
                </a:lnTo>
                <a:close/>
              </a:path>
              <a:path w="302260" h="2356485">
                <a:moveTo>
                  <a:pt x="150101" y="411429"/>
                </a:moveTo>
                <a:lnTo>
                  <a:pt x="150050" y="398729"/>
                </a:lnTo>
                <a:lnTo>
                  <a:pt x="137350" y="398767"/>
                </a:lnTo>
                <a:lnTo>
                  <a:pt x="137401" y="411467"/>
                </a:lnTo>
                <a:lnTo>
                  <a:pt x="150101" y="411429"/>
                </a:lnTo>
                <a:close/>
              </a:path>
              <a:path w="302260" h="2356485">
                <a:moveTo>
                  <a:pt x="150190" y="436829"/>
                </a:moveTo>
                <a:lnTo>
                  <a:pt x="150139" y="424129"/>
                </a:lnTo>
                <a:lnTo>
                  <a:pt x="137439" y="424167"/>
                </a:lnTo>
                <a:lnTo>
                  <a:pt x="137490" y="436867"/>
                </a:lnTo>
                <a:lnTo>
                  <a:pt x="150190" y="436829"/>
                </a:lnTo>
                <a:close/>
              </a:path>
              <a:path w="302260" h="2356485">
                <a:moveTo>
                  <a:pt x="150279" y="462229"/>
                </a:moveTo>
                <a:lnTo>
                  <a:pt x="150228" y="449529"/>
                </a:lnTo>
                <a:lnTo>
                  <a:pt x="137528" y="449567"/>
                </a:lnTo>
                <a:lnTo>
                  <a:pt x="137579" y="462267"/>
                </a:lnTo>
                <a:lnTo>
                  <a:pt x="150279" y="462229"/>
                </a:lnTo>
                <a:close/>
              </a:path>
              <a:path w="302260" h="2356485">
                <a:moveTo>
                  <a:pt x="150368" y="487629"/>
                </a:moveTo>
                <a:lnTo>
                  <a:pt x="150317" y="474929"/>
                </a:lnTo>
                <a:lnTo>
                  <a:pt x="137617" y="474967"/>
                </a:lnTo>
                <a:lnTo>
                  <a:pt x="137668" y="487667"/>
                </a:lnTo>
                <a:lnTo>
                  <a:pt x="150368" y="487629"/>
                </a:lnTo>
                <a:close/>
              </a:path>
              <a:path w="302260" h="2356485">
                <a:moveTo>
                  <a:pt x="150456" y="513029"/>
                </a:moveTo>
                <a:lnTo>
                  <a:pt x="150406" y="500329"/>
                </a:lnTo>
                <a:lnTo>
                  <a:pt x="137706" y="500367"/>
                </a:lnTo>
                <a:lnTo>
                  <a:pt x="137756" y="513067"/>
                </a:lnTo>
                <a:lnTo>
                  <a:pt x="150456" y="513029"/>
                </a:lnTo>
                <a:close/>
              </a:path>
              <a:path w="302260" h="2356485">
                <a:moveTo>
                  <a:pt x="150545" y="538429"/>
                </a:moveTo>
                <a:lnTo>
                  <a:pt x="150495" y="525729"/>
                </a:lnTo>
                <a:lnTo>
                  <a:pt x="137795" y="525767"/>
                </a:lnTo>
                <a:lnTo>
                  <a:pt x="137845" y="538467"/>
                </a:lnTo>
                <a:lnTo>
                  <a:pt x="150545" y="538429"/>
                </a:lnTo>
                <a:close/>
              </a:path>
              <a:path w="302260" h="2356485">
                <a:moveTo>
                  <a:pt x="150622" y="563829"/>
                </a:moveTo>
                <a:lnTo>
                  <a:pt x="150583" y="551129"/>
                </a:lnTo>
                <a:lnTo>
                  <a:pt x="137883" y="551167"/>
                </a:lnTo>
                <a:lnTo>
                  <a:pt x="137934" y="563867"/>
                </a:lnTo>
                <a:lnTo>
                  <a:pt x="150622" y="563829"/>
                </a:lnTo>
                <a:close/>
              </a:path>
              <a:path w="302260" h="2356485">
                <a:moveTo>
                  <a:pt x="150710" y="589229"/>
                </a:moveTo>
                <a:lnTo>
                  <a:pt x="150672" y="576529"/>
                </a:lnTo>
                <a:lnTo>
                  <a:pt x="137972" y="576567"/>
                </a:lnTo>
                <a:lnTo>
                  <a:pt x="138010" y="589267"/>
                </a:lnTo>
                <a:lnTo>
                  <a:pt x="150710" y="589229"/>
                </a:lnTo>
                <a:close/>
              </a:path>
              <a:path w="302260" h="2356485">
                <a:moveTo>
                  <a:pt x="150799" y="614629"/>
                </a:moveTo>
                <a:lnTo>
                  <a:pt x="150761" y="601929"/>
                </a:lnTo>
                <a:lnTo>
                  <a:pt x="138061" y="601967"/>
                </a:lnTo>
                <a:lnTo>
                  <a:pt x="138099" y="614667"/>
                </a:lnTo>
                <a:lnTo>
                  <a:pt x="150799" y="614629"/>
                </a:lnTo>
                <a:close/>
              </a:path>
              <a:path w="302260" h="2356485">
                <a:moveTo>
                  <a:pt x="150888" y="640029"/>
                </a:moveTo>
                <a:lnTo>
                  <a:pt x="150850" y="627329"/>
                </a:lnTo>
                <a:lnTo>
                  <a:pt x="138150" y="627367"/>
                </a:lnTo>
                <a:lnTo>
                  <a:pt x="138188" y="640067"/>
                </a:lnTo>
                <a:lnTo>
                  <a:pt x="150888" y="640029"/>
                </a:lnTo>
                <a:close/>
              </a:path>
              <a:path w="302260" h="2356485">
                <a:moveTo>
                  <a:pt x="150977" y="665429"/>
                </a:moveTo>
                <a:lnTo>
                  <a:pt x="150939" y="652729"/>
                </a:lnTo>
                <a:lnTo>
                  <a:pt x="138239" y="652767"/>
                </a:lnTo>
                <a:lnTo>
                  <a:pt x="138277" y="665467"/>
                </a:lnTo>
                <a:lnTo>
                  <a:pt x="150977" y="665429"/>
                </a:lnTo>
                <a:close/>
              </a:path>
              <a:path w="302260" h="2356485">
                <a:moveTo>
                  <a:pt x="151066" y="690829"/>
                </a:moveTo>
                <a:lnTo>
                  <a:pt x="151028" y="678129"/>
                </a:lnTo>
                <a:lnTo>
                  <a:pt x="138328" y="678167"/>
                </a:lnTo>
                <a:lnTo>
                  <a:pt x="138366" y="690867"/>
                </a:lnTo>
                <a:lnTo>
                  <a:pt x="151066" y="690829"/>
                </a:lnTo>
                <a:close/>
              </a:path>
              <a:path w="302260" h="2356485">
                <a:moveTo>
                  <a:pt x="180555" y="37973"/>
                </a:moveTo>
                <a:lnTo>
                  <a:pt x="177507" y="23164"/>
                </a:lnTo>
                <a:lnTo>
                  <a:pt x="169291" y="11074"/>
                </a:lnTo>
                <a:lnTo>
                  <a:pt x="157149" y="2959"/>
                </a:lnTo>
                <a:lnTo>
                  <a:pt x="142316" y="0"/>
                </a:lnTo>
                <a:lnTo>
                  <a:pt x="127495" y="3048"/>
                </a:lnTo>
                <a:lnTo>
                  <a:pt x="115404" y="11264"/>
                </a:lnTo>
                <a:lnTo>
                  <a:pt x="107289" y="23406"/>
                </a:lnTo>
                <a:lnTo>
                  <a:pt x="104355" y="38239"/>
                </a:lnTo>
                <a:lnTo>
                  <a:pt x="107391" y="53060"/>
                </a:lnTo>
                <a:lnTo>
                  <a:pt x="115595" y="65151"/>
                </a:lnTo>
                <a:lnTo>
                  <a:pt x="127736" y="73266"/>
                </a:lnTo>
                <a:lnTo>
                  <a:pt x="136232" y="74942"/>
                </a:lnTo>
                <a:lnTo>
                  <a:pt x="136258" y="81267"/>
                </a:lnTo>
                <a:lnTo>
                  <a:pt x="148958" y="81229"/>
                </a:lnTo>
                <a:lnTo>
                  <a:pt x="148932" y="76200"/>
                </a:lnTo>
                <a:lnTo>
                  <a:pt x="148932" y="74904"/>
                </a:lnTo>
                <a:lnTo>
                  <a:pt x="157391" y="73164"/>
                </a:lnTo>
                <a:lnTo>
                  <a:pt x="164211" y="68529"/>
                </a:lnTo>
                <a:lnTo>
                  <a:pt x="169481" y="64960"/>
                </a:lnTo>
                <a:lnTo>
                  <a:pt x="175564" y="55867"/>
                </a:lnTo>
                <a:lnTo>
                  <a:pt x="177596" y="52819"/>
                </a:lnTo>
                <a:lnTo>
                  <a:pt x="179527" y="43129"/>
                </a:lnTo>
                <a:lnTo>
                  <a:pt x="180555" y="37973"/>
                </a:lnTo>
                <a:close/>
              </a:path>
              <a:path w="302260" h="2356485">
                <a:moveTo>
                  <a:pt x="301752" y="758748"/>
                </a:moveTo>
                <a:lnTo>
                  <a:pt x="297446" y="738797"/>
                </a:lnTo>
                <a:lnTo>
                  <a:pt x="286562" y="722680"/>
                </a:lnTo>
                <a:lnTo>
                  <a:pt x="270700" y="712038"/>
                </a:lnTo>
                <a:lnTo>
                  <a:pt x="251460" y="708456"/>
                </a:lnTo>
                <a:lnTo>
                  <a:pt x="151130" y="708456"/>
                </a:lnTo>
                <a:lnTo>
                  <a:pt x="151117" y="703529"/>
                </a:lnTo>
                <a:lnTo>
                  <a:pt x="138417" y="703567"/>
                </a:lnTo>
                <a:lnTo>
                  <a:pt x="138430" y="708456"/>
                </a:lnTo>
                <a:lnTo>
                  <a:pt x="50292" y="708456"/>
                </a:lnTo>
                <a:lnTo>
                  <a:pt x="30568" y="712038"/>
                </a:lnTo>
                <a:lnTo>
                  <a:pt x="14541" y="722680"/>
                </a:lnTo>
                <a:lnTo>
                  <a:pt x="3810" y="738797"/>
                </a:lnTo>
                <a:lnTo>
                  <a:pt x="0" y="758748"/>
                </a:lnTo>
                <a:lnTo>
                  <a:pt x="0" y="2305608"/>
                </a:lnTo>
                <a:lnTo>
                  <a:pt x="3810" y="2324824"/>
                </a:lnTo>
                <a:lnTo>
                  <a:pt x="14541" y="2340686"/>
                </a:lnTo>
                <a:lnTo>
                  <a:pt x="30568" y="2351582"/>
                </a:lnTo>
                <a:lnTo>
                  <a:pt x="50292" y="2355900"/>
                </a:lnTo>
                <a:lnTo>
                  <a:pt x="251460" y="2355900"/>
                </a:lnTo>
                <a:lnTo>
                  <a:pt x="270700" y="2351582"/>
                </a:lnTo>
                <a:lnTo>
                  <a:pt x="286562" y="2340686"/>
                </a:lnTo>
                <a:lnTo>
                  <a:pt x="297446" y="2324824"/>
                </a:lnTo>
                <a:lnTo>
                  <a:pt x="301752" y="2305608"/>
                </a:lnTo>
                <a:lnTo>
                  <a:pt x="301752" y="758748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569464" y="2696159"/>
            <a:ext cx="302260" cy="2356485"/>
            <a:chOff x="2569464" y="2696159"/>
            <a:chExt cx="302260" cy="2356485"/>
          </a:xfrm>
        </p:grpSpPr>
        <p:sp>
          <p:nvSpPr>
            <p:cNvPr id="8" name="object 8"/>
            <p:cNvSpPr/>
            <p:nvPr/>
          </p:nvSpPr>
          <p:spPr>
            <a:xfrm>
              <a:off x="2674023" y="2696159"/>
              <a:ext cx="76200" cy="2341880"/>
            </a:xfrm>
            <a:custGeom>
              <a:avLst/>
              <a:gdLst/>
              <a:ahLst/>
              <a:cxnLst/>
              <a:rect l="l" t="t" r="r" b="b"/>
              <a:pathLst>
                <a:path w="76200" h="2341879">
                  <a:moveTo>
                    <a:pt x="31883" y="74940"/>
                  </a:moveTo>
                  <a:lnTo>
                    <a:pt x="23397" y="73260"/>
                  </a:lnTo>
                  <a:lnTo>
                    <a:pt x="11256" y="65139"/>
                  </a:lnTo>
                  <a:lnTo>
                    <a:pt x="3047" y="53059"/>
                  </a:lnTo>
                  <a:lnTo>
                    <a:pt x="0" y="38239"/>
                  </a:lnTo>
                  <a:lnTo>
                    <a:pt x="2947" y="23397"/>
                  </a:lnTo>
                  <a:lnTo>
                    <a:pt x="11071" y="11256"/>
                  </a:lnTo>
                  <a:lnTo>
                    <a:pt x="23152" y="3047"/>
                  </a:lnTo>
                  <a:lnTo>
                    <a:pt x="37973" y="0"/>
                  </a:lnTo>
                  <a:lnTo>
                    <a:pt x="52814" y="2947"/>
                  </a:lnTo>
                  <a:lnTo>
                    <a:pt x="64954" y="11071"/>
                  </a:lnTo>
                  <a:lnTo>
                    <a:pt x="73159" y="23152"/>
                  </a:lnTo>
                  <a:lnTo>
                    <a:pt x="76200" y="37973"/>
                  </a:lnTo>
                  <a:lnTo>
                    <a:pt x="75178" y="43129"/>
                  </a:lnTo>
                  <a:lnTo>
                    <a:pt x="44475" y="43129"/>
                  </a:lnTo>
                  <a:lnTo>
                    <a:pt x="31775" y="43167"/>
                  </a:lnTo>
                  <a:lnTo>
                    <a:pt x="31813" y="55867"/>
                  </a:lnTo>
                  <a:lnTo>
                    <a:pt x="71218" y="55867"/>
                  </a:lnTo>
                  <a:lnTo>
                    <a:pt x="65139" y="64954"/>
                  </a:lnTo>
                  <a:lnTo>
                    <a:pt x="59876" y="68529"/>
                  </a:lnTo>
                  <a:lnTo>
                    <a:pt x="44564" y="68529"/>
                  </a:lnTo>
                  <a:lnTo>
                    <a:pt x="31864" y="68567"/>
                  </a:lnTo>
                  <a:lnTo>
                    <a:pt x="31883" y="74940"/>
                  </a:lnTo>
                  <a:close/>
                </a:path>
                <a:path w="76200" h="2341879">
                  <a:moveTo>
                    <a:pt x="31813" y="55867"/>
                  </a:moveTo>
                  <a:lnTo>
                    <a:pt x="31775" y="43167"/>
                  </a:lnTo>
                  <a:lnTo>
                    <a:pt x="44475" y="43129"/>
                  </a:lnTo>
                  <a:lnTo>
                    <a:pt x="44513" y="55829"/>
                  </a:lnTo>
                  <a:lnTo>
                    <a:pt x="31813" y="55867"/>
                  </a:lnTo>
                  <a:close/>
                </a:path>
                <a:path w="76200" h="2341879">
                  <a:moveTo>
                    <a:pt x="71218" y="55867"/>
                  </a:moveTo>
                  <a:lnTo>
                    <a:pt x="31813" y="55867"/>
                  </a:lnTo>
                  <a:lnTo>
                    <a:pt x="44513" y="55829"/>
                  </a:lnTo>
                  <a:lnTo>
                    <a:pt x="44475" y="43129"/>
                  </a:lnTo>
                  <a:lnTo>
                    <a:pt x="75178" y="43129"/>
                  </a:lnTo>
                  <a:lnTo>
                    <a:pt x="73260" y="52814"/>
                  </a:lnTo>
                  <a:lnTo>
                    <a:pt x="71218" y="55867"/>
                  </a:lnTo>
                  <a:close/>
                </a:path>
                <a:path w="76200" h="2341879">
                  <a:moveTo>
                    <a:pt x="38239" y="76200"/>
                  </a:moveTo>
                  <a:lnTo>
                    <a:pt x="31883" y="74940"/>
                  </a:lnTo>
                  <a:lnTo>
                    <a:pt x="31864" y="68567"/>
                  </a:lnTo>
                  <a:lnTo>
                    <a:pt x="44564" y="68529"/>
                  </a:lnTo>
                  <a:lnTo>
                    <a:pt x="44583" y="74898"/>
                  </a:lnTo>
                  <a:lnTo>
                    <a:pt x="38239" y="76200"/>
                  </a:lnTo>
                  <a:close/>
                </a:path>
                <a:path w="76200" h="2341879">
                  <a:moveTo>
                    <a:pt x="44583" y="74898"/>
                  </a:moveTo>
                  <a:lnTo>
                    <a:pt x="44564" y="68529"/>
                  </a:lnTo>
                  <a:lnTo>
                    <a:pt x="59876" y="68529"/>
                  </a:lnTo>
                  <a:lnTo>
                    <a:pt x="53059" y="73159"/>
                  </a:lnTo>
                  <a:lnTo>
                    <a:pt x="44583" y="74898"/>
                  </a:lnTo>
                  <a:close/>
                </a:path>
                <a:path w="76200" h="2341879">
                  <a:moveTo>
                    <a:pt x="44587" y="76200"/>
                  </a:moveTo>
                  <a:lnTo>
                    <a:pt x="38239" y="76200"/>
                  </a:lnTo>
                  <a:lnTo>
                    <a:pt x="44583" y="74898"/>
                  </a:lnTo>
                  <a:lnTo>
                    <a:pt x="44587" y="76200"/>
                  </a:lnTo>
                  <a:close/>
                </a:path>
                <a:path w="76200" h="2341879">
                  <a:moveTo>
                    <a:pt x="31902" y="81267"/>
                  </a:moveTo>
                  <a:lnTo>
                    <a:pt x="31883" y="74940"/>
                  </a:lnTo>
                  <a:lnTo>
                    <a:pt x="38239" y="76200"/>
                  </a:lnTo>
                  <a:lnTo>
                    <a:pt x="44587" y="76200"/>
                  </a:lnTo>
                  <a:lnTo>
                    <a:pt x="44602" y="81229"/>
                  </a:lnTo>
                  <a:lnTo>
                    <a:pt x="31902" y="81267"/>
                  </a:lnTo>
                  <a:close/>
                </a:path>
                <a:path w="76200" h="2341879">
                  <a:moveTo>
                    <a:pt x="39763" y="2341854"/>
                  </a:moveTo>
                  <a:lnTo>
                    <a:pt x="39712" y="2329154"/>
                  </a:lnTo>
                  <a:lnTo>
                    <a:pt x="52412" y="2329116"/>
                  </a:lnTo>
                  <a:lnTo>
                    <a:pt x="52463" y="2341816"/>
                  </a:lnTo>
                  <a:lnTo>
                    <a:pt x="39763" y="2341854"/>
                  </a:lnTo>
                  <a:close/>
                </a:path>
                <a:path w="76200" h="2341879">
                  <a:moveTo>
                    <a:pt x="39674" y="2316454"/>
                  </a:moveTo>
                  <a:lnTo>
                    <a:pt x="39624" y="2303754"/>
                  </a:lnTo>
                  <a:lnTo>
                    <a:pt x="52324" y="2303716"/>
                  </a:lnTo>
                  <a:lnTo>
                    <a:pt x="52374" y="2316416"/>
                  </a:lnTo>
                  <a:lnTo>
                    <a:pt x="39674" y="2316454"/>
                  </a:lnTo>
                  <a:close/>
                </a:path>
                <a:path w="76200" h="2341879">
                  <a:moveTo>
                    <a:pt x="39585" y="2291054"/>
                  </a:moveTo>
                  <a:lnTo>
                    <a:pt x="39535" y="2278354"/>
                  </a:lnTo>
                  <a:lnTo>
                    <a:pt x="52235" y="2278316"/>
                  </a:lnTo>
                  <a:lnTo>
                    <a:pt x="52285" y="2291016"/>
                  </a:lnTo>
                  <a:lnTo>
                    <a:pt x="39585" y="2291054"/>
                  </a:lnTo>
                  <a:close/>
                </a:path>
                <a:path w="76200" h="2341879">
                  <a:moveTo>
                    <a:pt x="39497" y="2265654"/>
                  </a:moveTo>
                  <a:lnTo>
                    <a:pt x="39446" y="2252954"/>
                  </a:lnTo>
                  <a:lnTo>
                    <a:pt x="52146" y="2252916"/>
                  </a:lnTo>
                  <a:lnTo>
                    <a:pt x="52197" y="2265616"/>
                  </a:lnTo>
                  <a:lnTo>
                    <a:pt x="39497" y="2265654"/>
                  </a:lnTo>
                  <a:close/>
                </a:path>
                <a:path w="76200" h="2341879">
                  <a:moveTo>
                    <a:pt x="39408" y="2240254"/>
                  </a:moveTo>
                  <a:lnTo>
                    <a:pt x="39357" y="2227554"/>
                  </a:lnTo>
                  <a:lnTo>
                    <a:pt x="52057" y="2227516"/>
                  </a:lnTo>
                  <a:lnTo>
                    <a:pt x="52108" y="2240216"/>
                  </a:lnTo>
                  <a:lnTo>
                    <a:pt x="39408" y="2240254"/>
                  </a:lnTo>
                  <a:close/>
                </a:path>
                <a:path w="76200" h="2341879">
                  <a:moveTo>
                    <a:pt x="39319" y="2214854"/>
                  </a:moveTo>
                  <a:lnTo>
                    <a:pt x="39268" y="2202154"/>
                  </a:lnTo>
                  <a:lnTo>
                    <a:pt x="51968" y="2202116"/>
                  </a:lnTo>
                  <a:lnTo>
                    <a:pt x="52019" y="2214816"/>
                  </a:lnTo>
                  <a:lnTo>
                    <a:pt x="39319" y="2214854"/>
                  </a:lnTo>
                  <a:close/>
                </a:path>
                <a:path w="76200" h="2341879">
                  <a:moveTo>
                    <a:pt x="39230" y="2189454"/>
                  </a:moveTo>
                  <a:lnTo>
                    <a:pt x="39179" y="2176754"/>
                  </a:lnTo>
                  <a:lnTo>
                    <a:pt x="51879" y="2176716"/>
                  </a:lnTo>
                  <a:lnTo>
                    <a:pt x="51930" y="2189416"/>
                  </a:lnTo>
                  <a:lnTo>
                    <a:pt x="39230" y="2189454"/>
                  </a:lnTo>
                  <a:close/>
                </a:path>
                <a:path w="76200" h="2341879">
                  <a:moveTo>
                    <a:pt x="39141" y="2164054"/>
                  </a:moveTo>
                  <a:lnTo>
                    <a:pt x="39090" y="2151354"/>
                  </a:lnTo>
                  <a:lnTo>
                    <a:pt x="51790" y="2151316"/>
                  </a:lnTo>
                  <a:lnTo>
                    <a:pt x="51841" y="2164016"/>
                  </a:lnTo>
                  <a:lnTo>
                    <a:pt x="39141" y="2164054"/>
                  </a:lnTo>
                  <a:close/>
                </a:path>
                <a:path w="76200" h="2341879">
                  <a:moveTo>
                    <a:pt x="39052" y="2138654"/>
                  </a:moveTo>
                  <a:lnTo>
                    <a:pt x="39001" y="2125954"/>
                  </a:lnTo>
                  <a:lnTo>
                    <a:pt x="51701" y="2125916"/>
                  </a:lnTo>
                  <a:lnTo>
                    <a:pt x="51752" y="2138616"/>
                  </a:lnTo>
                  <a:lnTo>
                    <a:pt x="39052" y="2138654"/>
                  </a:lnTo>
                  <a:close/>
                </a:path>
                <a:path w="76200" h="2341879">
                  <a:moveTo>
                    <a:pt x="38963" y="2113254"/>
                  </a:moveTo>
                  <a:lnTo>
                    <a:pt x="38925" y="2100554"/>
                  </a:lnTo>
                  <a:lnTo>
                    <a:pt x="51625" y="2100516"/>
                  </a:lnTo>
                  <a:lnTo>
                    <a:pt x="51663" y="2113216"/>
                  </a:lnTo>
                  <a:lnTo>
                    <a:pt x="38963" y="2113254"/>
                  </a:lnTo>
                  <a:close/>
                </a:path>
                <a:path w="76200" h="2341879">
                  <a:moveTo>
                    <a:pt x="38874" y="2087854"/>
                  </a:moveTo>
                  <a:lnTo>
                    <a:pt x="38836" y="2075154"/>
                  </a:lnTo>
                  <a:lnTo>
                    <a:pt x="51536" y="2075116"/>
                  </a:lnTo>
                  <a:lnTo>
                    <a:pt x="51574" y="2087816"/>
                  </a:lnTo>
                  <a:lnTo>
                    <a:pt x="38874" y="2087854"/>
                  </a:lnTo>
                  <a:close/>
                </a:path>
                <a:path w="76200" h="2341879">
                  <a:moveTo>
                    <a:pt x="38785" y="2062454"/>
                  </a:moveTo>
                  <a:lnTo>
                    <a:pt x="38747" y="2049754"/>
                  </a:lnTo>
                  <a:lnTo>
                    <a:pt x="51447" y="2049716"/>
                  </a:lnTo>
                  <a:lnTo>
                    <a:pt x="51485" y="2062416"/>
                  </a:lnTo>
                  <a:lnTo>
                    <a:pt x="38785" y="2062454"/>
                  </a:lnTo>
                  <a:close/>
                </a:path>
                <a:path w="76200" h="2341879">
                  <a:moveTo>
                    <a:pt x="38696" y="2037067"/>
                  </a:moveTo>
                  <a:lnTo>
                    <a:pt x="38658" y="2024367"/>
                  </a:lnTo>
                  <a:lnTo>
                    <a:pt x="51358" y="2024316"/>
                  </a:lnTo>
                  <a:lnTo>
                    <a:pt x="51396" y="2037016"/>
                  </a:lnTo>
                  <a:lnTo>
                    <a:pt x="38696" y="2037067"/>
                  </a:lnTo>
                  <a:close/>
                </a:path>
                <a:path w="76200" h="2341879">
                  <a:moveTo>
                    <a:pt x="38607" y="2011667"/>
                  </a:moveTo>
                  <a:lnTo>
                    <a:pt x="38569" y="1998967"/>
                  </a:lnTo>
                  <a:lnTo>
                    <a:pt x="51269" y="1998916"/>
                  </a:lnTo>
                  <a:lnTo>
                    <a:pt x="51307" y="2011616"/>
                  </a:lnTo>
                  <a:lnTo>
                    <a:pt x="38607" y="2011667"/>
                  </a:lnTo>
                  <a:close/>
                </a:path>
                <a:path w="76200" h="2341879">
                  <a:moveTo>
                    <a:pt x="38519" y="1986267"/>
                  </a:moveTo>
                  <a:lnTo>
                    <a:pt x="38481" y="1973567"/>
                  </a:lnTo>
                  <a:lnTo>
                    <a:pt x="51181" y="1973516"/>
                  </a:lnTo>
                  <a:lnTo>
                    <a:pt x="51219" y="1986216"/>
                  </a:lnTo>
                  <a:lnTo>
                    <a:pt x="38519" y="1986267"/>
                  </a:lnTo>
                  <a:close/>
                </a:path>
                <a:path w="76200" h="2341879">
                  <a:moveTo>
                    <a:pt x="38430" y="1960867"/>
                  </a:moveTo>
                  <a:lnTo>
                    <a:pt x="38392" y="1948167"/>
                  </a:lnTo>
                  <a:lnTo>
                    <a:pt x="51092" y="1948116"/>
                  </a:lnTo>
                  <a:lnTo>
                    <a:pt x="51130" y="1960816"/>
                  </a:lnTo>
                  <a:lnTo>
                    <a:pt x="38430" y="1960867"/>
                  </a:lnTo>
                  <a:close/>
                </a:path>
                <a:path w="76200" h="2341879">
                  <a:moveTo>
                    <a:pt x="38341" y="1935467"/>
                  </a:moveTo>
                  <a:lnTo>
                    <a:pt x="38303" y="1922767"/>
                  </a:lnTo>
                  <a:lnTo>
                    <a:pt x="51003" y="1922716"/>
                  </a:lnTo>
                  <a:lnTo>
                    <a:pt x="51041" y="1935416"/>
                  </a:lnTo>
                  <a:lnTo>
                    <a:pt x="38341" y="1935467"/>
                  </a:lnTo>
                  <a:close/>
                </a:path>
                <a:path w="76200" h="2341879">
                  <a:moveTo>
                    <a:pt x="38252" y="1910067"/>
                  </a:moveTo>
                  <a:lnTo>
                    <a:pt x="38214" y="1897367"/>
                  </a:lnTo>
                  <a:lnTo>
                    <a:pt x="50914" y="1897316"/>
                  </a:lnTo>
                  <a:lnTo>
                    <a:pt x="50952" y="1910016"/>
                  </a:lnTo>
                  <a:lnTo>
                    <a:pt x="38252" y="1910067"/>
                  </a:lnTo>
                  <a:close/>
                </a:path>
                <a:path w="76200" h="2341879">
                  <a:moveTo>
                    <a:pt x="38163" y="1884667"/>
                  </a:moveTo>
                  <a:lnTo>
                    <a:pt x="38125" y="1871967"/>
                  </a:lnTo>
                  <a:lnTo>
                    <a:pt x="50825" y="1871916"/>
                  </a:lnTo>
                  <a:lnTo>
                    <a:pt x="50863" y="1884616"/>
                  </a:lnTo>
                  <a:lnTo>
                    <a:pt x="38163" y="1884667"/>
                  </a:lnTo>
                  <a:close/>
                </a:path>
                <a:path w="76200" h="2341879">
                  <a:moveTo>
                    <a:pt x="38087" y="1859267"/>
                  </a:moveTo>
                  <a:lnTo>
                    <a:pt x="38036" y="1846567"/>
                  </a:lnTo>
                  <a:lnTo>
                    <a:pt x="50736" y="1846516"/>
                  </a:lnTo>
                  <a:lnTo>
                    <a:pt x="50787" y="1859216"/>
                  </a:lnTo>
                  <a:lnTo>
                    <a:pt x="38087" y="1859267"/>
                  </a:lnTo>
                  <a:close/>
                </a:path>
                <a:path w="76200" h="2341879">
                  <a:moveTo>
                    <a:pt x="37998" y="1833867"/>
                  </a:moveTo>
                  <a:lnTo>
                    <a:pt x="37947" y="1821167"/>
                  </a:lnTo>
                  <a:lnTo>
                    <a:pt x="50647" y="1821116"/>
                  </a:lnTo>
                  <a:lnTo>
                    <a:pt x="50698" y="1833816"/>
                  </a:lnTo>
                  <a:lnTo>
                    <a:pt x="37998" y="1833867"/>
                  </a:lnTo>
                  <a:close/>
                </a:path>
                <a:path w="76200" h="2341879">
                  <a:moveTo>
                    <a:pt x="37909" y="1808467"/>
                  </a:moveTo>
                  <a:lnTo>
                    <a:pt x="37858" y="1795767"/>
                  </a:lnTo>
                  <a:lnTo>
                    <a:pt x="50558" y="1795716"/>
                  </a:lnTo>
                  <a:lnTo>
                    <a:pt x="50609" y="1808416"/>
                  </a:lnTo>
                  <a:lnTo>
                    <a:pt x="37909" y="1808467"/>
                  </a:lnTo>
                  <a:close/>
                </a:path>
                <a:path w="76200" h="2341879">
                  <a:moveTo>
                    <a:pt x="37820" y="1783067"/>
                  </a:moveTo>
                  <a:lnTo>
                    <a:pt x="37769" y="1770367"/>
                  </a:lnTo>
                  <a:lnTo>
                    <a:pt x="50469" y="1770316"/>
                  </a:lnTo>
                  <a:lnTo>
                    <a:pt x="50520" y="1783016"/>
                  </a:lnTo>
                  <a:lnTo>
                    <a:pt x="37820" y="1783067"/>
                  </a:lnTo>
                  <a:close/>
                </a:path>
                <a:path w="76200" h="2341879">
                  <a:moveTo>
                    <a:pt x="37731" y="1757667"/>
                  </a:moveTo>
                  <a:lnTo>
                    <a:pt x="37680" y="1744967"/>
                  </a:lnTo>
                  <a:lnTo>
                    <a:pt x="50380" y="1744916"/>
                  </a:lnTo>
                  <a:lnTo>
                    <a:pt x="50431" y="1757616"/>
                  </a:lnTo>
                  <a:lnTo>
                    <a:pt x="37731" y="1757667"/>
                  </a:lnTo>
                  <a:close/>
                </a:path>
                <a:path w="76200" h="2341879">
                  <a:moveTo>
                    <a:pt x="37642" y="1732267"/>
                  </a:moveTo>
                  <a:lnTo>
                    <a:pt x="37592" y="1719567"/>
                  </a:lnTo>
                  <a:lnTo>
                    <a:pt x="50292" y="1719516"/>
                  </a:lnTo>
                  <a:lnTo>
                    <a:pt x="50342" y="1732216"/>
                  </a:lnTo>
                  <a:lnTo>
                    <a:pt x="37642" y="1732267"/>
                  </a:lnTo>
                  <a:close/>
                </a:path>
                <a:path w="76200" h="2341879">
                  <a:moveTo>
                    <a:pt x="37553" y="1706867"/>
                  </a:moveTo>
                  <a:lnTo>
                    <a:pt x="37503" y="1694167"/>
                  </a:lnTo>
                  <a:lnTo>
                    <a:pt x="50203" y="1694116"/>
                  </a:lnTo>
                  <a:lnTo>
                    <a:pt x="50253" y="1706816"/>
                  </a:lnTo>
                  <a:lnTo>
                    <a:pt x="37553" y="1706867"/>
                  </a:lnTo>
                  <a:close/>
                </a:path>
                <a:path w="76200" h="2341879">
                  <a:moveTo>
                    <a:pt x="37464" y="1681467"/>
                  </a:moveTo>
                  <a:lnTo>
                    <a:pt x="37414" y="1668767"/>
                  </a:lnTo>
                  <a:lnTo>
                    <a:pt x="50114" y="1668716"/>
                  </a:lnTo>
                  <a:lnTo>
                    <a:pt x="50164" y="1681416"/>
                  </a:lnTo>
                  <a:lnTo>
                    <a:pt x="37464" y="1681467"/>
                  </a:lnTo>
                  <a:close/>
                </a:path>
                <a:path w="76200" h="2341879">
                  <a:moveTo>
                    <a:pt x="37376" y="1656067"/>
                  </a:moveTo>
                  <a:lnTo>
                    <a:pt x="37325" y="1643367"/>
                  </a:lnTo>
                  <a:lnTo>
                    <a:pt x="50025" y="1643316"/>
                  </a:lnTo>
                  <a:lnTo>
                    <a:pt x="50076" y="1656016"/>
                  </a:lnTo>
                  <a:lnTo>
                    <a:pt x="37376" y="1656067"/>
                  </a:lnTo>
                  <a:close/>
                </a:path>
                <a:path w="76200" h="2341879">
                  <a:moveTo>
                    <a:pt x="37287" y="1630667"/>
                  </a:moveTo>
                  <a:lnTo>
                    <a:pt x="37249" y="1617967"/>
                  </a:lnTo>
                  <a:lnTo>
                    <a:pt x="49949" y="1617916"/>
                  </a:lnTo>
                  <a:lnTo>
                    <a:pt x="49987" y="1630616"/>
                  </a:lnTo>
                  <a:lnTo>
                    <a:pt x="37287" y="1630667"/>
                  </a:lnTo>
                  <a:close/>
                </a:path>
                <a:path w="76200" h="2341879">
                  <a:moveTo>
                    <a:pt x="37198" y="1605267"/>
                  </a:moveTo>
                  <a:lnTo>
                    <a:pt x="37160" y="1592567"/>
                  </a:lnTo>
                  <a:lnTo>
                    <a:pt x="49860" y="1592516"/>
                  </a:lnTo>
                  <a:lnTo>
                    <a:pt x="49898" y="1605216"/>
                  </a:lnTo>
                  <a:lnTo>
                    <a:pt x="37198" y="1605267"/>
                  </a:lnTo>
                  <a:close/>
                </a:path>
                <a:path w="76200" h="2341879">
                  <a:moveTo>
                    <a:pt x="37109" y="1579867"/>
                  </a:moveTo>
                  <a:lnTo>
                    <a:pt x="37071" y="1567167"/>
                  </a:lnTo>
                  <a:lnTo>
                    <a:pt x="49771" y="1567116"/>
                  </a:lnTo>
                  <a:lnTo>
                    <a:pt x="49809" y="1579816"/>
                  </a:lnTo>
                  <a:lnTo>
                    <a:pt x="37109" y="1579867"/>
                  </a:lnTo>
                  <a:close/>
                </a:path>
                <a:path w="76200" h="2341879">
                  <a:moveTo>
                    <a:pt x="37020" y="1554467"/>
                  </a:moveTo>
                  <a:lnTo>
                    <a:pt x="36982" y="1541767"/>
                  </a:lnTo>
                  <a:lnTo>
                    <a:pt x="49682" y="1541716"/>
                  </a:lnTo>
                  <a:lnTo>
                    <a:pt x="49720" y="1554416"/>
                  </a:lnTo>
                  <a:lnTo>
                    <a:pt x="37020" y="1554467"/>
                  </a:lnTo>
                  <a:close/>
                </a:path>
                <a:path w="76200" h="2341879">
                  <a:moveTo>
                    <a:pt x="36931" y="1529067"/>
                  </a:moveTo>
                  <a:lnTo>
                    <a:pt x="36893" y="1516367"/>
                  </a:lnTo>
                  <a:lnTo>
                    <a:pt x="49593" y="1516316"/>
                  </a:lnTo>
                  <a:lnTo>
                    <a:pt x="49631" y="1529016"/>
                  </a:lnTo>
                  <a:lnTo>
                    <a:pt x="36931" y="1529067"/>
                  </a:lnTo>
                  <a:close/>
                </a:path>
                <a:path w="76200" h="2341879">
                  <a:moveTo>
                    <a:pt x="36842" y="1503667"/>
                  </a:moveTo>
                  <a:lnTo>
                    <a:pt x="36804" y="1490967"/>
                  </a:lnTo>
                  <a:lnTo>
                    <a:pt x="49504" y="1490916"/>
                  </a:lnTo>
                  <a:lnTo>
                    <a:pt x="49542" y="1503616"/>
                  </a:lnTo>
                  <a:lnTo>
                    <a:pt x="36842" y="1503667"/>
                  </a:lnTo>
                  <a:close/>
                </a:path>
                <a:path w="76200" h="2341879">
                  <a:moveTo>
                    <a:pt x="36753" y="1478267"/>
                  </a:moveTo>
                  <a:lnTo>
                    <a:pt x="36715" y="1465567"/>
                  </a:lnTo>
                  <a:lnTo>
                    <a:pt x="49415" y="1465516"/>
                  </a:lnTo>
                  <a:lnTo>
                    <a:pt x="49453" y="1478216"/>
                  </a:lnTo>
                  <a:lnTo>
                    <a:pt x="36753" y="1478267"/>
                  </a:lnTo>
                  <a:close/>
                </a:path>
                <a:path w="76200" h="2341879">
                  <a:moveTo>
                    <a:pt x="36664" y="1452867"/>
                  </a:moveTo>
                  <a:lnTo>
                    <a:pt x="36626" y="1440167"/>
                  </a:lnTo>
                  <a:lnTo>
                    <a:pt x="49326" y="1440116"/>
                  </a:lnTo>
                  <a:lnTo>
                    <a:pt x="49364" y="1452816"/>
                  </a:lnTo>
                  <a:lnTo>
                    <a:pt x="36664" y="1452867"/>
                  </a:lnTo>
                  <a:close/>
                </a:path>
                <a:path w="76200" h="2341879">
                  <a:moveTo>
                    <a:pt x="36575" y="1427467"/>
                  </a:moveTo>
                  <a:lnTo>
                    <a:pt x="36537" y="1414767"/>
                  </a:lnTo>
                  <a:lnTo>
                    <a:pt x="49237" y="1414716"/>
                  </a:lnTo>
                  <a:lnTo>
                    <a:pt x="49275" y="1427416"/>
                  </a:lnTo>
                  <a:lnTo>
                    <a:pt x="36575" y="1427467"/>
                  </a:lnTo>
                  <a:close/>
                </a:path>
                <a:path w="76200" h="2341879">
                  <a:moveTo>
                    <a:pt x="36487" y="1402067"/>
                  </a:moveTo>
                  <a:lnTo>
                    <a:pt x="36449" y="1389367"/>
                  </a:lnTo>
                  <a:lnTo>
                    <a:pt x="49149" y="1389316"/>
                  </a:lnTo>
                  <a:lnTo>
                    <a:pt x="49187" y="1402016"/>
                  </a:lnTo>
                  <a:lnTo>
                    <a:pt x="36487" y="1402067"/>
                  </a:lnTo>
                  <a:close/>
                </a:path>
                <a:path w="76200" h="2341879">
                  <a:moveTo>
                    <a:pt x="36410" y="1376667"/>
                  </a:moveTo>
                  <a:lnTo>
                    <a:pt x="36360" y="1363967"/>
                  </a:lnTo>
                  <a:lnTo>
                    <a:pt x="49060" y="1363916"/>
                  </a:lnTo>
                  <a:lnTo>
                    <a:pt x="49110" y="1376616"/>
                  </a:lnTo>
                  <a:lnTo>
                    <a:pt x="36410" y="1376667"/>
                  </a:lnTo>
                  <a:close/>
                </a:path>
                <a:path w="76200" h="2341879">
                  <a:moveTo>
                    <a:pt x="36322" y="1351267"/>
                  </a:moveTo>
                  <a:lnTo>
                    <a:pt x="36271" y="1338567"/>
                  </a:lnTo>
                  <a:lnTo>
                    <a:pt x="48971" y="1338516"/>
                  </a:lnTo>
                  <a:lnTo>
                    <a:pt x="49022" y="1351216"/>
                  </a:lnTo>
                  <a:lnTo>
                    <a:pt x="36322" y="1351267"/>
                  </a:lnTo>
                  <a:close/>
                </a:path>
                <a:path w="76200" h="2341879">
                  <a:moveTo>
                    <a:pt x="36233" y="1325867"/>
                  </a:moveTo>
                  <a:lnTo>
                    <a:pt x="36182" y="1313167"/>
                  </a:lnTo>
                  <a:lnTo>
                    <a:pt x="48882" y="1313116"/>
                  </a:lnTo>
                  <a:lnTo>
                    <a:pt x="48933" y="1325816"/>
                  </a:lnTo>
                  <a:lnTo>
                    <a:pt x="36233" y="1325867"/>
                  </a:lnTo>
                  <a:close/>
                </a:path>
                <a:path w="76200" h="2341879">
                  <a:moveTo>
                    <a:pt x="36144" y="1300467"/>
                  </a:moveTo>
                  <a:lnTo>
                    <a:pt x="36093" y="1287767"/>
                  </a:lnTo>
                  <a:lnTo>
                    <a:pt x="48793" y="1287716"/>
                  </a:lnTo>
                  <a:lnTo>
                    <a:pt x="48844" y="1300416"/>
                  </a:lnTo>
                  <a:lnTo>
                    <a:pt x="36144" y="1300467"/>
                  </a:lnTo>
                  <a:close/>
                </a:path>
                <a:path w="76200" h="2341879">
                  <a:moveTo>
                    <a:pt x="36055" y="1275067"/>
                  </a:moveTo>
                  <a:lnTo>
                    <a:pt x="36004" y="1262367"/>
                  </a:lnTo>
                  <a:lnTo>
                    <a:pt x="48704" y="1262316"/>
                  </a:lnTo>
                  <a:lnTo>
                    <a:pt x="48755" y="1275016"/>
                  </a:lnTo>
                  <a:lnTo>
                    <a:pt x="36055" y="1275067"/>
                  </a:lnTo>
                  <a:close/>
                </a:path>
                <a:path w="76200" h="2341879">
                  <a:moveTo>
                    <a:pt x="35966" y="1249667"/>
                  </a:moveTo>
                  <a:lnTo>
                    <a:pt x="35915" y="1236967"/>
                  </a:lnTo>
                  <a:lnTo>
                    <a:pt x="48615" y="1236916"/>
                  </a:lnTo>
                  <a:lnTo>
                    <a:pt x="48666" y="1249616"/>
                  </a:lnTo>
                  <a:lnTo>
                    <a:pt x="35966" y="1249667"/>
                  </a:lnTo>
                  <a:close/>
                </a:path>
                <a:path w="76200" h="2341879">
                  <a:moveTo>
                    <a:pt x="35877" y="1224267"/>
                  </a:moveTo>
                  <a:lnTo>
                    <a:pt x="35826" y="1211567"/>
                  </a:lnTo>
                  <a:lnTo>
                    <a:pt x="48526" y="1211516"/>
                  </a:lnTo>
                  <a:lnTo>
                    <a:pt x="48577" y="1224216"/>
                  </a:lnTo>
                  <a:lnTo>
                    <a:pt x="35877" y="1224267"/>
                  </a:lnTo>
                  <a:close/>
                </a:path>
                <a:path w="76200" h="2341879">
                  <a:moveTo>
                    <a:pt x="35788" y="1198867"/>
                  </a:moveTo>
                  <a:lnTo>
                    <a:pt x="35737" y="1186167"/>
                  </a:lnTo>
                  <a:lnTo>
                    <a:pt x="48437" y="1186116"/>
                  </a:lnTo>
                  <a:lnTo>
                    <a:pt x="48488" y="1198816"/>
                  </a:lnTo>
                  <a:lnTo>
                    <a:pt x="35788" y="1198867"/>
                  </a:lnTo>
                  <a:close/>
                </a:path>
                <a:path w="76200" h="2341879">
                  <a:moveTo>
                    <a:pt x="35699" y="1173467"/>
                  </a:moveTo>
                  <a:lnTo>
                    <a:pt x="35648" y="1160767"/>
                  </a:lnTo>
                  <a:lnTo>
                    <a:pt x="48348" y="1160716"/>
                  </a:lnTo>
                  <a:lnTo>
                    <a:pt x="48399" y="1173416"/>
                  </a:lnTo>
                  <a:lnTo>
                    <a:pt x="35699" y="1173467"/>
                  </a:lnTo>
                  <a:close/>
                </a:path>
                <a:path w="76200" h="2341879">
                  <a:moveTo>
                    <a:pt x="35610" y="1148067"/>
                  </a:moveTo>
                  <a:lnTo>
                    <a:pt x="35572" y="1135367"/>
                  </a:lnTo>
                  <a:lnTo>
                    <a:pt x="48272" y="1135316"/>
                  </a:lnTo>
                  <a:lnTo>
                    <a:pt x="48310" y="1148016"/>
                  </a:lnTo>
                  <a:lnTo>
                    <a:pt x="35610" y="1148067"/>
                  </a:lnTo>
                  <a:close/>
                </a:path>
                <a:path w="76200" h="2341879">
                  <a:moveTo>
                    <a:pt x="35521" y="1122667"/>
                  </a:moveTo>
                  <a:lnTo>
                    <a:pt x="35483" y="1109967"/>
                  </a:lnTo>
                  <a:lnTo>
                    <a:pt x="48183" y="1109916"/>
                  </a:lnTo>
                  <a:lnTo>
                    <a:pt x="48221" y="1122616"/>
                  </a:lnTo>
                  <a:lnTo>
                    <a:pt x="35521" y="1122667"/>
                  </a:lnTo>
                  <a:close/>
                </a:path>
                <a:path w="76200" h="2341879">
                  <a:moveTo>
                    <a:pt x="35432" y="1097267"/>
                  </a:moveTo>
                  <a:lnTo>
                    <a:pt x="35394" y="1084567"/>
                  </a:lnTo>
                  <a:lnTo>
                    <a:pt x="48094" y="1084516"/>
                  </a:lnTo>
                  <a:lnTo>
                    <a:pt x="48132" y="1097216"/>
                  </a:lnTo>
                  <a:lnTo>
                    <a:pt x="35432" y="1097267"/>
                  </a:lnTo>
                  <a:close/>
                </a:path>
                <a:path w="76200" h="2341879">
                  <a:moveTo>
                    <a:pt x="35344" y="1071867"/>
                  </a:moveTo>
                  <a:lnTo>
                    <a:pt x="35306" y="1059167"/>
                  </a:lnTo>
                  <a:lnTo>
                    <a:pt x="48006" y="1059116"/>
                  </a:lnTo>
                  <a:lnTo>
                    <a:pt x="48044" y="1071816"/>
                  </a:lnTo>
                  <a:lnTo>
                    <a:pt x="35344" y="1071867"/>
                  </a:lnTo>
                  <a:close/>
                </a:path>
                <a:path w="76200" h="2341879">
                  <a:moveTo>
                    <a:pt x="35255" y="1046467"/>
                  </a:moveTo>
                  <a:lnTo>
                    <a:pt x="35217" y="1033767"/>
                  </a:lnTo>
                  <a:lnTo>
                    <a:pt x="47917" y="1033729"/>
                  </a:lnTo>
                  <a:lnTo>
                    <a:pt x="47955" y="1046416"/>
                  </a:lnTo>
                  <a:lnTo>
                    <a:pt x="35255" y="1046467"/>
                  </a:lnTo>
                  <a:close/>
                </a:path>
                <a:path w="76200" h="2341879">
                  <a:moveTo>
                    <a:pt x="35166" y="1021067"/>
                  </a:moveTo>
                  <a:lnTo>
                    <a:pt x="35128" y="1008367"/>
                  </a:lnTo>
                  <a:lnTo>
                    <a:pt x="47828" y="1008329"/>
                  </a:lnTo>
                  <a:lnTo>
                    <a:pt x="47866" y="1021029"/>
                  </a:lnTo>
                  <a:lnTo>
                    <a:pt x="35166" y="1021067"/>
                  </a:lnTo>
                  <a:close/>
                </a:path>
                <a:path w="76200" h="2341879">
                  <a:moveTo>
                    <a:pt x="35077" y="995667"/>
                  </a:moveTo>
                  <a:lnTo>
                    <a:pt x="35039" y="982967"/>
                  </a:lnTo>
                  <a:lnTo>
                    <a:pt x="47739" y="982929"/>
                  </a:lnTo>
                  <a:lnTo>
                    <a:pt x="47777" y="995629"/>
                  </a:lnTo>
                  <a:lnTo>
                    <a:pt x="35077" y="995667"/>
                  </a:lnTo>
                  <a:close/>
                </a:path>
                <a:path w="76200" h="2341879">
                  <a:moveTo>
                    <a:pt x="34988" y="970267"/>
                  </a:moveTo>
                  <a:lnTo>
                    <a:pt x="34950" y="957567"/>
                  </a:lnTo>
                  <a:lnTo>
                    <a:pt x="47650" y="957529"/>
                  </a:lnTo>
                  <a:lnTo>
                    <a:pt x="47688" y="970229"/>
                  </a:lnTo>
                  <a:lnTo>
                    <a:pt x="34988" y="970267"/>
                  </a:lnTo>
                  <a:close/>
                </a:path>
                <a:path w="76200" h="2341879">
                  <a:moveTo>
                    <a:pt x="34899" y="944867"/>
                  </a:moveTo>
                  <a:lnTo>
                    <a:pt x="34861" y="932167"/>
                  </a:lnTo>
                  <a:lnTo>
                    <a:pt x="47561" y="932129"/>
                  </a:lnTo>
                  <a:lnTo>
                    <a:pt x="47599" y="944829"/>
                  </a:lnTo>
                  <a:lnTo>
                    <a:pt x="34899" y="944867"/>
                  </a:lnTo>
                  <a:close/>
                </a:path>
                <a:path w="76200" h="2341879">
                  <a:moveTo>
                    <a:pt x="34810" y="919467"/>
                  </a:moveTo>
                  <a:lnTo>
                    <a:pt x="34772" y="906767"/>
                  </a:lnTo>
                  <a:lnTo>
                    <a:pt x="47472" y="906729"/>
                  </a:lnTo>
                  <a:lnTo>
                    <a:pt x="47510" y="919429"/>
                  </a:lnTo>
                  <a:lnTo>
                    <a:pt x="34810" y="919467"/>
                  </a:lnTo>
                  <a:close/>
                </a:path>
                <a:path w="76200" h="2341879">
                  <a:moveTo>
                    <a:pt x="34734" y="894067"/>
                  </a:moveTo>
                  <a:lnTo>
                    <a:pt x="34683" y="881367"/>
                  </a:lnTo>
                  <a:lnTo>
                    <a:pt x="47383" y="881329"/>
                  </a:lnTo>
                  <a:lnTo>
                    <a:pt x="47434" y="894029"/>
                  </a:lnTo>
                  <a:lnTo>
                    <a:pt x="34734" y="894067"/>
                  </a:lnTo>
                  <a:close/>
                </a:path>
                <a:path w="76200" h="2341879">
                  <a:moveTo>
                    <a:pt x="34645" y="868667"/>
                  </a:moveTo>
                  <a:lnTo>
                    <a:pt x="34594" y="855967"/>
                  </a:lnTo>
                  <a:lnTo>
                    <a:pt x="47294" y="855929"/>
                  </a:lnTo>
                  <a:lnTo>
                    <a:pt x="47345" y="868629"/>
                  </a:lnTo>
                  <a:lnTo>
                    <a:pt x="34645" y="868667"/>
                  </a:lnTo>
                  <a:close/>
                </a:path>
                <a:path w="76200" h="2341879">
                  <a:moveTo>
                    <a:pt x="34556" y="843267"/>
                  </a:moveTo>
                  <a:lnTo>
                    <a:pt x="34505" y="830567"/>
                  </a:lnTo>
                  <a:lnTo>
                    <a:pt x="47205" y="830529"/>
                  </a:lnTo>
                  <a:lnTo>
                    <a:pt x="47256" y="843229"/>
                  </a:lnTo>
                  <a:lnTo>
                    <a:pt x="34556" y="843267"/>
                  </a:lnTo>
                  <a:close/>
                </a:path>
                <a:path w="76200" h="2341879">
                  <a:moveTo>
                    <a:pt x="34467" y="817867"/>
                  </a:moveTo>
                  <a:lnTo>
                    <a:pt x="34417" y="805167"/>
                  </a:lnTo>
                  <a:lnTo>
                    <a:pt x="47117" y="805129"/>
                  </a:lnTo>
                  <a:lnTo>
                    <a:pt x="47167" y="817829"/>
                  </a:lnTo>
                  <a:lnTo>
                    <a:pt x="34467" y="817867"/>
                  </a:lnTo>
                  <a:close/>
                </a:path>
                <a:path w="76200" h="2341879">
                  <a:moveTo>
                    <a:pt x="34378" y="792467"/>
                  </a:moveTo>
                  <a:lnTo>
                    <a:pt x="34328" y="779767"/>
                  </a:lnTo>
                  <a:lnTo>
                    <a:pt x="47028" y="779729"/>
                  </a:lnTo>
                  <a:lnTo>
                    <a:pt x="47078" y="792429"/>
                  </a:lnTo>
                  <a:lnTo>
                    <a:pt x="34378" y="792467"/>
                  </a:lnTo>
                  <a:close/>
                </a:path>
                <a:path w="76200" h="2341879">
                  <a:moveTo>
                    <a:pt x="34289" y="767067"/>
                  </a:moveTo>
                  <a:lnTo>
                    <a:pt x="34239" y="754367"/>
                  </a:lnTo>
                  <a:lnTo>
                    <a:pt x="46939" y="754329"/>
                  </a:lnTo>
                  <a:lnTo>
                    <a:pt x="46989" y="767029"/>
                  </a:lnTo>
                  <a:lnTo>
                    <a:pt x="34289" y="767067"/>
                  </a:lnTo>
                  <a:close/>
                </a:path>
                <a:path w="76200" h="2341879">
                  <a:moveTo>
                    <a:pt x="34201" y="741667"/>
                  </a:moveTo>
                  <a:lnTo>
                    <a:pt x="34150" y="728967"/>
                  </a:lnTo>
                  <a:lnTo>
                    <a:pt x="46850" y="728929"/>
                  </a:lnTo>
                  <a:lnTo>
                    <a:pt x="46901" y="741629"/>
                  </a:lnTo>
                  <a:lnTo>
                    <a:pt x="34201" y="741667"/>
                  </a:lnTo>
                  <a:close/>
                </a:path>
                <a:path w="76200" h="2341879">
                  <a:moveTo>
                    <a:pt x="34112" y="716267"/>
                  </a:moveTo>
                  <a:lnTo>
                    <a:pt x="34061" y="703567"/>
                  </a:lnTo>
                  <a:lnTo>
                    <a:pt x="46761" y="703529"/>
                  </a:lnTo>
                  <a:lnTo>
                    <a:pt x="46812" y="716229"/>
                  </a:lnTo>
                  <a:lnTo>
                    <a:pt x="34112" y="716267"/>
                  </a:lnTo>
                  <a:close/>
                </a:path>
                <a:path w="76200" h="2341879">
                  <a:moveTo>
                    <a:pt x="34023" y="690867"/>
                  </a:moveTo>
                  <a:lnTo>
                    <a:pt x="33972" y="678167"/>
                  </a:lnTo>
                  <a:lnTo>
                    <a:pt x="46672" y="678129"/>
                  </a:lnTo>
                  <a:lnTo>
                    <a:pt x="46723" y="690829"/>
                  </a:lnTo>
                  <a:lnTo>
                    <a:pt x="34023" y="690867"/>
                  </a:lnTo>
                  <a:close/>
                </a:path>
                <a:path w="76200" h="2341879">
                  <a:moveTo>
                    <a:pt x="33934" y="665467"/>
                  </a:moveTo>
                  <a:lnTo>
                    <a:pt x="33896" y="652767"/>
                  </a:lnTo>
                  <a:lnTo>
                    <a:pt x="46596" y="652729"/>
                  </a:lnTo>
                  <a:lnTo>
                    <a:pt x="46634" y="665429"/>
                  </a:lnTo>
                  <a:lnTo>
                    <a:pt x="33934" y="665467"/>
                  </a:lnTo>
                  <a:close/>
                </a:path>
                <a:path w="76200" h="2341879">
                  <a:moveTo>
                    <a:pt x="33845" y="640067"/>
                  </a:moveTo>
                  <a:lnTo>
                    <a:pt x="33807" y="627367"/>
                  </a:lnTo>
                  <a:lnTo>
                    <a:pt x="46507" y="627329"/>
                  </a:lnTo>
                  <a:lnTo>
                    <a:pt x="46545" y="640029"/>
                  </a:lnTo>
                  <a:lnTo>
                    <a:pt x="33845" y="640067"/>
                  </a:lnTo>
                  <a:close/>
                </a:path>
                <a:path w="76200" h="2341879">
                  <a:moveTo>
                    <a:pt x="33756" y="614667"/>
                  </a:moveTo>
                  <a:lnTo>
                    <a:pt x="33718" y="601967"/>
                  </a:lnTo>
                  <a:lnTo>
                    <a:pt x="46418" y="601929"/>
                  </a:lnTo>
                  <a:lnTo>
                    <a:pt x="46456" y="614629"/>
                  </a:lnTo>
                  <a:lnTo>
                    <a:pt x="33756" y="614667"/>
                  </a:lnTo>
                  <a:close/>
                </a:path>
                <a:path w="76200" h="2341879">
                  <a:moveTo>
                    <a:pt x="33667" y="589267"/>
                  </a:moveTo>
                  <a:lnTo>
                    <a:pt x="33629" y="576567"/>
                  </a:lnTo>
                  <a:lnTo>
                    <a:pt x="46329" y="576529"/>
                  </a:lnTo>
                  <a:lnTo>
                    <a:pt x="46367" y="589229"/>
                  </a:lnTo>
                  <a:lnTo>
                    <a:pt x="33667" y="589267"/>
                  </a:lnTo>
                  <a:close/>
                </a:path>
                <a:path w="76200" h="2341879">
                  <a:moveTo>
                    <a:pt x="33578" y="563867"/>
                  </a:moveTo>
                  <a:lnTo>
                    <a:pt x="33540" y="551167"/>
                  </a:lnTo>
                  <a:lnTo>
                    <a:pt x="46240" y="551129"/>
                  </a:lnTo>
                  <a:lnTo>
                    <a:pt x="46278" y="563829"/>
                  </a:lnTo>
                  <a:lnTo>
                    <a:pt x="33578" y="563867"/>
                  </a:lnTo>
                  <a:close/>
                </a:path>
                <a:path w="76200" h="2341879">
                  <a:moveTo>
                    <a:pt x="33489" y="538467"/>
                  </a:moveTo>
                  <a:lnTo>
                    <a:pt x="33451" y="525767"/>
                  </a:lnTo>
                  <a:lnTo>
                    <a:pt x="46151" y="525729"/>
                  </a:lnTo>
                  <a:lnTo>
                    <a:pt x="46189" y="538429"/>
                  </a:lnTo>
                  <a:lnTo>
                    <a:pt x="33489" y="538467"/>
                  </a:lnTo>
                  <a:close/>
                </a:path>
                <a:path w="76200" h="2341879">
                  <a:moveTo>
                    <a:pt x="33400" y="513067"/>
                  </a:moveTo>
                  <a:lnTo>
                    <a:pt x="33362" y="500367"/>
                  </a:lnTo>
                  <a:lnTo>
                    <a:pt x="46062" y="500329"/>
                  </a:lnTo>
                  <a:lnTo>
                    <a:pt x="46100" y="513029"/>
                  </a:lnTo>
                  <a:lnTo>
                    <a:pt x="33400" y="513067"/>
                  </a:lnTo>
                  <a:close/>
                </a:path>
                <a:path w="76200" h="2341879">
                  <a:moveTo>
                    <a:pt x="33312" y="487667"/>
                  </a:moveTo>
                  <a:lnTo>
                    <a:pt x="33274" y="474967"/>
                  </a:lnTo>
                  <a:lnTo>
                    <a:pt x="45974" y="474929"/>
                  </a:lnTo>
                  <a:lnTo>
                    <a:pt x="46012" y="487629"/>
                  </a:lnTo>
                  <a:lnTo>
                    <a:pt x="33312" y="487667"/>
                  </a:lnTo>
                  <a:close/>
                </a:path>
                <a:path w="76200" h="2341879">
                  <a:moveTo>
                    <a:pt x="33223" y="462267"/>
                  </a:moveTo>
                  <a:lnTo>
                    <a:pt x="33185" y="449567"/>
                  </a:lnTo>
                  <a:lnTo>
                    <a:pt x="45885" y="449529"/>
                  </a:lnTo>
                  <a:lnTo>
                    <a:pt x="45923" y="462229"/>
                  </a:lnTo>
                  <a:lnTo>
                    <a:pt x="33223" y="462267"/>
                  </a:lnTo>
                  <a:close/>
                </a:path>
                <a:path w="76200" h="2341879">
                  <a:moveTo>
                    <a:pt x="33134" y="436867"/>
                  </a:moveTo>
                  <a:lnTo>
                    <a:pt x="33096" y="424167"/>
                  </a:lnTo>
                  <a:lnTo>
                    <a:pt x="45796" y="424129"/>
                  </a:lnTo>
                  <a:lnTo>
                    <a:pt x="45834" y="436829"/>
                  </a:lnTo>
                  <a:lnTo>
                    <a:pt x="33134" y="436867"/>
                  </a:lnTo>
                  <a:close/>
                </a:path>
                <a:path w="76200" h="2341879">
                  <a:moveTo>
                    <a:pt x="33058" y="411467"/>
                  </a:moveTo>
                  <a:lnTo>
                    <a:pt x="33007" y="398767"/>
                  </a:lnTo>
                  <a:lnTo>
                    <a:pt x="45707" y="398729"/>
                  </a:lnTo>
                  <a:lnTo>
                    <a:pt x="45758" y="411429"/>
                  </a:lnTo>
                  <a:lnTo>
                    <a:pt x="33058" y="411467"/>
                  </a:lnTo>
                  <a:close/>
                </a:path>
                <a:path w="76200" h="2341879">
                  <a:moveTo>
                    <a:pt x="32969" y="386067"/>
                  </a:moveTo>
                  <a:lnTo>
                    <a:pt x="32918" y="373367"/>
                  </a:lnTo>
                  <a:lnTo>
                    <a:pt x="45618" y="373329"/>
                  </a:lnTo>
                  <a:lnTo>
                    <a:pt x="45669" y="386029"/>
                  </a:lnTo>
                  <a:lnTo>
                    <a:pt x="32969" y="386067"/>
                  </a:lnTo>
                  <a:close/>
                </a:path>
                <a:path w="76200" h="2341879">
                  <a:moveTo>
                    <a:pt x="32880" y="360667"/>
                  </a:moveTo>
                  <a:lnTo>
                    <a:pt x="32829" y="347967"/>
                  </a:lnTo>
                  <a:lnTo>
                    <a:pt x="45529" y="347929"/>
                  </a:lnTo>
                  <a:lnTo>
                    <a:pt x="45580" y="360629"/>
                  </a:lnTo>
                  <a:lnTo>
                    <a:pt x="32880" y="360667"/>
                  </a:lnTo>
                  <a:close/>
                </a:path>
                <a:path w="76200" h="2341879">
                  <a:moveTo>
                    <a:pt x="32791" y="335267"/>
                  </a:moveTo>
                  <a:lnTo>
                    <a:pt x="32740" y="322567"/>
                  </a:lnTo>
                  <a:lnTo>
                    <a:pt x="45440" y="322529"/>
                  </a:lnTo>
                  <a:lnTo>
                    <a:pt x="45491" y="335229"/>
                  </a:lnTo>
                  <a:lnTo>
                    <a:pt x="32791" y="335267"/>
                  </a:lnTo>
                  <a:close/>
                </a:path>
                <a:path w="76200" h="2341879">
                  <a:moveTo>
                    <a:pt x="32702" y="309867"/>
                  </a:moveTo>
                  <a:lnTo>
                    <a:pt x="32651" y="297167"/>
                  </a:lnTo>
                  <a:lnTo>
                    <a:pt x="45351" y="297129"/>
                  </a:lnTo>
                  <a:lnTo>
                    <a:pt x="45402" y="309829"/>
                  </a:lnTo>
                  <a:lnTo>
                    <a:pt x="32702" y="309867"/>
                  </a:lnTo>
                  <a:close/>
                </a:path>
                <a:path w="76200" h="2341879">
                  <a:moveTo>
                    <a:pt x="32613" y="284467"/>
                  </a:moveTo>
                  <a:lnTo>
                    <a:pt x="32562" y="271767"/>
                  </a:lnTo>
                  <a:lnTo>
                    <a:pt x="45262" y="271729"/>
                  </a:lnTo>
                  <a:lnTo>
                    <a:pt x="45313" y="284429"/>
                  </a:lnTo>
                  <a:lnTo>
                    <a:pt x="32613" y="284467"/>
                  </a:lnTo>
                  <a:close/>
                </a:path>
                <a:path w="76200" h="2341879">
                  <a:moveTo>
                    <a:pt x="32524" y="259067"/>
                  </a:moveTo>
                  <a:lnTo>
                    <a:pt x="32473" y="246367"/>
                  </a:lnTo>
                  <a:lnTo>
                    <a:pt x="45173" y="246329"/>
                  </a:lnTo>
                  <a:lnTo>
                    <a:pt x="45224" y="259029"/>
                  </a:lnTo>
                  <a:lnTo>
                    <a:pt x="32524" y="259067"/>
                  </a:lnTo>
                  <a:close/>
                </a:path>
                <a:path w="76200" h="2341879">
                  <a:moveTo>
                    <a:pt x="32435" y="233667"/>
                  </a:moveTo>
                  <a:lnTo>
                    <a:pt x="32385" y="220967"/>
                  </a:lnTo>
                  <a:lnTo>
                    <a:pt x="45085" y="220929"/>
                  </a:lnTo>
                  <a:lnTo>
                    <a:pt x="45135" y="233629"/>
                  </a:lnTo>
                  <a:lnTo>
                    <a:pt x="32435" y="233667"/>
                  </a:lnTo>
                  <a:close/>
                </a:path>
                <a:path w="76200" h="2341879">
                  <a:moveTo>
                    <a:pt x="32346" y="208267"/>
                  </a:moveTo>
                  <a:lnTo>
                    <a:pt x="32296" y="195567"/>
                  </a:lnTo>
                  <a:lnTo>
                    <a:pt x="44996" y="195529"/>
                  </a:lnTo>
                  <a:lnTo>
                    <a:pt x="45046" y="208229"/>
                  </a:lnTo>
                  <a:lnTo>
                    <a:pt x="32346" y="208267"/>
                  </a:lnTo>
                  <a:close/>
                </a:path>
                <a:path w="76200" h="2341879">
                  <a:moveTo>
                    <a:pt x="32257" y="182867"/>
                  </a:moveTo>
                  <a:lnTo>
                    <a:pt x="32219" y="170167"/>
                  </a:lnTo>
                  <a:lnTo>
                    <a:pt x="44919" y="170129"/>
                  </a:lnTo>
                  <a:lnTo>
                    <a:pt x="44957" y="182829"/>
                  </a:lnTo>
                  <a:lnTo>
                    <a:pt x="32257" y="182867"/>
                  </a:lnTo>
                  <a:close/>
                </a:path>
                <a:path w="76200" h="2341879">
                  <a:moveTo>
                    <a:pt x="32169" y="157467"/>
                  </a:moveTo>
                  <a:lnTo>
                    <a:pt x="32131" y="144767"/>
                  </a:lnTo>
                  <a:lnTo>
                    <a:pt x="44831" y="144729"/>
                  </a:lnTo>
                  <a:lnTo>
                    <a:pt x="44869" y="157429"/>
                  </a:lnTo>
                  <a:lnTo>
                    <a:pt x="32169" y="157467"/>
                  </a:lnTo>
                  <a:close/>
                </a:path>
                <a:path w="76200" h="2341879">
                  <a:moveTo>
                    <a:pt x="32080" y="132067"/>
                  </a:moveTo>
                  <a:lnTo>
                    <a:pt x="32042" y="119367"/>
                  </a:lnTo>
                  <a:lnTo>
                    <a:pt x="44742" y="119329"/>
                  </a:lnTo>
                  <a:lnTo>
                    <a:pt x="44780" y="132029"/>
                  </a:lnTo>
                  <a:lnTo>
                    <a:pt x="32080" y="132067"/>
                  </a:lnTo>
                  <a:close/>
                </a:path>
                <a:path w="76200" h="2341879">
                  <a:moveTo>
                    <a:pt x="31991" y="106667"/>
                  </a:moveTo>
                  <a:lnTo>
                    <a:pt x="31953" y="93967"/>
                  </a:lnTo>
                  <a:lnTo>
                    <a:pt x="44653" y="93929"/>
                  </a:lnTo>
                  <a:lnTo>
                    <a:pt x="44691" y="106629"/>
                  </a:lnTo>
                  <a:lnTo>
                    <a:pt x="31991" y="106667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2569464" y="3189732"/>
              <a:ext cx="302260" cy="1862455"/>
            </a:xfrm>
            <a:custGeom>
              <a:avLst/>
              <a:gdLst/>
              <a:ahLst/>
              <a:cxnLst/>
              <a:rect l="l" t="t" r="r" b="b"/>
              <a:pathLst>
                <a:path w="302260" h="1862454">
                  <a:moveTo>
                    <a:pt x="251460" y="1862328"/>
                  </a:moveTo>
                  <a:lnTo>
                    <a:pt x="50292" y="1862328"/>
                  </a:lnTo>
                  <a:lnTo>
                    <a:pt x="30698" y="1858000"/>
                  </a:lnTo>
                  <a:lnTo>
                    <a:pt x="14711" y="1847102"/>
                  </a:lnTo>
                  <a:lnTo>
                    <a:pt x="3941" y="1831243"/>
                  </a:lnTo>
                  <a:lnTo>
                    <a:pt x="0" y="1812036"/>
                  </a:lnTo>
                  <a:lnTo>
                    <a:pt x="0" y="50292"/>
                  </a:lnTo>
                  <a:lnTo>
                    <a:pt x="3941" y="30657"/>
                  </a:lnTo>
                  <a:lnTo>
                    <a:pt x="14711" y="14658"/>
                  </a:lnTo>
                  <a:lnTo>
                    <a:pt x="30698" y="3904"/>
                  </a:lnTo>
                  <a:lnTo>
                    <a:pt x="50292" y="0"/>
                  </a:lnTo>
                  <a:lnTo>
                    <a:pt x="251460" y="0"/>
                  </a:lnTo>
                  <a:lnTo>
                    <a:pt x="270817" y="3904"/>
                  </a:lnTo>
                  <a:lnTo>
                    <a:pt x="286726" y="14658"/>
                  </a:lnTo>
                  <a:lnTo>
                    <a:pt x="297574" y="30657"/>
                  </a:lnTo>
                  <a:lnTo>
                    <a:pt x="301752" y="50292"/>
                  </a:lnTo>
                  <a:lnTo>
                    <a:pt x="301752" y="1812036"/>
                  </a:lnTo>
                  <a:lnTo>
                    <a:pt x="297574" y="1831243"/>
                  </a:lnTo>
                  <a:lnTo>
                    <a:pt x="286726" y="1847102"/>
                  </a:lnTo>
                  <a:lnTo>
                    <a:pt x="270817" y="1858000"/>
                  </a:lnTo>
                  <a:lnTo>
                    <a:pt x="251460" y="1862328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" name="object 10"/>
          <p:cNvSpPr/>
          <p:nvPr/>
        </p:nvSpPr>
        <p:spPr>
          <a:xfrm>
            <a:off x="3102864" y="2696159"/>
            <a:ext cx="302260" cy="2356485"/>
          </a:xfrm>
          <a:custGeom>
            <a:avLst/>
            <a:gdLst/>
            <a:ahLst/>
            <a:cxnLst/>
            <a:rect l="l" t="t" r="r" b="b"/>
            <a:pathLst>
              <a:path w="302260" h="2356485">
                <a:moveTo>
                  <a:pt x="149466" y="106629"/>
                </a:moveTo>
                <a:lnTo>
                  <a:pt x="149402" y="93929"/>
                </a:lnTo>
                <a:lnTo>
                  <a:pt x="136715" y="93967"/>
                </a:lnTo>
                <a:lnTo>
                  <a:pt x="136766" y="106667"/>
                </a:lnTo>
                <a:lnTo>
                  <a:pt x="149466" y="106629"/>
                </a:lnTo>
                <a:close/>
              </a:path>
              <a:path w="302260" h="2356485">
                <a:moveTo>
                  <a:pt x="149555" y="132029"/>
                </a:moveTo>
                <a:lnTo>
                  <a:pt x="149491" y="119329"/>
                </a:lnTo>
                <a:lnTo>
                  <a:pt x="136804" y="119367"/>
                </a:lnTo>
                <a:lnTo>
                  <a:pt x="136855" y="132067"/>
                </a:lnTo>
                <a:lnTo>
                  <a:pt x="149555" y="132029"/>
                </a:lnTo>
                <a:close/>
              </a:path>
              <a:path w="302260" h="2356485">
                <a:moveTo>
                  <a:pt x="149644" y="157429"/>
                </a:moveTo>
                <a:lnTo>
                  <a:pt x="149593" y="144729"/>
                </a:lnTo>
                <a:lnTo>
                  <a:pt x="136893" y="144767"/>
                </a:lnTo>
                <a:lnTo>
                  <a:pt x="136944" y="157467"/>
                </a:lnTo>
                <a:lnTo>
                  <a:pt x="149644" y="157429"/>
                </a:lnTo>
                <a:close/>
              </a:path>
              <a:path w="302260" h="2356485">
                <a:moveTo>
                  <a:pt x="149733" y="182829"/>
                </a:moveTo>
                <a:lnTo>
                  <a:pt x="149682" y="170129"/>
                </a:lnTo>
                <a:lnTo>
                  <a:pt x="136982" y="170167"/>
                </a:lnTo>
                <a:lnTo>
                  <a:pt x="137033" y="182867"/>
                </a:lnTo>
                <a:lnTo>
                  <a:pt x="149733" y="182829"/>
                </a:lnTo>
                <a:close/>
              </a:path>
              <a:path w="302260" h="2356485">
                <a:moveTo>
                  <a:pt x="149821" y="208229"/>
                </a:moveTo>
                <a:lnTo>
                  <a:pt x="149771" y="195529"/>
                </a:lnTo>
                <a:lnTo>
                  <a:pt x="137071" y="195567"/>
                </a:lnTo>
                <a:lnTo>
                  <a:pt x="137121" y="208267"/>
                </a:lnTo>
                <a:lnTo>
                  <a:pt x="149821" y="208229"/>
                </a:lnTo>
                <a:close/>
              </a:path>
              <a:path w="302260" h="2356485">
                <a:moveTo>
                  <a:pt x="149910" y="233629"/>
                </a:moveTo>
                <a:lnTo>
                  <a:pt x="149860" y="220929"/>
                </a:lnTo>
                <a:lnTo>
                  <a:pt x="137160" y="220967"/>
                </a:lnTo>
                <a:lnTo>
                  <a:pt x="137210" y="233667"/>
                </a:lnTo>
                <a:lnTo>
                  <a:pt x="149910" y="233629"/>
                </a:lnTo>
                <a:close/>
              </a:path>
              <a:path w="302260" h="2356485">
                <a:moveTo>
                  <a:pt x="149987" y="259029"/>
                </a:moveTo>
                <a:lnTo>
                  <a:pt x="149948" y="246329"/>
                </a:lnTo>
                <a:lnTo>
                  <a:pt x="137248" y="246367"/>
                </a:lnTo>
                <a:lnTo>
                  <a:pt x="137299" y="259067"/>
                </a:lnTo>
                <a:lnTo>
                  <a:pt x="149987" y="259029"/>
                </a:lnTo>
                <a:close/>
              </a:path>
              <a:path w="302260" h="2356485">
                <a:moveTo>
                  <a:pt x="150075" y="284429"/>
                </a:moveTo>
                <a:lnTo>
                  <a:pt x="150037" y="271729"/>
                </a:lnTo>
                <a:lnTo>
                  <a:pt x="137337" y="271767"/>
                </a:lnTo>
                <a:lnTo>
                  <a:pt x="137375" y="284467"/>
                </a:lnTo>
                <a:lnTo>
                  <a:pt x="150075" y="284429"/>
                </a:lnTo>
                <a:close/>
              </a:path>
              <a:path w="302260" h="2356485">
                <a:moveTo>
                  <a:pt x="150164" y="309829"/>
                </a:moveTo>
                <a:lnTo>
                  <a:pt x="150126" y="297129"/>
                </a:lnTo>
                <a:lnTo>
                  <a:pt x="137426" y="297167"/>
                </a:lnTo>
                <a:lnTo>
                  <a:pt x="137464" y="309867"/>
                </a:lnTo>
                <a:lnTo>
                  <a:pt x="150164" y="309829"/>
                </a:lnTo>
                <a:close/>
              </a:path>
              <a:path w="302260" h="2356485">
                <a:moveTo>
                  <a:pt x="150253" y="335229"/>
                </a:moveTo>
                <a:lnTo>
                  <a:pt x="150215" y="322529"/>
                </a:lnTo>
                <a:lnTo>
                  <a:pt x="137515" y="322567"/>
                </a:lnTo>
                <a:lnTo>
                  <a:pt x="137553" y="335267"/>
                </a:lnTo>
                <a:lnTo>
                  <a:pt x="150253" y="335229"/>
                </a:lnTo>
                <a:close/>
              </a:path>
              <a:path w="302260" h="2356485">
                <a:moveTo>
                  <a:pt x="150342" y="360629"/>
                </a:moveTo>
                <a:lnTo>
                  <a:pt x="150291" y="347929"/>
                </a:lnTo>
                <a:lnTo>
                  <a:pt x="137604" y="347967"/>
                </a:lnTo>
                <a:lnTo>
                  <a:pt x="137642" y="360667"/>
                </a:lnTo>
                <a:lnTo>
                  <a:pt x="150342" y="360629"/>
                </a:lnTo>
                <a:close/>
              </a:path>
              <a:path w="302260" h="2356485">
                <a:moveTo>
                  <a:pt x="150431" y="386029"/>
                </a:moveTo>
                <a:lnTo>
                  <a:pt x="150380" y="373329"/>
                </a:lnTo>
                <a:lnTo>
                  <a:pt x="137693" y="373367"/>
                </a:lnTo>
                <a:lnTo>
                  <a:pt x="137731" y="386067"/>
                </a:lnTo>
                <a:lnTo>
                  <a:pt x="150431" y="386029"/>
                </a:lnTo>
                <a:close/>
              </a:path>
              <a:path w="302260" h="2356485">
                <a:moveTo>
                  <a:pt x="150520" y="411429"/>
                </a:moveTo>
                <a:lnTo>
                  <a:pt x="150469" y="398729"/>
                </a:lnTo>
                <a:lnTo>
                  <a:pt x="137782" y="398767"/>
                </a:lnTo>
                <a:lnTo>
                  <a:pt x="137820" y="411467"/>
                </a:lnTo>
                <a:lnTo>
                  <a:pt x="150520" y="411429"/>
                </a:lnTo>
                <a:close/>
              </a:path>
              <a:path w="302260" h="2356485">
                <a:moveTo>
                  <a:pt x="150596" y="436829"/>
                </a:moveTo>
                <a:lnTo>
                  <a:pt x="150571" y="424129"/>
                </a:lnTo>
                <a:lnTo>
                  <a:pt x="137871" y="424167"/>
                </a:lnTo>
                <a:lnTo>
                  <a:pt x="137909" y="436867"/>
                </a:lnTo>
                <a:lnTo>
                  <a:pt x="150596" y="436829"/>
                </a:lnTo>
                <a:close/>
              </a:path>
              <a:path w="302260" h="2356485">
                <a:moveTo>
                  <a:pt x="150685" y="462229"/>
                </a:moveTo>
                <a:lnTo>
                  <a:pt x="150660" y="449529"/>
                </a:lnTo>
                <a:lnTo>
                  <a:pt x="137960" y="449567"/>
                </a:lnTo>
                <a:lnTo>
                  <a:pt x="137998" y="462267"/>
                </a:lnTo>
                <a:lnTo>
                  <a:pt x="150685" y="462229"/>
                </a:lnTo>
                <a:close/>
              </a:path>
              <a:path w="302260" h="2356485">
                <a:moveTo>
                  <a:pt x="150774" y="487629"/>
                </a:moveTo>
                <a:lnTo>
                  <a:pt x="150749" y="474929"/>
                </a:lnTo>
                <a:lnTo>
                  <a:pt x="138049" y="474967"/>
                </a:lnTo>
                <a:lnTo>
                  <a:pt x="138087" y="487667"/>
                </a:lnTo>
                <a:lnTo>
                  <a:pt x="150774" y="487629"/>
                </a:lnTo>
                <a:close/>
              </a:path>
              <a:path w="302260" h="2356485">
                <a:moveTo>
                  <a:pt x="150876" y="513029"/>
                </a:moveTo>
                <a:lnTo>
                  <a:pt x="150837" y="500329"/>
                </a:lnTo>
                <a:lnTo>
                  <a:pt x="138137" y="500367"/>
                </a:lnTo>
                <a:lnTo>
                  <a:pt x="138176" y="513067"/>
                </a:lnTo>
                <a:lnTo>
                  <a:pt x="150876" y="513029"/>
                </a:lnTo>
                <a:close/>
              </a:path>
              <a:path w="302260" h="2356485">
                <a:moveTo>
                  <a:pt x="150964" y="538429"/>
                </a:moveTo>
                <a:lnTo>
                  <a:pt x="150901" y="525729"/>
                </a:lnTo>
                <a:lnTo>
                  <a:pt x="138214" y="525767"/>
                </a:lnTo>
                <a:lnTo>
                  <a:pt x="138264" y="538467"/>
                </a:lnTo>
                <a:lnTo>
                  <a:pt x="150964" y="538429"/>
                </a:lnTo>
                <a:close/>
              </a:path>
              <a:path w="302260" h="2356485">
                <a:moveTo>
                  <a:pt x="151053" y="563829"/>
                </a:moveTo>
                <a:lnTo>
                  <a:pt x="150990" y="551129"/>
                </a:lnTo>
                <a:lnTo>
                  <a:pt x="138303" y="551167"/>
                </a:lnTo>
                <a:lnTo>
                  <a:pt x="138353" y="563867"/>
                </a:lnTo>
                <a:lnTo>
                  <a:pt x="151053" y="563829"/>
                </a:lnTo>
                <a:close/>
              </a:path>
              <a:path w="302260" h="2356485">
                <a:moveTo>
                  <a:pt x="151142" y="589229"/>
                </a:moveTo>
                <a:lnTo>
                  <a:pt x="151079" y="576529"/>
                </a:lnTo>
                <a:lnTo>
                  <a:pt x="138391" y="576567"/>
                </a:lnTo>
                <a:lnTo>
                  <a:pt x="138442" y="589267"/>
                </a:lnTo>
                <a:lnTo>
                  <a:pt x="151142" y="589229"/>
                </a:lnTo>
                <a:close/>
              </a:path>
              <a:path w="302260" h="2356485">
                <a:moveTo>
                  <a:pt x="151231" y="614629"/>
                </a:moveTo>
                <a:lnTo>
                  <a:pt x="151180" y="601929"/>
                </a:lnTo>
                <a:lnTo>
                  <a:pt x="138480" y="601967"/>
                </a:lnTo>
                <a:lnTo>
                  <a:pt x="138531" y="614667"/>
                </a:lnTo>
                <a:lnTo>
                  <a:pt x="151231" y="614629"/>
                </a:lnTo>
                <a:close/>
              </a:path>
              <a:path w="302260" h="2356485">
                <a:moveTo>
                  <a:pt x="151320" y="640029"/>
                </a:moveTo>
                <a:lnTo>
                  <a:pt x="151269" y="627329"/>
                </a:lnTo>
                <a:lnTo>
                  <a:pt x="138569" y="627367"/>
                </a:lnTo>
                <a:lnTo>
                  <a:pt x="138620" y="640067"/>
                </a:lnTo>
                <a:lnTo>
                  <a:pt x="151320" y="640029"/>
                </a:lnTo>
                <a:close/>
              </a:path>
              <a:path w="302260" h="2356485">
                <a:moveTo>
                  <a:pt x="151409" y="665429"/>
                </a:moveTo>
                <a:lnTo>
                  <a:pt x="151358" y="652729"/>
                </a:lnTo>
                <a:lnTo>
                  <a:pt x="138658" y="652767"/>
                </a:lnTo>
                <a:lnTo>
                  <a:pt x="138709" y="665467"/>
                </a:lnTo>
                <a:lnTo>
                  <a:pt x="151409" y="665429"/>
                </a:lnTo>
                <a:close/>
              </a:path>
              <a:path w="302260" h="2356485">
                <a:moveTo>
                  <a:pt x="151498" y="690829"/>
                </a:moveTo>
                <a:lnTo>
                  <a:pt x="151447" y="678129"/>
                </a:lnTo>
                <a:lnTo>
                  <a:pt x="138747" y="678167"/>
                </a:lnTo>
                <a:lnTo>
                  <a:pt x="138798" y="690867"/>
                </a:lnTo>
                <a:lnTo>
                  <a:pt x="151498" y="690829"/>
                </a:lnTo>
                <a:close/>
              </a:path>
              <a:path w="302260" h="2356485">
                <a:moveTo>
                  <a:pt x="151574" y="716229"/>
                </a:moveTo>
                <a:lnTo>
                  <a:pt x="151536" y="703529"/>
                </a:lnTo>
                <a:lnTo>
                  <a:pt x="138836" y="703567"/>
                </a:lnTo>
                <a:lnTo>
                  <a:pt x="138887" y="716267"/>
                </a:lnTo>
                <a:lnTo>
                  <a:pt x="151574" y="716229"/>
                </a:lnTo>
                <a:close/>
              </a:path>
              <a:path w="302260" h="2356485">
                <a:moveTo>
                  <a:pt x="151663" y="741629"/>
                </a:moveTo>
                <a:lnTo>
                  <a:pt x="151625" y="728929"/>
                </a:lnTo>
                <a:lnTo>
                  <a:pt x="138925" y="728967"/>
                </a:lnTo>
                <a:lnTo>
                  <a:pt x="138976" y="741667"/>
                </a:lnTo>
                <a:lnTo>
                  <a:pt x="151663" y="741629"/>
                </a:lnTo>
                <a:close/>
              </a:path>
              <a:path w="302260" h="2356485">
                <a:moveTo>
                  <a:pt x="151752" y="767029"/>
                </a:moveTo>
                <a:lnTo>
                  <a:pt x="151714" y="754329"/>
                </a:lnTo>
                <a:lnTo>
                  <a:pt x="139014" y="754367"/>
                </a:lnTo>
                <a:lnTo>
                  <a:pt x="139052" y="767067"/>
                </a:lnTo>
                <a:lnTo>
                  <a:pt x="151752" y="767029"/>
                </a:lnTo>
                <a:close/>
              </a:path>
              <a:path w="302260" h="2356485">
                <a:moveTo>
                  <a:pt x="151841" y="792429"/>
                </a:moveTo>
                <a:lnTo>
                  <a:pt x="151803" y="779729"/>
                </a:lnTo>
                <a:lnTo>
                  <a:pt x="139103" y="779767"/>
                </a:lnTo>
                <a:lnTo>
                  <a:pt x="139141" y="792467"/>
                </a:lnTo>
                <a:lnTo>
                  <a:pt x="151841" y="792429"/>
                </a:lnTo>
                <a:close/>
              </a:path>
              <a:path w="302260" h="2356485">
                <a:moveTo>
                  <a:pt x="151930" y="817829"/>
                </a:moveTo>
                <a:lnTo>
                  <a:pt x="151879" y="805129"/>
                </a:lnTo>
                <a:lnTo>
                  <a:pt x="139192" y="805167"/>
                </a:lnTo>
                <a:lnTo>
                  <a:pt x="139230" y="817867"/>
                </a:lnTo>
                <a:lnTo>
                  <a:pt x="151930" y="817829"/>
                </a:lnTo>
                <a:close/>
              </a:path>
              <a:path w="302260" h="2356485">
                <a:moveTo>
                  <a:pt x="152019" y="843229"/>
                </a:moveTo>
                <a:lnTo>
                  <a:pt x="151968" y="830529"/>
                </a:lnTo>
                <a:lnTo>
                  <a:pt x="139280" y="830567"/>
                </a:lnTo>
                <a:lnTo>
                  <a:pt x="139319" y="843267"/>
                </a:lnTo>
                <a:lnTo>
                  <a:pt x="152019" y="843229"/>
                </a:lnTo>
                <a:close/>
              </a:path>
              <a:path w="302260" h="2356485">
                <a:moveTo>
                  <a:pt x="152107" y="868629"/>
                </a:moveTo>
                <a:lnTo>
                  <a:pt x="152057" y="855929"/>
                </a:lnTo>
                <a:lnTo>
                  <a:pt x="139369" y="855967"/>
                </a:lnTo>
                <a:lnTo>
                  <a:pt x="139407" y="868667"/>
                </a:lnTo>
                <a:lnTo>
                  <a:pt x="152107" y="868629"/>
                </a:lnTo>
                <a:close/>
              </a:path>
              <a:path w="302260" h="2356485">
                <a:moveTo>
                  <a:pt x="152184" y="894029"/>
                </a:moveTo>
                <a:lnTo>
                  <a:pt x="152158" y="881329"/>
                </a:lnTo>
                <a:lnTo>
                  <a:pt x="139458" y="881367"/>
                </a:lnTo>
                <a:lnTo>
                  <a:pt x="139496" y="894067"/>
                </a:lnTo>
                <a:lnTo>
                  <a:pt x="152184" y="894029"/>
                </a:lnTo>
                <a:close/>
              </a:path>
              <a:path w="302260" h="2356485">
                <a:moveTo>
                  <a:pt x="152273" y="919429"/>
                </a:moveTo>
                <a:lnTo>
                  <a:pt x="152247" y="906729"/>
                </a:lnTo>
                <a:lnTo>
                  <a:pt x="139547" y="906767"/>
                </a:lnTo>
                <a:lnTo>
                  <a:pt x="139585" y="919467"/>
                </a:lnTo>
                <a:lnTo>
                  <a:pt x="152273" y="919429"/>
                </a:lnTo>
                <a:close/>
              </a:path>
              <a:path w="302260" h="2356485">
                <a:moveTo>
                  <a:pt x="152361" y="944829"/>
                </a:moveTo>
                <a:lnTo>
                  <a:pt x="152336" y="932129"/>
                </a:lnTo>
                <a:lnTo>
                  <a:pt x="139636" y="932167"/>
                </a:lnTo>
                <a:lnTo>
                  <a:pt x="139674" y="944867"/>
                </a:lnTo>
                <a:lnTo>
                  <a:pt x="152361" y="944829"/>
                </a:lnTo>
                <a:close/>
              </a:path>
              <a:path w="302260" h="2356485">
                <a:moveTo>
                  <a:pt x="152463" y="970229"/>
                </a:moveTo>
                <a:lnTo>
                  <a:pt x="152425" y="957529"/>
                </a:lnTo>
                <a:lnTo>
                  <a:pt x="139725" y="957567"/>
                </a:lnTo>
                <a:lnTo>
                  <a:pt x="139763" y="970267"/>
                </a:lnTo>
                <a:lnTo>
                  <a:pt x="152463" y="970229"/>
                </a:lnTo>
                <a:close/>
              </a:path>
              <a:path w="302260" h="2356485">
                <a:moveTo>
                  <a:pt x="152552" y="995629"/>
                </a:moveTo>
                <a:lnTo>
                  <a:pt x="152488" y="982929"/>
                </a:lnTo>
                <a:lnTo>
                  <a:pt x="139814" y="982967"/>
                </a:lnTo>
                <a:lnTo>
                  <a:pt x="139852" y="995667"/>
                </a:lnTo>
                <a:lnTo>
                  <a:pt x="152552" y="995629"/>
                </a:lnTo>
                <a:close/>
              </a:path>
              <a:path w="302260" h="2356485">
                <a:moveTo>
                  <a:pt x="152641" y="1021029"/>
                </a:moveTo>
                <a:lnTo>
                  <a:pt x="152577" y="1008329"/>
                </a:lnTo>
                <a:lnTo>
                  <a:pt x="139890" y="1008367"/>
                </a:lnTo>
                <a:lnTo>
                  <a:pt x="139941" y="1021067"/>
                </a:lnTo>
                <a:lnTo>
                  <a:pt x="152641" y="1021029"/>
                </a:lnTo>
                <a:close/>
              </a:path>
              <a:path w="302260" h="2356485">
                <a:moveTo>
                  <a:pt x="152730" y="1046416"/>
                </a:moveTo>
                <a:lnTo>
                  <a:pt x="152666" y="1033729"/>
                </a:lnTo>
                <a:lnTo>
                  <a:pt x="139979" y="1033767"/>
                </a:lnTo>
                <a:lnTo>
                  <a:pt x="140030" y="1046467"/>
                </a:lnTo>
                <a:lnTo>
                  <a:pt x="152730" y="1046416"/>
                </a:lnTo>
                <a:close/>
              </a:path>
              <a:path w="302260" h="2356485">
                <a:moveTo>
                  <a:pt x="152819" y="1071816"/>
                </a:moveTo>
                <a:lnTo>
                  <a:pt x="152768" y="1059116"/>
                </a:lnTo>
                <a:lnTo>
                  <a:pt x="140068" y="1059167"/>
                </a:lnTo>
                <a:lnTo>
                  <a:pt x="140119" y="1071867"/>
                </a:lnTo>
                <a:lnTo>
                  <a:pt x="152819" y="1071816"/>
                </a:lnTo>
                <a:close/>
              </a:path>
              <a:path w="302260" h="2356485">
                <a:moveTo>
                  <a:pt x="152908" y="1097216"/>
                </a:moveTo>
                <a:lnTo>
                  <a:pt x="152857" y="1084516"/>
                </a:lnTo>
                <a:lnTo>
                  <a:pt x="140157" y="1084567"/>
                </a:lnTo>
                <a:lnTo>
                  <a:pt x="140208" y="1097267"/>
                </a:lnTo>
                <a:lnTo>
                  <a:pt x="152908" y="1097216"/>
                </a:lnTo>
                <a:close/>
              </a:path>
              <a:path w="302260" h="2356485">
                <a:moveTo>
                  <a:pt x="152996" y="1122616"/>
                </a:moveTo>
                <a:lnTo>
                  <a:pt x="152946" y="1109916"/>
                </a:lnTo>
                <a:lnTo>
                  <a:pt x="140246" y="1109967"/>
                </a:lnTo>
                <a:lnTo>
                  <a:pt x="140296" y="1122667"/>
                </a:lnTo>
                <a:lnTo>
                  <a:pt x="152996" y="1122616"/>
                </a:lnTo>
                <a:close/>
              </a:path>
              <a:path w="302260" h="2356485">
                <a:moveTo>
                  <a:pt x="153085" y="1148016"/>
                </a:moveTo>
                <a:lnTo>
                  <a:pt x="153035" y="1135316"/>
                </a:lnTo>
                <a:lnTo>
                  <a:pt x="140335" y="1135367"/>
                </a:lnTo>
                <a:lnTo>
                  <a:pt x="140385" y="1148067"/>
                </a:lnTo>
                <a:lnTo>
                  <a:pt x="153085" y="1148016"/>
                </a:lnTo>
                <a:close/>
              </a:path>
              <a:path w="302260" h="2356485">
                <a:moveTo>
                  <a:pt x="153162" y="1173416"/>
                </a:moveTo>
                <a:lnTo>
                  <a:pt x="153123" y="1160716"/>
                </a:lnTo>
                <a:lnTo>
                  <a:pt x="140423" y="1160767"/>
                </a:lnTo>
                <a:lnTo>
                  <a:pt x="140474" y="1173467"/>
                </a:lnTo>
                <a:lnTo>
                  <a:pt x="153162" y="1173416"/>
                </a:lnTo>
                <a:close/>
              </a:path>
              <a:path w="302260" h="2356485">
                <a:moveTo>
                  <a:pt x="153250" y="1198816"/>
                </a:moveTo>
                <a:lnTo>
                  <a:pt x="153212" y="1186116"/>
                </a:lnTo>
                <a:lnTo>
                  <a:pt x="140512" y="1186167"/>
                </a:lnTo>
                <a:lnTo>
                  <a:pt x="140563" y="1198867"/>
                </a:lnTo>
                <a:lnTo>
                  <a:pt x="153250" y="1198816"/>
                </a:lnTo>
                <a:close/>
              </a:path>
              <a:path w="302260" h="2356485">
                <a:moveTo>
                  <a:pt x="153339" y="1224216"/>
                </a:moveTo>
                <a:lnTo>
                  <a:pt x="153301" y="1211516"/>
                </a:lnTo>
                <a:lnTo>
                  <a:pt x="140601" y="1211567"/>
                </a:lnTo>
                <a:lnTo>
                  <a:pt x="140652" y="1224267"/>
                </a:lnTo>
                <a:lnTo>
                  <a:pt x="153339" y="1224216"/>
                </a:lnTo>
                <a:close/>
              </a:path>
              <a:path w="302260" h="2356485">
                <a:moveTo>
                  <a:pt x="153428" y="1249616"/>
                </a:moveTo>
                <a:lnTo>
                  <a:pt x="153390" y="1236916"/>
                </a:lnTo>
                <a:lnTo>
                  <a:pt x="140690" y="1236967"/>
                </a:lnTo>
                <a:lnTo>
                  <a:pt x="140728" y="1249667"/>
                </a:lnTo>
                <a:lnTo>
                  <a:pt x="153428" y="1249616"/>
                </a:lnTo>
                <a:close/>
              </a:path>
              <a:path w="302260" h="2356485">
                <a:moveTo>
                  <a:pt x="153517" y="1275016"/>
                </a:moveTo>
                <a:lnTo>
                  <a:pt x="153466" y="1262316"/>
                </a:lnTo>
                <a:lnTo>
                  <a:pt x="140779" y="1262367"/>
                </a:lnTo>
                <a:lnTo>
                  <a:pt x="140817" y="1275067"/>
                </a:lnTo>
                <a:lnTo>
                  <a:pt x="153517" y="1275016"/>
                </a:lnTo>
                <a:close/>
              </a:path>
              <a:path w="302260" h="2356485">
                <a:moveTo>
                  <a:pt x="153606" y="1300416"/>
                </a:moveTo>
                <a:lnTo>
                  <a:pt x="153555" y="1287716"/>
                </a:lnTo>
                <a:lnTo>
                  <a:pt x="140868" y="1287767"/>
                </a:lnTo>
                <a:lnTo>
                  <a:pt x="140906" y="1300467"/>
                </a:lnTo>
                <a:lnTo>
                  <a:pt x="153606" y="1300416"/>
                </a:lnTo>
                <a:close/>
              </a:path>
              <a:path w="302260" h="2356485">
                <a:moveTo>
                  <a:pt x="153695" y="1325816"/>
                </a:moveTo>
                <a:lnTo>
                  <a:pt x="153644" y="1313116"/>
                </a:lnTo>
                <a:lnTo>
                  <a:pt x="140957" y="1313167"/>
                </a:lnTo>
                <a:lnTo>
                  <a:pt x="140995" y="1325867"/>
                </a:lnTo>
                <a:lnTo>
                  <a:pt x="153695" y="1325816"/>
                </a:lnTo>
                <a:close/>
              </a:path>
              <a:path w="302260" h="2356485">
                <a:moveTo>
                  <a:pt x="180975" y="37973"/>
                </a:moveTo>
                <a:lnTo>
                  <a:pt x="177927" y="23164"/>
                </a:lnTo>
                <a:lnTo>
                  <a:pt x="169710" y="11074"/>
                </a:lnTo>
                <a:lnTo>
                  <a:pt x="157581" y="2959"/>
                </a:lnTo>
                <a:lnTo>
                  <a:pt x="142748" y="0"/>
                </a:lnTo>
                <a:lnTo>
                  <a:pt x="127914" y="3048"/>
                </a:lnTo>
                <a:lnTo>
                  <a:pt x="115836" y="11264"/>
                </a:lnTo>
                <a:lnTo>
                  <a:pt x="107708" y="23406"/>
                </a:lnTo>
                <a:lnTo>
                  <a:pt x="104775" y="38239"/>
                </a:lnTo>
                <a:lnTo>
                  <a:pt x="107810" y="53060"/>
                </a:lnTo>
                <a:lnTo>
                  <a:pt x="116027" y="65151"/>
                </a:lnTo>
                <a:lnTo>
                  <a:pt x="128155" y="73266"/>
                </a:lnTo>
                <a:lnTo>
                  <a:pt x="136652" y="74942"/>
                </a:lnTo>
                <a:lnTo>
                  <a:pt x="136677" y="81267"/>
                </a:lnTo>
                <a:lnTo>
                  <a:pt x="149377" y="81229"/>
                </a:lnTo>
                <a:lnTo>
                  <a:pt x="149352" y="76200"/>
                </a:lnTo>
                <a:lnTo>
                  <a:pt x="149352" y="74904"/>
                </a:lnTo>
                <a:lnTo>
                  <a:pt x="157822" y="73164"/>
                </a:lnTo>
                <a:lnTo>
                  <a:pt x="164642" y="68529"/>
                </a:lnTo>
                <a:lnTo>
                  <a:pt x="169900" y="64960"/>
                </a:lnTo>
                <a:lnTo>
                  <a:pt x="175983" y="55867"/>
                </a:lnTo>
                <a:lnTo>
                  <a:pt x="178028" y="52819"/>
                </a:lnTo>
                <a:lnTo>
                  <a:pt x="179946" y="43129"/>
                </a:lnTo>
                <a:lnTo>
                  <a:pt x="180975" y="37973"/>
                </a:lnTo>
                <a:close/>
              </a:path>
              <a:path w="302260" h="2356485">
                <a:moveTo>
                  <a:pt x="301752" y="1400352"/>
                </a:moveTo>
                <a:lnTo>
                  <a:pt x="297688" y="1381125"/>
                </a:lnTo>
                <a:lnTo>
                  <a:pt x="286880" y="1365262"/>
                </a:lnTo>
                <a:lnTo>
                  <a:pt x="270929" y="1354378"/>
                </a:lnTo>
                <a:lnTo>
                  <a:pt x="251460" y="1350060"/>
                </a:lnTo>
                <a:lnTo>
                  <a:pt x="153758" y="1350060"/>
                </a:lnTo>
                <a:lnTo>
                  <a:pt x="153746" y="1338516"/>
                </a:lnTo>
                <a:lnTo>
                  <a:pt x="141046" y="1338567"/>
                </a:lnTo>
                <a:lnTo>
                  <a:pt x="141071" y="1350060"/>
                </a:lnTo>
                <a:lnTo>
                  <a:pt x="50292" y="1350060"/>
                </a:lnTo>
                <a:lnTo>
                  <a:pt x="30810" y="1354378"/>
                </a:lnTo>
                <a:lnTo>
                  <a:pt x="14859" y="1365262"/>
                </a:lnTo>
                <a:lnTo>
                  <a:pt x="4051" y="1381125"/>
                </a:lnTo>
                <a:lnTo>
                  <a:pt x="0" y="1400352"/>
                </a:lnTo>
                <a:lnTo>
                  <a:pt x="0" y="2305608"/>
                </a:lnTo>
                <a:lnTo>
                  <a:pt x="4051" y="2324824"/>
                </a:lnTo>
                <a:lnTo>
                  <a:pt x="14859" y="2340686"/>
                </a:lnTo>
                <a:lnTo>
                  <a:pt x="30810" y="2351582"/>
                </a:lnTo>
                <a:lnTo>
                  <a:pt x="50292" y="2355900"/>
                </a:lnTo>
                <a:lnTo>
                  <a:pt x="251460" y="2355900"/>
                </a:lnTo>
                <a:lnTo>
                  <a:pt x="270929" y="2351582"/>
                </a:lnTo>
                <a:lnTo>
                  <a:pt x="286880" y="2340686"/>
                </a:lnTo>
                <a:lnTo>
                  <a:pt x="297688" y="2324824"/>
                </a:lnTo>
                <a:lnTo>
                  <a:pt x="301752" y="2305608"/>
                </a:lnTo>
                <a:lnTo>
                  <a:pt x="301752" y="1400352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636264" y="2696159"/>
            <a:ext cx="302260" cy="2356485"/>
            <a:chOff x="3636264" y="2696159"/>
            <a:chExt cx="302260" cy="2356485"/>
          </a:xfrm>
        </p:grpSpPr>
        <p:sp>
          <p:nvSpPr>
            <p:cNvPr id="12" name="object 12"/>
            <p:cNvSpPr/>
            <p:nvPr/>
          </p:nvSpPr>
          <p:spPr>
            <a:xfrm>
              <a:off x="3741254" y="2696159"/>
              <a:ext cx="76200" cy="2341880"/>
            </a:xfrm>
            <a:custGeom>
              <a:avLst/>
              <a:gdLst/>
              <a:ahLst/>
              <a:cxnLst/>
              <a:rect l="l" t="t" r="r" b="b"/>
              <a:pathLst>
                <a:path w="76200" h="2341879">
                  <a:moveTo>
                    <a:pt x="31870" y="74940"/>
                  </a:moveTo>
                  <a:lnTo>
                    <a:pt x="23385" y="73260"/>
                  </a:lnTo>
                  <a:lnTo>
                    <a:pt x="11245" y="65139"/>
                  </a:lnTo>
                  <a:lnTo>
                    <a:pt x="3040" y="53059"/>
                  </a:lnTo>
                  <a:lnTo>
                    <a:pt x="0" y="38239"/>
                  </a:lnTo>
                  <a:lnTo>
                    <a:pt x="2939" y="23397"/>
                  </a:lnTo>
                  <a:lnTo>
                    <a:pt x="11060" y="11256"/>
                  </a:lnTo>
                  <a:lnTo>
                    <a:pt x="23140" y="3047"/>
                  </a:lnTo>
                  <a:lnTo>
                    <a:pt x="37960" y="0"/>
                  </a:lnTo>
                  <a:lnTo>
                    <a:pt x="52802" y="2947"/>
                  </a:lnTo>
                  <a:lnTo>
                    <a:pt x="64943" y="11071"/>
                  </a:lnTo>
                  <a:lnTo>
                    <a:pt x="73152" y="23152"/>
                  </a:lnTo>
                  <a:lnTo>
                    <a:pt x="76200" y="37973"/>
                  </a:lnTo>
                  <a:lnTo>
                    <a:pt x="75176" y="43129"/>
                  </a:lnTo>
                  <a:lnTo>
                    <a:pt x="44462" y="43129"/>
                  </a:lnTo>
                  <a:lnTo>
                    <a:pt x="31762" y="43167"/>
                  </a:lnTo>
                  <a:lnTo>
                    <a:pt x="31813" y="55867"/>
                  </a:lnTo>
                  <a:lnTo>
                    <a:pt x="71210" y="55867"/>
                  </a:lnTo>
                  <a:lnTo>
                    <a:pt x="65128" y="64954"/>
                  </a:lnTo>
                  <a:lnTo>
                    <a:pt x="59864" y="68529"/>
                  </a:lnTo>
                  <a:lnTo>
                    <a:pt x="44551" y="68529"/>
                  </a:lnTo>
                  <a:lnTo>
                    <a:pt x="31851" y="68567"/>
                  </a:lnTo>
                  <a:lnTo>
                    <a:pt x="31870" y="74940"/>
                  </a:lnTo>
                  <a:close/>
                </a:path>
                <a:path w="76200" h="2341879">
                  <a:moveTo>
                    <a:pt x="31813" y="55867"/>
                  </a:moveTo>
                  <a:lnTo>
                    <a:pt x="31762" y="43167"/>
                  </a:lnTo>
                  <a:lnTo>
                    <a:pt x="44462" y="43129"/>
                  </a:lnTo>
                  <a:lnTo>
                    <a:pt x="44513" y="55829"/>
                  </a:lnTo>
                  <a:lnTo>
                    <a:pt x="31813" y="55867"/>
                  </a:lnTo>
                  <a:close/>
                </a:path>
                <a:path w="76200" h="2341879">
                  <a:moveTo>
                    <a:pt x="71210" y="55867"/>
                  </a:moveTo>
                  <a:lnTo>
                    <a:pt x="31813" y="55867"/>
                  </a:lnTo>
                  <a:lnTo>
                    <a:pt x="44513" y="55829"/>
                  </a:lnTo>
                  <a:lnTo>
                    <a:pt x="44462" y="43129"/>
                  </a:lnTo>
                  <a:lnTo>
                    <a:pt x="75176" y="43129"/>
                  </a:lnTo>
                  <a:lnTo>
                    <a:pt x="73252" y="52814"/>
                  </a:lnTo>
                  <a:lnTo>
                    <a:pt x="71210" y="55867"/>
                  </a:lnTo>
                  <a:close/>
                </a:path>
                <a:path w="76200" h="2341879">
                  <a:moveTo>
                    <a:pt x="38226" y="76200"/>
                  </a:moveTo>
                  <a:lnTo>
                    <a:pt x="31870" y="74940"/>
                  </a:lnTo>
                  <a:lnTo>
                    <a:pt x="31851" y="68567"/>
                  </a:lnTo>
                  <a:lnTo>
                    <a:pt x="44551" y="68529"/>
                  </a:lnTo>
                  <a:lnTo>
                    <a:pt x="44570" y="74898"/>
                  </a:lnTo>
                  <a:lnTo>
                    <a:pt x="38226" y="76200"/>
                  </a:lnTo>
                  <a:close/>
                </a:path>
                <a:path w="76200" h="2341879">
                  <a:moveTo>
                    <a:pt x="44570" y="74898"/>
                  </a:moveTo>
                  <a:lnTo>
                    <a:pt x="44551" y="68529"/>
                  </a:lnTo>
                  <a:lnTo>
                    <a:pt x="59864" y="68529"/>
                  </a:lnTo>
                  <a:lnTo>
                    <a:pt x="53047" y="73159"/>
                  </a:lnTo>
                  <a:lnTo>
                    <a:pt x="44570" y="74898"/>
                  </a:lnTo>
                  <a:close/>
                </a:path>
                <a:path w="76200" h="2341879">
                  <a:moveTo>
                    <a:pt x="44574" y="76200"/>
                  </a:moveTo>
                  <a:lnTo>
                    <a:pt x="38226" y="76200"/>
                  </a:lnTo>
                  <a:lnTo>
                    <a:pt x="44570" y="74898"/>
                  </a:lnTo>
                  <a:lnTo>
                    <a:pt x="44574" y="76200"/>
                  </a:lnTo>
                  <a:close/>
                </a:path>
                <a:path w="76200" h="2341879">
                  <a:moveTo>
                    <a:pt x="31889" y="81267"/>
                  </a:moveTo>
                  <a:lnTo>
                    <a:pt x="31870" y="74940"/>
                  </a:lnTo>
                  <a:lnTo>
                    <a:pt x="38226" y="76200"/>
                  </a:lnTo>
                  <a:lnTo>
                    <a:pt x="44574" y="76200"/>
                  </a:lnTo>
                  <a:lnTo>
                    <a:pt x="44589" y="81229"/>
                  </a:lnTo>
                  <a:lnTo>
                    <a:pt x="31889" y="81267"/>
                  </a:lnTo>
                  <a:close/>
                </a:path>
                <a:path w="76200" h="2341879">
                  <a:moveTo>
                    <a:pt x="39750" y="2341854"/>
                  </a:moveTo>
                  <a:lnTo>
                    <a:pt x="39700" y="2329154"/>
                  </a:lnTo>
                  <a:lnTo>
                    <a:pt x="52400" y="2329116"/>
                  </a:lnTo>
                  <a:lnTo>
                    <a:pt x="52450" y="2341816"/>
                  </a:lnTo>
                  <a:lnTo>
                    <a:pt x="39750" y="2341854"/>
                  </a:lnTo>
                  <a:close/>
                </a:path>
                <a:path w="76200" h="2341879">
                  <a:moveTo>
                    <a:pt x="39662" y="2316454"/>
                  </a:moveTo>
                  <a:lnTo>
                    <a:pt x="39611" y="2303754"/>
                  </a:lnTo>
                  <a:lnTo>
                    <a:pt x="52311" y="2303716"/>
                  </a:lnTo>
                  <a:lnTo>
                    <a:pt x="52362" y="2316416"/>
                  </a:lnTo>
                  <a:lnTo>
                    <a:pt x="39662" y="2316454"/>
                  </a:lnTo>
                  <a:close/>
                </a:path>
                <a:path w="76200" h="2341879">
                  <a:moveTo>
                    <a:pt x="39573" y="2291054"/>
                  </a:moveTo>
                  <a:lnTo>
                    <a:pt x="39522" y="2278354"/>
                  </a:lnTo>
                  <a:lnTo>
                    <a:pt x="52222" y="2278316"/>
                  </a:lnTo>
                  <a:lnTo>
                    <a:pt x="52273" y="2291016"/>
                  </a:lnTo>
                  <a:lnTo>
                    <a:pt x="39573" y="2291054"/>
                  </a:lnTo>
                  <a:close/>
                </a:path>
                <a:path w="76200" h="2341879">
                  <a:moveTo>
                    <a:pt x="39484" y="2265654"/>
                  </a:moveTo>
                  <a:lnTo>
                    <a:pt x="39433" y="2252954"/>
                  </a:lnTo>
                  <a:lnTo>
                    <a:pt x="52133" y="2252916"/>
                  </a:lnTo>
                  <a:lnTo>
                    <a:pt x="52184" y="2265616"/>
                  </a:lnTo>
                  <a:lnTo>
                    <a:pt x="39484" y="2265654"/>
                  </a:lnTo>
                  <a:close/>
                </a:path>
                <a:path w="76200" h="2341879">
                  <a:moveTo>
                    <a:pt x="39395" y="2240254"/>
                  </a:moveTo>
                  <a:lnTo>
                    <a:pt x="39357" y="2227554"/>
                  </a:lnTo>
                  <a:lnTo>
                    <a:pt x="52057" y="2227516"/>
                  </a:lnTo>
                  <a:lnTo>
                    <a:pt x="52095" y="2240216"/>
                  </a:lnTo>
                  <a:lnTo>
                    <a:pt x="39395" y="2240254"/>
                  </a:lnTo>
                  <a:close/>
                </a:path>
                <a:path w="76200" h="2341879">
                  <a:moveTo>
                    <a:pt x="39306" y="2214854"/>
                  </a:moveTo>
                  <a:lnTo>
                    <a:pt x="39268" y="2202154"/>
                  </a:lnTo>
                  <a:lnTo>
                    <a:pt x="51968" y="2202116"/>
                  </a:lnTo>
                  <a:lnTo>
                    <a:pt x="52006" y="2214816"/>
                  </a:lnTo>
                  <a:lnTo>
                    <a:pt x="39306" y="2214854"/>
                  </a:lnTo>
                  <a:close/>
                </a:path>
                <a:path w="76200" h="2341879">
                  <a:moveTo>
                    <a:pt x="39217" y="2189454"/>
                  </a:moveTo>
                  <a:lnTo>
                    <a:pt x="39179" y="2176754"/>
                  </a:lnTo>
                  <a:lnTo>
                    <a:pt x="51879" y="2176716"/>
                  </a:lnTo>
                  <a:lnTo>
                    <a:pt x="51917" y="2189416"/>
                  </a:lnTo>
                  <a:lnTo>
                    <a:pt x="39217" y="2189454"/>
                  </a:lnTo>
                  <a:close/>
                </a:path>
                <a:path w="76200" h="2341879">
                  <a:moveTo>
                    <a:pt x="39128" y="2164054"/>
                  </a:moveTo>
                  <a:lnTo>
                    <a:pt x="39090" y="2151354"/>
                  </a:lnTo>
                  <a:lnTo>
                    <a:pt x="51790" y="2151316"/>
                  </a:lnTo>
                  <a:lnTo>
                    <a:pt x="51828" y="2164016"/>
                  </a:lnTo>
                  <a:lnTo>
                    <a:pt x="39128" y="2164054"/>
                  </a:lnTo>
                  <a:close/>
                </a:path>
                <a:path w="76200" h="2341879">
                  <a:moveTo>
                    <a:pt x="39039" y="2138654"/>
                  </a:moveTo>
                  <a:lnTo>
                    <a:pt x="39001" y="2125954"/>
                  </a:lnTo>
                  <a:lnTo>
                    <a:pt x="51701" y="2125916"/>
                  </a:lnTo>
                  <a:lnTo>
                    <a:pt x="51739" y="2138616"/>
                  </a:lnTo>
                  <a:lnTo>
                    <a:pt x="39039" y="2138654"/>
                  </a:lnTo>
                  <a:close/>
                </a:path>
                <a:path w="76200" h="2341879">
                  <a:moveTo>
                    <a:pt x="38950" y="2113254"/>
                  </a:moveTo>
                  <a:lnTo>
                    <a:pt x="38912" y="2100554"/>
                  </a:lnTo>
                  <a:lnTo>
                    <a:pt x="51612" y="2100516"/>
                  </a:lnTo>
                  <a:lnTo>
                    <a:pt x="51650" y="2113216"/>
                  </a:lnTo>
                  <a:lnTo>
                    <a:pt x="38950" y="2113254"/>
                  </a:lnTo>
                  <a:close/>
                </a:path>
                <a:path w="76200" h="2341879">
                  <a:moveTo>
                    <a:pt x="38862" y="2087854"/>
                  </a:moveTo>
                  <a:lnTo>
                    <a:pt x="38823" y="2075154"/>
                  </a:lnTo>
                  <a:lnTo>
                    <a:pt x="51523" y="2075116"/>
                  </a:lnTo>
                  <a:lnTo>
                    <a:pt x="51562" y="2087816"/>
                  </a:lnTo>
                  <a:lnTo>
                    <a:pt x="38862" y="2087854"/>
                  </a:lnTo>
                  <a:close/>
                </a:path>
                <a:path w="76200" h="2341879">
                  <a:moveTo>
                    <a:pt x="38773" y="2062454"/>
                  </a:moveTo>
                  <a:lnTo>
                    <a:pt x="38735" y="2049754"/>
                  </a:lnTo>
                  <a:lnTo>
                    <a:pt x="51435" y="2049716"/>
                  </a:lnTo>
                  <a:lnTo>
                    <a:pt x="51473" y="2062416"/>
                  </a:lnTo>
                  <a:lnTo>
                    <a:pt x="38773" y="2062454"/>
                  </a:lnTo>
                  <a:close/>
                </a:path>
                <a:path w="76200" h="2341879">
                  <a:moveTo>
                    <a:pt x="38684" y="2037067"/>
                  </a:moveTo>
                  <a:lnTo>
                    <a:pt x="38646" y="2024367"/>
                  </a:lnTo>
                  <a:lnTo>
                    <a:pt x="51346" y="2024316"/>
                  </a:lnTo>
                  <a:lnTo>
                    <a:pt x="51384" y="2037016"/>
                  </a:lnTo>
                  <a:lnTo>
                    <a:pt x="38684" y="2037067"/>
                  </a:lnTo>
                  <a:close/>
                </a:path>
                <a:path w="76200" h="2341879">
                  <a:moveTo>
                    <a:pt x="38595" y="2011667"/>
                  </a:moveTo>
                  <a:lnTo>
                    <a:pt x="38557" y="1998967"/>
                  </a:lnTo>
                  <a:lnTo>
                    <a:pt x="51257" y="1998916"/>
                  </a:lnTo>
                  <a:lnTo>
                    <a:pt x="51295" y="2011616"/>
                  </a:lnTo>
                  <a:lnTo>
                    <a:pt x="38595" y="2011667"/>
                  </a:lnTo>
                  <a:close/>
                </a:path>
                <a:path w="76200" h="2341879">
                  <a:moveTo>
                    <a:pt x="38519" y="1986267"/>
                  </a:moveTo>
                  <a:lnTo>
                    <a:pt x="38468" y="1973567"/>
                  </a:lnTo>
                  <a:lnTo>
                    <a:pt x="51168" y="1973516"/>
                  </a:lnTo>
                  <a:lnTo>
                    <a:pt x="51219" y="1986216"/>
                  </a:lnTo>
                  <a:lnTo>
                    <a:pt x="38519" y="1986267"/>
                  </a:lnTo>
                  <a:close/>
                </a:path>
                <a:path w="76200" h="2341879">
                  <a:moveTo>
                    <a:pt x="38430" y="1960867"/>
                  </a:moveTo>
                  <a:lnTo>
                    <a:pt x="38379" y="1948167"/>
                  </a:lnTo>
                  <a:lnTo>
                    <a:pt x="51079" y="1948116"/>
                  </a:lnTo>
                  <a:lnTo>
                    <a:pt x="51130" y="1960816"/>
                  </a:lnTo>
                  <a:lnTo>
                    <a:pt x="38430" y="1960867"/>
                  </a:lnTo>
                  <a:close/>
                </a:path>
                <a:path w="76200" h="2341879">
                  <a:moveTo>
                    <a:pt x="38341" y="1935467"/>
                  </a:moveTo>
                  <a:lnTo>
                    <a:pt x="38290" y="1922767"/>
                  </a:lnTo>
                  <a:lnTo>
                    <a:pt x="50990" y="1922716"/>
                  </a:lnTo>
                  <a:lnTo>
                    <a:pt x="51041" y="1935416"/>
                  </a:lnTo>
                  <a:lnTo>
                    <a:pt x="38341" y="1935467"/>
                  </a:lnTo>
                  <a:close/>
                </a:path>
                <a:path w="76200" h="2341879">
                  <a:moveTo>
                    <a:pt x="38252" y="1910067"/>
                  </a:moveTo>
                  <a:lnTo>
                    <a:pt x="38201" y="1897367"/>
                  </a:lnTo>
                  <a:lnTo>
                    <a:pt x="50901" y="1897316"/>
                  </a:lnTo>
                  <a:lnTo>
                    <a:pt x="50952" y="1910016"/>
                  </a:lnTo>
                  <a:lnTo>
                    <a:pt x="38252" y="1910067"/>
                  </a:lnTo>
                  <a:close/>
                </a:path>
                <a:path w="76200" h="2341879">
                  <a:moveTo>
                    <a:pt x="38163" y="1884667"/>
                  </a:moveTo>
                  <a:lnTo>
                    <a:pt x="38112" y="1871967"/>
                  </a:lnTo>
                  <a:lnTo>
                    <a:pt x="50812" y="1871916"/>
                  </a:lnTo>
                  <a:lnTo>
                    <a:pt x="50863" y="1884616"/>
                  </a:lnTo>
                  <a:lnTo>
                    <a:pt x="38163" y="1884667"/>
                  </a:lnTo>
                  <a:close/>
                </a:path>
                <a:path w="76200" h="2341879">
                  <a:moveTo>
                    <a:pt x="38074" y="1859267"/>
                  </a:moveTo>
                  <a:lnTo>
                    <a:pt x="38023" y="1846567"/>
                  </a:lnTo>
                  <a:lnTo>
                    <a:pt x="50723" y="1846516"/>
                  </a:lnTo>
                  <a:lnTo>
                    <a:pt x="50774" y="1859216"/>
                  </a:lnTo>
                  <a:lnTo>
                    <a:pt x="38074" y="1859267"/>
                  </a:lnTo>
                  <a:close/>
                </a:path>
                <a:path w="76200" h="2341879">
                  <a:moveTo>
                    <a:pt x="37985" y="1833867"/>
                  </a:moveTo>
                  <a:lnTo>
                    <a:pt x="37934" y="1821167"/>
                  </a:lnTo>
                  <a:lnTo>
                    <a:pt x="50634" y="1821116"/>
                  </a:lnTo>
                  <a:lnTo>
                    <a:pt x="50685" y="1833816"/>
                  </a:lnTo>
                  <a:lnTo>
                    <a:pt x="37985" y="1833867"/>
                  </a:lnTo>
                  <a:close/>
                </a:path>
                <a:path w="76200" h="2341879">
                  <a:moveTo>
                    <a:pt x="37896" y="1808467"/>
                  </a:moveTo>
                  <a:lnTo>
                    <a:pt x="37846" y="1795767"/>
                  </a:lnTo>
                  <a:lnTo>
                    <a:pt x="50546" y="1795716"/>
                  </a:lnTo>
                  <a:lnTo>
                    <a:pt x="50596" y="1808416"/>
                  </a:lnTo>
                  <a:lnTo>
                    <a:pt x="37896" y="1808467"/>
                  </a:lnTo>
                  <a:close/>
                </a:path>
                <a:path w="76200" h="2341879">
                  <a:moveTo>
                    <a:pt x="37807" y="1783067"/>
                  </a:moveTo>
                  <a:lnTo>
                    <a:pt x="37757" y="1770367"/>
                  </a:lnTo>
                  <a:lnTo>
                    <a:pt x="50457" y="1770316"/>
                  </a:lnTo>
                  <a:lnTo>
                    <a:pt x="50507" y="1783016"/>
                  </a:lnTo>
                  <a:lnTo>
                    <a:pt x="37807" y="1783067"/>
                  </a:lnTo>
                  <a:close/>
                </a:path>
                <a:path w="76200" h="2341879">
                  <a:moveTo>
                    <a:pt x="37719" y="1757667"/>
                  </a:moveTo>
                  <a:lnTo>
                    <a:pt x="37680" y="1744967"/>
                  </a:lnTo>
                  <a:lnTo>
                    <a:pt x="50380" y="1744916"/>
                  </a:lnTo>
                  <a:lnTo>
                    <a:pt x="50419" y="1757616"/>
                  </a:lnTo>
                  <a:lnTo>
                    <a:pt x="37719" y="1757667"/>
                  </a:lnTo>
                  <a:close/>
                </a:path>
                <a:path w="76200" h="2341879">
                  <a:moveTo>
                    <a:pt x="37630" y="1732267"/>
                  </a:moveTo>
                  <a:lnTo>
                    <a:pt x="37592" y="1719567"/>
                  </a:lnTo>
                  <a:lnTo>
                    <a:pt x="50292" y="1719516"/>
                  </a:lnTo>
                  <a:lnTo>
                    <a:pt x="50330" y="1732216"/>
                  </a:lnTo>
                  <a:lnTo>
                    <a:pt x="37630" y="1732267"/>
                  </a:lnTo>
                  <a:close/>
                </a:path>
                <a:path w="76200" h="2341879">
                  <a:moveTo>
                    <a:pt x="37541" y="1706867"/>
                  </a:moveTo>
                  <a:lnTo>
                    <a:pt x="37503" y="1694167"/>
                  </a:lnTo>
                  <a:lnTo>
                    <a:pt x="50203" y="1694116"/>
                  </a:lnTo>
                  <a:lnTo>
                    <a:pt x="50241" y="1706816"/>
                  </a:lnTo>
                  <a:lnTo>
                    <a:pt x="37541" y="1706867"/>
                  </a:lnTo>
                  <a:close/>
                </a:path>
                <a:path w="76200" h="2341879">
                  <a:moveTo>
                    <a:pt x="37452" y="1681467"/>
                  </a:moveTo>
                  <a:lnTo>
                    <a:pt x="37414" y="1668767"/>
                  </a:lnTo>
                  <a:lnTo>
                    <a:pt x="50114" y="1668716"/>
                  </a:lnTo>
                  <a:lnTo>
                    <a:pt x="50152" y="1681416"/>
                  </a:lnTo>
                  <a:lnTo>
                    <a:pt x="37452" y="1681467"/>
                  </a:lnTo>
                  <a:close/>
                </a:path>
                <a:path w="76200" h="2341879">
                  <a:moveTo>
                    <a:pt x="37363" y="1656067"/>
                  </a:moveTo>
                  <a:lnTo>
                    <a:pt x="37325" y="1643367"/>
                  </a:lnTo>
                  <a:lnTo>
                    <a:pt x="50025" y="1643316"/>
                  </a:lnTo>
                  <a:lnTo>
                    <a:pt x="50063" y="1656016"/>
                  </a:lnTo>
                  <a:lnTo>
                    <a:pt x="37363" y="1656067"/>
                  </a:lnTo>
                  <a:close/>
                </a:path>
                <a:path w="76200" h="2341879">
                  <a:moveTo>
                    <a:pt x="37274" y="1630667"/>
                  </a:moveTo>
                  <a:lnTo>
                    <a:pt x="37236" y="1617967"/>
                  </a:lnTo>
                  <a:lnTo>
                    <a:pt x="49936" y="1617916"/>
                  </a:lnTo>
                  <a:lnTo>
                    <a:pt x="49974" y="1630616"/>
                  </a:lnTo>
                  <a:lnTo>
                    <a:pt x="37274" y="1630667"/>
                  </a:lnTo>
                  <a:close/>
                </a:path>
                <a:path w="76200" h="2341879">
                  <a:moveTo>
                    <a:pt x="37185" y="1605267"/>
                  </a:moveTo>
                  <a:lnTo>
                    <a:pt x="37147" y="1592567"/>
                  </a:lnTo>
                  <a:lnTo>
                    <a:pt x="49847" y="1592516"/>
                  </a:lnTo>
                  <a:lnTo>
                    <a:pt x="49885" y="1605216"/>
                  </a:lnTo>
                  <a:lnTo>
                    <a:pt x="37185" y="1605267"/>
                  </a:lnTo>
                  <a:close/>
                </a:path>
                <a:path w="76200" h="2341879">
                  <a:moveTo>
                    <a:pt x="37096" y="1579867"/>
                  </a:moveTo>
                  <a:lnTo>
                    <a:pt x="37058" y="1567167"/>
                  </a:lnTo>
                  <a:lnTo>
                    <a:pt x="49758" y="1567116"/>
                  </a:lnTo>
                  <a:lnTo>
                    <a:pt x="49796" y="1579816"/>
                  </a:lnTo>
                  <a:lnTo>
                    <a:pt x="37096" y="1579867"/>
                  </a:lnTo>
                  <a:close/>
                </a:path>
                <a:path w="76200" h="2341879">
                  <a:moveTo>
                    <a:pt x="37007" y="1554467"/>
                  </a:moveTo>
                  <a:lnTo>
                    <a:pt x="36969" y="1541767"/>
                  </a:lnTo>
                  <a:lnTo>
                    <a:pt x="49669" y="1541716"/>
                  </a:lnTo>
                  <a:lnTo>
                    <a:pt x="49707" y="1554416"/>
                  </a:lnTo>
                  <a:lnTo>
                    <a:pt x="37007" y="1554467"/>
                  </a:lnTo>
                  <a:close/>
                </a:path>
                <a:path w="76200" h="2341879">
                  <a:moveTo>
                    <a:pt x="36918" y="1529067"/>
                  </a:moveTo>
                  <a:lnTo>
                    <a:pt x="36880" y="1516367"/>
                  </a:lnTo>
                  <a:lnTo>
                    <a:pt x="49580" y="1516316"/>
                  </a:lnTo>
                  <a:lnTo>
                    <a:pt x="49618" y="1529016"/>
                  </a:lnTo>
                  <a:lnTo>
                    <a:pt x="36918" y="1529067"/>
                  </a:lnTo>
                  <a:close/>
                </a:path>
                <a:path w="76200" h="2341879">
                  <a:moveTo>
                    <a:pt x="36842" y="1503667"/>
                  </a:moveTo>
                  <a:lnTo>
                    <a:pt x="36791" y="1490967"/>
                  </a:lnTo>
                  <a:lnTo>
                    <a:pt x="49491" y="1490916"/>
                  </a:lnTo>
                  <a:lnTo>
                    <a:pt x="49542" y="1503616"/>
                  </a:lnTo>
                  <a:lnTo>
                    <a:pt x="36842" y="1503667"/>
                  </a:lnTo>
                  <a:close/>
                </a:path>
                <a:path w="76200" h="2341879">
                  <a:moveTo>
                    <a:pt x="36753" y="1478267"/>
                  </a:moveTo>
                  <a:lnTo>
                    <a:pt x="36702" y="1465567"/>
                  </a:lnTo>
                  <a:lnTo>
                    <a:pt x="49402" y="1465516"/>
                  </a:lnTo>
                  <a:lnTo>
                    <a:pt x="49453" y="1478216"/>
                  </a:lnTo>
                  <a:lnTo>
                    <a:pt x="36753" y="1478267"/>
                  </a:lnTo>
                  <a:close/>
                </a:path>
                <a:path w="76200" h="2341879">
                  <a:moveTo>
                    <a:pt x="36664" y="1452867"/>
                  </a:moveTo>
                  <a:lnTo>
                    <a:pt x="36614" y="1440167"/>
                  </a:lnTo>
                  <a:lnTo>
                    <a:pt x="49314" y="1440116"/>
                  </a:lnTo>
                  <a:lnTo>
                    <a:pt x="49364" y="1452816"/>
                  </a:lnTo>
                  <a:lnTo>
                    <a:pt x="36664" y="1452867"/>
                  </a:lnTo>
                  <a:close/>
                </a:path>
                <a:path w="76200" h="2341879">
                  <a:moveTo>
                    <a:pt x="36575" y="1427467"/>
                  </a:moveTo>
                  <a:lnTo>
                    <a:pt x="36525" y="1414767"/>
                  </a:lnTo>
                  <a:lnTo>
                    <a:pt x="49225" y="1414716"/>
                  </a:lnTo>
                  <a:lnTo>
                    <a:pt x="49275" y="1427416"/>
                  </a:lnTo>
                  <a:lnTo>
                    <a:pt x="36575" y="1427467"/>
                  </a:lnTo>
                  <a:close/>
                </a:path>
                <a:path w="76200" h="2341879">
                  <a:moveTo>
                    <a:pt x="36487" y="1402067"/>
                  </a:moveTo>
                  <a:lnTo>
                    <a:pt x="36436" y="1389367"/>
                  </a:lnTo>
                  <a:lnTo>
                    <a:pt x="49136" y="1389316"/>
                  </a:lnTo>
                  <a:lnTo>
                    <a:pt x="49187" y="1402016"/>
                  </a:lnTo>
                  <a:lnTo>
                    <a:pt x="36487" y="1402067"/>
                  </a:lnTo>
                  <a:close/>
                </a:path>
                <a:path w="76200" h="2341879">
                  <a:moveTo>
                    <a:pt x="36398" y="1376667"/>
                  </a:moveTo>
                  <a:lnTo>
                    <a:pt x="36347" y="1363967"/>
                  </a:lnTo>
                  <a:lnTo>
                    <a:pt x="49047" y="1363916"/>
                  </a:lnTo>
                  <a:lnTo>
                    <a:pt x="49098" y="1376616"/>
                  </a:lnTo>
                  <a:lnTo>
                    <a:pt x="36398" y="1376667"/>
                  </a:lnTo>
                  <a:close/>
                </a:path>
                <a:path w="76200" h="2341879">
                  <a:moveTo>
                    <a:pt x="36309" y="1351267"/>
                  </a:moveTo>
                  <a:lnTo>
                    <a:pt x="36258" y="1338567"/>
                  </a:lnTo>
                  <a:lnTo>
                    <a:pt x="48958" y="1338516"/>
                  </a:lnTo>
                  <a:lnTo>
                    <a:pt x="49009" y="1351216"/>
                  </a:lnTo>
                  <a:lnTo>
                    <a:pt x="36309" y="1351267"/>
                  </a:lnTo>
                  <a:close/>
                </a:path>
                <a:path w="76200" h="2341879">
                  <a:moveTo>
                    <a:pt x="36220" y="1325867"/>
                  </a:moveTo>
                  <a:lnTo>
                    <a:pt x="36169" y="1313167"/>
                  </a:lnTo>
                  <a:lnTo>
                    <a:pt x="48869" y="1313116"/>
                  </a:lnTo>
                  <a:lnTo>
                    <a:pt x="48920" y="1325816"/>
                  </a:lnTo>
                  <a:lnTo>
                    <a:pt x="36220" y="1325867"/>
                  </a:lnTo>
                  <a:close/>
                </a:path>
                <a:path w="76200" h="2341879">
                  <a:moveTo>
                    <a:pt x="36131" y="1300467"/>
                  </a:moveTo>
                  <a:lnTo>
                    <a:pt x="36080" y="1287767"/>
                  </a:lnTo>
                  <a:lnTo>
                    <a:pt x="48780" y="1287716"/>
                  </a:lnTo>
                  <a:lnTo>
                    <a:pt x="48831" y="1300416"/>
                  </a:lnTo>
                  <a:lnTo>
                    <a:pt x="36131" y="1300467"/>
                  </a:lnTo>
                  <a:close/>
                </a:path>
                <a:path w="76200" h="2341879">
                  <a:moveTo>
                    <a:pt x="36042" y="1275067"/>
                  </a:moveTo>
                  <a:lnTo>
                    <a:pt x="36004" y="1262367"/>
                  </a:lnTo>
                  <a:lnTo>
                    <a:pt x="48704" y="1262316"/>
                  </a:lnTo>
                  <a:lnTo>
                    <a:pt x="48742" y="1275016"/>
                  </a:lnTo>
                  <a:lnTo>
                    <a:pt x="36042" y="1275067"/>
                  </a:lnTo>
                  <a:close/>
                </a:path>
                <a:path w="76200" h="2341879">
                  <a:moveTo>
                    <a:pt x="35953" y="1249667"/>
                  </a:moveTo>
                  <a:lnTo>
                    <a:pt x="35915" y="1236967"/>
                  </a:lnTo>
                  <a:lnTo>
                    <a:pt x="48615" y="1236916"/>
                  </a:lnTo>
                  <a:lnTo>
                    <a:pt x="48653" y="1249616"/>
                  </a:lnTo>
                  <a:lnTo>
                    <a:pt x="35953" y="1249667"/>
                  </a:lnTo>
                  <a:close/>
                </a:path>
                <a:path w="76200" h="2341879">
                  <a:moveTo>
                    <a:pt x="35864" y="1224267"/>
                  </a:moveTo>
                  <a:lnTo>
                    <a:pt x="35826" y="1211567"/>
                  </a:lnTo>
                  <a:lnTo>
                    <a:pt x="48526" y="1211516"/>
                  </a:lnTo>
                  <a:lnTo>
                    <a:pt x="48564" y="1224216"/>
                  </a:lnTo>
                  <a:lnTo>
                    <a:pt x="35864" y="1224267"/>
                  </a:lnTo>
                  <a:close/>
                </a:path>
                <a:path w="76200" h="2341879">
                  <a:moveTo>
                    <a:pt x="35775" y="1198867"/>
                  </a:moveTo>
                  <a:lnTo>
                    <a:pt x="35737" y="1186167"/>
                  </a:lnTo>
                  <a:lnTo>
                    <a:pt x="48437" y="1186116"/>
                  </a:lnTo>
                  <a:lnTo>
                    <a:pt x="48475" y="1198816"/>
                  </a:lnTo>
                  <a:lnTo>
                    <a:pt x="35775" y="1198867"/>
                  </a:lnTo>
                  <a:close/>
                </a:path>
                <a:path w="76200" h="2341879">
                  <a:moveTo>
                    <a:pt x="35687" y="1173467"/>
                  </a:moveTo>
                  <a:lnTo>
                    <a:pt x="35648" y="1160767"/>
                  </a:lnTo>
                  <a:lnTo>
                    <a:pt x="48348" y="1160716"/>
                  </a:lnTo>
                  <a:lnTo>
                    <a:pt x="48387" y="1173416"/>
                  </a:lnTo>
                  <a:lnTo>
                    <a:pt x="35687" y="1173467"/>
                  </a:lnTo>
                  <a:close/>
                </a:path>
                <a:path w="76200" h="2341879">
                  <a:moveTo>
                    <a:pt x="35598" y="1148067"/>
                  </a:moveTo>
                  <a:lnTo>
                    <a:pt x="35560" y="1135367"/>
                  </a:lnTo>
                  <a:lnTo>
                    <a:pt x="48260" y="1135316"/>
                  </a:lnTo>
                  <a:lnTo>
                    <a:pt x="48298" y="1148016"/>
                  </a:lnTo>
                  <a:lnTo>
                    <a:pt x="35598" y="1148067"/>
                  </a:lnTo>
                  <a:close/>
                </a:path>
                <a:path w="76200" h="2341879">
                  <a:moveTo>
                    <a:pt x="35509" y="1122667"/>
                  </a:moveTo>
                  <a:lnTo>
                    <a:pt x="35471" y="1109967"/>
                  </a:lnTo>
                  <a:lnTo>
                    <a:pt x="48171" y="1109916"/>
                  </a:lnTo>
                  <a:lnTo>
                    <a:pt x="48209" y="1122616"/>
                  </a:lnTo>
                  <a:lnTo>
                    <a:pt x="35509" y="1122667"/>
                  </a:lnTo>
                  <a:close/>
                </a:path>
                <a:path w="76200" h="2341879">
                  <a:moveTo>
                    <a:pt x="35420" y="1097267"/>
                  </a:moveTo>
                  <a:lnTo>
                    <a:pt x="35382" y="1084567"/>
                  </a:lnTo>
                  <a:lnTo>
                    <a:pt x="48082" y="1084516"/>
                  </a:lnTo>
                  <a:lnTo>
                    <a:pt x="48120" y="1097216"/>
                  </a:lnTo>
                  <a:lnTo>
                    <a:pt x="35420" y="1097267"/>
                  </a:lnTo>
                  <a:close/>
                </a:path>
                <a:path w="76200" h="2341879">
                  <a:moveTo>
                    <a:pt x="35331" y="1071867"/>
                  </a:moveTo>
                  <a:lnTo>
                    <a:pt x="35293" y="1059167"/>
                  </a:lnTo>
                  <a:lnTo>
                    <a:pt x="47993" y="1059116"/>
                  </a:lnTo>
                  <a:lnTo>
                    <a:pt x="48031" y="1071816"/>
                  </a:lnTo>
                  <a:lnTo>
                    <a:pt x="35331" y="1071867"/>
                  </a:lnTo>
                  <a:close/>
                </a:path>
                <a:path w="76200" h="2341879">
                  <a:moveTo>
                    <a:pt x="35242" y="1046467"/>
                  </a:moveTo>
                  <a:lnTo>
                    <a:pt x="35204" y="1033767"/>
                  </a:lnTo>
                  <a:lnTo>
                    <a:pt x="47904" y="1033729"/>
                  </a:lnTo>
                  <a:lnTo>
                    <a:pt x="47942" y="1046416"/>
                  </a:lnTo>
                  <a:lnTo>
                    <a:pt x="35242" y="1046467"/>
                  </a:lnTo>
                  <a:close/>
                </a:path>
                <a:path w="76200" h="2341879">
                  <a:moveTo>
                    <a:pt x="35166" y="1021067"/>
                  </a:moveTo>
                  <a:lnTo>
                    <a:pt x="35115" y="1008367"/>
                  </a:lnTo>
                  <a:lnTo>
                    <a:pt x="47815" y="1008329"/>
                  </a:lnTo>
                  <a:lnTo>
                    <a:pt x="47866" y="1021029"/>
                  </a:lnTo>
                  <a:lnTo>
                    <a:pt x="35166" y="1021067"/>
                  </a:lnTo>
                  <a:close/>
                </a:path>
                <a:path w="76200" h="2341879">
                  <a:moveTo>
                    <a:pt x="35077" y="995667"/>
                  </a:moveTo>
                  <a:lnTo>
                    <a:pt x="35026" y="982967"/>
                  </a:lnTo>
                  <a:lnTo>
                    <a:pt x="47726" y="982929"/>
                  </a:lnTo>
                  <a:lnTo>
                    <a:pt x="47777" y="995629"/>
                  </a:lnTo>
                  <a:lnTo>
                    <a:pt x="35077" y="995667"/>
                  </a:lnTo>
                  <a:close/>
                </a:path>
                <a:path w="76200" h="2341879">
                  <a:moveTo>
                    <a:pt x="34988" y="970267"/>
                  </a:moveTo>
                  <a:lnTo>
                    <a:pt x="34937" y="957567"/>
                  </a:lnTo>
                  <a:lnTo>
                    <a:pt x="47637" y="957529"/>
                  </a:lnTo>
                  <a:lnTo>
                    <a:pt x="47688" y="970229"/>
                  </a:lnTo>
                  <a:lnTo>
                    <a:pt x="34988" y="970267"/>
                  </a:lnTo>
                  <a:close/>
                </a:path>
                <a:path w="76200" h="2341879">
                  <a:moveTo>
                    <a:pt x="34899" y="944867"/>
                  </a:moveTo>
                  <a:lnTo>
                    <a:pt x="34848" y="932167"/>
                  </a:lnTo>
                  <a:lnTo>
                    <a:pt x="47548" y="932129"/>
                  </a:lnTo>
                  <a:lnTo>
                    <a:pt x="47599" y="944829"/>
                  </a:lnTo>
                  <a:lnTo>
                    <a:pt x="34899" y="944867"/>
                  </a:lnTo>
                  <a:close/>
                </a:path>
                <a:path w="76200" h="2341879">
                  <a:moveTo>
                    <a:pt x="34810" y="919467"/>
                  </a:moveTo>
                  <a:lnTo>
                    <a:pt x="34759" y="906767"/>
                  </a:lnTo>
                  <a:lnTo>
                    <a:pt x="47459" y="906729"/>
                  </a:lnTo>
                  <a:lnTo>
                    <a:pt x="47510" y="919429"/>
                  </a:lnTo>
                  <a:lnTo>
                    <a:pt x="34810" y="919467"/>
                  </a:lnTo>
                  <a:close/>
                </a:path>
                <a:path w="76200" h="2341879">
                  <a:moveTo>
                    <a:pt x="34721" y="894067"/>
                  </a:moveTo>
                  <a:lnTo>
                    <a:pt x="34671" y="881367"/>
                  </a:lnTo>
                  <a:lnTo>
                    <a:pt x="47371" y="881329"/>
                  </a:lnTo>
                  <a:lnTo>
                    <a:pt x="47421" y="894029"/>
                  </a:lnTo>
                  <a:lnTo>
                    <a:pt x="34721" y="894067"/>
                  </a:lnTo>
                  <a:close/>
                </a:path>
                <a:path w="76200" h="2341879">
                  <a:moveTo>
                    <a:pt x="34632" y="868667"/>
                  </a:moveTo>
                  <a:lnTo>
                    <a:pt x="34582" y="855967"/>
                  </a:lnTo>
                  <a:lnTo>
                    <a:pt x="47282" y="855929"/>
                  </a:lnTo>
                  <a:lnTo>
                    <a:pt x="47332" y="868629"/>
                  </a:lnTo>
                  <a:lnTo>
                    <a:pt x="34632" y="868667"/>
                  </a:lnTo>
                  <a:close/>
                </a:path>
                <a:path w="76200" h="2341879">
                  <a:moveTo>
                    <a:pt x="34544" y="843267"/>
                  </a:moveTo>
                  <a:lnTo>
                    <a:pt x="34493" y="830567"/>
                  </a:lnTo>
                  <a:lnTo>
                    <a:pt x="47193" y="830529"/>
                  </a:lnTo>
                  <a:lnTo>
                    <a:pt x="47244" y="843229"/>
                  </a:lnTo>
                  <a:lnTo>
                    <a:pt x="34544" y="843267"/>
                  </a:lnTo>
                  <a:close/>
                </a:path>
                <a:path w="76200" h="2341879">
                  <a:moveTo>
                    <a:pt x="34455" y="817867"/>
                  </a:moveTo>
                  <a:lnTo>
                    <a:pt x="34404" y="805167"/>
                  </a:lnTo>
                  <a:lnTo>
                    <a:pt x="47104" y="805129"/>
                  </a:lnTo>
                  <a:lnTo>
                    <a:pt x="47155" y="817829"/>
                  </a:lnTo>
                  <a:lnTo>
                    <a:pt x="34455" y="817867"/>
                  </a:lnTo>
                  <a:close/>
                </a:path>
                <a:path w="76200" h="2341879">
                  <a:moveTo>
                    <a:pt x="34366" y="792467"/>
                  </a:moveTo>
                  <a:lnTo>
                    <a:pt x="34328" y="779767"/>
                  </a:lnTo>
                  <a:lnTo>
                    <a:pt x="47028" y="779729"/>
                  </a:lnTo>
                  <a:lnTo>
                    <a:pt x="47066" y="792429"/>
                  </a:lnTo>
                  <a:lnTo>
                    <a:pt x="34366" y="792467"/>
                  </a:lnTo>
                  <a:close/>
                </a:path>
                <a:path w="76200" h="2341879">
                  <a:moveTo>
                    <a:pt x="34277" y="767067"/>
                  </a:moveTo>
                  <a:lnTo>
                    <a:pt x="34239" y="754367"/>
                  </a:lnTo>
                  <a:lnTo>
                    <a:pt x="46939" y="754329"/>
                  </a:lnTo>
                  <a:lnTo>
                    <a:pt x="46977" y="767029"/>
                  </a:lnTo>
                  <a:lnTo>
                    <a:pt x="34277" y="767067"/>
                  </a:lnTo>
                  <a:close/>
                </a:path>
                <a:path w="76200" h="2341879">
                  <a:moveTo>
                    <a:pt x="34188" y="741667"/>
                  </a:moveTo>
                  <a:lnTo>
                    <a:pt x="34150" y="728967"/>
                  </a:lnTo>
                  <a:lnTo>
                    <a:pt x="46850" y="728929"/>
                  </a:lnTo>
                  <a:lnTo>
                    <a:pt x="46888" y="741629"/>
                  </a:lnTo>
                  <a:lnTo>
                    <a:pt x="34188" y="741667"/>
                  </a:lnTo>
                  <a:close/>
                </a:path>
                <a:path w="76200" h="2341879">
                  <a:moveTo>
                    <a:pt x="34099" y="716267"/>
                  </a:moveTo>
                  <a:lnTo>
                    <a:pt x="34061" y="703567"/>
                  </a:lnTo>
                  <a:lnTo>
                    <a:pt x="46761" y="703529"/>
                  </a:lnTo>
                  <a:lnTo>
                    <a:pt x="46799" y="716229"/>
                  </a:lnTo>
                  <a:lnTo>
                    <a:pt x="34099" y="716267"/>
                  </a:lnTo>
                  <a:close/>
                </a:path>
                <a:path w="76200" h="2341879">
                  <a:moveTo>
                    <a:pt x="34010" y="690867"/>
                  </a:moveTo>
                  <a:lnTo>
                    <a:pt x="33972" y="678167"/>
                  </a:lnTo>
                  <a:lnTo>
                    <a:pt x="46672" y="678129"/>
                  </a:lnTo>
                  <a:lnTo>
                    <a:pt x="46710" y="690829"/>
                  </a:lnTo>
                  <a:lnTo>
                    <a:pt x="34010" y="690867"/>
                  </a:lnTo>
                  <a:close/>
                </a:path>
                <a:path w="76200" h="2341879">
                  <a:moveTo>
                    <a:pt x="33921" y="665467"/>
                  </a:moveTo>
                  <a:lnTo>
                    <a:pt x="33883" y="652767"/>
                  </a:lnTo>
                  <a:lnTo>
                    <a:pt x="46583" y="652729"/>
                  </a:lnTo>
                  <a:lnTo>
                    <a:pt x="46621" y="665429"/>
                  </a:lnTo>
                  <a:lnTo>
                    <a:pt x="33921" y="665467"/>
                  </a:lnTo>
                  <a:close/>
                </a:path>
                <a:path w="76200" h="2341879">
                  <a:moveTo>
                    <a:pt x="33832" y="640067"/>
                  </a:moveTo>
                  <a:lnTo>
                    <a:pt x="33794" y="627367"/>
                  </a:lnTo>
                  <a:lnTo>
                    <a:pt x="46494" y="627329"/>
                  </a:lnTo>
                  <a:lnTo>
                    <a:pt x="46532" y="640029"/>
                  </a:lnTo>
                  <a:lnTo>
                    <a:pt x="33832" y="640067"/>
                  </a:lnTo>
                  <a:close/>
                </a:path>
                <a:path w="76200" h="2341879">
                  <a:moveTo>
                    <a:pt x="33743" y="614667"/>
                  </a:moveTo>
                  <a:lnTo>
                    <a:pt x="33705" y="601967"/>
                  </a:lnTo>
                  <a:lnTo>
                    <a:pt x="46405" y="601929"/>
                  </a:lnTo>
                  <a:lnTo>
                    <a:pt x="46443" y="614629"/>
                  </a:lnTo>
                  <a:lnTo>
                    <a:pt x="33743" y="614667"/>
                  </a:lnTo>
                  <a:close/>
                </a:path>
                <a:path w="76200" h="2341879">
                  <a:moveTo>
                    <a:pt x="33655" y="589267"/>
                  </a:moveTo>
                  <a:lnTo>
                    <a:pt x="33616" y="576567"/>
                  </a:lnTo>
                  <a:lnTo>
                    <a:pt x="46316" y="576529"/>
                  </a:lnTo>
                  <a:lnTo>
                    <a:pt x="46355" y="589229"/>
                  </a:lnTo>
                  <a:lnTo>
                    <a:pt x="33655" y="589267"/>
                  </a:lnTo>
                  <a:close/>
                </a:path>
                <a:path w="76200" h="2341879">
                  <a:moveTo>
                    <a:pt x="33566" y="563867"/>
                  </a:moveTo>
                  <a:lnTo>
                    <a:pt x="33527" y="551167"/>
                  </a:lnTo>
                  <a:lnTo>
                    <a:pt x="46227" y="551129"/>
                  </a:lnTo>
                  <a:lnTo>
                    <a:pt x="46266" y="563829"/>
                  </a:lnTo>
                  <a:lnTo>
                    <a:pt x="33566" y="563867"/>
                  </a:lnTo>
                  <a:close/>
                </a:path>
                <a:path w="76200" h="2341879">
                  <a:moveTo>
                    <a:pt x="33489" y="538467"/>
                  </a:moveTo>
                  <a:lnTo>
                    <a:pt x="33439" y="525767"/>
                  </a:lnTo>
                  <a:lnTo>
                    <a:pt x="46139" y="525729"/>
                  </a:lnTo>
                  <a:lnTo>
                    <a:pt x="46189" y="538429"/>
                  </a:lnTo>
                  <a:lnTo>
                    <a:pt x="33489" y="538467"/>
                  </a:lnTo>
                  <a:close/>
                </a:path>
                <a:path w="76200" h="2341879">
                  <a:moveTo>
                    <a:pt x="33400" y="513067"/>
                  </a:moveTo>
                  <a:lnTo>
                    <a:pt x="33350" y="500367"/>
                  </a:lnTo>
                  <a:lnTo>
                    <a:pt x="46050" y="500329"/>
                  </a:lnTo>
                  <a:lnTo>
                    <a:pt x="46100" y="513029"/>
                  </a:lnTo>
                  <a:lnTo>
                    <a:pt x="33400" y="513067"/>
                  </a:lnTo>
                  <a:close/>
                </a:path>
                <a:path w="76200" h="2341879">
                  <a:moveTo>
                    <a:pt x="33312" y="487667"/>
                  </a:moveTo>
                  <a:lnTo>
                    <a:pt x="33261" y="474967"/>
                  </a:lnTo>
                  <a:lnTo>
                    <a:pt x="45961" y="474929"/>
                  </a:lnTo>
                  <a:lnTo>
                    <a:pt x="46012" y="487629"/>
                  </a:lnTo>
                  <a:lnTo>
                    <a:pt x="33312" y="487667"/>
                  </a:lnTo>
                  <a:close/>
                </a:path>
                <a:path w="76200" h="2341879">
                  <a:moveTo>
                    <a:pt x="33223" y="462267"/>
                  </a:moveTo>
                  <a:lnTo>
                    <a:pt x="33172" y="449567"/>
                  </a:lnTo>
                  <a:lnTo>
                    <a:pt x="45872" y="449529"/>
                  </a:lnTo>
                  <a:lnTo>
                    <a:pt x="45923" y="462229"/>
                  </a:lnTo>
                  <a:lnTo>
                    <a:pt x="33223" y="462267"/>
                  </a:lnTo>
                  <a:close/>
                </a:path>
                <a:path w="76200" h="2341879">
                  <a:moveTo>
                    <a:pt x="33134" y="436867"/>
                  </a:moveTo>
                  <a:lnTo>
                    <a:pt x="33083" y="424167"/>
                  </a:lnTo>
                  <a:lnTo>
                    <a:pt x="45783" y="424129"/>
                  </a:lnTo>
                  <a:lnTo>
                    <a:pt x="45834" y="436829"/>
                  </a:lnTo>
                  <a:lnTo>
                    <a:pt x="33134" y="436867"/>
                  </a:lnTo>
                  <a:close/>
                </a:path>
                <a:path w="76200" h="2341879">
                  <a:moveTo>
                    <a:pt x="33045" y="411467"/>
                  </a:moveTo>
                  <a:lnTo>
                    <a:pt x="32994" y="398767"/>
                  </a:lnTo>
                  <a:lnTo>
                    <a:pt x="45694" y="398729"/>
                  </a:lnTo>
                  <a:lnTo>
                    <a:pt x="45745" y="411429"/>
                  </a:lnTo>
                  <a:lnTo>
                    <a:pt x="33045" y="411467"/>
                  </a:lnTo>
                  <a:close/>
                </a:path>
                <a:path w="76200" h="2341879">
                  <a:moveTo>
                    <a:pt x="32956" y="386067"/>
                  </a:moveTo>
                  <a:lnTo>
                    <a:pt x="32905" y="373367"/>
                  </a:lnTo>
                  <a:lnTo>
                    <a:pt x="45605" y="373329"/>
                  </a:lnTo>
                  <a:lnTo>
                    <a:pt x="45656" y="386029"/>
                  </a:lnTo>
                  <a:lnTo>
                    <a:pt x="32956" y="386067"/>
                  </a:lnTo>
                  <a:close/>
                </a:path>
                <a:path w="76200" h="2341879">
                  <a:moveTo>
                    <a:pt x="32867" y="360667"/>
                  </a:moveTo>
                  <a:lnTo>
                    <a:pt x="32816" y="347967"/>
                  </a:lnTo>
                  <a:lnTo>
                    <a:pt x="45516" y="347929"/>
                  </a:lnTo>
                  <a:lnTo>
                    <a:pt x="45567" y="360629"/>
                  </a:lnTo>
                  <a:lnTo>
                    <a:pt x="32867" y="360667"/>
                  </a:lnTo>
                  <a:close/>
                </a:path>
                <a:path w="76200" h="2341879">
                  <a:moveTo>
                    <a:pt x="32778" y="335267"/>
                  </a:moveTo>
                  <a:lnTo>
                    <a:pt x="32727" y="322567"/>
                  </a:lnTo>
                  <a:lnTo>
                    <a:pt x="45427" y="322529"/>
                  </a:lnTo>
                  <a:lnTo>
                    <a:pt x="45478" y="335229"/>
                  </a:lnTo>
                  <a:lnTo>
                    <a:pt x="32778" y="335267"/>
                  </a:lnTo>
                  <a:close/>
                </a:path>
                <a:path w="76200" h="2341879">
                  <a:moveTo>
                    <a:pt x="32689" y="309867"/>
                  </a:moveTo>
                  <a:lnTo>
                    <a:pt x="32651" y="297167"/>
                  </a:lnTo>
                  <a:lnTo>
                    <a:pt x="45351" y="297129"/>
                  </a:lnTo>
                  <a:lnTo>
                    <a:pt x="45389" y="309829"/>
                  </a:lnTo>
                  <a:lnTo>
                    <a:pt x="32689" y="309867"/>
                  </a:lnTo>
                  <a:close/>
                </a:path>
                <a:path w="76200" h="2341879">
                  <a:moveTo>
                    <a:pt x="32600" y="284467"/>
                  </a:moveTo>
                  <a:lnTo>
                    <a:pt x="32562" y="271767"/>
                  </a:lnTo>
                  <a:lnTo>
                    <a:pt x="45262" y="271729"/>
                  </a:lnTo>
                  <a:lnTo>
                    <a:pt x="45300" y="284429"/>
                  </a:lnTo>
                  <a:lnTo>
                    <a:pt x="32600" y="284467"/>
                  </a:lnTo>
                  <a:close/>
                </a:path>
                <a:path w="76200" h="2341879">
                  <a:moveTo>
                    <a:pt x="32512" y="259067"/>
                  </a:moveTo>
                  <a:lnTo>
                    <a:pt x="32473" y="246367"/>
                  </a:lnTo>
                  <a:lnTo>
                    <a:pt x="45173" y="246329"/>
                  </a:lnTo>
                  <a:lnTo>
                    <a:pt x="45212" y="259029"/>
                  </a:lnTo>
                  <a:lnTo>
                    <a:pt x="32512" y="259067"/>
                  </a:lnTo>
                  <a:close/>
                </a:path>
                <a:path w="76200" h="2341879">
                  <a:moveTo>
                    <a:pt x="32423" y="233667"/>
                  </a:moveTo>
                  <a:lnTo>
                    <a:pt x="32385" y="220967"/>
                  </a:lnTo>
                  <a:lnTo>
                    <a:pt x="45085" y="220929"/>
                  </a:lnTo>
                  <a:lnTo>
                    <a:pt x="45123" y="233629"/>
                  </a:lnTo>
                  <a:lnTo>
                    <a:pt x="32423" y="233667"/>
                  </a:lnTo>
                  <a:close/>
                </a:path>
                <a:path w="76200" h="2341879">
                  <a:moveTo>
                    <a:pt x="32334" y="208267"/>
                  </a:moveTo>
                  <a:lnTo>
                    <a:pt x="32296" y="195567"/>
                  </a:lnTo>
                  <a:lnTo>
                    <a:pt x="44996" y="195529"/>
                  </a:lnTo>
                  <a:lnTo>
                    <a:pt x="45034" y="208229"/>
                  </a:lnTo>
                  <a:lnTo>
                    <a:pt x="32334" y="208267"/>
                  </a:lnTo>
                  <a:close/>
                </a:path>
                <a:path w="76200" h="2341879">
                  <a:moveTo>
                    <a:pt x="32245" y="182867"/>
                  </a:moveTo>
                  <a:lnTo>
                    <a:pt x="32207" y="170167"/>
                  </a:lnTo>
                  <a:lnTo>
                    <a:pt x="44907" y="170129"/>
                  </a:lnTo>
                  <a:lnTo>
                    <a:pt x="44945" y="182829"/>
                  </a:lnTo>
                  <a:lnTo>
                    <a:pt x="32245" y="182867"/>
                  </a:lnTo>
                  <a:close/>
                </a:path>
                <a:path w="76200" h="2341879">
                  <a:moveTo>
                    <a:pt x="32156" y="157467"/>
                  </a:moveTo>
                  <a:lnTo>
                    <a:pt x="32118" y="144767"/>
                  </a:lnTo>
                  <a:lnTo>
                    <a:pt x="44818" y="144729"/>
                  </a:lnTo>
                  <a:lnTo>
                    <a:pt x="44856" y="157429"/>
                  </a:lnTo>
                  <a:lnTo>
                    <a:pt x="32156" y="157467"/>
                  </a:lnTo>
                  <a:close/>
                </a:path>
                <a:path w="76200" h="2341879">
                  <a:moveTo>
                    <a:pt x="32067" y="132067"/>
                  </a:moveTo>
                  <a:lnTo>
                    <a:pt x="32029" y="119367"/>
                  </a:lnTo>
                  <a:lnTo>
                    <a:pt x="44729" y="119329"/>
                  </a:lnTo>
                  <a:lnTo>
                    <a:pt x="44767" y="132029"/>
                  </a:lnTo>
                  <a:lnTo>
                    <a:pt x="32067" y="132067"/>
                  </a:lnTo>
                  <a:close/>
                </a:path>
                <a:path w="76200" h="2341879">
                  <a:moveTo>
                    <a:pt x="31978" y="106667"/>
                  </a:moveTo>
                  <a:lnTo>
                    <a:pt x="31940" y="93967"/>
                  </a:lnTo>
                  <a:lnTo>
                    <a:pt x="44640" y="93929"/>
                  </a:lnTo>
                  <a:lnTo>
                    <a:pt x="44678" y="106629"/>
                  </a:lnTo>
                  <a:lnTo>
                    <a:pt x="31978" y="106667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636264" y="3404616"/>
              <a:ext cx="302260" cy="1647825"/>
            </a:xfrm>
            <a:custGeom>
              <a:avLst/>
              <a:gdLst/>
              <a:ahLst/>
              <a:cxnLst/>
              <a:rect l="l" t="t" r="r" b="b"/>
              <a:pathLst>
                <a:path w="302260" h="1647825">
                  <a:moveTo>
                    <a:pt x="251460" y="1647444"/>
                  </a:moveTo>
                  <a:lnTo>
                    <a:pt x="50291" y="1647444"/>
                  </a:lnTo>
                  <a:lnTo>
                    <a:pt x="30934" y="1643116"/>
                  </a:lnTo>
                  <a:lnTo>
                    <a:pt x="15025" y="1632218"/>
                  </a:lnTo>
                  <a:lnTo>
                    <a:pt x="4177" y="1616359"/>
                  </a:lnTo>
                  <a:lnTo>
                    <a:pt x="0" y="1597152"/>
                  </a:lnTo>
                  <a:lnTo>
                    <a:pt x="0" y="50292"/>
                  </a:lnTo>
                  <a:lnTo>
                    <a:pt x="4177" y="30328"/>
                  </a:lnTo>
                  <a:lnTo>
                    <a:pt x="15025" y="14220"/>
                  </a:lnTo>
                  <a:lnTo>
                    <a:pt x="30934" y="3575"/>
                  </a:lnTo>
                  <a:lnTo>
                    <a:pt x="50291" y="0"/>
                  </a:lnTo>
                  <a:lnTo>
                    <a:pt x="251460" y="0"/>
                  </a:lnTo>
                  <a:lnTo>
                    <a:pt x="271058" y="3575"/>
                  </a:lnTo>
                  <a:lnTo>
                    <a:pt x="287045" y="14220"/>
                  </a:lnTo>
                  <a:lnTo>
                    <a:pt x="297812" y="30328"/>
                  </a:lnTo>
                  <a:lnTo>
                    <a:pt x="301751" y="50292"/>
                  </a:lnTo>
                  <a:lnTo>
                    <a:pt x="301751" y="1597152"/>
                  </a:lnTo>
                  <a:lnTo>
                    <a:pt x="297812" y="1616359"/>
                  </a:lnTo>
                  <a:lnTo>
                    <a:pt x="287045" y="1632218"/>
                  </a:lnTo>
                  <a:lnTo>
                    <a:pt x="271058" y="1643116"/>
                  </a:lnTo>
                  <a:lnTo>
                    <a:pt x="251460" y="1647444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4" name="object 14"/>
          <p:cNvSpPr/>
          <p:nvPr/>
        </p:nvSpPr>
        <p:spPr>
          <a:xfrm>
            <a:off x="4169664" y="2696159"/>
            <a:ext cx="302260" cy="2356485"/>
          </a:xfrm>
          <a:custGeom>
            <a:avLst/>
            <a:gdLst/>
            <a:ahLst/>
            <a:cxnLst/>
            <a:rect l="l" t="t" r="r" b="b"/>
            <a:pathLst>
              <a:path w="302260" h="2356485">
                <a:moveTo>
                  <a:pt x="149885" y="106629"/>
                </a:moveTo>
                <a:lnTo>
                  <a:pt x="149847" y="93929"/>
                </a:lnTo>
                <a:lnTo>
                  <a:pt x="137147" y="93967"/>
                </a:lnTo>
                <a:lnTo>
                  <a:pt x="137185" y="106667"/>
                </a:lnTo>
                <a:lnTo>
                  <a:pt x="149885" y="106629"/>
                </a:lnTo>
                <a:close/>
              </a:path>
              <a:path w="302260" h="2356485">
                <a:moveTo>
                  <a:pt x="149974" y="132029"/>
                </a:moveTo>
                <a:lnTo>
                  <a:pt x="149936" y="119329"/>
                </a:lnTo>
                <a:lnTo>
                  <a:pt x="137236" y="119367"/>
                </a:lnTo>
                <a:lnTo>
                  <a:pt x="137274" y="132067"/>
                </a:lnTo>
                <a:lnTo>
                  <a:pt x="149974" y="132029"/>
                </a:lnTo>
                <a:close/>
              </a:path>
              <a:path w="302260" h="2356485">
                <a:moveTo>
                  <a:pt x="150063" y="157429"/>
                </a:moveTo>
                <a:lnTo>
                  <a:pt x="150025" y="144729"/>
                </a:lnTo>
                <a:lnTo>
                  <a:pt x="137325" y="144767"/>
                </a:lnTo>
                <a:lnTo>
                  <a:pt x="137363" y="157467"/>
                </a:lnTo>
                <a:lnTo>
                  <a:pt x="150063" y="157429"/>
                </a:lnTo>
                <a:close/>
              </a:path>
              <a:path w="302260" h="2356485">
                <a:moveTo>
                  <a:pt x="150152" y="182829"/>
                </a:moveTo>
                <a:lnTo>
                  <a:pt x="150114" y="170129"/>
                </a:lnTo>
                <a:lnTo>
                  <a:pt x="137414" y="170167"/>
                </a:lnTo>
                <a:lnTo>
                  <a:pt x="137452" y="182867"/>
                </a:lnTo>
                <a:lnTo>
                  <a:pt x="150152" y="182829"/>
                </a:lnTo>
                <a:close/>
              </a:path>
              <a:path w="302260" h="2356485">
                <a:moveTo>
                  <a:pt x="150241" y="208229"/>
                </a:moveTo>
                <a:lnTo>
                  <a:pt x="150202" y="195529"/>
                </a:lnTo>
                <a:lnTo>
                  <a:pt x="137502" y="195567"/>
                </a:lnTo>
                <a:lnTo>
                  <a:pt x="137541" y="208267"/>
                </a:lnTo>
                <a:lnTo>
                  <a:pt x="150241" y="208229"/>
                </a:lnTo>
                <a:close/>
              </a:path>
              <a:path w="302260" h="2356485">
                <a:moveTo>
                  <a:pt x="150329" y="233629"/>
                </a:moveTo>
                <a:lnTo>
                  <a:pt x="150291" y="220929"/>
                </a:lnTo>
                <a:lnTo>
                  <a:pt x="137591" y="220967"/>
                </a:lnTo>
                <a:lnTo>
                  <a:pt x="137629" y="233667"/>
                </a:lnTo>
                <a:lnTo>
                  <a:pt x="150329" y="233629"/>
                </a:lnTo>
                <a:close/>
              </a:path>
              <a:path w="302260" h="2356485">
                <a:moveTo>
                  <a:pt x="150418" y="259029"/>
                </a:moveTo>
                <a:lnTo>
                  <a:pt x="150380" y="246329"/>
                </a:lnTo>
                <a:lnTo>
                  <a:pt x="137680" y="246367"/>
                </a:lnTo>
                <a:lnTo>
                  <a:pt x="137718" y="259067"/>
                </a:lnTo>
                <a:lnTo>
                  <a:pt x="150418" y="259029"/>
                </a:lnTo>
                <a:close/>
              </a:path>
              <a:path w="302260" h="2356485">
                <a:moveTo>
                  <a:pt x="150507" y="284429"/>
                </a:moveTo>
                <a:lnTo>
                  <a:pt x="150469" y="271729"/>
                </a:lnTo>
                <a:lnTo>
                  <a:pt x="137769" y="271767"/>
                </a:lnTo>
                <a:lnTo>
                  <a:pt x="137807" y="284467"/>
                </a:lnTo>
                <a:lnTo>
                  <a:pt x="150507" y="284429"/>
                </a:lnTo>
                <a:close/>
              </a:path>
              <a:path w="302260" h="2356485">
                <a:moveTo>
                  <a:pt x="150596" y="309829"/>
                </a:moveTo>
                <a:lnTo>
                  <a:pt x="150545" y="297129"/>
                </a:lnTo>
                <a:lnTo>
                  <a:pt x="137845" y="297167"/>
                </a:lnTo>
                <a:lnTo>
                  <a:pt x="137896" y="309867"/>
                </a:lnTo>
                <a:lnTo>
                  <a:pt x="150596" y="309829"/>
                </a:lnTo>
                <a:close/>
              </a:path>
              <a:path w="302260" h="2356485">
                <a:moveTo>
                  <a:pt x="150685" y="335229"/>
                </a:moveTo>
                <a:lnTo>
                  <a:pt x="150634" y="322529"/>
                </a:lnTo>
                <a:lnTo>
                  <a:pt x="137934" y="322567"/>
                </a:lnTo>
                <a:lnTo>
                  <a:pt x="137985" y="335267"/>
                </a:lnTo>
                <a:lnTo>
                  <a:pt x="150685" y="335229"/>
                </a:lnTo>
                <a:close/>
              </a:path>
              <a:path w="302260" h="2356485">
                <a:moveTo>
                  <a:pt x="150774" y="360629"/>
                </a:moveTo>
                <a:lnTo>
                  <a:pt x="150723" y="347929"/>
                </a:lnTo>
                <a:lnTo>
                  <a:pt x="138023" y="347967"/>
                </a:lnTo>
                <a:lnTo>
                  <a:pt x="138074" y="360667"/>
                </a:lnTo>
                <a:lnTo>
                  <a:pt x="150774" y="360629"/>
                </a:lnTo>
                <a:close/>
              </a:path>
              <a:path w="302260" h="2356485">
                <a:moveTo>
                  <a:pt x="150863" y="386029"/>
                </a:moveTo>
                <a:lnTo>
                  <a:pt x="150812" y="373329"/>
                </a:lnTo>
                <a:lnTo>
                  <a:pt x="138112" y="373367"/>
                </a:lnTo>
                <a:lnTo>
                  <a:pt x="138163" y="386067"/>
                </a:lnTo>
                <a:lnTo>
                  <a:pt x="150863" y="386029"/>
                </a:lnTo>
                <a:close/>
              </a:path>
              <a:path w="302260" h="2356485">
                <a:moveTo>
                  <a:pt x="150952" y="411429"/>
                </a:moveTo>
                <a:lnTo>
                  <a:pt x="150901" y="398729"/>
                </a:lnTo>
                <a:lnTo>
                  <a:pt x="138201" y="398767"/>
                </a:lnTo>
                <a:lnTo>
                  <a:pt x="138252" y="411467"/>
                </a:lnTo>
                <a:lnTo>
                  <a:pt x="150952" y="411429"/>
                </a:lnTo>
                <a:close/>
              </a:path>
              <a:path w="302260" h="2356485">
                <a:moveTo>
                  <a:pt x="151041" y="436829"/>
                </a:moveTo>
                <a:lnTo>
                  <a:pt x="150990" y="424129"/>
                </a:lnTo>
                <a:lnTo>
                  <a:pt x="138290" y="424167"/>
                </a:lnTo>
                <a:lnTo>
                  <a:pt x="138341" y="436867"/>
                </a:lnTo>
                <a:lnTo>
                  <a:pt x="151041" y="436829"/>
                </a:lnTo>
                <a:close/>
              </a:path>
              <a:path w="302260" h="2356485">
                <a:moveTo>
                  <a:pt x="151130" y="462229"/>
                </a:moveTo>
                <a:lnTo>
                  <a:pt x="151079" y="449529"/>
                </a:lnTo>
                <a:lnTo>
                  <a:pt x="138379" y="449567"/>
                </a:lnTo>
                <a:lnTo>
                  <a:pt x="138430" y="462267"/>
                </a:lnTo>
                <a:lnTo>
                  <a:pt x="151130" y="462229"/>
                </a:lnTo>
                <a:close/>
              </a:path>
              <a:path w="302260" h="2356485">
                <a:moveTo>
                  <a:pt x="151218" y="487629"/>
                </a:moveTo>
                <a:lnTo>
                  <a:pt x="151168" y="474929"/>
                </a:lnTo>
                <a:lnTo>
                  <a:pt x="138468" y="474967"/>
                </a:lnTo>
                <a:lnTo>
                  <a:pt x="138518" y="487667"/>
                </a:lnTo>
                <a:lnTo>
                  <a:pt x="151218" y="487629"/>
                </a:lnTo>
                <a:close/>
              </a:path>
              <a:path w="302260" h="2356485">
                <a:moveTo>
                  <a:pt x="181406" y="37973"/>
                </a:moveTo>
                <a:lnTo>
                  <a:pt x="178358" y="23164"/>
                </a:lnTo>
                <a:lnTo>
                  <a:pt x="170141" y="11074"/>
                </a:lnTo>
                <a:lnTo>
                  <a:pt x="158000" y="2959"/>
                </a:lnTo>
                <a:lnTo>
                  <a:pt x="143167" y="0"/>
                </a:lnTo>
                <a:lnTo>
                  <a:pt x="128346" y="3048"/>
                </a:lnTo>
                <a:lnTo>
                  <a:pt x="116255" y="11264"/>
                </a:lnTo>
                <a:lnTo>
                  <a:pt x="108140" y="23406"/>
                </a:lnTo>
                <a:lnTo>
                  <a:pt x="105206" y="38239"/>
                </a:lnTo>
                <a:lnTo>
                  <a:pt x="108242" y="53060"/>
                </a:lnTo>
                <a:lnTo>
                  <a:pt x="116446" y="65151"/>
                </a:lnTo>
                <a:lnTo>
                  <a:pt x="128587" y="73266"/>
                </a:lnTo>
                <a:lnTo>
                  <a:pt x="137071" y="74942"/>
                </a:lnTo>
                <a:lnTo>
                  <a:pt x="137096" y="81267"/>
                </a:lnTo>
                <a:lnTo>
                  <a:pt x="149796" y="81229"/>
                </a:lnTo>
                <a:lnTo>
                  <a:pt x="149771" y="76200"/>
                </a:lnTo>
                <a:lnTo>
                  <a:pt x="149771" y="74904"/>
                </a:lnTo>
                <a:lnTo>
                  <a:pt x="158242" y="73164"/>
                </a:lnTo>
                <a:lnTo>
                  <a:pt x="165061" y="68529"/>
                </a:lnTo>
                <a:lnTo>
                  <a:pt x="170332" y="64960"/>
                </a:lnTo>
                <a:lnTo>
                  <a:pt x="176415" y="55867"/>
                </a:lnTo>
                <a:lnTo>
                  <a:pt x="178447" y="52819"/>
                </a:lnTo>
                <a:lnTo>
                  <a:pt x="180378" y="43129"/>
                </a:lnTo>
                <a:lnTo>
                  <a:pt x="181406" y="37973"/>
                </a:lnTo>
                <a:close/>
              </a:path>
              <a:path w="302260" h="2356485">
                <a:moveTo>
                  <a:pt x="301752" y="543864"/>
                </a:moveTo>
                <a:lnTo>
                  <a:pt x="297929" y="524230"/>
                </a:lnTo>
                <a:lnTo>
                  <a:pt x="287197" y="508241"/>
                </a:lnTo>
                <a:lnTo>
                  <a:pt x="271170" y="497484"/>
                </a:lnTo>
                <a:lnTo>
                  <a:pt x="251460" y="493572"/>
                </a:lnTo>
                <a:lnTo>
                  <a:pt x="50292" y="493572"/>
                </a:lnTo>
                <a:lnTo>
                  <a:pt x="31051" y="497484"/>
                </a:lnTo>
                <a:lnTo>
                  <a:pt x="15176" y="508241"/>
                </a:lnTo>
                <a:lnTo>
                  <a:pt x="4292" y="524230"/>
                </a:lnTo>
                <a:lnTo>
                  <a:pt x="0" y="543864"/>
                </a:lnTo>
                <a:lnTo>
                  <a:pt x="0" y="2305608"/>
                </a:lnTo>
                <a:lnTo>
                  <a:pt x="4292" y="2324824"/>
                </a:lnTo>
                <a:lnTo>
                  <a:pt x="15176" y="2340686"/>
                </a:lnTo>
                <a:lnTo>
                  <a:pt x="31051" y="2351582"/>
                </a:lnTo>
                <a:lnTo>
                  <a:pt x="50292" y="2355900"/>
                </a:lnTo>
                <a:lnTo>
                  <a:pt x="251460" y="2355900"/>
                </a:lnTo>
                <a:lnTo>
                  <a:pt x="271170" y="2351582"/>
                </a:lnTo>
                <a:lnTo>
                  <a:pt x="287197" y="2340686"/>
                </a:lnTo>
                <a:lnTo>
                  <a:pt x="297929" y="2324824"/>
                </a:lnTo>
                <a:lnTo>
                  <a:pt x="301752" y="2305608"/>
                </a:lnTo>
                <a:lnTo>
                  <a:pt x="301752" y="543864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30743" y="5203964"/>
            <a:ext cx="3122930" cy="48768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  <a:tabLst>
                <a:tab pos="550545" algn="l"/>
                <a:tab pos="1089025" algn="l"/>
                <a:tab pos="1626870" algn="l"/>
                <a:tab pos="2165350" algn="l"/>
                <a:tab pos="2703830" algn="l"/>
              </a:tabLst>
            </a:pP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</a:t>
            </a: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铜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</a:t>
            </a: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建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</a:t>
            </a: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线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</a:t>
            </a: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有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源</a:t>
            </a: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系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 </a:t>
            </a: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缆</a:t>
            </a: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传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</a:t>
            </a: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周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</a:t>
            </a: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老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</a:t>
            </a: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设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备</a:t>
            </a:r>
            <a:r>
              <a:rPr sz="1600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管</a:t>
            </a:r>
            <a:r>
              <a:rPr sz="1600" spc="-5" dirty="0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76670" y="2673853"/>
            <a:ext cx="1626235" cy="675005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8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房间线缆过多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重量过大，空间不</a:t>
            </a:r>
            <a:r>
              <a:rPr sz="14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足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373869" y="2673853"/>
            <a:ext cx="1625600" cy="675005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800" b="1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铜线传输距离短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无法满足新需</a:t>
            </a:r>
            <a:r>
              <a:rPr sz="14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76670" y="3590852"/>
            <a:ext cx="1448435" cy="6591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8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建设周期过长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时间人力成本飙</a:t>
            </a:r>
            <a:r>
              <a:rPr sz="14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升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373869" y="3625617"/>
            <a:ext cx="1092835" cy="62420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800" b="1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线材老化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故障难以排</a:t>
            </a:r>
            <a:r>
              <a:rPr sz="14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76670" y="4635901"/>
            <a:ext cx="1625600" cy="62420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18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有源设备稳定差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故障波及范围</a:t>
            </a:r>
            <a:r>
              <a:rPr sz="14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373869" y="4589531"/>
            <a:ext cx="2082800" cy="70675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1800" b="1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多系统多界面难管理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40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使用麻烦工作效率</a:t>
            </a:r>
            <a:r>
              <a:rPr sz="14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674607" y="4646231"/>
            <a:ext cx="659765" cy="640715"/>
            <a:chOff x="8674607" y="4646231"/>
            <a:chExt cx="659765" cy="640715"/>
          </a:xfrm>
        </p:grpSpPr>
        <p:sp>
          <p:nvSpPr>
            <p:cNvPr id="23" name="object 23"/>
            <p:cNvSpPr/>
            <p:nvPr/>
          </p:nvSpPr>
          <p:spPr>
            <a:xfrm>
              <a:off x="8674607" y="4646231"/>
              <a:ext cx="659765" cy="640715"/>
            </a:xfrm>
            <a:custGeom>
              <a:avLst/>
              <a:gdLst/>
              <a:ahLst/>
              <a:cxnLst/>
              <a:rect l="l" t="t" r="r" b="b"/>
              <a:pathLst>
                <a:path w="659765" h="640714">
                  <a:moveTo>
                    <a:pt x="329971" y="640651"/>
                  </a:moveTo>
                  <a:lnTo>
                    <a:pt x="281242" y="637178"/>
                  </a:lnTo>
                  <a:lnTo>
                    <a:pt x="234732" y="627089"/>
                  </a:lnTo>
                  <a:lnTo>
                    <a:pt x="190950" y="610881"/>
                  </a:lnTo>
                  <a:lnTo>
                    <a:pt x="150406" y="589051"/>
                  </a:lnTo>
                  <a:lnTo>
                    <a:pt x="113607" y="562093"/>
                  </a:lnTo>
                  <a:lnTo>
                    <a:pt x="81064" y="530506"/>
                  </a:lnTo>
                  <a:lnTo>
                    <a:pt x="53286" y="494784"/>
                  </a:lnTo>
                  <a:lnTo>
                    <a:pt x="30781" y="455425"/>
                  </a:lnTo>
                  <a:lnTo>
                    <a:pt x="14059" y="412924"/>
                  </a:lnTo>
                  <a:lnTo>
                    <a:pt x="3629" y="367778"/>
                  </a:lnTo>
                  <a:lnTo>
                    <a:pt x="0" y="320484"/>
                  </a:lnTo>
                  <a:lnTo>
                    <a:pt x="3629" y="273111"/>
                  </a:lnTo>
                  <a:lnTo>
                    <a:pt x="14059" y="227900"/>
                  </a:lnTo>
                  <a:lnTo>
                    <a:pt x="30781" y="185348"/>
                  </a:lnTo>
                  <a:lnTo>
                    <a:pt x="53286" y="145948"/>
                  </a:lnTo>
                  <a:lnTo>
                    <a:pt x="81064" y="110196"/>
                  </a:lnTo>
                  <a:lnTo>
                    <a:pt x="113607" y="78587"/>
                  </a:lnTo>
                  <a:lnTo>
                    <a:pt x="150406" y="51615"/>
                  </a:lnTo>
                  <a:lnTo>
                    <a:pt x="190950" y="29776"/>
                  </a:lnTo>
                  <a:lnTo>
                    <a:pt x="234732" y="13563"/>
                  </a:lnTo>
                  <a:lnTo>
                    <a:pt x="281242" y="3473"/>
                  </a:lnTo>
                  <a:lnTo>
                    <a:pt x="329971" y="0"/>
                  </a:lnTo>
                  <a:lnTo>
                    <a:pt x="378703" y="3473"/>
                  </a:lnTo>
                  <a:lnTo>
                    <a:pt x="425214" y="13562"/>
                  </a:lnTo>
                  <a:lnTo>
                    <a:pt x="468995" y="29773"/>
                  </a:lnTo>
                  <a:lnTo>
                    <a:pt x="509535" y="51608"/>
                  </a:lnTo>
                  <a:lnTo>
                    <a:pt x="546325" y="78573"/>
                  </a:lnTo>
                  <a:lnTo>
                    <a:pt x="578854" y="110172"/>
                  </a:lnTo>
                  <a:lnTo>
                    <a:pt x="606613" y="145909"/>
                  </a:lnTo>
                  <a:lnTo>
                    <a:pt x="629090" y="185289"/>
                  </a:lnTo>
                  <a:lnTo>
                    <a:pt x="645777" y="227817"/>
                  </a:lnTo>
                  <a:lnTo>
                    <a:pt x="656164" y="272996"/>
                  </a:lnTo>
                  <a:lnTo>
                    <a:pt x="659739" y="320332"/>
                  </a:lnTo>
                  <a:lnTo>
                    <a:pt x="656164" y="367664"/>
                  </a:lnTo>
                  <a:lnTo>
                    <a:pt x="645777" y="412841"/>
                  </a:lnTo>
                  <a:lnTo>
                    <a:pt x="629090" y="455366"/>
                  </a:lnTo>
                  <a:lnTo>
                    <a:pt x="606613" y="494745"/>
                  </a:lnTo>
                  <a:lnTo>
                    <a:pt x="578854" y="530481"/>
                  </a:lnTo>
                  <a:lnTo>
                    <a:pt x="546325" y="562079"/>
                  </a:lnTo>
                  <a:lnTo>
                    <a:pt x="509535" y="589043"/>
                  </a:lnTo>
                  <a:lnTo>
                    <a:pt x="468995" y="610878"/>
                  </a:lnTo>
                  <a:lnTo>
                    <a:pt x="425214" y="627088"/>
                  </a:lnTo>
                  <a:lnTo>
                    <a:pt x="378703" y="637178"/>
                  </a:lnTo>
                  <a:lnTo>
                    <a:pt x="329971" y="640651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8797632" y="4815941"/>
              <a:ext cx="414020" cy="301625"/>
            </a:xfrm>
            <a:custGeom>
              <a:avLst/>
              <a:gdLst/>
              <a:ahLst/>
              <a:cxnLst/>
              <a:rect l="l" t="t" r="r" b="b"/>
              <a:pathLst>
                <a:path w="414020" h="301625">
                  <a:moveTo>
                    <a:pt x="328993" y="301231"/>
                  </a:moveTo>
                  <a:lnTo>
                    <a:pt x="95516" y="301231"/>
                  </a:lnTo>
                  <a:lnTo>
                    <a:pt x="60446" y="293799"/>
                  </a:lnTo>
                  <a:lnTo>
                    <a:pt x="29851" y="273486"/>
                  </a:lnTo>
                  <a:lnTo>
                    <a:pt x="8209" y="243265"/>
                  </a:lnTo>
                  <a:lnTo>
                    <a:pt x="0" y="206108"/>
                  </a:lnTo>
                  <a:lnTo>
                    <a:pt x="4644" y="179517"/>
                  </a:lnTo>
                  <a:lnTo>
                    <a:pt x="17249" y="155900"/>
                  </a:lnTo>
                  <a:lnTo>
                    <a:pt x="35822" y="136247"/>
                  </a:lnTo>
                  <a:lnTo>
                    <a:pt x="58369" y="121551"/>
                  </a:lnTo>
                  <a:lnTo>
                    <a:pt x="58369" y="110985"/>
                  </a:lnTo>
                  <a:lnTo>
                    <a:pt x="66744" y="69115"/>
                  </a:lnTo>
                  <a:lnTo>
                    <a:pt x="89547" y="33689"/>
                  </a:lnTo>
                  <a:lnTo>
                    <a:pt x="123295" y="9165"/>
                  </a:lnTo>
                  <a:lnTo>
                    <a:pt x="164503" y="0"/>
                  </a:lnTo>
                  <a:lnTo>
                    <a:pt x="198162" y="5533"/>
                  </a:lnTo>
                  <a:lnTo>
                    <a:pt x="226848" y="20480"/>
                  </a:lnTo>
                  <a:lnTo>
                    <a:pt x="249565" y="42364"/>
                  </a:lnTo>
                  <a:lnTo>
                    <a:pt x="265315" y="68706"/>
                  </a:lnTo>
                  <a:lnTo>
                    <a:pt x="334760" y="68706"/>
                  </a:lnTo>
                  <a:lnTo>
                    <a:pt x="340933" y="72664"/>
                  </a:lnTo>
                  <a:lnTo>
                    <a:pt x="348615" y="84556"/>
                  </a:lnTo>
                  <a:lnTo>
                    <a:pt x="164503" y="84556"/>
                  </a:lnTo>
                  <a:lnTo>
                    <a:pt x="164503" y="163829"/>
                  </a:lnTo>
                  <a:lnTo>
                    <a:pt x="116738" y="163829"/>
                  </a:lnTo>
                  <a:lnTo>
                    <a:pt x="111442" y="169113"/>
                  </a:lnTo>
                  <a:lnTo>
                    <a:pt x="111442" y="179679"/>
                  </a:lnTo>
                  <a:lnTo>
                    <a:pt x="191033" y="253669"/>
                  </a:lnTo>
                  <a:lnTo>
                    <a:pt x="406282" y="253669"/>
                  </a:lnTo>
                  <a:lnTo>
                    <a:pt x="389350" y="277448"/>
                  </a:lnTo>
                  <a:lnTo>
                    <a:pt x="362404" y="294790"/>
                  </a:lnTo>
                  <a:lnTo>
                    <a:pt x="328993" y="301231"/>
                  </a:lnTo>
                  <a:close/>
                </a:path>
                <a:path w="414020" h="301625">
                  <a:moveTo>
                    <a:pt x="334760" y="68706"/>
                  </a:moveTo>
                  <a:lnTo>
                    <a:pt x="265315" y="68706"/>
                  </a:lnTo>
                  <a:lnTo>
                    <a:pt x="274106" y="64819"/>
                  </a:lnTo>
                  <a:lnTo>
                    <a:pt x="283889" y="61431"/>
                  </a:lnTo>
                  <a:lnTo>
                    <a:pt x="293672" y="59036"/>
                  </a:lnTo>
                  <a:lnTo>
                    <a:pt x="302463" y="58127"/>
                  </a:lnTo>
                  <a:lnTo>
                    <a:pt x="324185" y="61927"/>
                  </a:lnTo>
                  <a:lnTo>
                    <a:pt x="334760" y="68706"/>
                  </a:lnTo>
                  <a:close/>
                </a:path>
                <a:path w="414020" h="301625">
                  <a:moveTo>
                    <a:pt x="406282" y="253669"/>
                  </a:moveTo>
                  <a:lnTo>
                    <a:pt x="196342" y="253669"/>
                  </a:lnTo>
                  <a:lnTo>
                    <a:pt x="275932" y="174396"/>
                  </a:lnTo>
                  <a:lnTo>
                    <a:pt x="275932" y="169113"/>
                  </a:lnTo>
                  <a:lnTo>
                    <a:pt x="270624" y="163829"/>
                  </a:lnTo>
                  <a:lnTo>
                    <a:pt x="222872" y="163829"/>
                  </a:lnTo>
                  <a:lnTo>
                    <a:pt x="222872" y="84556"/>
                  </a:lnTo>
                  <a:lnTo>
                    <a:pt x="348615" y="84556"/>
                  </a:lnTo>
                  <a:lnTo>
                    <a:pt x="351710" y="89347"/>
                  </a:lnTo>
                  <a:lnTo>
                    <a:pt x="355523" y="110985"/>
                  </a:lnTo>
                  <a:lnTo>
                    <a:pt x="355440" y="118910"/>
                  </a:lnTo>
                  <a:lnTo>
                    <a:pt x="354860" y="126834"/>
                  </a:lnTo>
                  <a:lnTo>
                    <a:pt x="353284" y="134759"/>
                  </a:lnTo>
                  <a:lnTo>
                    <a:pt x="350215" y="142684"/>
                  </a:lnTo>
                  <a:lnTo>
                    <a:pt x="375836" y="151354"/>
                  </a:lnTo>
                  <a:lnTo>
                    <a:pt x="395984" y="168448"/>
                  </a:lnTo>
                  <a:lnTo>
                    <a:pt x="409167" y="192478"/>
                  </a:lnTo>
                  <a:lnTo>
                    <a:pt x="413893" y="221957"/>
                  </a:lnTo>
                  <a:lnTo>
                    <a:pt x="407342" y="252180"/>
                  </a:lnTo>
                  <a:lnTo>
                    <a:pt x="406282" y="2536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5647944" y="2707830"/>
            <a:ext cx="660400" cy="640715"/>
            <a:chOff x="5647944" y="2707830"/>
            <a:chExt cx="660400" cy="640715"/>
          </a:xfrm>
        </p:grpSpPr>
        <p:sp>
          <p:nvSpPr>
            <p:cNvPr id="26" name="object 26"/>
            <p:cNvSpPr/>
            <p:nvPr/>
          </p:nvSpPr>
          <p:spPr>
            <a:xfrm>
              <a:off x="5647944" y="2707830"/>
              <a:ext cx="660400" cy="640715"/>
            </a:xfrm>
            <a:custGeom>
              <a:avLst/>
              <a:gdLst/>
              <a:ahLst/>
              <a:cxnLst/>
              <a:rect l="l" t="t" r="r" b="b"/>
              <a:pathLst>
                <a:path w="660400" h="640714">
                  <a:moveTo>
                    <a:pt x="330288" y="640651"/>
                  </a:moveTo>
                  <a:lnTo>
                    <a:pt x="281559" y="637178"/>
                  </a:lnTo>
                  <a:lnTo>
                    <a:pt x="235047" y="627088"/>
                  </a:lnTo>
                  <a:lnTo>
                    <a:pt x="191259" y="610879"/>
                  </a:lnTo>
                  <a:lnTo>
                    <a:pt x="150705" y="589044"/>
                  </a:lnTo>
                  <a:lnTo>
                    <a:pt x="113891" y="562081"/>
                  </a:lnTo>
                  <a:lnTo>
                    <a:pt x="81325" y="530485"/>
                  </a:lnTo>
                  <a:lnTo>
                    <a:pt x="53516" y="494751"/>
                  </a:lnTo>
                  <a:lnTo>
                    <a:pt x="30971" y="455376"/>
                  </a:lnTo>
                  <a:lnTo>
                    <a:pt x="14198" y="412855"/>
                  </a:lnTo>
                  <a:lnTo>
                    <a:pt x="3705" y="367683"/>
                  </a:lnTo>
                  <a:lnTo>
                    <a:pt x="0" y="320357"/>
                  </a:lnTo>
                  <a:lnTo>
                    <a:pt x="3705" y="273015"/>
                  </a:lnTo>
                  <a:lnTo>
                    <a:pt x="14198" y="227831"/>
                  </a:lnTo>
                  <a:lnTo>
                    <a:pt x="30971" y="185299"/>
                  </a:lnTo>
                  <a:lnTo>
                    <a:pt x="53516" y="145916"/>
                  </a:lnTo>
                  <a:lnTo>
                    <a:pt x="81325" y="110176"/>
                  </a:lnTo>
                  <a:lnTo>
                    <a:pt x="113891" y="78575"/>
                  </a:lnTo>
                  <a:lnTo>
                    <a:pt x="150705" y="51609"/>
                  </a:lnTo>
                  <a:lnTo>
                    <a:pt x="191259" y="29773"/>
                  </a:lnTo>
                  <a:lnTo>
                    <a:pt x="235047" y="13562"/>
                  </a:lnTo>
                  <a:lnTo>
                    <a:pt x="281559" y="3473"/>
                  </a:lnTo>
                  <a:lnTo>
                    <a:pt x="330288" y="0"/>
                  </a:lnTo>
                  <a:lnTo>
                    <a:pt x="379017" y="3473"/>
                  </a:lnTo>
                  <a:lnTo>
                    <a:pt x="425527" y="13562"/>
                  </a:lnTo>
                  <a:lnTo>
                    <a:pt x="469307" y="29772"/>
                  </a:lnTo>
                  <a:lnTo>
                    <a:pt x="509847" y="51607"/>
                  </a:lnTo>
                  <a:lnTo>
                    <a:pt x="546637" y="78572"/>
                  </a:lnTo>
                  <a:lnTo>
                    <a:pt x="579167" y="110170"/>
                  </a:lnTo>
                  <a:lnTo>
                    <a:pt x="606927" y="145906"/>
                  </a:lnTo>
                  <a:lnTo>
                    <a:pt x="629406" y="185284"/>
                  </a:lnTo>
                  <a:lnTo>
                    <a:pt x="646094" y="227810"/>
                  </a:lnTo>
                  <a:lnTo>
                    <a:pt x="656481" y="272987"/>
                  </a:lnTo>
                  <a:lnTo>
                    <a:pt x="660057" y="320319"/>
                  </a:lnTo>
                  <a:lnTo>
                    <a:pt x="656481" y="367654"/>
                  </a:lnTo>
                  <a:lnTo>
                    <a:pt x="646094" y="412834"/>
                  </a:lnTo>
                  <a:lnTo>
                    <a:pt x="629406" y="455361"/>
                  </a:lnTo>
                  <a:lnTo>
                    <a:pt x="606927" y="494742"/>
                  </a:lnTo>
                  <a:lnTo>
                    <a:pt x="579167" y="530479"/>
                  </a:lnTo>
                  <a:lnTo>
                    <a:pt x="546637" y="562078"/>
                  </a:lnTo>
                  <a:lnTo>
                    <a:pt x="509847" y="589043"/>
                  </a:lnTo>
                  <a:lnTo>
                    <a:pt x="469307" y="610878"/>
                  </a:lnTo>
                  <a:lnTo>
                    <a:pt x="425527" y="627088"/>
                  </a:lnTo>
                  <a:lnTo>
                    <a:pt x="379017" y="637178"/>
                  </a:lnTo>
                  <a:lnTo>
                    <a:pt x="330288" y="640651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5788139" y="2838068"/>
              <a:ext cx="380365" cy="380365"/>
            </a:xfrm>
            <a:custGeom>
              <a:avLst/>
              <a:gdLst/>
              <a:ahLst/>
              <a:cxnLst/>
              <a:rect l="l" t="t" r="r" b="b"/>
              <a:pathLst>
                <a:path w="380364" h="380364">
                  <a:moveTo>
                    <a:pt x="286804" y="380174"/>
                  </a:moveTo>
                  <a:lnTo>
                    <a:pt x="270758" y="377986"/>
                  </a:lnTo>
                  <a:lnTo>
                    <a:pt x="253458" y="372671"/>
                  </a:lnTo>
                  <a:lnTo>
                    <a:pt x="236156" y="366104"/>
                  </a:lnTo>
                  <a:lnTo>
                    <a:pt x="206245" y="355158"/>
                  </a:lnTo>
                  <a:lnTo>
                    <a:pt x="137673" y="314727"/>
                  </a:lnTo>
                  <a:lnTo>
                    <a:pt x="102552" y="281797"/>
                  </a:lnTo>
                  <a:lnTo>
                    <a:pt x="71184" y="246366"/>
                  </a:lnTo>
                  <a:lnTo>
                    <a:pt x="46697" y="213436"/>
                  </a:lnTo>
                  <a:lnTo>
                    <a:pt x="25120" y="176851"/>
                  </a:lnTo>
                  <a:lnTo>
                    <a:pt x="14074" y="147775"/>
                  </a:lnTo>
                  <a:lnTo>
                    <a:pt x="7507" y="130059"/>
                  </a:lnTo>
                  <a:lnTo>
                    <a:pt x="2189" y="112340"/>
                  </a:lnTo>
                  <a:lnTo>
                    <a:pt x="0" y="93370"/>
                  </a:lnTo>
                  <a:lnTo>
                    <a:pt x="1252" y="79512"/>
                  </a:lnTo>
                  <a:lnTo>
                    <a:pt x="5006" y="67527"/>
                  </a:lnTo>
                  <a:lnTo>
                    <a:pt x="11262" y="56792"/>
                  </a:lnTo>
                  <a:lnTo>
                    <a:pt x="20015" y="46685"/>
                  </a:lnTo>
                  <a:lnTo>
                    <a:pt x="25183" y="36684"/>
                  </a:lnTo>
                  <a:lnTo>
                    <a:pt x="53782" y="8438"/>
                  </a:lnTo>
                  <a:lnTo>
                    <a:pt x="80048" y="0"/>
                  </a:lnTo>
                  <a:lnTo>
                    <a:pt x="86715" y="0"/>
                  </a:lnTo>
                  <a:lnTo>
                    <a:pt x="86715" y="6667"/>
                  </a:lnTo>
                  <a:lnTo>
                    <a:pt x="93383" y="6667"/>
                  </a:lnTo>
                  <a:lnTo>
                    <a:pt x="100050" y="20002"/>
                  </a:lnTo>
                  <a:lnTo>
                    <a:pt x="100050" y="26682"/>
                  </a:lnTo>
                  <a:lnTo>
                    <a:pt x="108907" y="36684"/>
                  </a:lnTo>
                  <a:lnTo>
                    <a:pt x="115892" y="46686"/>
                  </a:lnTo>
                  <a:lnTo>
                    <a:pt x="121677" y="56792"/>
                  </a:lnTo>
                  <a:lnTo>
                    <a:pt x="126733" y="66700"/>
                  </a:lnTo>
                  <a:lnTo>
                    <a:pt x="131629" y="75555"/>
                  </a:lnTo>
                  <a:lnTo>
                    <a:pt x="135901" y="82535"/>
                  </a:lnTo>
                  <a:lnTo>
                    <a:pt x="138922" y="88265"/>
                  </a:lnTo>
                  <a:lnTo>
                    <a:pt x="140068" y="93370"/>
                  </a:lnTo>
                  <a:lnTo>
                    <a:pt x="132773" y="108275"/>
                  </a:lnTo>
                  <a:lnTo>
                    <a:pt x="116725" y="122553"/>
                  </a:lnTo>
                  <a:lnTo>
                    <a:pt x="100677" y="135581"/>
                  </a:lnTo>
                  <a:lnTo>
                    <a:pt x="93383" y="146735"/>
                  </a:lnTo>
                  <a:lnTo>
                    <a:pt x="94424" y="152778"/>
                  </a:lnTo>
                  <a:lnTo>
                    <a:pt x="99008" y="167363"/>
                  </a:lnTo>
                  <a:lnTo>
                    <a:pt x="100050" y="173405"/>
                  </a:lnTo>
                  <a:lnTo>
                    <a:pt x="121521" y="206030"/>
                  </a:lnTo>
                  <a:lnTo>
                    <a:pt x="146742" y="234275"/>
                  </a:lnTo>
                  <a:lnTo>
                    <a:pt x="176963" y="258764"/>
                  </a:lnTo>
                  <a:lnTo>
                    <a:pt x="213436" y="280123"/>
                  </a:lnTo>
                  <a:lnTo>
                    <a:pt x="226783" y="293471"/>
                  </a:lnTo>
                  <a:lnTo>
                    <a:pt x="380187" y="293471"/>
                  </a:lnTo>
                  <a:lnTo>
                    <a:pt x="380187" y="300139"/>
                  </a:lnTo>
                  <a:lnTo>
                    <a:pt x="379143" y="310142"/>
                  </a:lnTo>
                  <a:lnTo>
                    <a:pt x="374550" y="330153"/>
                  </a:lnTo>
                  <a:lnTo>
                    <a:pt x="373506" y="340156"/>
                  </a:lnTo>
                  <a:lnTo>
                    <a:pt x="340169" y="366839"/>
                  </a:lnTo>
                  <a:lnTo>
                    <a:pt x="301709" y="379028"/>
                  </a:lnTo>
                  <a:lnTo>
                    <a:pt x="286804" y="380174"/>
                  </a:lnTo>
                  <a:close/>
                </a:path>
                <a:path w="380364" h="380364">
                  <a:moveTo>
                    <a:pt x="380187" y="293471"/>
                  </a:moveTo>
                  <a:lnTo>
                    <a:pt x="233451" y="293471"/>
                  </a:lnTo>
                  <a:lnTo>
                    <a:pt x="245538" y="285133"/>
                  </a:lnTo>
                  <a:lnTo>
                    <a:pt x="274717" y="248444"/>
                  </a:lnTo>
                  <a:lnTo>
                    <a:pt x="286804" y="240106"/>
                  </a:lnTo>
                  <a:lnTo>
                    <a:pt x="295661" y="242191"/>
                  </a:lnTo>
                  <a:lnTo>
                    <a:pt x="302645" y="246780"/>
                  </a:lnTo>
                  <a:lnTo>
                    <a:pt x="308380" y="251368"/>
                  </a:lnTo>
                  <a:lnTo>
                    <a:pt x="313486" y="253453"/>
                  </a:lnTo>
                  <a:lnTo>
                    <a:pt x="324531" y="262309"/>
                  </a:lnTo>
                  <a:lnTo>
                    <a:pt x="336829" y="269289"/>
                  </a:lnTo>
                  <a:lnTo>
                    <a:pt x="360172" y="280123"/>
                  </a:lnTo>
                  <a:lnTo>
                    <a:pt x="366839" y="286804"/>
                  </a:lnTo>
                  <a:lnTo>
                    <a:pt x="380187" y="286804"/>
                  </a:lnTo>
                  <a:lnTo>
                    <a:pt x="380187" y="29347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647944" y="4646231"/>
            <a:ext cx="660400" cy="640715"/>
            <a:chOff x="5647944" y="4646231"/>
            <a:chExt cx="660400" cy="640715"/>
          </a:xfrm>
        </p:grpSpPr>
        <p:sp>
          <p:nvSpPr>
            <p:cNvPr id="29" name="object 29"/>
            <p:cNvSpPr/>
            <p:nvPr/>
          </p:nvSpPr>
          <p:spPr>
            <a:xfrm>
              <a:off x="5647944" y="4646231"/>
              <a:ext cx="660400" cy="640715"/>
            </a:xfrm>
            <a:custGeom>
              <a:avLst/>
              <a:gdLst/>
              <a:ahLst/>
              <a:cxnLst/>
              <a:rect l="l" t="t" r="r" b="b"/>
              <a:pathLst>
                <a:path w="660400" h="640714">
                  <a:moveTo>
                    <a:pt x="330288" y="640651"/>
                  </a:moveTo>
                  <a:lnTo>
                    <a:pt x="281559" y="637178"/>
                  </a:lnTo>
                  <a:lnTo>
                    <a:pt x="235047" y="627089"/>
                  </a:lnTo>
                  <a:lnTo>
                    <a:pt x="191259" y="610881"/>
                  </a:lnTo>
                  <a:lnTo>
                    <a:pt x="150705" y="589051"/>
                  </a:lnTo>
                  <a:lnTo>
                    <a:pt x="113891" y="562093"/>
                  </a:lnTo>
                  <a:lnTo>
                    <a:pt x="81325" y="530506"/>
                  </a:lnTo>
                  <a:lnTo>
                    <a:pt x="53516" y="494784"/>
                  </a:lnTo>
                  <a:lnTo>
                    <a:pt x="30971" y="455425"/>
                  </a:lnTo>
                  <a:lnTo>
                    <a:pt x="14198" y="412924"/>
                  </a:lnTo>
                  <a:lnTo>
                    <a:pt x="3705" y="367778"/>
                  </a:lnTo>
                  <a:lnTo>
                    <a:pt x="0" y="320484"/>
                  </a:lnTo>
                  <a:lnTo>
                    <a:pt x="3705" y="273111"/>
                  </a:lnTo>
                  <a:lnTo>
                    <a:pt x="14198" y="227900"/>
                  </a:lnTo>
                  <a:lnTo>
                    <a:pt x="30971" y="185348"/>
                  </a:lnTo>
                  <a:lnTo>
                    <a:pt x="53516" y="145948"/>
                  </a:lnTo>
                  <a:lnTo>
                    <a:pt x="81325" y="110196"/>
                  </a:lnTo>
                  <a:lnTo>
                    <a:pt x="113891" y="78587"/>
                  </a:lnTo>
                  <a:lnTo>
                    <a:pt x="150705" y="51615"/>
                  </a:lnTo>
                  <a:lnTo>
                    <a:pt x="191259" y="29776"/>
                  </a:lnTo>
                  <a:lnTo>
                    <a:pt x="235047" y="13563"/>
                  </a:lnTo>
                  <a:lnTo>
                    <a:pt x="281559" y="3473"/>
                  </a:lnTo>
                  <a:lnTo>
                    <a:pt x="330288" y="0"/>
                  </a:lnTo>
                  <a:lnTo>
                    <a:pt x="379017" y="3473"/>
                  </a:lnTo>
                  <a:lnTo>
                    <a:pt x="425527" y="13562"/>
                  </a:lnTo>
                  <a:lnTo>
                    <a:pt x="469307" y="29773"/>
                  </a:lnTo>
                  <a:lnTo>
                    <a:pt x="509847" y="51608"/>
                  </a:lnTo>
                  <a:lnTo>
                    <a:pt x="546637" y="78573"/>
                  </a:lnTo>
                  <a:lnTo>
                    <a:pt x="579167" y="110172"/>
                  </a:lnTo>
                  <a:lnTo>
                    <a:pt x="606927" y="145909"/>
                  </a:lnTo>
                  <a:lnTo>
                    <a:pt x="629406" y="185289"/>
                  </a:lnTo>
                  <a:lnTo>
                    <a:pt x="646094" y="227817"/>
                  </a:lnTo>
                  <a:lnTo>
                    <a:pt x="656481" y="272996"/>
                  </a:lnTo>
                  <a:lnTo>
                    <a:pt x="660057" y="320332"/>
                  </a:lnTo>
                  <a:lnTo>
                    <a:pt x="656481" y="367664"/>
                  </a:lnTo>
                  <a:lnTo>
                    <a:pt x="646094" y="412841"/>
                  </a:lnTo>
                  <a:lnTo>
                    <a:pt x="629406" y="455366"/>
                  </a:lnTo>
                  <a:lnTo>
                    <a:pt x="606927" y="494745"/>
                  </a:lnTo>
                  <a:lnTo>
                    <a:pt x="579167" y="530481"/>
                  </a:lnTo>
                  <a:lnTo>
                    <a:pt x="546637" y="562079"/>
                  </a:lnTo>
                  <a:lnTo>
                    <a:pt x="509847" y="589043"/>
                  </a:lnTo>
                  <a:lnTo>
                    <a:pt x="469307" y="610878"/>
                  </a:lnTo>
                  <a:lnTo>
                    <a:pt x="425527" y="627088"/>
                  </a:lnTo>
                  <a:lnTo>
                    <a:pt x="379017" y="637178"/>
                  </a:lnTo>
                  <a:lnTo>
                    <a:pt x="330288" y="640651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5848413" y="4771834"/>
              <a:ext cx="259715" cy="389890"/>
            </a:xfrm>
            <a:custGeom>
              <a:avLst/>
              <a:gdLst/>
              <a:ahLst/>
              <a:cxnLst/>
              <a:rect l="l" t="t" r="r" b="b"/>
              <a:pathLst>
                <a:path w="259714" h="389889">
                  <a:moveTo>
                    <a:pt x="133146" y="389445"/>
                  </a:moveTo>
                  <a:lnTo>
                    <a:pt x="123370" y="388187"/>
                  </a:lnTo>
                  <a:lnTo>
                    <a:pt x="114839" y="384413"/>
                  </a:lnTo>
                  <a:lnTo>
                    <a:pt x="108804" y="378119"/>
                  </a:lnTo>
                  <a:lnTo>
                    <a:pt x="106514" y="369303"/>
                  </a:lnTo>
                  <a:lnTo>
                    <a:pt x="13322" y="174574"/>
                  </a:lnTo>
                  <a:lnTo>
                    <a:pt x="8427" y="163456"/>
                  </a:lnTo>
                  <a:lnTo>
                    <a:pt x="4160" y="151077"/>
                  </a:lnTo>
                  <a:lnTo>
                    <a:pt x="1143" y="138696"/>
                  </a:lnTo>
                  <a:lnTo>
                    <a:pt x="0" y="127571"/>
                  </a:lnTo>
                  <a:lnTo>
                    <a:pt x="10506" y="76482"/>
                  </a:lnTo>
                  <a:lnTo>
                    <a:pt x="39112" y="36091"/>
                  </a:lnTo>
                  <a:lnTo>
                    <a:pt x="81449" y="9547"/>
                  </a:lnTo>
                  <a:lnTo>
                    <a:pt x="133146" y="0"/>
                  </a:lnTo>
                  <a:lnTo>
                    <a:pt x="183804" y="9547"/>
                  </a:lnTo>
                  <a:lnTo>
                    <a:pt x="223853" y="36091"/>
                  </a:lnTo>
                  <a:lnTo>
                    <a:pt x="239709" y="60426"/>
                  </a:lnTo>
                  <a:lnTo>
                    <a:pt x="133146" y="60426"/>
                  </a:lnTo>
                  <a:lnTo>
                    <a:pt x="108701" y="66197"/>
                  </a:lnTo>
                  <a:lnTo>
                    <a:pt x="87377" y="81411"/>
                  </a:lnTo>
                  <a:lnTo>
                    <a:pt x="72294" y="102919"/>
                  </a:lnTo>
                  <a:lnTo>
                    <a:pt x="66573" y="127571"/>
                  </a:lnTo>
                  <a:lnTo>
                    <a:pt x="72294" y="152230"/>
                  </a:lnTo>
                  <a:lnTo>
                    <a:pt x="87377" y="173742"/>
                  </a:lnTo>
                  <a:lnTo>
                    <a:pt x="108701" y="188957"/>
                  </a:lnTo>
                  <a:lnTo>
                    <a:pt x="133146" y="194729"/>
                  </a:lnTo>
                  <a:lnTo>
                    <a:pt x="243337" y="194729"/>
                  </a:lnTo>
                  <a:lnTo>
                    <a:pt x="159778" y="369303"/>
                  </a:lnTo>
                  <a:lnTo>
                    <a:pt x="154681" y="378119"/>
                  </a:lnTo>
                  <a:lnTo>
                    <a:pt x="148958" y="384413"/>
                  </a:lnTo>
                  <a:lnTo>
                    <a:pt x="141987" y="388187"/>
                  </a:lnTo>
                  <a:lnTo>
                    <a:pt x="133146" y="389445"/>
                  </a:lnTo>
                  <a:close/>
                </a:path>
                <a:path w="259714" h="389889">
                  <a:moveTo>
                    <a:pt x="243337" y="194729"/>
                  </a:moveTo>
                  <a:lnTo>
                    <a:pt x="133146" y="194729"/>
                  </a:lnTo>
                  <a:lnTo>
                    <a:pt x="157591" y="188957"/>
                  </a:lnTo>
                  <a:lnTo>
                    <a:pt x="178916" y="173742"/>
                  </a:lnTo>
                  <a:lnTo>
                    <a:pt x="193999" y="152230"/>
                  </a:lnTo>
                  <a:lnTo>
                    <a:pt x="199720" y="127571"/>
                  </a:lnTo>
                  <a:lnTo>
                    <a:pt x="193999" y="102919"/>
                  </a:lnTo>
                  <a:lnTo>
                    <a:pt x="178916" y="81411"/>
                  </a:lnTo>
                  <a:lnTo>
                    <a:pt x="157591" y="66197"/>
                  </a:lnTo>
                  <a:lnTo>
                    <a:pt x="133146" y="60426"/>
                  </a:lnTo>
                  <a:lnTo>
                    <a:pt x="239709" y="60426"/>
                  </a:lnTo>
                  <a:lnTo>
                    <a:pt x="250172" y="76482"/>
                  </a:lnTo>
                  <a:lnTo>
                    <a:pt x="259638" y="127571"/>
                  </a:lnTo>
                  <a:lnTo>
                    <a:pt x="259534" y="138696"/>
                  </a:lnTo>
                  <a:lnTo>
                    <a:pt x="258806" y="151077"/>
                  </a:lnTo>
                  <a:lnTo>
                    <a:pt x="256831" y="163456"/>
                  </a:lnTo>
                  <a:lnTo>
                    <a:pt x="252984" y="174574"/>
                  </a:lnTo>
                  <a:lnTo>
                    <a:pt x="243337" y="1947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5647944" y="3659885"/>
            <a:ext cx="660400" cy="640715"/>
            <a:chOff x="5647944" y="3659885"/>
            <a:chExt cx="660400" cy="640715"/>
          </a:xfrm>
        </p:grpSpPr>
        <p:sp>
          <p:nvSpPr>
            <p:cNvPr id="32" name="object 32"/>
            <p:cNvSpPr/>
            <p:nvPr/>
          </p:nvSpPr>
          <p:spPr>
            <a:xfrm>
              <a:off x="5647944" y="3659885"/>
              <a:ext cx="660400" cy="640715"/>
            </a:xfrm>
            <a:custGeom>
              <a:avLst/>
              <a:gdLst/>
              <a:ahLst/>
              <a:cxnLst/>
              <a:rect l="l" t="t" r="r" b="b"/>
              <a:pathLst>
                <a:path w="660400" h="640714">
                  <a:moveTo>
                    <a:pt x="330288" y="640638"/>
                  </a:moveTo>
                  <a:lnTo>
                    <a:pt x="281559" y="637166"/>
                  </a:lnTo>
                  <a:lnTo>
                    <a:pt x="235047" y="627079"/>
                  </a:lnTo>
                  <a:lnTo>
                    <a:pt x="191259" y="610877"/>
                  </a:lnTo>
                  <a:lnTo>
                    <a:pt x="150705" y="589057"/>
                  </a:lnTo>
                  <a:lnTo>
                    <a:pt x="113891" y="562116"/>
                  </a:lnTo>
                  <a:lnTo>
                    <a:pt x="81325" y="530552"/>
                  </a:lnTo>
                  <a:lnTo>
                    <a:pt x="53516" y="494862"/>
                  </a:lnTo>
                  <a:lnTo>
                    <a:pt x="30971" y="455545"/>
                  </a:lnTo>
                  <a:lnTo>
                    <a:pt x="14198" y="413097"/>
                  </a:lnTo>
                  <a:lnTo>
                    <a:pt x="3705" y="368017"/>
                  </a:lnTo>
                  <a:lnTo>
                    <a:pt x="0" y="320801"/>
                  </a:lnTo>
                  <a:lnTo>
                    <a:pt x="3705" y="273346"/>
                  </a:lnTo>
                  <a:lnTo>
                    <a:pt x="14198" y="228069"/>
                  </a:lnTo>
                  <a:lnTo>
                    <a:pt x="30971" y="185464"/>
                  </a:lnTo>
                  <a:lnTo>
                    <a:pt x="53516" y="146024"/>
                  </a:lnTo>
                  <a:lnTo>
                    <a:pt x="81325" y="110243"/>
                  </a:lnTo>
                  <a:lnTo>
                    <a:pt x="113891" y="78613"/>
                  </a:lnTo>
                  <a:lnTo>
                    <a:pt x="150705" y="51627"/>
                  </a:lnTo>
                  <a:lnTo>
                    <a:pt x="191259" y="29780"/>
                  </a:lnTo>
                  <a:lnTo>
                    <a:pt x="235047" y="13564"/>
                  </a:lnTo>
                  <a:lnTo>
                    <a:pt x="281559" y="3473"/>
                  </a:lnTo>
                  <a:lnTo>
                    <a:pt x="330288" y="0"/>
                  </a:lnTo>
                  <a:lnTo>
                    <a:pt x="379017" y="3473"/>
                  </a:lnTo>
                  <a:lnTo>
                    <a:pt x="425527" y="13561"/>
                  </a:lnTo>
                  <a:lnTo>
                    <a:pt x="469307" y="29770"/>
                  </a:lnTo>
                  <a:lnTo>
                    <a:pt x="509847" y="51604"/>
                  </a:lnTo>
                  <a:lnTo>
                    <a:pt x="546637" y="78567"/>
                  </a:lnTo>
                  <a:lnTo>
                    <a:pt x="579167" y="110164"/>
                  </a:lnTo>
                  <a:lnTo>
                    <a:pt x="606927" y="145900"/>
                  </a:lnTo>
                  <a:lnTo>
                    <a:pt x="629406" y="185279"/>
                  </a:lnTo>
                  <a:lnTo>
                    <a:pt x="646094" y="227805"/>
                  </a:lnTo>
                  <a:lnTo>
                    <a:pt x="656481" y="272984"/>
                  </a:lnTo>
                  <a:lnTo>
                    <a:pt x="660057" y="320319"/>
                  </a:lnTo>
                  <a:lnTo>
                    <a:pt x="656481" y="367654"/>
                  </a:lnTo>
                  <a:lnTo>
                    <a:pt x="646094" y="412833"/>
                  </a:lnTo>
                  <a:lnTo>
                    <a:pt x="629406" y="455359"/>
                  </a:lnTo>
                  <a:lnTo>
                    <a:pt x="606927" y="494738"/>
                  </a:lnTo>
                  <a:lnTo>
                    <a:pt x="579167" y="530473"/>
                  </a:lnTo>
                  <a:lnTo>
                    <a:pt x="546637" y="562071"/>
                  </a:lnTo>
                  <a:lnTo>
                    <a:pt x="509847" y="589034"/>
                  </a:lnTo>
                  <a:lnTo>
                    <a:pt x="469307" y="610868"/>
                  </a:lnTo>
                  <a:lnTo>
                    <a:pt x="425527" y="627077"/>
                  </a:lnTo>
                  <a:lnTo>
                    <a:pt x="379017" y="637165"/>
                  </a:lnTo>
                  <a:lnTo>
                    <a:pt x="330288" y="640638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5840222" y="3830332"/>
              <a:ext cx="276225" cy="300355"/>
            </a:xfrm>
            <a:custGeom>
              <a:avLst/>
              <a:gdLst/>
              <a:ahLst/>
              <a:cxnLst/>
              <a:rect l="l" t="t" r="r" b="b"/>
              <a:pathLst>
                <a:path w="276225" h="300354">
                  <a:moveTo>
                    <a:pt x="257314" y="299745"/>
                  </a:moveTo>
                  <a:lnTo>
                    <a:pt x="18707" y="299745"/>
                  </a:lnTo>
                  <a:lnTo>
                    <a:pt x="11840" y="298061"/>
                  </a:lnTo>
                  <a:lnTo>
                    <a:pt x="5848" y="293303"/>
                  </a:lnTo>
                  <a:lnTo>
                    <a:pt x="1608" y="285911"/>
                  </a:lnTo>
                  <a:lnTo>
                    <a:pt x="0" y="276326"/>
                  </a:lnTo>
                  <a:lnTo>
                    <a:pt x="0" y="60883"/>
                  </a:lnTo>
                  <a:lnTo>
                    <a:pt x="1608" y="54002"/>
                  </a:lnTo>
                  <a:lnTo>
                    <a:pt x="5848" y="48002"/>
                  </a:lnTo>
                  <a:lnTo>
                    <a:pt x="11840" y="43760"/>
                  </a:lnTo>
                  <a:lnTo>
                    <a:pt x="18707" y="42151"/>
                  </a:lnTo>
                  <a:lnTo>
                    <a:pt x="42100" y="42151"/>
                  </a:lnTo>
                  <a:lnTo>
                    <a:pt x="42100" y="23418"/>
                  </a:lnTo>
                  <a:lnTo>
                    <a:pt x="43855" y="13828"/>
                  </a:lnTo>
                  <a:lnTo>
                    <a:pt x="49120" y="6437"/>
                  </a:lnTo>
                  <a:lnTo>
                    <a:pt x="57895" y="1682"/>
                  </a:lnTo>
                  <a:lnTo>
                    <a:pt x="70180" y="0"/>
                  </a:lnTo>
                  <a:lnTo>
                    <a:pt x="79527" y="0"/>
                  </a:lnTo>
                  <a:lnTo>
                    <a:pt x="89835" y="1682"/>
                  </a:lnTo>
                  <a:lnTo>
                    <a:pt x="98829" y="6437"/>
                  </a:lnTo>
                  <a:lnTo>
                    <a:pt x="105193" y="13828"/>
                  </a:lnTo>
                  <a:lnTo>
                    <a:pt x="106427" y="18732"/>
                  </a:lnTo>
                  <a:lnTo>
                    <a:pt x="65493" y="18732"/>
                  </a:lnTo>
                  <a:lnTo>
                    <a:pt x="60820" y="23418"/>
                  </a:lnTo>
                  <a:lnTo>
                    <a:pt x="60820" y="74929"/>
                  </a:lnTo>
                  <a:lnTo>
                    <a:pt x="65493" y="79616"/>
                  </a:lnTo>
                  <a:lnTo>
                    <a:pt x="276021" y="79616"/>
                  </a:lnTo>
                  <a:lnTo>
                    <a:pt x="276021" y="107721"/>
                  </a:lnTo>
                  <a:lnTo>
                    <a:pt x="18707" y="107721"/>
                  </a:lnTo>
                  <a:lnTo>
                    <a:pt x="18707" y="154546"/>
                  </a:lnTo>
                  <a:lnTo>
                    <a:pt x="276021" y="154546"/>
                  </a:lnTo>
                  <a:lnTo>
                    <a:pt x="276021" y="163918"/>
                  </a:lnTo>
                  <a:lnTo>
                    <a:pt x="18707" y="163918"/>
                  </a:lnTo>
                  <a:lnTo>
                    <a:pt x="18707" y="220116"/>
                  </a:lnTo>
                  <a:lnTo>
                    <a:pt x="276021" y="220116"/>
                  </a:lnTo>
                  <a:lnTo>
                    <a:pt x="276021" y="229488"/>
                  </a:lnTo>
                  <a:lnTo>
                    <a:pt x="18707" y="229488"/>
                  </a:lnTo>
                  <a:lnTo>
                    <a:pt x="18707" y="276326"/>
                  </a:lnTo>
                  <a:lnTo>
                    <a:pt x="276021" y="276326"/>
                  </a:lnTo>
                  <a:lnTo>
                    <a:pt x="274413" y="285911"/>
                  </a:lnTo>
                  <a:lnTo>
                    <a:pt x="270173" y="293303"/>
                  </a:lnTo>
                  <a:lnTo>
                    <a:pt x="264181" y="298061"/>
                  </a:lnTo>
                  <a:lnTo>
                    <a:pt x="257314" y="299745"/>
                  </a:lnTo>
                  <a:close/>
                </a:path>
                <a:path w="276225" h="300354">
                  <a:moveTo>
                    <a:pt x="191808" y="42151"/>
                  </a:moveTo>
                  <a:lnTo>
                    <a:pt x="168414" y="42151"/>
                  </a:lnTo>
                  <a:lnTo>
                    <a:pt x="168414" y="23418"/>
                  </a:lnTo>
                  <a:lnTo>
                    <a:pt x="170828" y="13828"/>
                  </a:lnTo>
                  <a:lnTo>
                    <a:pt x="177191" y="6437"/>
                  </a:lnTo>
                  <a:lnTo>
                    <a:pt x="186186" y="1682"/>
                  </a:lnTo>
                  <a:lnTo>
                    <a:pt x="196494" y="0"/>
                  </a:lnTo>
                  <a:lnTo>
                    <a:pt x="205854" y="0"/>
                  </a:lnTo>
                  <a:lnTo>
                    <a:pt x="216160" y="1682"/>
                  </a:lnTo>
                  <a:lnTo>
                    <a:pt x="225150" y="6437"/>
                  </a:lnTo>
                  <a:lnTo>
                    <a:pt x="231509" y="13828"/>
                  </a:lnTo>
                  <a:lnTo>
                    <a:pt x="232742" y="18732"/>
                  </a:lnTo>
                  <a:lnTo>
                    <a:pt x="191808" y="18732"/>
                  </a:lnTo>
                  <a:lnTo>
                    <a:pt x="191808" y="42151"/>
                  </a:lnTo>
                  <a:close/>
                </a:path>
                <a:path w="276225" h="300354">
                  <a:moveTo>
                    <a:pt x="191808" y="79616"/>
                  </a:moveTo>
                  <a:lnTo>
                    <a:pt x="84213" y="79616"/>
                  </a:lnTo>
                  <a:lnTo>
                    <a:pt x="84213" y="18732"/>
                  </a:lnTo>
                  <a:lnTo>
                    <a:pt x="106427" y="18732"/>
                  </a:lnTo>
                  <a:lnTo>
                    <a:pt x="107607" y="23418"/>
                  </a:lnTo>
                  <a:lnTo>
                    <a:pt x="107607" y="42151"/>
                  </a:lnTo>
                  <a:lnTo>
                    <a:pt x="191808" y="42151"/>
                  </a:lnTo>
                  <a:lnTo>
                    <a:pt x="191808" y="79616"/>
                  </a:lnTo>
                  <a:close/>
                </a:path>
                <a:path w="276225" h="300354">
                  <a:moveTo>
                    <a:pt x="276021" y="79616"/>
                  </a:moveTo>
                  <a:lnTo>
                    <a:pt x="210527" y="79616"/>
                  </a:lnTo>
                  <a:lnTo>
                    <a:pt x="210527" y="18732"/>
                  </a:lnTo>
                  <a:lnTo>
                    <a:pt x="232742" y="18732"/>
                  </a:lnTo>
                  <a:lnTo>
                    <a:pt x="233921" y="23418"/>
                  </a:lnTo>
                  <a:lnTo>
                    <a:pt x="233921" y="42151"/>
                  </a:lnTo>
                  <a:lnTo>
                    <a:pt x="257314" y="42151"/>
                  </a:lnTo>
                  <a:lnTo>
                    <a:pt x="264181" y="43760"/>
                  </a:lnTo>
                  <a:lnTo>
                    <a:pt x="270173" y="48002"/>
                  </a:lnTo>
                  <a:lnTo>
                    <a:pt x="274413" y="54002"/>
                  </a:lnTo>
                  <a:lnTo>
                    <a:pt x="276021" y="60883"/>
                  </a:lnTo>
                  <a:lnTo>
                    <a:pt x="276021" y="79616"/>
                  </a:lnTo>
                  <a:close/>
                </a:path>
                <a:path w="276225" h="300354">
                  <a:moveTo>
                    <a:pt x="79527" y="154546"/>
                  </a:moveTo>
                  <a:lnTo>
                    <a:pt x="70180" y="154546"/>
                  </a:lnTo>
                  <a:lnTo>
                    <a:pt x="70180" y="107721"/>
                  </a:lnTo>
                  <a:lnTo>
                    <a:pt x="79527" y="107721"/>
                  </a:lnTo>
                  <a:lnTo>
                    <a:pt x="79527" y="154546"/>
                  </a:lnTo>
                  <a:close/>
                </a:path>
                <a:path w="276225" h="300354">
                  <a:moveTo>
                    <a:pt x="145033" y="154546"/>
                  </a:moveTo>
                  <a:lnTo>
                    <a:pt x="130987" y="154546"/>
                  </a:lnTo>
                  <a:lnTo>
                    <a:pt x="130987" y="107721"/>
                  </a:lnTo>
                  <a:lnTo>
                    <a:pt x="145033" y="107721"/>
                  </a:lnTo>
                  <a:lnTo>
                    <a:pt x="145033" y="154546"/>
                  </a:lnTo>
                  <a:close/>
                </a:path>
                <a:path w="276225" h="300354">
                  <a:moveTo>
                    <a:pt x="205854" y="154546"/>
                  </a:moveTo>
                  <a:lnTo>
                    <a:pt x="196494" y="154546"/>
                  </a:lnTo>
                  <a:lnTo>
                    <a:pt x="196494" y="107721"/>
                  </a:lnTo>
                  <a:lnTo>
                    <a:pt x="205854" y="107721"/>
                  </a:lnTo>
                  <a:lnTo>
                    <a:pt x="205854" y="154546"/>
                  </a:lnTo>
                  <a:close/>
                </a:path>
                <a:path w="276225" h="300354">
                  <a:moveTo>
                    <a:pt x="276021" y="154546"/>
                  </a:moveTo>
                  <a:lnTo>
                    <a:pt x="257314" y="154546"/>
                  </a:lnTo>
                  <a:lnTo>
                    <a:pt x="257314" y="107721"/>
                  </a:lnTo>
                  <a:lnTo>
                    <a:pt x="276021" y="107721"/>
                  </a:lnTo>
                  <a:lnTo>
                    <a:pt x="276021" y="154546"/>
                  </a:lnTo>
                  <a:close/>
                </a:path>
                <a:path w="276225" h="300354">
                  <a:moveTo>
                    <a:pt x="79527" y="220116"/>
                  </a:moveTo>
                  <a:lnTo>
                    <a:pt x="70180" y="220116"/>
                  </a:lnTo>
                  <a:lnTo>
                    <a:pt x="70180" y="163918"/>
                  </a:lnTo>
                  <a:lnTo>
                    <a:pt x="79527" y="163918"/>
                  </a:lnTo>
                  <a:lnTo>
                    <a:pt x="79527" y="220116"/>
                  </a:lnTo>
                  <a:close/>
                </a:path>
                <a:path w="276225" h="300354">
                  <a:moveTo>
                    <a:pt x="145033" y="220116"/>
                  </a:moveTo>
                  <a:lnTo>
                    <a:pt x="130987" y="220116"/>
                  </a:lnTo>
                  <a:lnTo>
                    <a:pt x="130987" y="163918"/>
                  </a:lnTo>
                  <a:lnTo>
                    <a:pt x="145033" y="163918"/>
                  </a:lnTo>
                  <a:lnTo>
                    <a:pt x="145033" y="220116"/>
                  </a:lnTo>
                  <a:close/>
                </a:path>
                <a:path w="276225" h="300354">
                  <a:moveTo>
                    <a:pt x="205854" y="220116"/>
                  </a:moveTo>
                  <a:lnTo>
                    <a:pt x="196494" y="220116"/>
                  </a:lnTo>
                  <a:lnTo>
                    <a:pt x="196494" y="163918"/>
                  </a:lnTo>
                  <a:lnTo>
                    <a:pt x="205854" y="163918"/>
                  </a:lnTo>
                  <a:lnTo>
                    <a:pt x="205854" y="220116"/>
                  </a:lnTo>
                  <a:close/>
                </a:path>
                <a:path w="276225" h="300354">
                  <a:moveTo>
                    <a:pt x="276021" y="220116"/>
                  </a:moveTo>
                  <a:lnTo>
                    <a:pt x="257314" y="220116"/>
                  </a:lnTo>
                  <a:lnTo>
                    <a:pt x="257314" y="163918"/>
                  </a:lnTo>
                  <a:lnTo>
                    <a:pt x="276021" y="163918"/>
                  </a:lnTo>
                  <a:lnTo>
                    <a:pt x="276021" y="220116"/>
                  </a:lnTo>
                  <a:close/>
                </a:path>
                <a:path w="276225" h="300354">
                  <a:moveTo>
                    <a:pt x="79527" y="276326"/>
                  </a:moveTo>
                  <a:lnTo>
                    <a:pt x="70180" y="276326"/>
                  </a:lnTo>
                  <a:lnTo>
                    <a:pt x="70180" y="229488"/>
                  </a:lnTo>
                  <a:lnTo>
                    <a:pt x="79527" y="229488"/>
                  </a:lnTo>
                  <a:lnTo>
                    <a:pt x="79527" y="276326"/>
                  </a:lnTo>
                  <a:close/>
                </a:path>
                <a:path w="276225" h="300354">
                  <a:moveTo>
                    <a:pt x="145033" y="276326"/>
                  </a:moveTo>
                  <a:lnTo>
                    <a:pt x="130987" y="276326"/>
                  </a:lnTo>
                  <a:lnTo>
                    <a:pt x="130987" y="229488"/>
                  </a:lnTo>
                  <a:lnTo>
                    <a:pt x="145033" y="229488"/>
                  </a:lnTo>
                  <a:lnTo>
                    <a:pt x="145033" y="276326"/>
                  </a:lnTo>
                  <a:close/>
                </a:path>
                <a:path w="276225" h="300354">
                  <a:moveTo>
                    <a:pt x="205854" y="276326"/>
                  </a:moveTo>
                  <a:lnTo>
                    <a:pt x="196494" y="276326"/>
                  </a:lnTo>
                  <a:lnTo>
                    <a:pt x="196494" y="229488"/>
                  </a:lnTo>
                  <a:lnTo>
                    <a:pt x="205854" y="229488"/>
                  </a:lnTo>
                  <a:lnTo>
                    <a:pt x="205854" y="276326"/>
                  </a:lnTo>
                  <a:close/>
                </a:path>
                <a:path w="276225" h="300354">
                  <a:moveTo>
                    <a:pt x="276021" y="276326"/>
                  </a:moveTo>
                  <a:lnTo>
                    <a:pt x="257314" y="276326"/>
                  </a:lnTo>
                  <a:lnTo>
                    <a:pt x="257314" y="229488"/>
                  </a:lnTo>
                  <a:lnTo>
                    <a:pt x="276021" y="229488"/>
                  </a:lnTo>
                  <a:lnTo>
                    <a:pt x="276021" y="2763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8674607" y="3659885"/>
            <a:ext cx="659765" cy="640715"/>
            <a:chOff x="8674607" y="3659885"/>
            <a:chExt cx="659765" cy="640715"/>
          </a:xfrm>
        </p:grpSpPr>
        <p:sp>
          <p:nvSpPr>
            <p:cNvPr id="35" name="object 35"/>
            <p:cNvSpPr/>
            <p:nvPr/>
          </p:nvSpPr>
          <p:spPr>
            <a:xfrm>
              <a:off x="8674607" y="3659885"/>
              <a:ext cx="659765" cy="640715"/>
            </a:xfrm>
            <a:custGeom>
              <a:avLst/>
              <a:gdLst/>
              <a:ahLst/>
              <a:cxnLst/>
              <a:rect l="l" t="t" r="r" b="b"/>
              <a:pathLst>
                <a:path w="659765" h="640714">
                  <a:moveTo>
                    <a:pt x="329971" y="640638"/>
                  </a:moveTo>
                  <a:lnTo>
                    <a:pt x="281242" y="637166"/>
                  </a:lnTo>
                  <a:lnTo>
                    <a:pt x="234732" y="627079"/>
                  </a:lnTo>
                  <a:lnTo>
                    <a:pt x="190950" y="610877"/>
                  </a:lnTo>
                  <a:lnTo>
                    <a:pt x="150406" y="589057"/>
                  </a:lnTo>
                  <a:lnTo>
                    <a:pt x="113607" y="562116"/>
                  </a:lnTo>
                  <a:lnTo>
                    <a:pt x="81064" y="530552"/>
                  </a:lnTo>
                  <a:lnTo>
                    <a:pt x="53286" y="494862"/>
                  </a:lnTo>
                  <a:lnTo>
                    <a:pt x="30781" y="455545"/>
                  </a:lnTo>
                  <a:lnTo>
                    <a:pt x="14059" y="413097"/>
                  </a:lnTo>
                  <a:lnTo>
                    <a:pt x="3629" y="368017"/>
                  </a:lnTo>
                  <a:lnTo>
                    <a:pt x="0" y="320801"/>
                  </a:lnTo>
                  <a:lnTo>
                    <a:pt x="3629" y="273346"/>
                  </a:lnTo>
                  <a:lnTo>
                    <a:pt x="14059" y="228069"/>
                  </a:lnTo>
                  <a:lnTo>
                    <a:pt x="30781" y="185464"/>
                  </a:lnTo>
                  <a:lnTo>
                    <a:pt x="53286" y="146024"/>
                  </a:lnTo>
                  <a:lnTo>
                    <a:pt x="81064" y="110243"/>
                  </a:lnTo>
                  <a:lnTo>
                    <a:pt x="113607" y="78613"/>
                  </a:lnTo>
                  <a:lnTo>
                    <a:pt x="150406" y="51627"/>
                  </a:lnTo>
                  <a:lnTo>
                    <a:pt x="190950" y="29780"/>
                  </a:lnTo>
                  <a:lnTo>
                    <a:pt x="234732" y="13564"/>
                  </a:lnTo>
                  <a:lnTo>
                    <a:pt x="281242" y="3473"/>
                  </a:lnTo>
                  <a:lnTo>
                    <a:pt x="329971" y="0"/>
                  </a:lnTo>
                  <a:lnTo>
                    <a:pt x="378703" y="3473"/>
                  </a:lnTo>
                  <a:lnTo>
                    <a:pt x="425214" y="13561"/>
                  </a:lnTo>
                  <a:lnTo>
                    <a:pt x="468995" y="29770"/>
                  </a:lnTo>
                  <a:lnTo>
                    <a:pt x="509535" y="51604"/>
                  </a:lnTo>
                  <a:lnTo>
                    <a:pt x="546325" y="78567"/>
                  </a:lnTo>
                  <a:lnTo>
                    <a:pt x="578854" y="110164"/>
                  </a:lnTo>
                  <a:lnTo>
                    <a:pt x="606613" y="145900"/>
                  </a:lnTo>
                  <a:lnTo>
                    <a:pt x="629090" y="185279"/>
                  </a:lnTo>
                  <a:lnTo>
                    <a:pt x="645777" y="227805"/>
                  </a:lnTo>
                  <a:lnTo>
                    <a:pt x="656164" y="272984"/>
                  </a:lnTo>
                  <a:lnTo>
                    <a:pt x="659739" y="320319"/>
                  </a:lnTo>
                  <a:lnTo>
                    <a:pt x="656164" y="367654"/>
                  </a:lnTo>
                  <a:lnTo>
                    <a:pt x="645777" y="412833"/>
                  </a:lnTo>
                  <a:lnTo>
                    <a:pt x="629090" y="455359"/>
                  </a:lnTo>
                  <a:lnTo>
                    <a:pt x="606613" y="494738"/>
                  </a:lnTo>
                  <a:lnTo>
                    <a:pt x="578854" y="530473"/>
                  </a:lnTo>
                  <a:lnTo>
                    <a:pt x="546325" y="562071"/>
                  </a:lnTo>
                  <a:lnTo>
                    <a:pt x="509535" y="589034"/>
                  </a:lnTo>
                  <a:lnTo>
                    <a:pt x="468995" y="610868"/>
                  </a:lnTo>
                  <a:lnTo>
                    <a:pt x="425214" y="627077"/>
                  </a:lnTo>
                  <a:lnTo>
                    <a:pt x="378703" y="637165"/>
                  </a:lnTo>
                  <a:lnTo>
                    <a:pt x="329971" y="640638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8863952" y="3773119"/>
              <a:ext cx="281305" cy="414655"/>
            </a:xfrm>
            <a:custGeom>
              <a:avLst/>
              <a:gdLst/>
              <a:ahLst/>
              <a:cxnLst/>
              <a:rect l="l" t="t" r="r" b="b"/>
              <a:pathLst>
                <a:path w="281304" h="414654">
                  <a:moveTo>
                    <a:pt x="140627" y="414172"/>
                  </a:moveTo>
                  <a:lnTo>
                    <a:pt x="129644" y="412815"/>
                  </a:lnTo>
                  <a:lnTo>
                    <a:pt x="118030" y="408327"/>
                  </a:lnTo>
                  <a:lnTo>
                    <a:pt x="107669" y="400081"/>
                  </a:lnTo>
                  <a:lnTo>
                    <a:pt x="100444" y="387451"/>
                  </a:lnTo>
                  <a:lnTo>
                    <a:pt x="90612" y="386094"/>
                  </a:lnTo>
                  <a:lnTo>
                    <a:pt x="82032" y="381606"/>
                  </a:lnTo>
                  <a:lnTo>
                    <a:pt x="75962" y="373360"/>
                  </a:lnTo>
                  <a:lnTo>
                    <a:pt x="73660" y="360730"/>
                  </a:lnTo>
                  <a:lnTo>
                    <a:pt x="73660" y="354050"/>
                  </a:lnTo>
                  <a:lnTo>
                    <a:pt x="68744" y="348936"/>
                  </a:lnTo>
                  <a:lnTo>
                    <a:pt x="64457" y="343195"/>
                  </a:lnTo>
                  <a:lnTo>
                    <a:pt x="61424" y="336201"/>
                  </a:lnTo>
                  <a:lnTo>
                    <a:pt x="60274" y="327329"/>
                  </a:lnTo>
                  <a:lnTo>
                    <a:pt x="60274" y="320649"/>
                  </a:lnTo>
                  <a:lnTo>
                    <a:pt x="66967" y="313969"/>
                  </a:lnTo>
                  <a:lnTo>
                    <a:pt x="66967" y="307289"/>
                  </a:lnTo>
                  <a:lnTo>
                    <a:pt x="60274" y="300609"/>
                  </a:lnTo>
                  <a:lnTo>
                    <a:pt x="60274" y="287248"/>
                  </a:lnTo>
                  <a:lnTo>
                    <a:pt x="73660" y="273888"/>
                  </a:lnTo>
                  <a:lnTo>
                    <a:pt x="69265" y="252908"/>
                  </a:lnTo>
                  <a:lnTo>
                    <a:pt x="58593" y="231301"/>
                  </a:lnTo>
                  <a:lnTo>
                    <a:pt x="45408" y="210948"/>
                  </a:lnTo>
                  <a:lnTo>
                    <a:pt x="33477" y="193725"/>
                  </a:lnTo>
                  <a:lnTo>
                    <a:pt x="19770" y="178486"/>
                  </a:lnTo>
                  <a:lnTo>
                    <a:pt x="9204" y="161994"/>
                  </a:lnTo>
                  <a:lnTo>
                    <a:pt x="2405" y="142998"/>
                  </a:lnTo>
                  <a:lnTo>
                    <a:pt x="0" y="120243"/>
                  </a:lnTo>
                  <a:lnTo>
                    <a:pt x="12555" y="73273"/>
                  </a:lnTo>
                  <a:lnTo>
                    <a:pt x="45200" y="35071"/>
                  </a:lnTo>
                  <a:lnTo>
                    <a:pt x="90402" y="9394"/>
                  </a:lnTo>
                  <a:lnTo>
                    <a:pt x="140627" y="0"/>
                  </a:lnTo>
                  <a:lnTo>
                    <a:pt x="190853" y="9394"/>
                  </a:lnTo>
                  <a:lnTo>
                    <a:pt x="236059" y="35071"/>
                  </a:lnTo>
                  <a:lnTo>
                    <a:pt x="240341" y="40081"/>
                  </a:lnTo>
                  <a:lnTo>
                    <a:pt x="140627" y="40081"/>
                  </a:lnTo>
                  <a:lnTo>
                    <a:pt x="105156" y="45091"/>
                  </a:lnTo>
                  <a:lnTo>
                    <a:pt x="72826" y="60121"/>
                  </a:lnTo>
                  <a:lnTo>
                    <a:pt x="49285" y="85172"/>
                  </a:lnTo>
                  <a:lnTo>
                    <a:pt x="40182" y="120243"/>
                  </a:lnTo>
                  <a:lnTo>
                    <a:pt x="41333" y="135169"/>
                  </a:lnTo>
                  <a:lnTo>
                    <a:pt x="44365" y="149469"/>
                  </a:lnTo>
                  <a:lnTo>
                    <a:pt x="48653" y="162516"/>
                  </a:lnTo>
                  <a:lnTo>
                    <a:pt x="53568" y="173685"/>
                  </a:lnTo>
                  <a:lnTo>
                    <a:pt x="60274" y="180365"/>
                  </a:lnTo>
                  <a:lnTo>
                    <a:pt x="66967" y="180365"/>
                  </a:lnTo>
                  <a:lnTo>
                    <a:pt x="73660" y="187045"/>
                  </a:lnTo>
                  <a:lnTo>
                    <a:pt x="87368" y="207086"/>
                  </a:lnTo>
                  <a:lnTo>
                    <a:pt x="97939" y="227126"/>
                  </a:lnTo>
                  <a:lnTo>
                    <a:pt x="104742" y="247167"/>
                  </a:lnTo>
                  <a:lnTo>
                    <a:pt x="107149" y="267208"/>
                  </a:lnTo>
                  <a:lnTo>
                    <a:pt x="208993" y="267208"/>
                  </a:lnTo>
                  <a:lnTo>
                    <a:pt x="207594" y="273888"/>
                  </a:lnTo>
                  <a:lnTo>
                    <a:pt x="220992" y="287248"/>
                  </a:lnTo>
                  <a:lnTo>
                    <a:pt x="220992" y="300609"/>
                  </a:lnTo>
                  <a:lnTo>
                    <a:pt x="214299" y="307289"/>
                  </a:lnTo>
                  <a:lnTo>
                    <a:pt x="214299" y="313969"/>
                  </a:lnTo>
                  <a:lnTo>
                    <a:pt x="220992" y="320649"/>
                  </a:lnTo>
                  <a:lnTo>
                    <a:pt x="220992" y="327329"/>
                  </a:lnTo>
                  <a:lnTo>
                    <a:pt x="219842" y="336201"/>
                  </a:lnTo>
                  <a:lnTo>
                    <a:pt x="216808" y="343195"/>
                  </a:lnTo>
                  <a:lnTo>
                    <a:pt x="212516" y="348936"/>
                  </a:lnTo>
                  <a:lnTo>
                    <a:pt x="207594" y="354050"/>
                  </a:lnTo>
                  <a:lnTo>
                    <a:pt x="207594" y="360730"/>
                  </a:lnTo>
                  <a:lnTo>
                    <a:pt x="205293" y="373360"/>
                  </a:lnTo>
                  <a:lnTo>
                    <a:pt x="199226" y="381606"/>
                  </a:lnTo>
                  <a:lnTo>
                    <a:pt x="190647" y="386094"/>
                  </a:lnTo>
                  <a:lnTo>
                    <a:pt x="180809" y="387451"/>
                  </a:lnTo>
                  <a:lnTo>
                    <a:pt x="174533" y="400081"/>
                  </a:lnTo>
                  <a:lnTo>
                    <a:pt x="165742" y="408327"/>
                  </a:lnTo>
                  <a:lnTo>
                    <a:pt x="154440" y="412815"/>
                  </a:lnTo>
                  <a:lnTo>
                    <a:pt x="140627" y="414172"/>
                  </a:lnTo>
                  <a:close/>
                </a:path>
                <a:path w="281304" h="414654">
                  <a:moveTo>
                    <a:pt x="208993" y="267208"/>
                  </a:moveTo>
                  <a:lnTo>
                    <a:pt x="174117" y="267208"/>
                  </a:lnTo>
                  <a:lnTo>
                    <a:pt x="176524" y="247167"/>
                  </a:lnTo>
                  <a:lnTo>
                    <a:pt x="183326" y="227126"/>
                  </a:lnTo>
                  <a:lnTo>
                    <a:pt x="193892" y="207086"/>
                  </a:lnTo>
                  <a:lnTo>
                    <a:pt x="207594" y="187045"/>
                  </a:lnTo>
                  <a:lnTo>
                    <a:pt x="214299" y="180365"/>
                  </a:lnTo>
                  <a:lnTo>
                    <a:pt x="220992" y="180365"/>
                  </a:lnTo>
                  <a:lnTo>
                    <a:pt x="227685" y="173685"/>
                  </a:lnTo>
                  <a:lnTo>
                    <a:pt x="232608" y="162516"/>
                  </a:lnTo>
                  <a:lnTo>
                    <a:pt x="236899" y="149469"/>
                  </a:lnTo>
                  <a:lnTo>
                    <a:pt x="239933" y="135169"/>
                  </a:lnTo>
                  <a:lnTo>
                    <a:pt x="241084" y="120243"/>
                  </a:lnTo>
                  <a:lnTo>
                    <a:pt x="231981" y="85172"/>
                  </a:lnTo>
                  <a:lnTo>
                    <a:pt x="208438" y="60121"/>
                  </a:lnTo>
                  <a:lnTo>
                    <a:pt x="176104" y="45091"/>
                  </a:lnTo>
                  <a:lnTo>
                    <a:pt x="140627" y="40081"/>
                  </a:lnTo>
                  <a:lnTo>
                    <a:pt x="240341" y="40081"/>
                  </a:lnTo>
                  <a:lnTo>
                    <a:pt x="268709" y="73273"/>
                  </a:lnTo>
                  <a:lnTo>
                    <a:pt x="281266" y="120243"/>
                  </a:lnTo>
                  <a:lnTo>
                    <a:pt x="278859" y="142998"/>
                  </a:lnTo>
                  <a:lnTo>
                    <a:pt x="272056" y="161994"/>
                  </a:lnTo>
                  <a:lnTo>
                    <a:pt x="261485" y="178486"/>
                  </a:lnTo>
                  <a:lnTo>
                    <a:pt x="247776" y="193725"/>
                  </a:lnTo>
                  <a:lnTo>
                    <a:pt x="235851" y="210948"/>
                  </a:lnTo>
                  <a:lnTo>
                    <a:pt x="222665" y="231301"/>
                  </a:lnTo>
                  <a:lnTo>
                    <a:pt x="211990" y="252908"/>
                  </a:lnTo>
                  <a:lnTo>
                    <a:pt x="208993" y="267208"/>
                  </a:lnTo>
                  <a:close/>
                </a:path>
                <a:path w="281304" h="414654">
                  <a:moveTo>
                    <a:pt x="194208" y="133603"/>
                  </a:moveTo>
                  <a:lnTo>
                    <a:pt x="187515" y="133603"/>
                  </a:lnTo>
                  <a:lnTo>
                    <a:pt x="180809" y="126923"/>
                  </a:lnTo>
                  <a:lnTo>
                    <a:pt x="180809" y="120243"/>
                  </a:lnTo>
                  <a:lnTo>
                    <a:pt x="176415" y="111475"/>
                  </a:lnTo>
                  <a:lnTo>
                    <a:pt x="165742" y="105213"/>
                  </a:lnTo>
                  <a:lnTo>
                    <a:pt x="152558" y="101455"/>
                  </a:lnTo>
                  <a:lnTo>
                    <a:pt x="140627" y="100202"/>
                  </a:lnTo>
                  <a:lnTo>
                    <a:pt x="133934" y="100202"/>
                  </a:lnTo>
                  <a:lnTo>
                    <a:pt x="133934" y="80162"/>
                  </a:lnTo>
                  <a:lnTo>
                    <a:pt x="140627" y="80162"/>
                  </a:lnTo>
                  <a:lnTo>
                    <a:pt x="161349" y="82667"/>
                  </a:lnTo>
                  <a:lnTo>
                    <a:pt x="180813" y="90182"/>
                  </a:lnTo>
                  <a:lnTo>
                    <a:pt x="195251" y="102708"/>
                  </a:lnTo>
                  <a:lnTo>
                    <a:pt x="200901" y="120243"/>
                  </a:lnTo>
                  <a:lnTo>
                    <a:pt x="200901" y="126923"/>
                  </a:lnTo>
                  <a:lnTo>
                    <a:pt x="194208" y="1336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37" name="object 37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674607" y="2707830"/>
            <a:ext cx="659739" cy="640651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960805" y="6078791"/>
            <a:ext cx="1039177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Please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replace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text,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click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add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relevant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headline,</a:t>
            </a:r>
            <a:r>
              <a:rPr sz="8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modify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the</a:t>
            </a:r>
            <a:r>
              <a:rPr sz="800" spc="1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text</a:t>
            </a:r>
            <a:r>
              <a:rPr sz="8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content,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also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can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copy</a:t>
            </a:r>
            <a:r>
              <a:rPr sz="800" spc="1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your</a:t>
            </a:r>
            <a:r>
              <a:rPr sz="8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</a:t>
            </a:r>
            <a:r>
              <a:rPr sz="8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</a:t>
            </a:r>
            <a:r>
              <a:rPr sz="800" spc="1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this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directly.Please</a:t>
            </a:r>
            <a:r>
              <a:rPr sz="800" spc="1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replace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text,</a:t>
            </a:r>
            <a:r>
              <a:rPr sz="8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click</a:t>
            </a:r>
            <a:r>
              <a:rPr sz="800" spc="1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add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relevant</a:t>
            </a:r>
            <a:r>
              <a:rPr sz="8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headline,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modify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the</a:t>
            </a:r>
            <a:r>
              <a:rPr sz="800" spc="1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text</a:t>
            </a:r>
            <a:r>
              <a:rPr sz="8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content,</a:t>
            </a:r>
            <a:r>
              <a:rPr sz="8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also</a:t>
            </a:r>
            <a:r>
              <a:rPr sz="800" spc="1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can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copy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your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</a:t>
            </a:r>
            <a:r>
              <a:rPr sz="8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</a:t>
            </a:r>
            <a:r>
              <a:rPr sz="800" spc="1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this</a:t>
            </a:r>
            <a:r>
              <a:rPr sz="800" spc="1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800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directly.</a:t>
            </a:r>
            <a:r>
              <a:rPr sz="800" spc="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64704" y="5886691"/>
            <a:ext cx="10915650" cy="0"/>
          </a:xfrm>
          <a:custGeom>
            <a:avLst/>
            <a:gdLst/>
            <a:ahLst/>
            <a:cxnLst/>
            <a:rect l="l" t="t" r="r" b="b"/>
            <a:pathLst>
              <a:path w="10915650">
                <a:moveTo>
                  <a:pt x="0" y="0"/>
                </a:moveTo>
                <a:lnTo>
                  <a:pt x="10915650" y="0"/>
                </a:lnTo>
              </a:path>
            </a:pathLst>
          </a:custGeom>
          <a:ln w="19050">
            <a:solidFill>
              <a:srgbClr val="808080"/>
            </a:solidFill>
            <a:prstDash val="sysDot"/>
          </a:ln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423746" y="2168525"/>
            <a:ext cx="445134" cy="444500"/>
            <a:chOff x="1423746" y="2168525"/>
            <a:chExt cx="445134" cy="444500"/>
          </a:xfrm>
        </p:grpSpPr>
        <p:sp>
          <p:nvSpPr>
            <p:cNvPr id="41" name="object 41"/>
            <p:cNvSpPr/>
            <p:nvPr/>
          </p:nvSpPr>
          <p:spPr>
            <a:xfrm>
              <a:off x="1429512" y="2174875"/>
              <a:ext cx="433070" cy="432434"/>
            </a:xfrm>
            <a:custGeom>
              <a:avLst/>
              <a:gdLst/>
              <a:ahLst/>
              <a:cxnLst/>
              <a:rect l="l" t="t" r="r" b="b"/>
              <a:pathLst>
                <a:path w="433069" h="432435">
                  <a:moveTo>
                    <a:pt x="216725" y="432435"/>
                  </a:moveTo>
                  <a:lnTo>
                    <a:pt x="167145" y="426724"/>
                  </a:lnTo>
                  <a:lnTo>
                    <a:pt x="121624" y="410460"/>
                  </a:lnTo>
                  <a:lnTo>
                    <a:pt x="81450" y="384940"/>
                  </a:lnTo>
                  <a:lnTo>
                    <a:pt x="47912" y="351464"/>
                  </a:lnTo>
                  <a:lnTo>
                    <a:pt x="22298" y="311329"/>
                  </a:lnTo>
                  <a:lnTo>
                    <a:pt x="5898" y="265835"/>
                  </a:lnTo>
                  <a:lnTo>
                    <a:pt x="0" y="216281"/>
                  </a:lnTo>
                  <a:lnTo>
                    <a:pt x="5898" y="166679"/>
                  </a:lnTo>
                  <a:lnTo>
                    <a:pt x="22298" y="121151"/>
                  </a:lnTo>
                  <a:lnTo>
                    <a:pt x="47912" y="80994"/>
                  </a:lnTo>
                  <a:lnTo>
                    <a:pt x="81450" y="47504"/>
                  </a:lnTo>
                  <a:lnTo>
                    <a:pt x="121624" y="21977"/>
                  </a:lnTo>
                  <a:lnTo>
                    <a:pt x="167145" y="5710"/>
                  </a:lnTo>
                  <a:lnTo>
                    <a:pt x="216725" y="0"/>
                  </a:lnTo>
                  <a:lnTo>
                    <a:pt x="266303" y="5710"/>
                  </a:lnTo>
                  <a:lnTo>
                    <a:pt x="311814" y="21975"/>
                  </a:lnTo>
                  <a:lnTo>
                    <a:pt x="351960" y="47499"/>
                  </a:lnTo>
                  <a:lnTo>
                    <a:pt x="385443" y="80982"/>
                  </a:lnTo>
                  <a:lnTo>
                    <a:pt x="410967" y="121128"/>
                  </a:lnTo>
                  <a:lnTo>
                    <a:pt x="427232" y="166639"/>
                  </a:lnTo>
                  <a:lnTo>
                    <a:pt x="432943" y="216217"/>
                  </a:lnTo>
                  <a:lnTo>
                    <a:pt x="427232" y="265795"/>
                  </a:lnTo>
                  <a:lnTo>
                    <a:pt x="410967" y="311306"/>
                  </a:lnTo>
                  <a:lnTo>
                    <a:pt x="385443" y="351452"/>
                  </a:lnTo>
                  <a:lnTo>
                    <a:pt x="351960" y="384935"/>
                  </a:lnTo>
                  <a:lnTo>
                    <a:pt x="311814" y="410459"/>
                  </a:lnTo>
                  <a:lnTo>
                    <a:pt x="266303" y="426724"/>
                  </a:lnTo>
                  <a:lnTo>
                    <a:pt x="216725" y="43243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1423746" y="2168525"/>
              <a:ext cx="445134" cy="444500"/>
            </a:xfrm>
            <a:custGeom>
              <a:avLst/>
              <a:gdLst/>
              <a:ahLst/>
              <a:cxnLst/>
              <a:rect l="l" t="t" r="r" b="b"/>
              <a:pathLst>
                <a:path w="445135" h="444500">
                  <a:moveTo>
                    <a:pt x="250825" y="443230"/>
                  </a:moveTo>
                  <a:lnTo>
                    <a:pt x="194157" y="443230"/>
                  </a:lnTo>
                  <a:lnTo>
                    <a:pt x="156311" y="434339"/>
                  </a:lnTo>
                  <a:lnTo>
                    <a:pt x="116395" y="417830"/>
                  </a:lnTo>
                  <a:lnTo>
                    <a:pt x="80911" y="393700"/>
                  </a:lnTo>
                  <a:lnTo>
                    <a:pt x="72834" y="386080"/>
                  </a:lnTo>
                  <a:lnTo>
                    <a:pt x="65112" y="379730"/>
                  </a:lnTo>
                  <a:lnTo>
                    <a:pt x="57746" y="372110"/>
                  </a:lnTo>
                  <a:lnTo>
                    <a:pt x="50749" y="363219"/>
                  </a:lnTo>
                  <a:lnTo>
                    <a:pt x="44145" y="355600"/>
                  </a:lnTo>
                  <a:lnTo>
                    <a:pt x="37934" y="346710"/>
                  </a:lnTo>
                  <a:lnTo>
                    <a:pt x="32143" y="337819"/>
                  </a:lnTo>
                  <a:lnTo>
                    <a:pt x="26784" y="327660"/>
                  </a:lnTo>
                  <a:lnTo>
                    <a:pt x="21869" y="318769"/>
                  </a:lnTo>
                  <a:lnTo>
                    <a:pt x="6934" y="278130"/>
                  </a:lnTo>
                  <a:lnTo>
                    <a:pt x="482" y="237489"/>
                  </a:lnTo>
                  <a:lnTo>
                    <a:pt x="0" y="227330"/>
                  </a:lnTo>
                  <a:lnTo>
                    <a:pt x="0" y="215900"/>
                  </a:lnTo>
                  <a:lnTo>
                    <a:pt x="4445" y="176530"/>
                  </a:lnTo>
                  <a:lnTo>
                    <a:pt x="17411" y="135889"/>
                  </a:lnTo>
                  <a:lnTo>
                    <a:pt x="21869" y="125730"/>
                  </a:lnTo>
                  <a:lnTo>
                    <a:pt x="44145" y="88900"/>
                  </a:lnTo>
                  <a:lnTo>
                    <a:pt x="72834" y="57150"/>
                  </a:lnTo>
                  <a:lnTo>
                    <a:pt x="80911" y="50800"/>
                  </a:lnTo>
                  <a:lnTo>
                    <a:pt x="89319" y="43180"/>
                  </a:lnTo>
                  <a:lnTo>
                    <a:pt x="125996" y="21589"/>
                  </a:lnTo>
                  <a:lnTo>
                    <a:pt x="177647" y="3810"/>
                  </a:lnTo>
                  <a:lnTo>
                    <a:pt x="188569" y="2539"/>
                  </a:lnTo>
                  <a:lnTo>
                    <a:pt x="199745" y="0"/>
                  </a:lnTo>
                  <a:lnTo>
                    <a:pt x="245237" y="0"/>
                  </a:lnTo>
                  <a:lnTo>
                    <a:pt x="256412" y="2539"/>
                  </a:lnTo>
                  <a:lnTo>
                    <a:pt x="267335" y="3810"/>
                  </a:lnTo>
                  <a:lnTo>
                    <a:pt x="288671" y="8889"/>
                  </a:lnTo>
                  <a:lnTo>
                    <a:pt x="299021" y="12700"/>
                  </a:lnTo>
                  <a:lnTo>
                    <a:pt x="201104" y="12700"/>
                  </a:lnTo>
                  <a:lnTo>
                    <a:pt x="195668" y="13969"/>
                  </a:lnTo>
                  <a:lnTo>
                    <a:pt x="190677" y="13969"/>
                  </a:lnTo>
                  <a:lnTo>
                    <a:pt x="180035" y="16510"/>
                  </a:lnTo>
                  <a:lnTo>
                    <a:pt x="180340" y="16510"/>
                  </a:lnTo>
                  <a:lnTo>
                    <a:pt x="169887" y="19050"/>
                  </a:lnTo>
                  <a:lnTo>
                    <a:pt x="170192" y="19050"/>
                  </a:lnTo>
                  <a:lnTo>
                    <a:pt x="159931" y="21589"/>
                  </a:lnTo>
                  <a:lnTo>
                    <a:pt x="160235" y="21589"/>
                  </a:lnTo>
                  <a:lnTo>
                    <a:pt x="153530" y="24130"/>
                  </a:lnTo>
                  <a:lnTo>
                    <a:pt x="150482" y="24130"/>
                  </a:lnTo>
                  <a:lnTo>
                    <a:pt x="143119" y="27939"/>
                  </a:lnTo>
                  <a:lnTo>
                    <a:pt x="140944" y="27939"/>
                  </a:lnTo>
                  <a:lnTo>
                    <a:pt x="131368" y="33019"/>
                  </a:lnTo>
                  <a:lnTo>
                    <a:pt x="131648" y="33019"/>
                  </a:lnTo>
                  <a:lnTo>
                    <a:pt x="124656" y="36830"/>
                  </a:lnTo>
                  <a:lnTo>
                    <a:pt x="122593" y="36830"/>
                  </a:lnTo>
                  <a:lnTo>
                    <a:pt x="113538" y="41910"/>
                  </a:lnTo>
                  <a:lnTo>
                    <a:pt x="113804" y="41910"/>
                  </a:lnTo>
                  <a:lnTo>
                    <a:pt x="105029" y="48260"/>
                  </a:lnTo>
                  <a:lnTo>
                    <a:pt x="105283" y="48260"/>
                  </a:lnTo>
                  <a:lnTo>
                    <a:pt x="96799" y="53339"/>
                  </a:lnTo>
                  <a:lnTo>
                    <a:pt x="97053" y="53339"/>
                  </a:lnTo>
                  <a:lnTo>
                    <a:pt x="88874" y="59689"/>
                  </a:lnTo>
                  <a:lnTo>
                    <a:pt x="89115" y="59689"/>
                  </a:lnTo>
                  <a:lnTo>
                    <a:pt x="82575" y="66039"/>
                  </a:lnTo>
                  <a:lnTo>
                    <a:pt x="81495" y="66039"/>
                  </a:lnTo>
                  <a:lnTo>
                    <a:pt x="73990" y="73660"/>
                  </a:lnTo>
                  <a:lnTo>
                    <a:pt x="74193" y="73660"/>
                  </a:lnTo>
                  <a:lnTo>
                    <a:pt x="67043" y="81280"/>
                  </a:lnTo>
                  <a:lnTo>
                    <a:pt x="67246" y="81280"/>
                  </a:lnTo>
                  <a:lnTo>
                    <a:pt x="60452" y="88900"/>
                  </a:lnTo>
                  <a:lnTo>
                    <a:pt x="60642" y="88900"/>
                  </a:lnTo>
                  <a:lnTo>
                    <a:pt x="54216" y="96519"/>
                  </a:lnTo>
                  <a:lnTo>
                    <a:pt x="54406" y="96519"/>
                  </a:lnTo>
                  <a:lnTo>
                    <a:pt x="48374" y="104139"/>
                  </a:lnTo>
                  <a:lnTo>
                    <a:pt x="48552" y="104139"/>
                  </a:lnTo>
                  <a:lnTo>
                    <a:pt x="42926" y="113030"/>
                  </a:lnTo>
                  <a:lnTo>
                    <a:pt x="43078" y="113030"/>
                  </a:lnTo>
                  <a:lnTo>
                    <a:pt x="37871" y="121919"/>
                  </a:lnTo>
                  <a:lnTo>
                    <a:pt x="38023" y="121919"/>
                  </a:lnTo>
                  <a:lnTo>
                    <a:pt x="33248" y="130810"/>
                  </a:lnTo>
                  <a:lnTo>
                    <a:pt x="29597" y="139700"/>
                  </a:lnTo>
                  <a:lnTo>
                    <a:pt x="29171" y="139700"/>
                  </a:lnTo>
                  <a:lnTo>
                    <a:pt x="25298" y="149860"/>
                  </a:lnTo>
                  <a:lnTo>
                    <a:pt x="22434" y="158750"/>
                  </a:lnTo>
                  <a:lnTo>
                    <a:pt x="22098" y="158750"/>
                  </a:lnTo>
                  <a:lnTo>
                    <a:pt x="19512" y="168910"/>
                  </a:lnTo>
                  <a:lnTo>
                    <a:pt x="19265" y="168910"/>
                  </a:lnTo>
                  <a:lnTo>
                    <a:pt x="17121" y="179069"/>
                  </a:lnTo>
                  <a:lnTo>
                    <a:pt x="16916" y="179069"/>
                  </a:lnTo>
                  <a:lnTo>
                    <a:pt x="15011" y="190500"/>
                  </a:lnTo>
                  <a:lnTo>
                    <a:pt x="14300" y="195580"/>
                  </a:lnTo>
                  <a:lnTo>
                    <a:pt x="13703" y="200660"/>
                  </a:lnTo>
                  <a:lnTo>
                    <a:pt x="13246" y="205739"/>
                  </a:lnTo>
                  <a:lnTo>
                    <a:pt x="12890" y="210819"/>
                  </a:lnTo>
                  <a:lnTo>
                    <a:pt x="12730" y="215900"/>
                  </a:lnTo>
                  <a:lnTo>
                    <a:pt x="12687" y="227330"/>
                  </a:lnTo>
                  <a:lnTo>
                    <a:pt x="12903" y="232410"/>
                  </a:lnTo>
                  <a:lnTo>
                    <a:pt x="13246" y="238760"/>
                  </a:lnTo>
                  <a:lnTo>
                    <a:pt x="13716" y="243839"/>
                  </a:lnTo>
                  <a:lnTo>
                    <a:pt x="14325" y="248919"/>
                  </a:lnTo>
                  <a:lnTo>
                    <a:pt x="15049" y="254000"/>
                  </a:lnTo>
                  <a:lnTo>
                    <a:pt x="16916" y="264160"/>
                  </a:lnTo>
                  <a:lnTo>
                    <a:pt x="19265" y="274319"/>
                  </a:lnTo>
                  <a:lnTo>
                    <a:pt x="22098" y="284480"/>
                  </a:lnTo>
                  <a:lnTo>
                    <a:pt x="25412" y="294639"/>
                  </a:lnTo>
                  <a:lnTo>
                    <a:pt x="25782" y="294639"/>
                  </a:lnTo>
                  <a:lnTo>
                    <a:pt x="29171" y="303530"/>
                  </a:lnTo>
                  <a:lnTo>
                    <a:pt x="33375" y="312419"/>
                  </a:lnTo>
                  <a:lnTo>
                    <a:pt x="38023" y="322580"/>
                  </a:lnTo>
                  <a:lnTo>
                    <a:pt x="38522" y="322580"/>
                  </a:lnTo>
                  <a:lnTo>
                    <a:pt x="43078" y="331469"/>
                  </a:lnTo>
                  <a:lnTo>
                    <a:pt x="43729" y="331469"/>
                  </a:lnTo>
                  <a:lnTo>
                    <a:pt x="48552" y="339089"/>
                  </a:lnTo>
                  <a:lnTo>
                    <a:pt x="48374" y="339089"/>
                  </a:lnTo>
                  <a:lnTo>
                    <a:pt x="54406" y="347980"/>
                  </a:lnTo>
                  <a:lnTo>
                    <a:pt x="54216" y="347980"/>
                  </a:lnTo>
                  <a:lnTo>
                    <a:pt x="60642" y="355600"/>
                  </a:lnTo>
                  <a:lnTo>
                    <a:pt x="60452" y="355600"/>
                  </a:lnTo>
                  <a:lnTo>
                    <a:pt x="67246" y="363219"/>
                  </a:lnTo>
                  <a:lnTo>
                    <a:pt x="67043" y="363219"/>
                  </a:lnTo>
                  <a:lnTo>
                    <a:pt x="74193" y="370839"/>
                  </a:lnTo>
                  <a:lnTo>
                    <a:pt x="73990" y="370839"/>
                  </a:lnTo>
                  <a:lnTo>
                    <a:pt x="81495" y="377189"/>
                  </a:lnTo>
                  <a:lnTo>
                    <a:pt x="81267" y="377189"/>
                  </a:lnTo>
                  <a:lnTo>
                    <a:pt x="89115" y="383539"/>
                  </a:lnTo>
                  <a:lnTo>
                    <a:pt x="88874" y="383539"/>
                  </a:lnTo>
                  <a:lnTo>
                    <a:pt x="97053" y="389889"/>
                  </a:lnTo>
                  <a:lnTo>
                    <a:pt x="96799" y="389889"/>
                  </a:lnTo>
                  <a:lnTo>
                    <a:pt x="105283" y="396239"/>
                  </a:lnTo>
                  <a:lnTo>
                    <a:pt x="105029" y="396239"/>
                  </a:lnTo>
                  <a:lnTo>
                    <a:pt x="113804" y="401319"/>
                  </a:lnTo>
                  <a:lnTo>
                    <a:pt x="113538" y="401319"/>
                  </a:lnTo>
                  <a:lnTo>
                    <a:pt x="122593" y="406400"/>
                  </a:lnTo>
                  <a:lnTo>
                    <a:pt x="122326" y="406400"/>
                  </a:lnTo>
                  <a:lnTo>
                    <a:pt x="131648" y="411480"/>
                  </a:lnTo>
                  <a:lnTo>
                    <a:pt x="131368" y="411480"/>
                  </a:lnTo>
                  <a:lnTo>
                    <a:pt x="140944" y="415289"/>
                  </a:lnTo>
                  <a:lnTo>
                    <a:pt x="140665" y="415289"/>
                  </a:lnTo>
                  <a:lnTo>
                    <a:pt x="150482" y="419100"/>
                  </a:lnTo>
                  <a:lnTo>
                    <a:pt x="150177" y="419100"/>
                  </a:lnTo>
                  <a:lnTo>
                    <a:pt x="160235" y="422910"/>
                  </a:lnTo>
                  <a:lnTo>
                    <a:pt x="159931" y="422910"/>
                  </a:lnTo>
                  <a:lnTo>
                    <a:pt x="170192" y="425450"/>
                  </a:lnTo>
                  <a:lnTo>
                    <a:pt x="169887" y="425450"/>
                  </a:lnTo>
                  <a:lnTo>
                    <a:pt x="180340" y="427989"/>
                  </a:lnTo>
                  <a:lnTo>
                    <a:pt x="180035" y="427989"/>
                  </a:lnTo>
                  <a:lnTo>
                    <a:pt x="190677" y="429260"/>
                  </a:lnTo>
                  <a:lnTo>
                    <a:pt x="190449" y="429260"/>
                  </a:lnTo>
                  <a:lnTo>
                    <a:pt x="195834" y="430530"/>
                  </a:lnTo>
                  <a:lnTo>
                    <a:pt x="200952" y="430530"/>
                  </a:lnTo>
                  <a:lnTo>
                    <a:pt x="206413" y="431800"/>
                  </a:lnTo>
                  <a:lnTo>
                    <a:pt x="295571" y="431800"/>
                  </a:lnTo>
                  <a:lnTo>
                    <a:pt x="288671" y="434339"/>
                  </a:lnTo>
                  <a:lnTo>
                    <a:pt x="250825" y="443230"/>
                  </a:lnTo>
                  <a:close/>
                </a:path>
                <a:path w="445135" h="444500">
                  <a:moveTo>
                    <a:pt x="294805" y="25400"/>
                  </a:moveTo>
                  <a:lnTo>
                    <a:pt x="284746" y="21589"/>
                  </a:lnTo>
                  <a:lnTo>
                    <a:pt x="285051" y="21589"/>
                  </a:lnTo>
                  <a:lnTo>
                    <a:pt x="274789" y="19050"/>
                  </a:lnTo>
                  <a:lnTo>
                    <a:pt x="275094" y="19050"/>
                  </a:lnTo>
                  <a:lnTo>
                    <a:pt x="264642" y="16510"/>
                  </a:lnTo>
                  <a:lnTo>
                    <a:pt x="264947" y="16510"/>
                  </a:lnTo>
                  <a:lnTo>
                    <a:pt x="254304" y="13969"/>
                  </a:lnTo>
                  <a:lnTo>
                    <a:pt x="249313" y="13969"/>
                  </a:lnTo>
                  <a:lnTo>
                    <a:pt x="243878" y="12700"/>
                  </a:lnTo>
                  <a:lnTo>
                    <a:pt x="299021" y="12700"/>
                  </a:lnTo>
                  <a:lnTo>
                    <a:pt x="309130" y="16510"/>
                  </a:lnTo>
                  <a:lnTo>
                    <a:pt x="318985" y="21589"/>
                  </a:lnTo>
                  <a:lnTo>
                    <a:pt x="323786" y="24130"/>
                  </a:lnTo>
                  <a:lnTo>
                    <a:pt x="294500" y="24130"/>
                  </a:lnTo>
                  <a:lnTo>
                    <a:pt x="294805" y="25400"/>
                  </a:lnTo>
                  <a:close/>
                </a:path>
                <a:path w="445135" h="444500">
                  <a:moveTo>
                    <a:pt x="150177" y="25400"/>
                  </a:moveTo>
                  <a:lnTo>
                    <a:pt x="150482" y="24130"/>
                  </a:lnTo>
                  <a:lnTo>
                    <a:pt x="153530" y="24130"/>
                  </a:lnTo>
                  <a:lnTo>
                    <a:pt x="150177" y="25400"/>
                  </a:lnTo>
                  <a:close/>
                </a:path>
                <a:path w="445135" h="444500">
                  <a:moveTo>
                    <a:pt x="304317" y="29210"/>
                  </a:moveTo>
                  <a:lnTo>
                    <a:pt x="294500" y="24130"/>
                  </a:lnTo>
                  <a:lnTo>
                    <a:pt x="323786" y="24130"/>
                  </a:lnTo>
                  <a:lnTo>
                    <a:pt x="328587" y="26669"/>
                  </a:lnTo>
                  <a:lnTo>
                    <a:pt x="330917" y="27939"/>
                  </a:lnTo>
                  <a:lnTo>
                    <a:pt x="304038" y="27939"/>
                  </a:lnTo>
                  <a:lnTo>
                    <a:pt x="304317" y="29210"/>
                  </a:lnTo>
                  <a:close/>
                </a:path>
                <a:path w="445135" h="444500">
                  <a:moveTo>
                    <a:pt x="140665" y="29210"/>
                  </a:moveTo>
                  <a:lnTo>
                    <a:pt x="140944" y="27939"/>
                  </a:lnTo>
                  <a:lnTo>
                    <a:pt x="143119" y="27939"/>
                  </a:lnTo>
                  <a:lnTo>
                    <a:pt x="140665" y="29210"/>
                  </a:lnTo>
                  <a:close/>
                </a:path>
                <a:path w="445135" h="444500">
                  <a:moveTo>
                    <a:pt x="322656" y="38100"/>
                  </a:moveTo>
                  <a:lnTo>
                    <a:pt x="313334" y="33019"/>
                  </a:lnTo>
                  <a:lnTo>
                    <a:pt x="313613" y="33019"/>
                  </a:lnTo>
                  <a:lnTo>
                    <a:pt x="304038" y="27939"/>
                  </a:lnTo>
                  <a:lnTo>
                    <a:pt x="330917" y="27939"/>
                  </a:lnTo>
                  <a:lnTo>
                    <a:pt x="337908" y="31750"/>
                  </a:lnTo>
                  <a:lnTo>
                    <a:pt x="346938" y="36830"/>
                  </a:lnTo>
                  <a:lnTo>
                    <a:pt x="322389" y="36830"/>
                  </a:lnTo>
                  <a:lnTo>
                    <a:pt x="322656" y="38100"/>
                  </a:lnTo>
                  <a:close/>
                </a:path>
                <a:path w="445135" h="444500">
                  <a:moveTo>
                    <a:pt x="122326" y="38100"/>
                  </a:moveTo>
                  <a:lnTo>
                    <a:pt x="122593" y="36830"/>
                  </a:lnTo>
                  <a:lnTo>
                    <a:pt x="124656" y="36830"/>
                  </a:lnTo>
                  <a:lnTo>
                    <a:pt x="122326" y="38100"/>
                  </a:lnTo>
                  <a:close/>
                </a:path>
                <a:path w="445135" h="444500">
                  <a:moveTo>
                    <a:pt x="363715" y="67310"/>
                  </a:moveTo>
                  <a:lnTo>
                    <a:pt x="355866" y="59689"/>
                  </a:lnTo>
                  <a:lnTo>
                    <a:pt x="356107" y="59689"/>
                  </a:lnTo>
                  <a:lnTo>
                    <a:pt x="347929" y="53339"/>
                  </a:lnTo>
                  <a:lnTo>
                    <a:pt x="348183" y="53339"/>
                  </a:lnTo>
                  <a:lnTo>
                    <a:pt x="339699" y="48260"/>
                  </a:lnTo>
                  <a:lnTo>
                    <a:pt x="339953" y="48260"/>
                  </a:lnTo>
                  <a:lnTo>
                    <a:pt x="331177" y="41910"/>
                  </a:lnTo>
                  <a:lnTo>
                    <a:pt x="331444" y="41910"/>
                  </a:lnTo>
                  <a:lnTo>
                    <a:pt x="322389" y="36830"/>
                  </a:lnTo>
                  <a:lnTo>
                    <a:pt x="346938" y="36830"/>
                  </a:lnTo>
                  <a:lnTo>
                    <a:pt x="355663" y="43180"/>
                  </a:lnTo>
                  <a:lnTo>
                    <a:pt x="364070" y="50800"/>
                  </a:lnTo>
                  <a:lnTo>
                    <a:pt x="372148" y="57150"/>
                  </a:lnTo>
                  <a:lnTo>
                    <a:pt x="379869" y="64769"/>
                  </a:lnTo>
                  <a:lnTo>
                    <a:pt x="381097" y="66039"/>
                  </a:lnTo>
                  <a:lnTo>
                    <a:pt x="363486" y="66039"/>
                  </a:lnTo>
                  <a:lnTo>
                    <a:pt x="363715" y="67310"/>
                  </a:lnTo>
                  <a:close/>
                </a:path>
                <a:path w="445135" h="444500">
                  <a:moveTo>
                    <a:pt x="81267" y="67310"/>
                  </a:moveTo>
                  <a:lnTo>
                    <a:pt x="81495" y="66039"/>
                  </a:lnTo>
                  <a:lnTo>
                    <a:pt x="82575" y="66039"/>
                  </a:lnTo>
                  <a:lnTo>
                    <a:pt x="81267" y="67310"/>
                  </a:lnTo>
                  <a:close/>
                </a:path>
                <a:path w="445135" h="444500">
                  <a:moveTo>
                    <a:pt x="415925" y="140969"/>
                  </a:moveTo>
                  <a:lnTo>
                    <a:pt x="411606" y="130810"/>
                  </a:lnTo>
                  <a:lnTo>
                    <a:pt x="411734" y="130810"/>
                  </a:lnTo>
                  <a:lnTo>
                    <a:pt x="406958" y="121919"/>
                  </a:lnTo>
                  <a:lnTo>
                    <a:pt x="407111" y="121919"/>
                  </a:lnTo>
                  <a:lnTo>
                    <a:pt x="401904" y="113030"/>
                  </a:lnTo>
                  <a:lnTo>
                    <a:pt x="402056" y="113030"/>
                  </a:lnTo>
                  <a:lnTo>
                    <a:pt x="396430" y="104139"/>
                  </a:lnTo>
                  <a:lnTo>
                    <a:pt x="396608" y="104139"/>
                  </a:lnTo>
                  <a:lnTo>
                    <a:pt x="390575" y="96519"/>
                  </a:lnTo>
                  <a:lnTo>
                    <a:pt x="390766" y="96519"/>
                  </a:lnTo>
                  <a:lnTo>
                    <a:pt x="384340" y="88900"/>
                  </a:lnTo>
                  <a:lnTo>
                    <a:pt x="384530" y="88900"/>
                  </a:lnTo>
                  <a:lnTo>
                    <a:pt x="377736" y="81280"/>
                  </a:lnTo>
                  <a:lnTo>
                    <a:pt x="377939" y="81280"/>
                  </a:lnTo>
                  <a:lnTo>
                    <a:pt x="370789" y="73660"/>
                  </a:lnTo>
                  <a:lnTo>
                    <a:pt x="370992" y="73660"/>
                  </a:lnTo>
                  <a:lnTo>
                    <a:pt x="363486" y="66039"/>
                  </a:lnTo>
                  <a:lnTo>
                    <a:pt x="381097" y="66039"/>
                  </a:lnTo>
                  <a:lnTo>
                    <a:pt x="407047" y="97789"/>
                  </a:lnTo>
                  <a:lnTo>
                    <a:pt x="427570" y="135889"/>
                  </a:lnTo>
                  <a:lnTo>
                    <a:pt x="429279" y="139700"/>
                  </a:lnTo>
                  <a:lnTo>
                    <a:pt x="415810" y="139700"/>
                  </a:lnTo>
                  <a:lnTo>
                    <a:pt x="415925" y="140969"/>
                  </a:lnTo>
                  <a:close/>
                </a:path>
                <a:path w="445135" h="444500">
                  <a:moveTo>
                    <a:pt x="29057" y="140969"/>
                  </a:moveTo>
                  <a:lnTo>
                    <a:pt x="29171" y="139700"/>
                  </a:lnTo>
                  <a:lnTo>
                    <a:pt x="29597" y="139700"/>
                  </a:lnTo>
                  <a:lnTo>
                    <a:pt x="29057" y="140969"/>
                  </a:lnTo>
                  <a:close/>
                </a:path>
                <a:path w="445135" h="444500">
                  <a:moveTo>
                    <a:pt x="422973" y="160019"/>
                  </a:moveTo>
                  <a:lnTo>
                    <a:pt x="419569" y="149860"/>
                  </a:lnTo>
                  <a:lnTo>
                    <a:pt x="415810" y="139700"/>
                  </a:lnTo>
                  <a:lnTo>
                    <a:pt x="429279" y="139700"/>
                  </a:lnTo>
                  <a:lnTo>
                    <a:pt x="431558" y="144780"/>
                  </a:lnTo>
                  <a:lnTo>
                    <a:pt x="435051" y="156210"/>
                  </a:lnTo>
                  <a:lnTo>
                    <a:pt x="435800" y="158750"/>
                  </a:lnTo>
                  <a:lnTo>
                    <a:pt x="422884" y="158750"/>
                  </a:lnTo>
                  <a:lnTo>
                    <a:pt x="422973" y="160019"/>
                  </a:lnTo>
                  <a:close/>
                </a:path>
                <a:path w="445135" h="444500">
                  <a:moveTo>
                    <a:pt x="22009" y="160019"/>
                  </a:moveTo>
                  <a:lnTo>
                    <a:pt x="22098" y="158750"/>
                  </a:lnTo>
                  <a:lnTo>
                    <a:pt x="22434" y="158750"/>
                  </a:lnTo>
                  <a:lnTo>
                    <a:pt x="22009" y="160019"/>
                  </a:lnTo>
                  <a:close/>
                </a:path>
                <a:path w="445135" h="444500">
                  <a:moveTo>
                    <a:pt x="425792" y="170180"/>
                  </a:moveTo>
                  <a:lnTo>
                    <a:pt x="422884" y="158750"/>
                  </a:lnTo>
                  <a:lnTo>
                    <a:pt x="435800" y="158750"/>
                  </a:lnTo>
                  <a:lnTo>
                    <a:pt x="438048" y="166369"/>
                  </a:lnTo>
                  <a:lnTo>
                    <a:pt x="438670" y="168910"/>
                  </a:lnTo>
                  <a:lnTo>
                    <a:pt x="425716" y="168910"/>
                  </a:lnTo>
                  <a:lnTo>
                    <a:pt x="425792" y="170180"/>
                  </a:lnTo>
                  <a:close/>
                </a:path>
                <a:path w="445135" h="444500">
                  <a:moveTo>
                    <a:pt x="19189" y="170180"/>
                  </a:moveTo>
                  <a:lnTo>
                    <a:pt x="19265" y="168910"/>
                  </a:lnTo>
                  <a:lnTo>
                    <a:pt x="19512" y="168910"/>
                  </a:lnTo>
                  <a:lnTo>
                    <a:pt x="19189" y="170180"/>
                  </a:lnTo>
                  <a:close/>
                </a:path>
                <a:path w="445135" h="444500">
                  <a:moveTo>
                    <a:pt x="428129" y="180339"/>
                  </a:moveTo>
                  <a:lnTo>
                    <a:pt x="425716" y="168910"/>
                  </a:lnTo>
                  <a:lnTo>
                    <a:pt x="438670" y="168910"/>
                  </a:lnTo>
                  <a:lnTo>
                    <a:pt x="440537" y="176530"/>
                  </a:lnTo>
                  <a:lnTo>
                    <a:pt x="440972" y="179069"/>
                  </a:lnTo>
                  <a:lnTo>
                    <a:pt x="428066" y="179069"/>
                  </a:lnTo>
                  <a:lnTo>
                    <a:pt x="428129" y="180339"/>
                  </a:lnTo>
                  <a:close/>
                </a:path>
                <a:path w="445135" h="444500">
                  <a:moveTo>
                    <a:pt x="16852" y="180339"/>
                  </a:moveTo>
                  <a:lnTo>
                    <a:pt x="16916" y="179069"/>
                  </a:lnTo>
                  <a:lnTo>
                    <a:pt x="17121" y="179069"/>
                  </a:lnTo>
                  <a:lnTo>
                    <a:pt x="16852" y="180339"/>
                  </a:lnTo>
                  <a:close/>
                </a:path>
                <a:path w="445135" h="444500">
                  <a:moveTo>
                    <a:pt x="444411" y="238760"/>
                  </a:moveTo>
                  <a:lnTo>
                    <a:pt x="431736" y="238760"/>
                  </a:lnTo>
                  <a:lnTo>
                    <a:pt x="432092" y="232410"/>
                  </a:lnTo>
                  <a:lnTo>
                    <a:pt x="432295" y="227330"/>
                  </a:lnTo>
                  <a:lnTo>
                    <a:pt x="432282" y="215900"/>
                  </a:lnTo>
                  <a:lnTo>
                    <a:pt x="432079" y="210819"/>
                  </a:lnTo>
                  <a:lnTo>
                    <a:pt x="431736" y="205739"/>
                  </a:lnTo>
                  <a:lnTo>
                    <a:pt x="431266" y="200660"/>
                  </a:lnTo>
                  <a:lnTo>
                    <a:pt x="430656" y="195580"/>
                  </a:lnTo>
                  <a:lnTo>
                    <a:pt x="429933" y="190500"/>
                  </a:lnTo>
                  <a:lnTo>
                    <a:pt x="428066" y="179069"/>
                  </a:lnTo>
                  <a:lnTo>
                    <a:pt x="440972" y="179069"/>
                  </a:lnTo>
                  <a:lnTo>
                    <a:pt x="444982" y="215900"/>
                  </a:lnTo>
                  <a:lnTo>
                    <a:pt x="444982" y="227330"/>
                  </a:lnTo>
                  <a:lnTo>
                    <a:pt x="444766" y="233680"/>
                  </a:lnTo>
                  <a:lnTo>
                    <a:pt x="444411" y="238760"/>
                  </a:lnTo>
                  <a:close/>
                </a:path>
                <a:path w="445135" h="444500">
                  <a:moveTo>
                    <a:pt x="12687" y="217169"/>
                  </a:moveTo>
                  <a:lnTo>
                    <a:pt x="12700" y="215900"/>
                  </a:lnTo>
                  <a:lnTo>
                    <a:pt x="12687" y="217169"/>
                  </a:lnTo>
                  <a:close/>
                </a:path>
                <a:path w="445135" h="444500">
                  <a:moveTo>
                    <a:pt x="432295" y="217169"/>
                  </a:moveTo>
                  <a:lnTo>
                    <a:pt x="432252" y="215900"/>
                  </a:lnTo>
                  <a:lnTo>
                    <a:pt x="432295" y="217169"/>
                  </a:lnTo>
                  <a:close/>
                </a:path>
                <a:path w="445135" h="444500">
                  <a:moveTo>
                    <a:pt x="13329" y="238760"/>
                  </a:moveTo>
                  <a:lnTo>
                    <a:pt x="13233" y="237489"/>
                  </a:lnTo>
                  <a:lnTo>
                    <a:pt x="13329" y="238760"/>
                  </a:lnTo>
                  <a:close/>
                </a:path>
                <a:path w="445135" h="444500">
                  <a:moveTo>
                    <a:pt x="432868" y="294639"/>
                  </a:moveTo>
                  <a:lnTo>
                    <a:pt x="419569" y="294639"/>
                  </a:lnTo>
                  <a:lnTo>
                    <a:pt x="422973" y="284480"/>
                  </a:lnTo>
                  <a:lnTo>
                    <a:pt x="425792" y="274319"/>
                  </a:lnTo>
                  <a:lnTo>
                    <a:pt x="428129" y="264160"/>
                  </a:lnTo>
                  <a:lnTo>
                    <a:pt x="429971" y="254000"/>
                  </a:lnTo>
                  <a:lnTo>
                    <a:pt x="430682" y="248919"/>
                  </a:lnTo>
                  <a:lnTo>
                    <a:pt x="431279" y="243839"/>
                  </a:lnTo>
                  <a:lnTo>
                    <a:pt x="431749" y="237489"/>
                  </a:lnTo>
                  <a:lnTo>
                    <a:pt x="431736" y="238760"/>
                  </a:lnTo>
                  <a:lnTo>
                    <a:pt x="444411" y="238760"/>
                  </a:lnTo>
                  <a:lnTo>
                    <a:pt x="438048" y="278130"/>
                  </a:lnTo>
                  <a:lnTo>
                    <a:pt x="435051" y="288289"/>
                  </a:lnTo>
                  <a:lnTo>
                    <a:pt x="432868" y="294639"/>
                  </a:lnTo>
                  <a:close/>
                </a:path>
                <a:path w="445135" h="444500">
                  <a:moveTo>
                    <a:pt x="25782" y="294639"/>
                  </a:moveTo>
                  <a:lnTo>
                    <a:pt x="25412" y="294639"/>
                  </a:lnTo>
                  <a:lnTo>
                    <a:pt x="25298" y="293369"/>
                  </a:lnTo>
                  <a:lnTo>
                    <a:pt x="25782" y="294639"/>
                  </a:lnTo>
                  <a:close/>
                </a:path>
                <a:path w="445135" h="444500">
                  <a:moveTo>
                    <a:pt x="421006" y="322580"/>
                  </a:moveTo>
                  <a:lnTo>
                    <a:pt x="406958" y="322580"/>
                  </a:lnTo>
                  <a:lnTo>
                    <a:pt x="411734" y="312419"/>
                  </a:lnTo>
                  <a:lnTo>
                    <a:pt x="411606" y="312419"/>
                  </a:lnTo>
                  <a:lnTo>
                    <a:pt x="415925" y="303530"/>
                  </a:lnTo>
                  <a:lnTo>
                    <a:pt x="419684" y="293369"/>
                  </a:lnTo>
                  <a:lnTo>
                    <a:pt x="419569" y="294639"/>
                  </a:lnTo>
                  <a:lnTo>
                    <a:pt x="432868" y="294639"/>
                  </a:lnTo>
                  <a:lnTo>
                    <a:pt x="431558" y="298450"/>
                  </a:lnTo>
                  <a:lnTo>
                    <a:pt x="427570" y="308610"/>
                  </a:lnTo>
                  <a:lnTo>
                    <a:pt x="423113" y="318769"/>
                  </a:lnTo>
                  <a:lnTo>
                    <a:pt x="421006" y="322580"/>
                  </a:lnTo>
                  <a:close/>
                </a:path>
                <a:path w="445135" h="444500">
                  <a:moveTo>
                    <a:pt x="38522" y="322580"/>
                  </a:moveTo>
                  <a:lnTo>
                    <a:pt x="38023" y="322580"/>
                  </a:lnTo>
                  <a:lnTo>
                    <a:pt x="37871" y="321310"/>
                  </a:lnTo>
                  <a:lnTo>
                    <a:pt x="38522" y="322580"/>
                  </a:lnTo>
                  <a:close/>
                </a:path>
                <a:path w="445135" h="444500">
                  <a:moveTo>
                    <a:pt x="416188" y="331469"/>
                  </a:moveTo>
                  <a:lnTo>
                    <a:pt x="401904" y="331469"/>
                  </a:lnTo>
                  <a:lnTo>
                    <a:pt x="407111" y="321310"/>
                  </a:lnTo>
                  <a:lnTo>
                    <a:pt x="406958" y="322580"/>
                  </a:lnTo>
                  <a:lnTo>
                    <a:pt x="421006" y="322580"/>
                  </a:lnTo>
                  <a:lnTo>
                    <a:pt x="418198" y="327660"/>
                  </a:lnTo>
                  <a:lnTo>
                    <a:pt x="416188" y="331469"/>
                  </a:lnTo>
                  <a:close/>
                </a:path>
                <a:path w="445135" h="444500">
                  <a:moveTo>
                    <a:pt x="43729" y="331469"/>
                  </a:moveTo>
                  <a:lnTo>
                    <a:pt x="43078" y="331469"/>
                  </a:lnTo>
                  <a:lnTo>
                    <a:pt x="42926" y="330200"/>
                  </a:lnTo>
                  <a:lnTo>
                    <a:pt x="43729" y="331469"/>
                  </a:lnTo>
                  <a:close/>
                </a:path>
                <a:path w="445135" h="444500">
                  <a:moveTo>
                    <a:pt x="295571" y="431800"/>
                  </a:moveTo>
                  <a:lnTo>
                    <a:pt x="238569" y="431800"/>
                  </a:lnTo>
                  <a:lnTo>
                    <a:pt x="244030" y="430530"/>
                  </a:lnTo>
                  <a:lnTo>
                    <a:pt x="249148" y="430530"/>
                  </a:lnTo>
                  <a:lnTo>
                    <a:pt x="254533" y="429260"/>
                  </a:lnTo>
                  <a:lnTo>
                    <a:pt x="254304" y="429260"/>
                  </a:lnTo>
                  <a:lnTo>
                    <a:pt x="264947" y="427989"/>
                  </a:lnTo>
                  <a:lnTo>
                    <a:pt x="264642" y="427989"/>
                  </a:lnTo>
                  <a:lnTo>
                    <a:pt x="275094" y="425450"/>
                  </a:lnTo>
                  <a:lnTo>
                    <a:pt x="274789" y="425450"/>
                  </a:lnTo>
                  <a:lnTo>
                    <a:pt x="285051" y="422910"/>
                  </a:lnTo>
                  <a:lnTo>
                    <a:pt x="284746" y="422910"/>
                  </a:lnTo>
                  <a:lnTo>
                    <a:pt x="294805" y="419100"/>
                  </a:lnTo>
                  <a:lnTo>
                    <a:pt x="294500" y="419100"/>
                  </a:lnTo>
                  <a:lnTo>
                    <a:pt x="304317" y="415289"/>
                  </a:lnTo>
                  <a:lnTo>
                    <a:pt x="304038" y="415289"/>
                  </a:lnTo>
                  <a:lnTo>
                    <a:pt x="313613" y="411480"/>
                  </a:lnTo>
                  <a:lnTo>
                    <a:pt x="313334" y="411480"/>
                  </a:lnTo>
                  <a:lnTo>
                    <a:pt x="322656" y="406400"/>
                  </a:lnTo>
                  <a:lnTo>
                    <a:pt x="322389" y="406400"/>
                  </a:lnTo>
                  <a:lnTo>
                    <a:pt x="331444" y="401319"/>
                  </a:lnTo>
                  <a:lnTo>
                    <a:pt x="331177" y="401319"/>
                  </a:lnTo>
                  <a:lnTo>
                    <a:pt x="339953" y="396239"/>
                  </a:lnTo>
                  <a:lnTo>
                    <a:pt x="339699" y="396239"/>
                  </a:lnTo>
                  <a:lnTo>
                    <a:pt x="348183" y="389889"/>
                  </a:lnTo>
                  <a:lnTo>
                    <a:pt x="347929" y="389889"/>
                  </a:lnTo>
                  <a:lnTo>
                    <a:pt x="356107" y="383539"/>
                  </a:lnTo>
                  <a:lnTo>
                    <a:pt x="355866" y="383539"/>
                  </a:lnTo>
                  <a:lnTo>
                    <a:pt x="363715" y="377189"/>
                  </a:lnTo>
                  <a:lnTo>
                    <a:pt x="363486" y="377189"/>
                  </a:lnTo>
                  <a:lnTo>
                    <a:pt x="370992" y="370839"/>
                  </a:lnTo>
                  <a:lnTo>
                    <a:pt x="370789" y="370839"/>
                  </a:lnTo>
                  <a:lnTo>
                    <a:pt x="377939" y="363219"/>
                  </a:lnTo>
                  <a:lnTo>
                    <a:pt x="377736" y="363219"/>
                  </a:lnTo>
                  <a:lnTo>
                    <a:pt x="384530" y="355600"/>
                  </a:lnTo>
                  <a:lnTo>
                    <a:pt x="384340" y="355600"/>
                  </a:lnTo>
                  <a:lnTo>
                    <a:pt x="390766" y="347980"/>
                  </a:lnTo>
                  <a:lnTo>
                    <a:pt x="390575" y="347980"/>
                  </a:lnTo>
                  <a:lnTo>
                    <a:pt x="396608" y="339089"/>
                  </a:lnTo>
                  <a:lnTo>
                    <a:pt x="396430" y="339089"/>
                  </a:lnTo>
                  <a:lnTo>
                    <a:pt x="402056" y="330200"/>
                  </a:lnTo>
                  <a:lnTo>
                    <a:pt x="401904" y="331469"/>
                  </a:lnTo>
                  <a:lnTo>
                    <a:pt x="416188" y="331469"/>
                  </a:lnTo>
                  <a:lnTo>
                    <a:pt x="412838" y="337819"/>
                  </a:lnTo>
                  <a:lnTo>
                    <a:pt x="407047" y="346710"/>
                  </a:lnTo>
                  <a:lnTo>
                    <a:pt x="400837" y="355600"/>
                  </a:lnTo>
                  <a:lnTo>
                    <a:pt x="394233" y="363219"/>
                  </a:lnTo>
                  <a:lnTo>
                    <a:pt x="387235" y="372110"/>
                  </a:lnTo>
                  <a:lnTo>
                    <a:pt x="379869" y="379730"/>
                  </a:lnTo>
                  <a:lnTo>
                    <a:pt x="372148" y="386080"/>
                  </a:lnTo>
                  <a:lnTo>
                    <a:pt x="364070" y="393700"/>
                  </a:lnTo>
                  <a:lnTo>
                    <a:pt x="328587" y="417830"/>
                  </a:lnTo>
                  <a:lnTo>
                    <a:pt x="299021" y="430530"/>
                  </a:lnTo>
                  <a:lnTo>
                    <a:pt x="295571" y="431800"/>
                  </a:lnTo>
                  <a:close/>
                </a:path>
                <a:path w="445135" h="444500">
                  <a:moveTo>
                    <a:pt x="233934" y="444500"/>
                  </a:moveTo>
                  <a:lnTo>
                    <a:pt x="211048" y="444500"/>
                  </a:lnTo>
                  <a:lnTo>
                    <a:pt x="205371" y="443230"/>
                  </a:lnTo>
                  <a:lnTo>
                    <a:pt x="239610" y="443230"/>
                  </a:lnTo>
                  <a:lnTo>
                    <a:pt x="233934" y="444500"/>
                  </a:lnTo>
                  <a:close/>
                </a:path>
              </a:pathLst>
            </a:custGeom>
            <a:solidFill>
              <a:srgbClr val="00508B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2497531" y="2168525"/>
            <a:ext cx="445134" cy="444500"/>
            <a:chOff x="2497531" y="2168525"/>
            <a:chExt cx="445134" cy="444500"/>
          </a:xfrm>
        </p:grpSpPr>
        <p:sp>
          <p:nvSpPr>
            <p:cNvPr id="44" name="object 44"/>
            <p:cNvSpPr/>
            <p:nvPr/>
          </p:nvSpPr>
          <p:spPr>
            <a:xfrm>
              <a:off x="2503932" y="2174875"/>
              <a:ext cx="432434" cy="432434"/>
            </a:xfrm>
            <a:custGeom>
              <a:avLst/>
              <a:gdLst/>
              <a:ahLst/>
              <a:cxnLst/>
              <a:rect l="l" t="t" r="r" b="b"/>
              <a:pathLst>
                <a:path w="432435" h="432435">
                  <a:moveTo>
                    <a:pt x="216090" y="432435"/>
                  </a:moveTo>
                  <a:lnTo>
                    <a:pt x="166512" y="426724"/>
                  </a:lnTo>
                  <a:lnTo>
                    <a:pt x="121004" y="410460"/>
                  </a:lnTo>
                  <a:lnTo>
                    <a:pt x="80865" y="384940"/>
                  </a:lnTo>
                  <a:lnTo>
                    <a:pt x="47395" y="351464"/>
                  </a:lnTo>
                  <a:lnTo>
                    <a:pt x="21895" y="311329"/>
                  </a:lnTo>
                  <a:lnTo>
                    <a:pt x="5663" y="265835"/>
                  </a:lnTo>
                  <a:lnTo>
                    <a:pt x="0" y="216281"/>
                  </a:lnTo>
                  <a:lnTo>
                    <a:pt x="5663" y="166679"/>
                  </a:lnTo>
                  <a:lnTo>
                    <a:pt x="21895" y="121151"/>
                  </a:lnTo>
                  <a:lnTo>
                    <a:pt x="47395" y="80994"/>
                  </a:lnTo>
                  <a:lnTo>
                    <a:pt x="80865" y="47504"/>
                  </a:lnTo>
                  <a:lnTo>
                    <a:pt x="121004" y="21977"/>
                  </a:lnTo>
                  <a:lnTo>
                    <a:pt x="166512" y="5710"/>
                  </a:lnTo>
                  <a:lnTo>
                    <a:pt x="216090" y="0"/>
                  </a:lnTo>
                  <a:lnTo>
                    <a:pt x="265668" y="5710"/>
                  </a:lnTo>
                  <a:lnTo>
                    <a:pt x="311179" y="21975"/>
                  </a:lnTo>
                  <a:lnTo>
                    <a:pt x="351325" y="47499"/>
                  </a:lnTo>
                  <a:lnTo>
                    <a:pt x="384808" y="80982"/>
                  </a:lnTo>
                  <a:lnTo>
                    <a:pt x="410332" y="121128"/>
                  </a:lnTo>
                  <a:lnTo>
                    <a:pt x="426597" y="166639"/>
                  </a:lnTo>
                  <a:lnTo>
                    <a:pt x="432307" y="216217"/>
                  </a:lnTo>
                  <a:lnTo>
                    <a:pt x="426597" y="265795"/>
                  </a:lnTo>
                  <a:lnTo>
                    <a:pt x="410332" y="311306"/>
                  </a:lnTo>
                  <a:lnTo>
                    <a:pt x="384808" y="351452"/>
                  </a:lnTo>
                  <a:lnTo>
                    <a:pt x="351325" y="384935"/>
                  </a:lnTo>
                  <a:lnTo>
                    <a:pt x="311179" y="410459"/>
                  </a:lnTo>
                  <a:lnTo>
                    <a:pt x="265668" y="426724"/>
                  </a:lnTo>
                  <a:lnTo>
                    <a:pt x="216090" y="43243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2497531" y="2168525"/>
              <a:ext cx="445134" cy="444500"/>
            </a:xfrm>
            <a:custGeom>
              <a:avLst/>
              <a:gdLst/>
              <a:ahLst/>
              <a:cxnLst/>
              <a:rect l="l" t="t" r="r" b="b"/>
              <a:pathLst>
                <a:path w="445135" h="444500">
                  <a:moveTo>
                    <a:pt x="250825" y="443230"/>
                  </a:moveTo>
                  <a:lnTo>
                    <a:pt x="194157" y="443230"/>
                  </a:lnTo>
                  <a:lnTo>
                    <a:pt x="156311" y="434339"/>
                  </a:lnTo>
                  <a:lnTo>
                    <a:pt x="116395" y="417830"/>
                  </a:lnTo>
                  <a:lnTo>
                    <a:pt x="80911" y="393700"/>
                  </a:lnTo>
                  <a:lnTo>
                    <a:pt x="72834" y="386080"/>
                  </a:lnTo>
                  <a:lnTo>
                    <a:pt x="65112" y="379730"/>
                  </a:lnTo>
                  <a:lnTo>
                    <a:pt x="57746" y="372110"/>
                  </a:lnTo>
                  <a:lnTo>
                    <a:pt x="50749" y="363219"/>
                  </a:lnTo>
                  <a:lnTo>
                    <a:pt x="44145" y="355600"/>
                  </a:lnTo>
                  <a:lnTo>
                    <a:pt x="37934" y="346710"/>
                  </a:lnTo>
                  <a:lnTo>
                    <a:pt x="32143" y="337819"/>
                  </a:lnTo>
                  <a:lnTo>
                    <a:pt x="26784" y="327660"/>
                  </a:lnTo>
                  <a:lnTo>
                    <a:pt x="21869" y="318769"/>
                  </a:lnTo>
                  <a:lnTo>
                    <a:pt x="6934" y="278130"/>
                  </a:lnTo>
                  <a:lnTo>
                    <a:pt x="482" y="237489"/>
                  </a:lnTo>
                  <a:lnTo>
                    <a:pt x="0" y="227330"/>
                  </a:lnTo>
                  <a:lnTo>
                    <a:pt x="0" y="215900"/>
                  </a:lnTo>
                  <a:lnTo>
                    <a:pt x="4444" y="176530"/>
                  </a:lnTo>
                  <a:lnTo>
                    <a:pt x="17411" y="135889"/>
                  </a:lnTo>
                  <a:lnTo>
                    <a:pt x="21869" y="125730"/>
                  </a:lnTo>
                  <a:lnTo>
                    <a:pt x="44145" y="88900"/>
                  </a:lnTo>
                  <a:lnTo>
                    <a:pt x="72834" y="57150"/>
                  </a:lnTo>
                  <a:lnTo>
                    <a:pt x="80911" y="50800"/>
                  </a:lnTo>
                  <a:lnTo>
                    <a:pt x="89319" y="43180"/>
                  </a:lnTo>
                  <a:lnTo>
                    <a:pt x="125996" y="21589"/>
                  </a:lnTo>
                  <a:lnTo>
                    <a:pt x="177647" y="3810"/>
                  </a:lnTo>
                  <a:lnTo>
                    <a:pt x="188569" y="2539"/>
                  </a:lnTo>
                  <a:lnTo>
                    <a:pt x="199745" y="0"/>
                  </a:lnTo>
                  <a:lnTo>
                    <a:pt x="245237" y="0"/>
                  </a:lnTo>
                  <a:lnTo>
                    <a:pt x="256412" y="2539"/>
                  </a:lnTo>
                  <a:lnTo>
                    <a:pt x="267334" y="3810"/>
                  </a:lnTo>
                  <a:lnTo>
                    <a:pt x="288670" y="8889"/>
                  </a:lnTo>
                  <a:lnTo>
                    <a:pt x="299021" y="12700"/>
                  </a:lnTo>
                  <a:lnTo>
                    <a:pt x="201104" y="12700"/>
                  </a:lnTo>
                  <a:lnTo>
                    <a:pt x="195668" y="13969"/>
                  </a:lnTo>
                  <a:lnTo>
                    <a:pt x="190677" y="13969"/>
                  </a:lnTo>
                  <a:lnTo>
                    <a:pt x="180035" y="16510"/>
                  </a:lnTo>
                  <a:lnTo>
                    <a:pt x="180339" y="16510"/>
                  </a:lnTo>
                  <a:lnTo>
                    <a:pt x="169887" y="19050"/>
                  </a:lnTo>
                  <a:lnTo>
                    <a:pt x="170192" y="19050"/>
                  </a:lnTo>
                  <a:lnTo>
                    <a:pt x="159931" y="21589"/>
                  </a:lnTo>
                  <a:lnTo>
                    <a:pt x="160235" y="21589"/>
                  </a:lnTo>
                  <a:lnTo>
                    <a:pt x="153530" y="24130"/>
                  </a:lnTo>
                  <a:lnTo>
                    <a:pt x="150482" y="24130"/>
                  </a:lnTo>
                  <a:lnTo>
                    <a:pt x="143109" y="27939"/>
                  </a:lnTo>
                  <a:lnTo>
                    <a:pt x="140944" y="27939"/>
                  </a:lnTo>
                  <a:lnTo>
                    <a:pt x="131368" y="33019"/>
                  </a:lnTo>
                  <a:lnTo>
                    <a:pt x="131648" y="33019"/>
                  </a:lnTo>
                  <a:lnTo>
                    <a:pt x="124656" y="36830"/>
                  </a:lnTo>
                  <a:lnTo>
                    <a:pt x="122593" y="36830"/>
                  </a:lnTo>
                  <a:lnTo>
                    <a:pt x="113537" y="41910"/>
                  </a:lnTo>
                  <a:lnTo>
                    <a:pt x="113804" y="41910"/>
                  </a:lnTo>
                  <a:lnTo>
                    <a:pt x="105028" y="48260"/>
                  </a:lnTo>
                  <a:lnTo>
                    <a:pt x="105282" y="48260"/>
                  </a:lnTo>
                  <a:lnTo>
                    <a:pt x="96799" y="53339"/>
                  </a:lnTo>
                  <a:lnTo>
                    <a:pt x="97053" y="53339"/>
                  </a:lnTo>
                  <a:lnTo>
                    <a:pt x="88874" y="59689"/>
                  </a:lnTo>
                  <a:lnTo>
                    <a:pt x="89115" y="59689"/>
                  </a:lnTo>
                  <a:lnTo>
                    <a:pt x="82575" y="66039"/>
                  </a:lnTo>
                  <a:lnTo>
                    <a:pt x="81495" y="66039"/>
                  </a:lnTo>
                  <a:lnTo>
                    <a:pt x="73990" y="73660"/>
                  </a:lnTo>
                  <a:lnTo>
                    <a:pt x="74193" y="73660"/>
                  </a:lnTo>
                  <a:lnTo>
                    <a:pt x="67043" y="81280"/>
                  </a:lnTo>
                  <a:lnTo>
                    <a:pt x="67246" y="81280"/>
                  </a:lnTo>
                  <a:lnTo>
                    <a:pt x="60451" y="88900"/>
                  </a:lnTo>
                  <a:lnTo>
                    <a:pt x="60642" y="88900"/>
                  </a:lnTo>
                  <a:lnTo>
                    <a:pt x="54216" y="96519"/>
                  </a:lnTo>
                  <a:lnTo>
                    <a:pt x="54406" y="96519"/>
                  </a:lnTo>
                  <a:lnTo>
                    <a:pt x="48374" y="104139"/>
                  </a:lnTo>
                  <a:lnTo>
                    <a:pt x="48552" y="104139"/>
                  </a:lnTo>
                  <a:lnTo>
                    <a:pt x="42925" y="113030"/>
                  </a:lnTo>
                  <a:lnTo>
                    <a:pt x="43078" y="113030"/>
                  </a:lnTo>
                  <a:lnTo>
                    <a:pt x="37871" y="121919"/>
                  </a:lnTo>
                  <a:lnTo>
                    <a:pt x="38023" y="121919"/>
                  </a:lnTo>
                  <a:lnTo>
                    <a:pt x="33248" y="130810"/>
                  </a:lnTo>
                  <a:lnTo>
                    <a:pt x="29597" y="139700"/>
                  </a:lnTo>
                  <a:lnTo>
                    <a:pt x="29171" y="139700"/>
                  </a:lnTo>
                  <a:lnTo>
                    <a:pt x="25298" y="149860"/>
                  </a:lnTo>
                  <a:lnTo>
                    <a:pt x="22434" y="158750"/>
                  </a:lnTo>
                  <a:lnTo>
                    <a:pt x="22097" y="158750"/>
                  </a:lnTo>
                  <a:lnTo>
                    <a:pt x="19512" y="168910"/>
                  </a:lnTo>
                  <a:lnTo>
                    <a:pt x="19265" y="168910"/>
                  </a:lnTo>
                  <a:lnTo>
                    <a:pt x="17121" y="179069"/>
                  </a:lnTo>
                  <a:lnTo>
                    <a:pt x="16916" y="179069"/>
                  </a:lnTo>
                  <a:lnTo>
                    <a:pt x="15011" y="190500"/>
                  </a:lnTo>
                  <a:lnTo>
                    <a:pt x="14300" y="195580"/>
                  </a:lnTo>
                  <a:lnTo>
                    <a:pt x="13703" y="200660"/>
                  </a:lnTo>
                  <a:lnTo>
                    <a:pt x="13246" y="205739"/>
                  </a:lnTo>
                  <a:lnTo>
                    <a:pt x="12890" y="210819"/>
                  </a:lnTo>
                  <a:lnTo>
                    <a:pt x="12730" y="215900"/>
                  </a:lnTo>
                  <a:lnTo>
                    <a:pt x="12687" y="227330"/>
                  </a:lnTo>
                  <a:lnTo>
                    <a:pt x="12903" y="232410"/>
                  </a:lnTo>
                  <a:lnTo>
                    <a:pt x="13246" y="238760"/>
                  </a:lnTo>
                  <a:lnTo>
                    <a:pt x="13715" y="243839"/>
                  </a:lnTo>
                  <a:lnTo>
                    <a:pt x="14325" y="248919"/>
                  </a:lnTo>
                  <a:lnTo>
                    <a:pt x="15049" y="254000"/>
                  </a:lnTo>
                  <a:lnTo>
                    <a:pt x="16916" y="264160"/>
                  </a:lnTo>
                  <a:lnTo>
                    <a:pt x="19265" y="274319"/>
                  </a:lnTo>
                  <a:lnTo>
                    <a:pt x="22097" y="284480"/>
                  </a:lnTo>
                  <a:lnTo>
                    <a:pt x="25412" y="294639"/>
                  </a:lnTo>
                  <a:lnTo>
                    <a:pt x="25782" y="294639"/>
                  </a:lnTo>
                  <a:lnTo>
                    <a:pt x="29171" y="303530"/>
                  </a:lnTo>
                  <a:lnTo>
                    <a:pt x="33375" y="312419"/>
                  </a:lnTo>
                  <a:lnTo>
                    <a:pt x="38023" y="322580"/>
                  </a:lnTo>
                  <a:lnTo>
                    <a:pt x="38522" y="322580"/>
                  </a:lnTo>
                  <a:lnTo>
                    <a:pt x="43078" y="331469"/>
                  </a:lnTo>
                  <a:lnTo>
                    <a:pt x="43729" y="331469"/>
                  </a:lnTo>
                  <a:lnTo>
                    <a:pt x="48552" y="339089"/>
                  </a:lnTo>
                  <a:lnTo>
                    <a:pt x="48374" y="339089"/>
                  </a:lnTo>
                  <a:lnTo>
                    <a:pt x="54406" y="347980"/>
                  </a:lnTo>
                  <a:lnTo>
                    <a:pt x="54216" y="347980"/>
                  </a:lnTo>
                  <a:lnTo>
                    <a:pt x="60642" y="355600"/>
                  </a:lnTo>
                  <a:lnTo>
                    <a:pt x="60451" y="355600"/>
                  </a:lnTo>
                  <a:lnTo>
                    <a:pt x="67246" y="363219"/>
                  </a:lnTo>
                  <a:lnTo>
                    <a:pt x="67043" y="363219"/>
                  </a:lnTo>
                  <a:lnTo>
                    <a:pt x="74193" y="370839"/>
                  </a:lnTo>
                  <a:lnTo>
                    <a:pt x="73990" y="370839"/>
                  </a:lnTo>
                  <a:lnTo>
                    <a:pt x="81495" y="377189"/>
                  </a:lnTo>
                  <a:lnTo>
                    <a:pt x="81267" y="377189"/>
                  </a:lnTo>
                  <a:lnTo>
                    <a:pt x="89115" y="383539"/>
                  </a:lnTo>
                  <a:lnTo>
                    <a:pt x="88874" y="383539"/>
                  </a:lnTo>
                  <a:lnTo>
                    <a:pt x="97053" y="389889"/>
                  </a:lnTo>
                  <a:lnTo>
                    <a:pt x="96799" y="389889"/>
                  </a:lnTo>
                  <a:lnTo>
                    <a:pt x="105282" y="396239"/>
                  </a:lnTo>
                  <a:lnTo>
                    <a:pt x="105028" y="396239"/>
                  </a:lnTo>
                  <a:lnTo>
                    <a:pt x="113804" y="401319"/>
                  </a:lnTo>
                  <a:lnTo>
                    <a:pt x="113537" y="401319"/>
                  </a:lnTo>
                  <a:lnTo>
                    <a:pt x="122593" y="406400"/>
                  </a:lnTo>
                  <a:lnTo>
                    <a:pt x="122326" y="406400"/>
                  </a:lnTo>
                  <a:lnTo>
                    <a:pt x="131648" y="411480"/>
                  </a:lnTo>
                  <a:lnTo>
                    <a:pt x="131368" y="411480"/>
                  </a:lnTo>
                  <a:lnTo>
                    <a:pt x="140944" y="415289"/>
                  </a:lnTo>
                  <a:lnTo>
                    <a:pt x="140652" y="415289"/>
                  </a:lnTo>
                  <a:lnTo>
                    <a:pt x="150482" y="419100"/>
                  </a:lnTo>
                  <a:lnTo>
                    <a:pt x="150177" y="419100"/>
                  </a:lnTo>
                  <a:lnTo>
                    <a:pt x="160235" y="422910"/>
                  </a:lnTo>
                  <a:lnTo>
                    <a:pt x="159931" y="422910"/>
                  </a:lnTo>
                  <a:lnTo>
                    <a:pt x="170192" y="425450"/>
                  </a:lnTo>
                  <a:lnTo>
                    <a:pt x="169887" y="425450"/>
                  </a:lnTo>
                  <a:lnTo>
                    <a:pt x="180339" y="427989"/>
                  </a:lnTo>
                  <a:lnTo>
                    <a:pt x="180035" y="427989"/>
                  </a:lnTo>
                  <a:lnTo>
                    <a:pt x="190677" y="429260"/>
                  </a:lnTo>
                  <a:lnTo>
                    <a:pt x="190449" y="429260"/>
                  </a:lnTo>
                  <a:lnTo>
                    <a:pt x="195833" y="430530"/>
                  </a:lnTo>
                  <a:lnTo>
                    <a:pt x="200952" y="430530"/>
                  </a:lnTo>
                  <a:lnTo>
                    <a:pt x="206413" y="431800"/>
                  </a:lnTo>
                  <a:lnTo>
                    <a:pt x="295571" y="431800"/>
                  </a:lnTo>
                  <a:lnTo>
                    <a:pt x="288670" y="434339"/>
                  </a:lnTo>
                  <a:lnTo>
                    <a:pt x="250825" y="443230"/>
                  </a:lnTo>
                  <a:close/>
                </a:path>
                <a:path w="445135" h="444500">
                  <a:moveTo>
                    <a:pt x="294792" y="25400"/>
                  </a:moveTo>
                  <a:lnTo>
                    <a:pt x="284746" y="21589"/>
                  </a:lnTo>
                  <a:lnTo>
                    <a:pt x="285051" y="21589"/>
                  </a:lnTo>
                  <a:lnTo>
                    <a:pt x="274789" y="19050"/>
                  </a:lnTo>
                  <a:lnTo>
                    <a:pt x="275094" y="19050"/>
                  </a:lnTo>
                  <a:lnTo>
                    <a:pt x="264642" y="16510"/>
                  </a:lnTo>
                  <a:lnTo>
                    <a:pt x="264947" y="16510"/>
                  </a:lnTo>
                  <a:lnTo>
                    <a:pt x="254304" y="13969"/>
                  </a:lnTo>
                  <a:lnTo>
                    <a:pt x="249313" y="13969"/>
                  </a:lnTo>
                  <a:lnTo>
                    <a:pt x="243878" y="12700"/>
                  </a:lnTo>
                  <a:lnTo>
                    <a:pt x="299021" y="12700"/>
                  </a:lnTo>
                  <a:lnTo>
                    <a:pt x="309130" y="16510"/>
                  </a:lnTo>
                  <a:lnTo>
                    <a:pt x="318985" y="21589"/>
                  </a:lnTo>
                  <a:lnTo>
                    <a:pt x="323786" y="24130"/>
                  </a:lnTo>
                  <a:lnTo>
                    <a:pt x="294500" y="24130"/>
                  </a:lnTo>
                  <a:lnTo>
                    <a:pt x="294792" y="25400"/>
                  </a:lnTo>
                  <a:close/>
                </a:path>
                <a:path w="445135" h="444500">
                  <a:moveTo>
                    <a:pt x="150177" y="25400"/>
                  </a:moveTo>
                  <a:lnTo>
                    <a:pt x="150482" y="24130"/>
                  </a:lnTo>
                  <a:lnTo>
                    <a:pt x="153530" y="24130"/>
                  </a:lnTo>
                  <a:lnTo>
                    <a:pt x="150177" y="25400"/>
                  </a:lnTo>
                  <a:close/>
                </a:path>
                <a:path w="445135" h="444500">
                  <a:moveTo>
                    <a:pt x="304317" y="29210"/>
                  </a:moveTo>
                  <a:lnTo>
                    <a:pt x="294500" y="24130"/>
                  </a:lnTo>
                  <a:lnTo>
                    <a:pt x="323786" y="24130"/>
                  </a:lnTo>
                  <a:lnTo>
                    <a:pt x="328587" y="26669"/>
                  </a:lnTo>
                  <a:lnTo>
                    <a:pt x="330917" y="27939"/>
                  </a:lnTo>
                  <a:lnTo>
                    <a:pt x="304038" y="27939"/>
                  </a:lnTo>
                  <a:lnTo>
                    <a:pt x="304317" y="29210"/>
                  </a:lnTo>
                  <a:close/>
                </a:path>
                <a:path w="445135" h="444500">
                  <a:moveTo>
                    <a:pt x="140652" y="29210"/>
                  </a:moveTo>
                  <a:lnTo>
                    <a:pt x="140944" y="27939"/>
                  </a:lnTo>
                  <a:lnTo>
                    <a:pt x="143109" y="27939"/>
                  </a:lnTo>
                  <a:lnTo>
                    <a:pt x="140652" y="29210"/>
                  </a:lnTo>
                  <a:close/>
                </a:path>
                <a:path w="445135" h="444500">
                  <a:moveTo>
                    <a:pt x="322656" y="38100"/>
                  </a:moveTo>
                  <a:lnTo>
                    <a:pt x="313334" y="33019"/>
                  </a:lnTo>
                  <a:lnTo>
                    <a:pt x="313613" y="33019"/>
                  </a:lnTo>
                  <a:lnTo>
                    <a:pt x="304038" y="27939"/>
                  </a:lnTo>
                  <a:lnTo>
                    <a:pt x="330917" y="27939"/>
                  </a:lnTo>
                  <a:lnTo>
                    <a:pt x="337908" y="31750"/>
                  </a:lnTo>
                  <a:lnTo>
                    <a:pt x="346938" y="36830"/>
                  </a:lnTo>
                  <a:lnTo>
                    <a:pt x="322389" y="36830"/>
                  </a:lnTo>
                  <a:lnTo>
                    <a:pt x="322656" y="38100"/>
                  </a:lnTo>
                  <a:close/>
                </a:path>
                <a:path w="445135" h="444500">
                  <a:moveTo>
                    <a:pt x="122326" y="38100"/>
                  </a:moveTo>
                  <a:lnTo>
                    <a:pt x="122593" y="36830"/>
                  </a:lnTo>
                  <a:lnTo>
                    <a:pt x="124656" y="36830"/>
                  </a:lnTo>
                  <a:lnTo>
                    <a:pt x="122326" y="38100"/>
                  </a:lnTo>
                  <a:close/>
                </a:path>
                <a:path w="445135" h="444500">
                  <a:moveTo>
                    <a:pt x="363715" y="67310"/>
                  </a:moveTo>
                  <a:lnTo>
                    <a:pt x="355866" y="59689"/>
                  </a:lnTo>
                  <a:lnTo>
                    <a:pt x="356107" y="59689"/>
                  </a:lnTo>
                  <a:lnTo>
                    <a:pt x="347929" y="53339"/>
                  </a:lnTo>
                  <a:lnTo>
                    <a:pt x="348183" y="53339"/>
                  </a:lnTo>
                  <a:lnTo>
                    <a:pt x="339699" y="48260"/>
                  </a:lnTo>
                  <a:lnTo>
                    <a:pt x="339953" y="48260"/>
                  </a:lnTo>
                  <a:lnTo>
                    <a:pt x="331177" y="41910"/>
                  </a:lnTo>
                  <a:lnTo>
                    <a:pt x="331444" y="41910"/>
                  </a:lnTo>
                  <a:lnTo>
                    <a:pt x="322389" y="36830"/>
                  </a:lnTo>
                  <a:lnTo>
                    <a:pt x="346938" y="36830"/>
                  </a:lnTo>
                  <a:lnTo>
                    <a:pt x="355663" y="43180"/>
                  </a:lnTo>
                  <a:lnTo>
                    <a:pt x="364070" y="50800"/>
                  </a:lnTo>
                  <a:lnTo>
                    <a:pt x="372148" y="57150"/>
                  </a:lnTo>
                  <a:lnTo>
                    <a:pt x="379869" y="64769"/>
                  </a:lnTo>
                  <a:lnTo>
                    <a:pt x="381097" y="66039"/>
                  </a:lnTo>
                  <a:lnTo>
                    <a:pt x="363486" y="66039"/>
                  </a:lnTo>
                  <a:lnTo>
                    <a:pt x="363715" y="67310"/>
                  </a:lnTo>
                  <a:close/>
                </a:path>
                <a:path w="445135" h="444500">
                  <a:moveTo>
                    <a:pt x="81267" y="67310"/>
                  </a:moveTo>
                  <a:lnTo>
                    <a:pt x="81495" y="66039"/>
                  </a:lnTo>
                  <a:lnTo>
                    <a:pt x="82575" y="66039"/>
                  </a:lnTo>
                  <a:lnTo>
                    <a:pt x="81267" y="67310"/>
                  </a:lnTo>
                  <a:close/>
                </a:path>
                <a:path w="445135" h="444500">
                  <a:moveTo>
                    <a:pt x="415925" y="140969"/>
                  </a:moveTo>
                  <a:lnTo>
                    <a:pt x="411606" y="130810"/>
                  </a:lnTo>
                  <a:lnTo>
                    <a:pt x="406958" y="121919"/>
                  </a:lnTo>
                  <a:lnTo>
                    <a:pt x="407111" y="121919"/>
                  </a:lnTo>
                  <a:lnTo>
                    <a:pt x="401904" y="113030"/>
                  </a:lnTo>
                  <a:lnTo>
                    <a:pt x="402056" y="113030"/>
                  </a:lnTo>
                  <a:lnTo>
                    <a:pt x="396430" y="104139"/>
                  </a:lnTo>
                  <a:lnTo>
                    <a:pt x="396608" y="104139"/>
                  </a:lnTo>
                  <a:lnTo>
                    <a:pt x="390575" y="96519"/>
                  </a:lnTo>
                  <a:lnTo>
                    <a:pt x="390766" y="96519"/>
                  </a:lnTo>
                  <a:lnTo>
                    <a:pt x="384340" y="88900"/>
                  </a:lnTo>
                  <a:lnTo>
                    <a:pt x="384530" y="88900"/>
                  </a:lnTo>
                  <a:lnTo>
                    <a:pt x="377736" y="81280"/>
                  </a:lnTo>
                  <a:lnTo>
                    <a:pt x="377939" y="81280"/>
                  </a:lnTo>
                  <a:lnTo>
                    <a:pt x="370789" y="73660"/>
                  </a:lnTo>
                  <a:lnTo>
                    <a:pt x="370992" y="73660"/>
                  </a:lnTo>
                  <a:lnTo>
                    <a:pt x="363486" y="66039"/>
                  </a:lnTo>
                  <a:lnTo>
                    <a:pt x="381097" y="66039"/>
                  </a:lnTo>
                  <a:lnTo>
                    <a:pt x="407047" y="97789"/>
                  </a:lnTo>
                  <a:lnTo>
                    <a:pt x="427570" y="135889"/>
                  </a:lnTo>
                  <a:lnTo>
                    <a:pt x="429279" y="139700"/>
                  </a:lnTo>
                  <a:lnTo>
                    <a:pt x="415810" y="139700"/>
                  </a:lnTo>
                  <a:lnTo>
                    <a:pt x="415925" y="140969"/>
                  </a:lnTo>
                  <a:close/>
                </a:path>
                <a:path w="445135" h="444500">
                  <a:moveTo>
                    <a:pt x="29057" y="140969"/>
                  </a:moveTo>
                  <a:lnTo>
                    <a:pt x="29171" y="139700"/>
                  </a:lnTo>
                  <a:lnTo>
                    <a:pt x="29597" y="139700"/>
                  </a:lnTo>
                  <a:lnTo>
                    <a:pt x="29057" y="140969"/>
                  </a:lnTo>
                  <a:close/>
                </a:path>
                <a:path w="445135" h="444500">
                  <a:moveTo>
                    <a:pt x="422973" y="160019"/>
                  </a:moveTo>
                  <a:lnTo>
                    <a:pt x="419569" y="149860"/>
                  </a:lnTo>
                  <a:lnTo>
                    <a:pt x="415810" y="139700"/>
                  </a:lnTo>
                  <a:lnTo>
                    <a:pt x="429279" y="139700"/>
                  </a:lnTo>
                  <a:lnTo>
                    <a:pt x="431558" y="144780"/>
                  </a:lnTo>
                  <a:lnTo>
                    <a:pt x="435051" y="156210"/>
                  </a:lnTo>
                  <a:lnTo>
                    <a:pt x="435800" y="158750"/>
                  </a:lnTo>
                  <a:lnTo>
                    <a:pt x="422884" y="158750"/>
                  </a:lnTo>
                  <a:lnTo>
                    <a:pt x="422973" y="160019"/>
                  </a:lnTo>
                  <a:close/>
                </a:path>
                <a:path w="445135" h="444500">
                  <a:moveTo>
                    <a:pt x="22009" y="160019"/>
                  </a:moveTo>
                  <a:lnTo>
                    <a:pt x="22097" y="158750"/>
                  </a:lnTo>
                  <a:lnTo>
                    <a:pt x="22434" y="158750"/>
                  </a:lnTo>
                  <a:lnTo>
                    <a:pt x="22009" y="160019"/>
                  </a:lnTo>
                  <a:close/>
                </a:path>
                <a:path w="445135" h="444500">
                  <a:moveTo>
                    <a:pt x="425792" y="170180"/>
                  </a:moveTo>
                  <a:lnTo>
                    <a:pt x="422884" y="158750"/>
                  </a:lnTo>
                  <a:lnTo>
                    <a:pt x="435800" y="158750"/>
                  </a:lnTo>
                  <a:lnTo>
                    <a:pt x="438048" y="166369"/>
                  </a:lnTo>
                  <a:lnTo>
                    <a:pt x="438670" y="168910"/>
                  </a:lnTo>
                  <a:lnTo>
                    <a:pt x="425716" y="168910"/>
                  </a:lnTo>
                  <a:lnTo>
                    <a:pt x="425792" y="170180"/>
                  </a:lnTo>
                  <a:close/>
                </a:path>
                <a:path w="445135" h="444500">
                  <a:moveTo>
                    <a:pt x="19189" y="170180"/>
                  </a:moveTo>
                  <a:lnTo>
                    <a:pt x="19265" y="168910"/>
                  </a:lnTo>
                  <a:lnTo>
                    <a:pt x="19512" y="168910"/>
                  </a:lnTo>
                  <a:lnTo>
                    <a:pt x="19189" y="170180"/>
                  </a:lnTo>
                  <a:close/>
                </a:path>
                <a:path w="445135" h="444500">
                  <a:moveTo>
                    <a:pt x="428129" y="180339"/>
                  </a:moveTo>
                  <a:lnTo>
                    <a:pt x="425716" y="168910"/>
                  </a:lnTo>
                  <a:lnTo>
                    <a:pt x="438670" y="168910"/>
                  </a:lnTo>
                  <a:lnTo>
                    <a:pt x="440537" y="176530"/>
                  </a:lnTo>
                  <a:lnTo>
                    <a:pt x="440972" y="179069"/>
                  </a:lnTo>
                  <a:lnTo>
                    <a:pt x="428066" y="179069"/>
                  </a:lnTo>
                  <a:lnTo>
                    <a:pt x="428129" y="180339"/>
                  </a:lnTo>
                  <a:close/>
                </a:path>
                <a:path w="445135" h="444500">
                  <a:moveTo>
                    <a:pt x="16852" y="180339"/>
                  </a:moveTo>
                  <a:lnTo>
                    <a:pt x="16916" y="179069"/>
                  </a:lnTo>
                  <a:lnTo>
                    <a:pt x="17121" y="179069"/>
                  </a:lnTo>
                  <a:lnTo>
                    <a:pt x="16852" y="180339"/>
                  </a:lnTo>
                  <a:close/>
                </a:path>
                <a:path w="445135" h="444500">
                  <a:moveTo>
                    <a:pt x="444411" y="238760"/>
                  </a:moveTo>
                  <a:lnTo>
                    <a:pt x="431736" y="238760"/>
                  </a:lnTo>
                  <a:lnTo>
                    <a:pt x="432092" y="232410"/>
                  </a:lnTo>
                  <a:lnTo>
                    <a:pt x="432295" y="227330"/>
                  </a:lnTo>
                  <a:lnTo>
                    <a:pt x="432282" y="215900"/>
                  </a:lnTo>
                  <a:lnTo>
                    <a:pt x="432079" y="210819"/>
                  </a:lnTo>
                  <a:lnTo>
                    <a:pt x="431736" y="205739"/>
                  </a:lnTo>
                  <a:lnTo>
                    <a:pt x="431266" y="200660"/>
                  </a:lnTo>
                  <a:lnTo>
                    <a:pt x="430656" y="195580"/>
                  </a:lnTo>
                  <a:lnTo>
                    <a:pt x="429933" y="190500"/>
                  </a:lnTo>
                  <a:lnTo>
                    <a:pt x="428066" y="179069"/>
                  </a:lnTo>
                  <a:lnTo>
                    <a:pt x="440972" y="179069"/>
                  </a:lnTo>
                  <a:lnTo>
                    <a:pt x="444982" y="215900"/>
                  </a:lnTo>
                  <a:lnTo>
                    <a:pt x="444982" y="227330"/>
                  </a:lnTo>
                  <a:lnTo>
                    <a:pt x="444766" y="233680"/>
                  </a:lnTo>
                  <a:lnTo>
                    <a:pt x="444411" y="238760"/>
                  </a:lnTo>
                  <a:close/>
                </a:path>
                <a:path w="445135" h="444500">
                  <a:moveTo>
                    <a:pt x="12687" y="217169"/>
                  </a:moveTo>
                  <a:lnTo>
                    <a:pt x="12700" y="215900"/>
                  </a:lnTo>
                  <a:lnTo>
                    <a:pt x="12687" y="217169"/>
                  </a:lnTo>
                  <a:close/>
                </a:path>
                <a:path w="445135" h="444500">
                  <a:moveTo>
                    <a:pt x="432295" y="217169"/>
                  </a:moveTo>
                  <a:lnTo>
                    <a:pt x="432252" y="215900"/>
                  </a:lnTo>
                  <a:lnTo>
                    <a:pt x="432295" y="217169"/>
                  </a:lnTo>
                  <a:close/>
                </a:path>
                <a:path w="445135" h="444500">
                  <a:moveTo>
                    <a:pt x="13329" y="238760"/>
                  </a:moveTo>
                  <a:lnTo>
                    <a:pt x="13233" y="237489"/>
                  </a:lnTo>
                  <a:lnTo>
                    <a:pt x="13329" y="238760"/>
                  </a:lnTo>
                  <a:close/>
                </a:path>
                <a:path w="445135" h="444500">
                  <a:moveTo>
                    <a:pt x="432868" y="294639"/>
                  </a:moveTo>
                  <a:lnTo>
                    <a:pt x="419569" y="294639"/>
                  </a:lnTo>
                  <a:lnTo>
                    <a:pt x="422973" y="284480"/>
                  </a:lnTo>
                  <a:lnTo>
                    <a:pt x="425792" y="274319"/>
                  </a:lnTo>
                  <a:lnTo>
                    <a:pt x="428129" y="264160"/>
                  </a:lnTo>
                  <a:lnTo>
                    <a:pt x="429971" y="254000"/>
                  </a:lnTo>
                  <a:lnTo>
                    <a:pt x="430682" y="248919"/>
                  </a:lnTo>
                  <a:lnTo>
                    <a:pt x="431279" y="243839"/>
                  </a:lnTo>
                  <a:lnTo>
                    <a:pt x="431749" y="237489"/>
                  </a:lnTo>
                  <a:lnTo>
                    <a:pt x="431736" y="238760"/>
                  </a:lnTo>
                  <a:lnTo>
                    <a:pt x="444411" y="238760"/>
                  </a:lnTo>
                  <a:lnTo>
                    <a:pt x="438048" y="278130"/>
                  </a:lnTo>
                  <a:lnTo>
                    <a:pt x="435051" y="288289"/>
                  </a:lnTo>
                  <a:lnTo>
                    <a:pt x="432868" y="294639"/>
                  </a:lnTo>
                  <a:close/>
                </a:path>
                <a:path w="445135" h="444500">
                  <a:moveTo>
                    <a:pt x="25782" y="294639"/>
                  </a:moveTo>
                  <a:lnTo>
                    <a:pt x="25412" y="294639"/>
                  </a:lnTo>
                  <a:lnTo>
                    <a:pt x="25298" y="293369"/>
                  </a:lnTo>
                  <a:lnTo>
                    <a:pt x="25782" y="294639"/>
                  </a:lnTo>
                  <a:close/>
                </a:path>
                <a:path w="445135" h="444500">
                  <a:moveTo>
                    <a:pt x="421006" y="322580"/>
                  </a:moveTo>
                  <a:lnTo>
                    <a:pt x="406958" y="322580"/>
                  </a:lnTo>
                  <a:lnTo>
                    <a:pt x="411733" y="312419"/>
                  </a:lnTo>
                  <a:lnTo>
                    <a:pt x="415925" y="303530"/>
                  </a:lnTo>
                  <a:lnTo>
                    <a:pt x="419684" y="293369"/>
                  </a:lnTo>
                  <a:lnTo>
                    <a:pt x="419569" y="294639"/>
                  </a:lnTo>
                  <a:lnTo>
                    <a:pt x="432868" y="294639"/>
                  </a:lnTo>
                  <a:lnTo>
                    <a:pt x="431558" y="298450"/>
                  </a:lnTo>
                  <a:lnTo>
                    <a:pt x="427570" y="308610"/>
                  </a:lnTo>
                  <a:lnTo>
                    <a:pt x="423113" y="318769"/>
                  </a:lnTo>
                  <a:lnTo>
                    <a:pt x="421006" y="322580"/>
                  </a:lnTo>
                  <a:close/>
                </a:path>
                <a:path w="445135" h="444500">
                  <a:moveTo>
                    <a:pt x="38522" y="322580"/>
                  </a:moveTo>
                  <a:lnTo>
                    <a:pt x="38023" y="322580"/>
                  </a:lnTo>
                  <a:lnTo>
                    <a:pt x="37871" y="321310"/>
                  </a:lnTo>
                  <a:lnTo>
                    <a:pt x="38522" y="322580"/>
                  </a:lnTo>
                  <a:close/>
                </a:path>
                <a:path w="445135" h="444500">
                  <a:moveTo>
                    <a:pt x="416188" y="331469"/>
                  </a:moveTo>
                  <a:lnTo>
                    <a:pt x="401904" y="331469"/>
                  </a:lnTo>
                  <a:lnTo>
                    <a:pt x="407111" y="321310"/>
                  </a:lnTo>
                  <a:lnTo>
                    <a:pt x="406958" y="322580"/>
                  </a:lnTo>
                  <a:lnTo>
                    <a:pt x="421006" y="322580"/>
                  </a:lnTo>
                  <a:lnTo>
                    <a:pt x="418198" y="327660"/>
                  </a:lnTo>
                  <a:lnTo>
                    <a:pt x="416188" y="331469"/>
                  </a:lnTo>
                  <a:close/>
                </a:path>
                <a:path w="445135" h="444500">
                  <a:moveTo>
                    <a:pt x="43729" y="331469"/>
                  </a:moveTo>
                  <a:lnTo>
                    <a:pt x="43078" y="331469"/>
                  </a:lnTo>
                  <a:lnTo>
                    <a:pt x="42925" y="330200"/>
                  </a:lnTo>
                  <a:lnTo>
                    <a:pt x="43729" y="331469"/>
                  </a:lnTo>
                  <a:close/>
                </a:path>
                <a:path w="445135" h="444500">
                  <a:moveTo>
                    <a:pt x="295571" y="431800"/>
                  </a:moveTo>
                  <a:lnTo>
                    <a:pt x="238569" y="431800"/>
                  </a:lnTo>
                  <a:lnTo>
                    <a:pt x="244030" y="430530"/>
                  </a:lnTo>
                  <a:lnTo>
                    <a:pt x="249148" y="430530"/>
                  </a:lnTo>
                  <a:lnTo>
                    <a:pt x="254533" y="429260"/>
                  </a:lnTo>
                  <a:lnTo>
                    <a:pt x="254304" y="429260"/>
                  </a:lnTo>
                  <a:lnTo>
                    <a:pt x="264947" y="427989"/>
                  </a:lnTo>
                  <a:lnTo>
                    <a:pt x="264642" y="427989"/>
                  </a:lnTo>
                  <a:lnTo>
                    <a:pt x="275094" y="425450"/>
                  </a:lnTo>
                  <a:lnTo>
                    <a:pt x="274789" y="425450"/>
                  </a:lnTo>
                  <a:lnTo>
                    <a:pt x="285051" y="422910"/>
                  </a:lnTo>
                  <a:lnTo>
                    <a:pt x="284746" y="422910"/>
                  </a:lnTo>
                  <a:lnTo>
                    <a:pt x="294792" y="419100"/>
                  </a:lnTo>
                  <a:lnTo>
                    <a:pt x="294500" y="419100"/>
                  </a:lnTo>
                  <a:lnTo>
                    <a:pt x="304317" y="415289"/>
                  </a:lnTo>
                  <a:lnTo>
                    <a:pt x="304038" y="415289"/>
                  </a:lnTo>
                  <a:lnTo>
                    <a:pt x="313613" y="411480"/>
                  </a:lnTo>
                  <a:lnTo>
                    <a:pt x="313334" y="411480"/>
                  </a:lnTo>
                  <a:lnTo>
                    <a:pt x="322656" y="406400"/>
                  </a:lnTo>
                  <a:lnTo>
                    <a:pt x="322389" y="406400"/>
                  </a:lnTo>
                  <a:lnTo>
                    <a:pt x="331444" y="401319"/>
                  </a:lnTo>
                  <a:lnTo>
                    <a:pt x="331177" y="401319"/>
                  </a:lnTo>
                  <a:lnTo>
                    <a:pt x="339953" y="396239"/>
                  </a:lnTo>
                  <a:lnTo>
                    <a:pt x="339699" y="396239"/>
                  </a:lnTo>
                  <a:lnTo>
                    <a:pt x="348183" y="389889"/>
                  </a:lnTo>
                  <a:lnTo>
                    <a:pt x="347929" y="389889"/>
                  </a:lnTo>
                  <a:lnTo>
                    <a:pt x="356107" y="383539"/>
                  </a:lnTo>
                  <a:lnTo>
                    <a:pt x="355866" y="383539"/>
                  </a:lnTo>
                  <a:lnTo>
                    <a:pt x="363715" y="377189"/>
                  </a:lnTo>
                  <a:lnTo>
                    <a:pt x="363486" y="377189"/>
                  </a:lnTo>
                  <a:lnTo>
                    <a:pt x="370992" y="370839"/>
                  </a:lnTo>
                  <a:lnTo>
                    <a:pt x="370789" y="370839"/>
                  </a:lnTo>
                  <a:lnTo>
                    <a:pt x="377939" y="363219"/>
                  </a:lnTo>
                  <a:lnTo>
                    <a:pt x="377736" y="363219"/>
                  </a:lnTo>
                  <a:lnTo>
                    <a:pt x="384530" y="355600"/>
                  </a:lnTo>
                  <a:lnTo>
                    <a:pt x="384340" y="355600"/>
                  </a:lnTo>
                  <a:lnTo>
                    <a:pt x="390766" y="347980"/>
                  </a:lnTo>
                  <a:lnTo>
                    <a:pt x="390575" y="347980"/>
                  </a:lnTo>
                  <a:lnTo>
                    <a:pt x="396608" y="339089"/>
                  </a:lnTo>
                  <a:lnTo>
                    <a:pt x="396430" y="339089"/>
                  </a:lnTo>
                  <a:lnTo>
                    <a:pt x="402056" y="330200"/>
                  </a:lnTo>
                  <a:lnTo>
                    <a:pt x="401904" y="331469"/>
                  </a:lnTo>
                  <a:lnTo>
                    <a:pt x="416188" y="331469"/>
                  </a:lnTo>
                  <a:lnTo>
                    <a:pt x="412838" y="337819"/>
                  </a:lnTo>
                  <a:lnTo>
                    <a:pt x="407047" y="346710"/>
                  </a:lnTo>
                  <a:lnTo>
                    <a:pt x="400837" y="355600"/>
                  </a:lnTo>
                  <a:lnTo>
                    <a:pt x="394233" y="363219"/>
                  </a:lnTo>
                  <a:lnTo>
                    <a:pt x="387235" y="372110"/>
                  </a:lnTo>
                  <a:lnTo>
                    <a:pt x="379869" y="379730"/>
                  </a:lnTo>
                  <a:lnTo>
                    <a:pt x="372148" y="386080"/>
                  </a:lnTo>
                  <a:lnTo>
                    <a:pt x="364070" y="393700"/>
                  </a:lnTo>
                  <a:lnTo>
                    <a:pt x="328587" y="417830"/>
                  </a:lnTo>
                  <a:lnTo>
                    <a:pt x="299021" y="430530"/>
                  </a:lnTo>
                  <a:lnTo>
                    <a:pt x="295571" y="431800"/>
                  </a:lnTo>
                  <a:close/>
                </a:path>
                <a:path w="445135" h="444500">
                  <a:moveTo>
                    <a:pt x="233933" y="444500"/>
                  </a:moveTo>
                  <a:lnTo>
                    <a:pt x="211048" y="444500"/>
                  </a:lnTo>
                  <a:lnTo>
                    <a:pt x="205371" y="443230"/>
                  </a:lnTo>
                  <a:lnTo>
                    <a:pt x="239610" y="443230"/>
                  </a:lnTo>
                  <a:lnTo>
                    <a:pt x="233933" y="444500"/>
                  </a:lnTo>
                  <a:close/>
                </a:path>
              </a:pathLst>
            </a:custGeom>
            <a:solidFill>
              <a:srgbClr val="00508B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3561156" y="2168525"/>
            <a:ext cx="445134" cy="444500"/>
            <a:chOff x="3561156" y="2168525"/>
            <a:chExt cx="445134" cy="444500"/>
          </a:xfrm>
        </p:grpSpPr>
        <p:sp>
          <p:nvSpPr>
            <p:cNvPr id="47" name="object 47"/>
            <p:cNvSpPr/>
            <p:nvPr/>
          </p:nvSpPr>
          <p:spPr>
            <a:xfrm>
              <a:off x="3567684" y="2174875"/>
              <a:ext cx="432434" cy="432434"/>
            </a:xfrm>
            <a:custGeom>
              <a:avLst/>
              <a:gdLst/>
              <a:ahLst/>
              <a:cxnLst/>
              <a:rect l="l" t="t" r="r" b="b"/>
              <a:pathLst>
                <a:path w="432435" h="432435">
                  <a:moveTo>
                    <a:pt x="215963" y="432435"/>
                  </a:moveTo>
                  <a:lnTo>
                    <a:pt x="166386" y="426724"/>
                  </a:lnTo>
                  <a:lnTo>
                    <a:pt x="120880" y="410460"/>
                  </a:lnTo>
                  <a:lnTo>
                    <a:pt x="80748" y="384940"/>
                  </a:lnTo>
                  <a:lnTo>
                    <a:pt x="47292" y="351464"/>
                  </a:lnTo>
                  <a:lnTo>
                    <a:pt x="21814" y="311329"/>
                  </a:lnTo>
                  <a:lnTo>
                    <a:pt x="5616" y="265835"/>
                  </a:lnTo>
                  <a:lnTo>
                    <a:pt x="0" y="216281"/>
                  </a:lnTo>
                  <a:lnTo>
                    <a:pt x="5616" y="166679"/>
                  </a:lnTo>
                  <a:lnTo>
                    <a:pt x="21814" y="121151"/>
                  </a:lnTo>
                  <a:lnTo>
                    <a:pt x="47292" y="80994"/>
                  </a:lnTo>
                  <a:lnTo>
                    <a:pt x="80748" y="47504"/>
                  </a:lnTo>
                  <a:lnTo>
                    <a:pt x="120880" y="21977"/>
                  </a:lnTo>
                  <a:lnTo>
                    <a:pt x="166386" y="5710"/>
                  </a:lnTo>
                  <a:lnTo>
                    <a:pt x="215963" y="0"/>
                  </a:lnTo>
                  <a:lnTo>
                    <a:pt x="265541" y="5710"/>
                  </a:lnTo>
                  <a:lnTo>
                    <a:pt x="311052" y="21975"/>
                  </a:lnTo>
                  <a:lnTo>
                    <a:pt x="351198" y="47499"/>
                  </a:lnTo>
                  <a:lnTo>
                    <a:pt x="384681" y="80982"/>
                  </a:lnTo>
                  <a:lnTo>
                    <a:pt x="410205" y="121128"/>
                  </a:lnTo>
                  <a:lnTo>
                    <a:pt x="426470" y="166639"/>
                  </a:lnTo>
                  <a:lnTo>
                    <a:pt x="432180" y="216217"/>
                  </a:lnTo>
                  <a:lnTo>
                    <a:pt x="426470" y="265795"/>
                  </a:lnTo>
                  <a:lnTo>
                    <a:pt x="410205" y="311306"/>
                  </a:lnTo>
                  <a:lnTo>
                    <a:pt x="384681" y="351452"/>
                  </a:lnTo>
                  <a:lnTo>
                    <a:pt x="351198" y="384935"/>
                  </a:lnTo>
                  <a:lnTo>
                    <a:pt x="311052" y="410459"/>
                  </a:lnTo>
                  <a:lnTo>
                    <a:pt x="265541" y="426724"/>
                  </a:lnTo>
                  <a:lnTo>
                    <a:pt x="215963" y="432435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3561156" y="2168525"/>
              <a:ext cx="445134" cy="444500"/>
            </a:xfrm>
            <a:custGeom>
              <a:avLst/>
              <a:gdLst/>
              <a:ahLst/>
              <a:cxnLst/>
              <a:rect l="l" t="t" r="r" b="b"/>
              <a:pathLst>
                <a:path w="445135" h="444500">
                  <a:moveTo>
                    <a:pt x="250825" y="443230"/>
                  </a:moveTo>
                  <a:lnTo>
                    <a:pt x="194157" y="443230"/>
                  </a:lnTo>
                  <a:lnTo>
                    <a:pt x="156311" y="434339"/>
                  </a:lnTo>
                  <a:lnTo>
                    <a:pt x="116395" y="417830"/>
                  </a:lnTo>
                  <a:lnTo>
                    <a:pt x="80911" y="393700"/>
                  </a:lnTo>
                  <a:lnTo>
                    <a:pt x="72834" y="386080"/>
                  </a:lnTo>
                  <a:lnTo>
                    <a:pt x="65112" y="379730"/>
                  </a:lnTo>
                  <a:lnTo>
                    <a:pt x="57746" y="372110"/>
                  </a:lnTo>
                  <a:lnTo>
                    <a:pt x="50749" y="363219"/>
                  </a:lnTo>
                  <a:lnTo>
                    <a:pt x="44145" y="355600"/>
                  </a:lnTo>
                  <a:lnTo>
                    <a:pt x="37934" y="346710"/>
                  </a:lnTo>
                  <a:lnTo>
                    <a:pt x="32143" y="337819"/>
                  </a:lnTo>
                  <a:lnTo>
                    <a:pt x="26784" y="327660"/>
                  </a:lnTo>
                  <a:lnTo>
                    <a:pt x="21869" y="318769"/>
                  </a:lnTo>
                  <a:lnTo>
                    <a:pt x="6934" y="278130"/>
                  </a:lnTo>
                  <a:lnTo>
                    <a:pt x="482" y="237489"/>
                  </a:lnTo>
                  <a:lnTo>
                    <a:pt x="0" y="227330"/>
                  </a:lnTo>
                  <a:lnTo>
                    <a:pt x="0" y="215900"/>
                  </a:lnTo>
                  <a:lnTo>
                    <a:pt x="4444" y="176530"/>
                  </a:lnTo>
                  <a:lnTo>
                    <a:pt x="17411" y="135889"/>
                  </a:lnTo>
                  <a:lnTo>
                    <a:pt x="21869" y="125730"/>
                  </a:lnTo>
                  <a:lnTo>
                    <a:pt x="44145" y="88900"/>
                  </a:lnTo>
                  <a:lnTo>
                    <a:pt x="72834" y="57150"/>
                  </a:lnTo>
                  <a:lnTo>
                    <a:pt x="80911" y="50800"/>
                  </a:lnTo>
                  <a:lnTo>
                    <a:pt x="89319" y="43180"/>
                  </a:lnTo>
                  <a:lnTo>
                    <a:pt x="125996" y="21589"/>
                  </a:lnTo>
                  <a:lnTo>
                    <a:pt x="177647" y="3810"/>
                  </a:lnTo>
                  <a:lnTo>
                    <a:pt x="188569" y="2539"/>
                  </a:lnTo>
                  <a:lnTo>
                    <a:pt x="199745" y="0"/>
                  </a:lnTo>
                  <a:lnTo>
                    <a:pt x="245237" y="0"/>
                  </a:lnTo>
                  <a:lnTo>
                    <a:pt x="256412" y="2539"/>
                  </a:lnTo>
                  <a:lnTo>
                    <a:pt x="267335" y="3810"/>
                  </a:lnTo>
                  <a:lnTo>
                    <a:pt x="288671" y="8889"/>
                  </a:lnTo>
                  <a:lnTo>
                    <a:pt x="299021" y="12700"/>
                  </a:lnTo>
                  <a:lnTo>
                    <a:pt x="201104" y="12700"/>
                  </a:lnTo>
                  <a:lnTo>
                    <a:pt x="195668" y="13969"/>
                  </a:lnTo>
                  <a:lnTo>
                    <a:pt x="190677" y="13969"/>
                  </a:lnTo>
                  <a:lnTo>
                    <a:pt x="180035" y="16510"/>
                  </a:lnTo>
                  <a:lnTo>
                    <a:pt x="180339" y="16510"/>
                  </a:lnTo>
                  <a:lnTo>
                    <a:pt x="169887" y="19050"/>
                  </a:lnTo>
                  <a:lnTo>
                    <a:pt x="170192" y="19050"/>
                  </a:lnTo>
                  <a:lnTo>
                    <a:pt x="159931" y="21589"/>
                  </a:lnTo>
                  <a:lnTo>
                    <a:pt x="160235" y="21589"/>
                  </a:lnTo>
                  <a:lnTo>
                    <a:pt x="153530" y="24130"/>
                  </a:lnTo>
                  <a:lnTo>
                    <a:pt x="150482" y="24130"/>
                  </a:lnTo>
                  <a:lnTo>
                    <a:pt x="143119" y="27939"/>
                  </a:lnTo>
                  <a:lnTo>
                    <a:pt x="140944" y="27939"/>
                  </a:lnTo>
                  <a:lnTo>
                    <a:pt x="131368" y="33019"/>
                  </a:lnTo>
                  <a:lnTo>
                    <a:pt x="131648" y="33019"/>
                  </a:lnTo>
                  <a:lnTo>
                    <a:pt x="124656" y="36830"/>
                  </a:lnTo>
                  <a:lnTo>
                    <a:pt x="122593" y="36830"/>
                  </a:lnTo>
                  <a:lnTo>
                    <a:pt x="113537" y="41910"/>
                  </a:lnTo>
                  <a:lnTo>
                    <a:pt x="113804" y="41910"/>
                  </a:lnTo>
                  <a:lnTo>
                    <a:pt x="105028" y="48260"/>
                  </a:lnTo>
                  <a:lnTo>
                    <a:pt x="105283" y="48260"/>
                  </a:lnTo>
                  <a:lnTo>
                    <a:pt x="96799" y="53339"/>
                  </a:lnTo>
                  <a:lnTo>
                    <a:pt x="97053" y="53339"/>
                  </a:lnTo>
                  <a:lnTo>
                    <a:pt x="88874" y="59689"/>
                  </a:lnTo>
                  <a:lnTo>
                    <a:pt x="89115" y="59689"/>
                  </a:lnTo>
                  <a:lnTo>
                    <a:pt x="82575" y="66039"/>
                  </a:lnTo>
                  <a:lnTo>
                    <a:pt x="81495" y="66039"/>
                  </a:lnTo>
                  <a:lnTo>
                    <a:pt x="73990" y="73660"/>
                  </a:lnTo>
                  <a:lnTo>
                    <a:pt x="74193" y="73660"/>
                  </a:lnTo>
                  <a:lnTo>
                    <a:pt x="67043" y="81280"/>
                  </a:lnTo>
                  <a:lnTo>
                    <a:pt x="67246" y="81280"/>
                  </a:lnTo>
                  <a:lnTo>
                    <a:pt x="60451" y="88900"/>
                  </a:lnTo>
                  <a:lnTo>
                    <a:pt x="60642" y="88900"/>
                  </a:lnTo>
                  <a:lnTo>
                    <a:pt x="54216" y="96519"/>
                  </a:lnTo>
                  <a:lnTo>
                    <a:pt x="54406" y="96519"/>
                  </a:lnTo>
                  <a:lnTo>
                    <a:pt x="48374" y="104139"/>
                  </a:lnTo>
                  <a:lnTo>
                    <a:pt x="48552" y="104139"/>
                  </a:lnTo>
                  <a:lnTo>
                    <a:pt x="42925" y="113030"/>
                  </a:lnTo>
                  <a:lnTo>
                    <a:pt x="43078" y="113030"/>
                  </a:lnTo>
                  <a:lnTo>
                    <a:pt x="37871" y="121919"/>
                  </a:lnTo>
                  <a:lnTo>
                    <a:pt x="38023" y="121919"/>
                  </a:lnTo>
                  <a:lnTo>
                    <a:pt x="33248" y="130810"/>
                  </a:lnTo>
                  <a:lnTo>
                    <a:pt x="29597" y="139700"/>
                  </a:lnTo>
                  <a:lnTo>
                    <a:pt x="29171" y="139700"/>
                  </a:lnTo>
                  <a:lnTo>
                    <a:pt x="25298" y="149860"/>
                  </a:lnTo>
                  <a:lnTo>
                    <a:pt x="22434" y="158750"/>
                  </a:lnTo>
                  <a:lnTo>
                    <a:pt x="22098" y="158750"/>
                  </a:lnTo>
                  <a:lnTo>
                    <a:pt x="19512" y="168910"/>
                  </a:lnTo>
                  <a:lnTo>
                    <a:pt x="19265" y="168910"/>
                  </a:lnTo>
                  <a:lnTo>
                    <a:pt x="17121" y="179069"/>
                  </a:lnTo>
                  <a:lnTo>
                    <a:pt x="16916" y="179069"/>
                  </a:lnTo>
                  <a:lnTo>
                    <a:pt x="15011" y="190500"/>
                  </a:lnTo>
                  <a:lnTo>
                    <a:pt x="14300" y="195580"/>
                  </a:lnTo>
                  <a:lnTo>
                    <a:pt x="13703" y="200660"/>
                  </a:lnTo>
                  <a:lnTo>
                    <a:pt x="13246" y="205739"/>
                  </a:lnTo>
                  <a:lnTo>
                    <a:pt x="12890" y="210819"/>
                  </a:lnTo>
                  <a:lnTo>
                    <a:pt x="12730" y="215900"/>
                  </a:lnTo>
                  <a:lnTo>
                    <a:pt x="12687" y="227330"/>
                  </a:lnTo>
                  <a:lnTo>
                    <a:pt x="12903" y="232410"/>
                  </a:lnTo>
                  <a:lnTo>
                    <a:pt x="13246" y="238760"/>
                  </a:lnTo>
                  <a:lnTo>
                    <a:pt x="13715" y="243839"/>
                  </a:lnTo>
                  <a:lnTo>
                    <a:pt x="14325" y="248919"/>
                  </a:lnTo>
                  <a:lnTo>
                    <a:pt x="15049" y="254000"/>
                  </a:lnTo>
                  <a:lnTo>
                    <a:pt x="16916" y="264160"/>
                  </a:lnTo>
                  <a:lnTo>
                    <a:pt x="19265" y="274319"/>
                  </a:lnTo>
                  <a:lnTo>
                    <a:pt x="22098" y="284480"/>
                  </a:lnTo>
                  <a:lnTo>
                    <a:pt x="25412" y="294639"/>
                  </a:lnTo>
                  <a:lnTo>
                    <a:pt x="25782" y="294639"/>
                  </a:lnTo>
                  <a:lnTo>
                    <a:pt x="29171" y="303530"/>
                  </a:lnTo>
                  <a:lnTo>
                    <a:pt x="33375" y="312419"/>
                  </a:lnTo>
                  <a:lnTo>
                    <a:pt x="38023" y="322580"/>
                  </a:lnTo>
                  <a:lnTo>
                    <a:pt x="38522" y="322580"/>
                  </a:lnTo>
                  <a:lnTo>
                    <a:pt x="43078" y="331469"/>
                  </a:lnTo>
                  <a:lnTo>
                    <a:pt x="43729" y="331469"/>
                  </a:lnTo>
                  <a:lnTo>
                    <a:pt x="48552" y="339089"/>
                  </a:lnTo>
                  <a:lnTo>
                    <a:pt x="48374" y="339089"/>
                  </a:lnTo>
                  <a:lnTo>
                    <a:pt x="54406" y="347980"/>
                  </a:lnTo>
                  <a:lnTo>
                    <a:pt x="54216" y="347980"/>
                  </a:lnTo>
                  <a:lnTo>
                    <a:pt x="60642" y="355600"/>
                  </a:lnTo>
                  <a:lnTo>
                    <a:pt x="60451" y="355600"/>
                  </a:lnTo>
                  <a:lnTo>
                    <a:pt x="67246" y="363219"/>
                  </a:lnTo>
                  <a:lnTo>
                    <a:pt x="67043" y="363219"/>
                  </a:lnTo>
                  <a:lnTo>
                    <a:pt x="74193" y="370839"/>
                  </a:lnTo>
                  <a:lnTo>
                    <a:pt x="73990" y="370839"/>
                  </a:lnTo>
                  <a:lnTo>
                    <a:pt x="81495" y="377189"/>
                  </a:lnTo>
                  <a:lnTo>
                    <a:pt x="81267" y="377189"/>
                  </a:lnTo>
                  <a:lnTo>
                    <a:pt x="89115" y="383539"/>
                  </a:lnTo>
                  <a:lnTo>
                    <a:pt x="88874" y="383539"/>
                  </a:lnTo>
                  <a:lnTo>
                    <a:pt x="97053" y="389889"/>
                  </a:lnTo>
                  <a:lnTo>
                    <a:pt x="96799" y="389889"/>
                  </a:lnTo>
                  <a:lnTo>
                    <a:pt x="105283" y="396239"/>
                  </a:lnTo>
                  <a:lnTo>
                    <a:pt x="105028" y="396239"/>
                  </a:lnTo>
                  <a:lnTo>
                    <a:pt x="113804" y="401319"/>
                  </a:lnTo>
                  <a:lnTo>
                    <a:pt x="113537" y="401319"/>
                  </a:lnTo>
                  <a:lnTo>
                    <a:pt x="122593" y="406400"/>
                  </a:lnTo>
                  <a:lnTo>
                    <a:pt x="122326" y="406400"/>
                  </a:lnTo>
                  <a:lnTo>
                    <a:pt x="131648" y="411480"/>
                  </a:lnTo>
                  <a:lnTo>
                    <a:pt x="131368" y="411480"/>
                  </a:lnTo>
                  <a:lnTo>
                    <a:pt x="140944" y="415289"/>
                  </a:lnTo>
                  <a:lnTo>
                    <a:pt x="140665" y="415289"/>
                  </a:lnTo>
                  <a:lnTo>
                    <a:pt x="150482" y="419100"/>
                  </a:lnTo>
                  <a:lnTo>
                    <a:pt x="150177" y="419100"/>
                  </a:lnTo>
                  <a:lnTo>
                    <a:pt x="160235" y="422910"/>
                  </a:lnTo>
                  <a:lnTo>
                    <a:pt x="159931" y="422910"/>
                  </a:lnTo>
                  <a:lnTo>
                    <a:pt x="170192" y="425450"/>
                  </a:lnTo>
                  <a:lnTo>
                    <a:pt x="169887" y="425450"/>
                  </a:lnTo>
                  <a:lnTo>
                    <a:pt x="180339" y="427989"/>
                  </a:lnTo>
                  <a:lnTo>
                    <a:pt x="180035" y="427989"/>
                  </a:lnTo>
                  <a:lnTo>
                    <a:pt x="190677" y="429260"/>
                  </a:lnTo>
                  <a:lnTo>
                    <a:pt x="190449" y="429260"/>
                  </a:lnTo>
                  <a:lnTo>
                    <a:pt x="195834" y="430530"/>
                  </a:lnTo>
                  <a:lnTo>
                    <a:pt x="200952" y="430530"/>
                  </a:lnTo>
                  <a:lnTo>
                    <a:pt x="206413" y="431800"/>
                  </a:lnTo>
                  <a:lnTo>
                    <a:pt x="295571" y="431800"/>
                  </a:lnTo>
                  <a:lnTo>
                    <a:pt x="288671" y="434339"/>
                  </a:lnTo>
                  <a:lnTo>
                    <a:pt x="250825" y="443230"/>
                  </a:lnTo>
                  <a:close/>
                </a:path>
                <a:path w="445135" h="444500">
                  <a:moveTo>
                    <a:pt x="294792" y="25400"/>
                  </a:moveTo>
                  <a:lnTo>
                    <a:pt x="284746" y="21589"/>
                  </a:lnTo>
                  <a:lnTo>
                    <a:pt x="285051" y="21589"/>
                  </a:lnTo>
                  <a:lnTo>
                    <a:pt x="274789" y="19050"/>
                  </a:lnTo>
                  <a:lnTo>
                    <a:pt x="275094" y="19050"/>
                  </a:lnTo>
                  <a:lnTo>
                    <a:pt x="264642" y="16510"/>
                  </a:lnTo>
                  <a:lnTo>
                    <a:pt x="264947" y="16510"/>
                  </a:lnTo>
                  <a:lnTo>
                    <a:pt x="254304" y="13969"/>
                  </a:lnTo>
                  <a:lnTo>
                    <a:pt x="249313" y="13969"/>
                  </a:lnTo>
                  <a:lnTo>
                    <a:pt x="243878" y="12700"/>
                  </a:lnTo>
                  <a:lnTo>
                    <a:pt x="299021" y="12700"/>
                  </a:lnTo>
                  <a:lnTo>
                    <a:pt x="309130" y="16510"/>
                  </a:lnTo>
                  <a:lnTo>
                    <a:pt x="318985" y="21589"/>
                  </a:lnTo>
                  <a:lnTo>
                    <a:pt x="323786" y="24130"/>
                  </a:lnTo>
                  <a:lnTo>
                    <a:pt x="294500" y="24130"/>
                  </a:lnTo>
                  <a:lnTo>
                    <a:pt x="294792" y="25400"/>
                  </a:lnTo>
                  <a:close/>
                </a:path>
                <a:path w="445135" h="444500">
                  <a:moveTo>
                    <a:pt x="150177" y="25400"/>
                  </a:moveTo>
                  <a:lnTo>
                    <a:pt x="150482" y="24130"/>
                  </a:lnTo>
                  <a:lnTo>
                    <a:pt x="153530" y="24130"/>
                  </a:lnTo>
                  <a:lnTo>
                    <a:pt x="150177" y="25400"/>
                  </a:lnTo>
                  <a:close/>
                </a:path>
                <a:path w="445135" h="444500">
                  <a:moveTo>
                    <a:pt x="304317" y="29210"/>
                  </a:moveTo>
                  <a:lnTo>
                    <a:pt x="294500" y="24130"/>
                  </a:lnTo>
                  <a:lnTo>
                    <a:pt x="323786" y="24130"/>
                  </a:lnTo>
                  <a:lnTo>
                    <a:pt x="328587" y="26669"/>
                  </a:lnTo>
                  <a:lnTo>
                    <a:pt x="330917" y="27939"/>
                  </a:lnTo>
                  <a:lnTo>
                    <a:pt x="304038" y="27939"/>
                  </a:lnTo>
                  <a:lnTo>
                    <a:pt x="304317" y="29210"/>
                  </a:lnTo>
                  <a:close/>
                </a:path>
                <a:path w="445135" h="444500">
                  <a:moveTo>
                    <a:pt x="140665" y="29210"/>
                  </a:moveTo>
                  <a:lnTo>
                    <a:pt x="140944" y="27939"/>
                  </a:lnTo>
                  <a:lnTo>
                    <a:pt x="143119" y="27939"/>
                  </a:lnTo>
                  <a:lnTo>
                    <a:pt x="140665" y="29210"/>
                  </a:lnTo>
                  <a:close/>
                </a:path>
                <a:path w="445135" h="444500">
                  <a:moveTo>
                    <a:pt x="322656" y="38100"/>
                  </a:moveTo>
                  <a:lnTo>
                    <a:pt x="313334" y="33019"/>
                  </a:lnTo>
                  <a:lnTo>
                    <a:pt x="313613" y="33019"/>
                  </a:lnTo>
                  <a:lnTo>
                    <a:pt x="304038" y="27939"/>
                  </a:lnTo>
                  <a:lnTo>
                    <a:pt x="330917" y="27939"/>
                  </a:lnTo>
                  <a:lnTo>
                    <a:pt x="337908" y="31750"/>
                  </a:lnTo>
                  <a:lnTo>
                    <a:pt x="346938" y="36830"/>
                  </a:lnTo>
                  <a:lnTo>
                    <a:pt x="322389" y="36830"/>
                  </a:lnTo>
                  <a:lnTo>
                    <a:pt x="322656" y="38100"/>
                  </a:lnTo>
                  <a:close/>
                </a:path>
                <a:path w="445135" h="444500">
                  <a:moveTo>
                    <a:pt x="122326" y="38100"/>
                  </a:moveTo>
                  <a:lnTo>
                    <a:pt x="122593" y="36830"/>
                  </a:lnTo>
                  <a:lnTo>
                    <a:pt x="124656" y="36830"/>
                  </a:lnTo>
                  <a:lnTo>
                    <a:pt x="122326" y="38100"/>
                  </a:lnTo>
                  <a:close/>
                </a:path>
                <a:path w="445135" h="444500">
                  <a:moveTo>
                    <a:pt x="363715" y="67310"/>
                  </a:moveTo>
                  <a:lnTo>
                    <a:pt x="355866" y="59689"/>
                  </a:lnTo>
                  <a:lnTo>
                    <a:pt x="356108" y="59689"/>
                  </a:lnTo>
                  <a:lnTo>
                    <a:pt x="347929" y="53339"/>
                  </a:lnTo>
                  <a:lnTo>
                    <a:pt x="348183" y="53339"/>
                  </a:lnTo>
                  <a:lnTo>
                    <a:pt x="339699" y="48260"/>
                  </a:lnTo>
                  <a:lnTo>
                    <a:pt x="339953" y="48260"/>
                  </a:lnTo>
                  <a:lnTo>
                    <a:pt x="331177" y="41910"/>
                  </a:lnTo>
                  <a:lnTo>
                    <a:pt x="331444" y="41910"/>
                  </a:lnTo>
                  <a:lnTo>
                    <a:pt x="322389" y="36830"/>
                  </a:lnTo>
                  <a:lnTo>
                    <a:pt x="346938" y="36830"/>
                  </a:lnTo>
                  <a:lnTo>
                    <a:pt x="355663" y="43180"/>
                  </a:lnTo>
                  <a:lnTo>
                    <a:pt x="364070" y="50800"/>
                  </a:lnTo>
                  <a:lnTo>
                    <a:pt x="372148" y="57150"/>
                  </a:lnTo>
                  <a:lnTo>
                    <a:pt x="379869" y="64769"/>
                  </a:lnTo>
                  <a:lnTo>
                    <a:pt x="381097" y="66039"/>
                  </a:lnTo>
                  <a:lnTo>
                    <a:pt x="363486" y="66039"/>
                  </a:lnTo>
                  <a:lnTo>
                    <a:pt x="363715" y="67310"/>
                  </a:lnTo>
                  <a:close/>
                </a:path>
                <a:path w="445135" h="444500">
                  <a:moveTo>
                    <a:pt x="81267" y="67310"/>
                  </a:moveTo>
                  <a:lnTo>
                    <a:pt x="81495" y="66039"/>
                  </a:lnTo>
                  <a:lnTo>
                    <a:pt x="82575" y="66039"/>
                  </a:lnTo>
                  <a:lnTo>
                    <a:pt x="81267" y="67310"/>
                  </a:lnTo>
                  <a:close/>
                </a:path>
                <a:path w="445135" h="444500">
                  <a:moveTo>
                    <a:pt x="415925" y="140969"/>
                  </a:moveTo>
                  <a:lnTo>
                    <a:pt x="411606" y="130810"/>
                  </a:lnTo>
                  <a:lnTo>
                    <a:pt x="411734" y="130810"/>
                  </a:lnTo>
                  <a:lnTo>
                    <a:pt x="406958" y="121919"/>
                  </a:lnTo>
                  <a:lnTo>
                    <a:pt x="407111" y="121919"/>
                  </a:lnTo>
                  <a:lnTo>
                    <a:pt x="401904" y="113030"/>
                  </a:lnTo>
                  <a:lnTo>
                    <a:pt x="402056" y="113030"/>
                  </a:lnTo>
                  <a:lnTo>
                    <a:pt x="396430" y="104139"/>
                  </a:lnTo>
                  <a:lnTo>
                    <a:pt x="396608" y="104139"/>
                  </a:lnTo>
                  <a:lnTo>
                    <a:pt x="390575" y="96519"/>
                  </a:lnTo>
                  <a:lnTo>
                    <a:pt x="390766" y="96519"/>
                  </a:lnTo>
                  <a:lnTo>
                    <a:pt x="384340" y="88900"/>
                  </a:lnTo>
                  <a:lnTo>
                    <a:pt x="384530" y="88900"/>
                  </a:lnTo>
                  <a:lnTo>
                    <a:pt x="377736" y="81280"/>
                  </a:lnTo>
                  <a:lnTo>
                    <a:pt x="377939" y="81280"/>
                  </a:lnTo>
                  <a:lnTo>
                    <a:pt x="370789" y="73660"/>
                  </a:lnTo>
                  <a:lnTo>
                    <a:pt x="370992" y="73660"/>
                  </a:lnTo>
                  <a:lnTo>
                    <a:pt x="363486" y="66039"/>
                  </a:lnTo>
                  <a:lnTo>
                    <a:pt x="381097" y="66039"/>
                  </a:lnTo>
                  <a:lnTo>
                    <a:pt x="407047" y="97789"/>
                  </a:lnTo>
                  <a:lnTo>
                    <a:pt x="427570" y="135889"/>
                  </a:lnTo>
                  <a:lnTo>
                    <a:pt x="429279" y="139700"/>
                  </a:lnTo>
                  <a:lnTo>
                    <a:pt x="415810" y="139700"/>
                  </a:lnTo>
                  <a:lnTo>
                    <a:pt x="415925" y="140969"/>
                  </a:lnTo>
                  <a:close/>
                </a:path>
                <a:path w="445135" h="444500">
                  <a:moveTo>
                    <a:pt x="29057" y="140969"/>
                  </a:moveTo>
                  <a:lnTo>
                    <a:pt x="29171" y="139700"/>
                  </a:lnTo>
                  <a:lnTo>
                    <a:pt x="29597" y="139700"/>
                  </a:lnTo>
                  <a:lnTo>
                    <a:pt x="29057" y="140969"/>
                  </a:lnTo>
                  <a:close/>
                </a:path>
                <a:path w="445135" h="444500">
                  <a:moveTo>
                    <a:pt x="422973" y="160019"/>
                  </a:moveTo>
                  <a:lnTo>
                    <a:pt x="419569" y="149860"/>
                  </a:lnTo>
                  <a:lnTo>
                    <a:pt x="415810" y="139700"/>
                  </a:lnTo>
                  <a:lnTo>
                    <a:pt x="429279" y="139700"/>
                  </a:lnTo>
                  <a:lnTo>
                    <a:pt x="431558" y="144780"/>
                  </a:lnTo>
                  <a:lnTo>
                    <a:pt x="435051" y="156210"/>
                  </a:lnTo>
                  <a:lnTo>
                    <a:pt x="435800" y="158750"/>
                  </a:lnTo>
                  <a:lnTo>
                    <a:pt x="422884" y="158750"/>
                  </a:lnTo>
                  <a:lnTo>
                    <a:pt x="422973" y="160019"/>
                  </a:lnTo>
                  <a:close/>
                </a:path>
                <a:path w="445135" h="444500">
                  <a:moveTo>
                    <a:pt x="22009" y="160019"/>
                  </a:moveTo>
                  <a:lnTo>
                    <a:pt x="22098" y="158750"/>
                  </a:lnTo>
                  <a:lnTo>
                    <a:pt x="22434" y="158750"/>
                  </a:lnTo>
                  <a:lnTo>
                    <a:pt x="22009" y="160019"/>
                  </a:lnTo>
                  <a:close/>
                </a:path>
                <a:path w="445135" h="444500">
                  <a:moveTo>
                    <a:pt x="425792" y="170180"/>
                  </a:moveTo>
                  <a:lnTo>
                    <a:pt x="422884" y="158750"/>
                  </a:lnTo>
                  <a:lnTo>
                    <a:pt x="435800" y="158750"/>
                  </a:lnTo>
                  <a:lnTo>
                    <a:pt x="438048" y="166369"/>
                  </a:lnTo>
                  <a:lnTo>
                    <a:pt x="438670" y="168910"/>
                  </a:lnTo>
                  <a:lnTo>
                    <a:pt x="425716" y="168910"/>
                  </a:lnTo>
                  <a:lnTo>
                    <a:pt x="425792" y="170180"/>
                  </a:lnTo>
                  <a:close/>
                </a:path>
                <a:path w="445135" h="444500">
                  <a:moveTo>
                    <a:pt x="19189" y="170180"/>
                  </a:moveTo>
                  <a:lnTo>
                    <a:pt x="19265" y="168910"/>
                  </a:lnTo>
                  <a:lnTo>
                    <a:pt x="19512" y="168910"/>
                  </a:lnTo>
                  <a:lnTo>
                    <a:pt x="19189" y="170180"/>
                  </a:lnTo>
                  <a:close/>
                </a:path>
                <a:path w="445135" h="444500">
                  <a:moveTo>
                    <a:pt x="428129" y="180339"/>
                  </a:moveTo>
                  <a:lnTo>
                    <a:pt x="425716" y="168910"/>
                  </a:lnTo>
                  <a:lnTo>
                    <a:pt x="438670" y="168910"/>
                  </a:lnTo>
                  <a:lnTo>
                    <a:pt x="440537" y="176530"/>
                  </a:lnTo>
                  <a:lnTo>
                    <a:pt x="440972" y="179069"/>
                  </a:lnTo>
                  <a:lnTo>
                    <a:pt x="428066" y="179069"/>
                  </a:lnTo>
                  <a:lnTo>
                    <a:pt x="428129" y="180339"/>
                  </a:lnTo>
                  <a:close/>
                </a:path>
                <a:path w="445135" h="444500">
                  <a:moveTo>
                    <a:pt x="16852" y="180339"/>
                  </a:moveTo>
                  <a:lnTo>
                    <a:pt x="16916" y="179069"/>
                  </a:lnTo>
                  <a:lnTo>
                    <a:pt x="17121" y="179069"/>
                  </a:lnTo>
                  <a:lnTo>
                    <a:pt x="16852" y="180339"/>
                  </a:lnTo>
                  <a:close/>
                </a:path>
                <a:path w="445135" h="444500">
                  <a:moveTo>
                    <a:pt x="444411" y="238760"/>
                  </a:moveTo>
                  <a:lnTo>
                    <a:pt x="431736" y="238760"/>
                  </a:lnTo>
                  <a:lnTo>
                    <a:pt x="432092" y="232410"/>
                  </a:lnTo>
                  <a:lnTo>
                    <a:pt x="432295" y="227330"/>
                  </a:lnTo>
                  <a:lnTo>
                    <a:pt x="432282" y="215900"/>
                  </a:lnTo>
                  <a:lnTo>
                    <a:pt x="432079" y="210819"/>
                  </a:lnTo>
                  <a:lnTo>
                    <a:pt x="431736" y="205739"/>
                  </a:lnTo>
                  <a:lnTo>
                    <a:pt x="431266" y="200660"/>
                  </a:lnTo>
                  <a:lnTo>
                    <a:pt x="430656" y="195580"/>
                  </a:lnTo>
                  <a:lnTo>
                    <a:pt x="429933" y="190500"/>
                  </a:lnTo>
                  <a:lnTo>
                    <a:pt x="428066" y="179069"/>
                  </a:lnTo>
                  <a:lnTo>
                    <a:pt x="440972" y="179069"/>
                  </a:lnTo>
                  <a:lnTo>
                    <a:pt x="444982" y="215900"/>
                  </a:lnTo>
                  <a:lnTo>
                    <a:pt x="444982" y="227330"/>
                  </a:lnTo>
                  <a:lnTo>
                    <a:pt x="444766" y="233680"/>
                  </a:lnTo>
                  <a:lnTo>
                    <a:pt x="444411" y="238760"/>
                  </a:lnTo>
                  <a:close/>
                </a:path>
                <a:path w="445135" h="444500">
                  <a:moveTo>
                    <a:pt x="12687" y="217169"/>
                  </a:moveTo>
                  <a:lnTo>
                    <a:pt x="12700" y="215900"/>
                  </a:lnTo>
                  <a:lnTo>
                    <a:pt x="12687" y="217169"/>
                  </a:lnTo>
                  <a:close/>
                </a:path>
                <a:path w="445135" h="444500">
                  <a:moveTo>
                    <a:pt x="432295" y="217169"/>
                  </a:moveTo>
                  <a:lnTo>
                    <a:pt x="432252" y="215900"/>
                  </a:lnTo>
                  <a:lnTo>
                    <a:pt x="432295" y="217169"/>
                  </a:lnTo>
                  <a:close/>
                </a:path>
                <a:path w="445135" h="444500">
                  <a:moveTo>
                    <a:pt x="13329" y="238760"/>
                  </a:moveTo>
                  <a:lnTo>
                    <a:pt x="13233" y="237489"/>
                  </a:lnTo>
                  <a:lnTo>
                    <a:pt x="13329" y="238760"/>
                  </a:lnTo>
                  <a:close/>
                </a:path>
                <a:path w="445135" h="444500">
                  <a:moveTo>
                    <a:pt x="432868" y="294639"/>
                  </a:moveTo>
                  <a:lnTo>
                    <a:pt x="419569" y="294639"/>
                  </a:lnTo>
                  <a:lnTo>
                    <a:pt x="422973" y="284480"/>
                  </a:lnTo>
                  <a:lnTo>
                    <a:pt x="425792" y="274319"/>
                  </a:lnTo>
                  <a:lnTo>
                    <a:pt x="428129" y="264160"/>
                  </a:lnTo>
                  <a:lnTo>
                    <a:pt x="429971" y="254000"/>
                  </a:lnTo>
                  <a:lnTo>
                    <a:pt x="430682" y="248919"/>
                  </a:lnTo>
                  <a:lnTo>
                    <a:pt x="431279" y="243839"/>
                  </a:lnTo>
                  <a:lnTo>
                    <a:pt x="431749" y="237489"/>
                  </a:lnTo>
                  <a:lnTo>
                    <a:pt x="431736" y="238760"/>
                  </a:lnTo>
                  <a:lnTo>
                    <a:pt x="444411" y="238760"/>
                  </a:lnTo>
                  <a:lnTo>
                    <a:pt x="438048" y="278130"/>
                  </a:lnTo>
                  <a:lnTo>
                    <a:pt x="435051" y="288289"/>
                  </a:lnTo>
                  <a:lnTo>
                    <a:pt x="432868" y="294639"/>
                  </a:lnTo>
                  <a:close/>
                </a:path>
                <a:path w="445135" h="444500">
                  <a:moveTo>
                    <a:pt x="25782" y="294639"/>
                  </a:moveTo>
                  <a:lnTo>
                    <a:pt x="25412" y="294639"/>
                  </a:lnTo>
                  <a:lnTo>
                    <a:pt x="25298" y="293369"/>
                  </a:lnTo>
                  <a:lnTo>
                    <a:pt x="25782" y="294639"/>
                  </a:lnTo>
                  <a:close/>
                </a:path>
                <a:path w="445135" h="444500">
                  <a:moveTo>
                    <a:pt x="421006" y="322580"/>
                  </a:moveTo>
                  <a:lnTo>
                    <a:pt x="406958" y="322580"/>
                  </a:lnTo>
                  <a:lnTo>
                    <a:pt x="411734" y="312419"/>
                  </a:lnTo>
                  <a:lnTo>
                    <a:pt x="411606" y="312419"/>
                  </a:lnTo>
                  <a:lnTo>
                    <a:pt x="415925" y="303530"/>
                  </a:lnTo>
                  <a:lnTo>
                    <a:pt x="419684" y="293369"/>
                  </a:lnTo>
                  <a:lnTo>
                    <a:pt x="419569" y="294639"/>
                  </a:lnTo>
                  <a:lnTo>
                    <a:pt x="432868" y="294639"/>
                  </a:lnTo>
                  <a:lnTo>
                    <a:pt x="431558" y="298450"/>
                  </a:lnTo>
                  <a:lnTo>
                    <a:pt x="427570" y="308610"/>
                  </a:lnTo>
                  <a:lnTo>
                    <a:pt x="423113" y="318769"/>
                  </a:lnTo>
                  <a:lnTo>
                    <a:pt x="421006" y="322580"/>
                  </a:lnTo>
                  <a:close/>
                </a:path>
                <a:path w="445135" h="444500">
                  <a:moveTo>
                    <a:pt x="38522" y="322580"/>
                  </a:moveTo>
                  <a:lnTo>
                    <a:pt x="38023" y="322580"/>
                  </a:lnTo>
                  <a:lnTo>
                    <a:pt x="37871" y="321310"/>
                  </a:lnTo>
                  <a:lnTo>
                    <a:pt x="38522" y="322580"/>
                  </a:lnTo>
                  <a:close/>
                </a:path>
                <a:path w="445135" h="444500">
                  <a:moveTo>
                    <a:pt x="416188" y="331469"/>
                  </a:moveTo>
                  <a:lnTo>
                    <a:pt x="401904" y="331469"/>
                  </a:lnTo>
                  <a:lnTo>
                    <a:pt x="407111" y="321310"/>
                  </a:lnTo>
                  <a:lnTo>
                    <a:pt x="406958" y="322580"/>
                  </a:lnTo>
                  <a:lnTo>
                    <a:pt x="421006" y="322580"/>
                  </a:lnTo>
                  <a:lnTo>
                    <a:pt x="418198" y="327660"/>
                  </a:lnTo>
                  <a:lnTo>
                    <a:pt x="416188" y="331469"/>
                  </a:lnTo>
                  <a:close/>
                </a:path>
                <a:path w="445135" h="444500">
                  <a:moveTo>
                    <a:pt x="43729" y="331469"/>
                  </a:moveTo>
                  <a:lnTo>
                    <a:pt x="43078" y="331469"/>
                  </a:lnTo>
                  <a:lnTo>
                    <a:pt x="42925" y="330200"/>
                  </a:lnTo>
                  <a:lnTo>
                    <a:pt x="43729" y="331469"/>
                  </a:lnTo>
                  <a:close/>
                </a:path>
                <a:path w="445135" h="444500">
                  <a:moveTo>
                    <a:pt x="295571" y="431800"/>
                  </a:moveTo>
                  <a:lnTo>
                    <a:pt x="238569" y="431800"/>
                  </a:lnTo>
                  <a:lnTo>
                    <a:pt x="244030" y="430530"/>
                  </a:lnTo>
                  <a:lnTo>
                    <a:pt x="249148" y="430530"/>
                  </a:lnTo>
                  <a:lnTo>
                    <a:pt x="254533" y="429260"/>
                  </a:lnTo>
                  <a:lnTo>
                    <a:pt x="254304" y="429260"/>
                  </a:lnTo>
                  <a:lnTo>
                    <a:pt x="264947" y="427989"/>
                  </a:lnTo>
                  <a:lnTo>
                    <a:pt x="264642" y="427989"/>
                  </a:lnTo>
                  <a:lnTo>
                    <a:pt x="275094" y="425450"/>
                  </a:lnTo>
                  <a:lnTo>
                    <a:pt x="274789" y="425450"/>
                  </a:lnTo>
                  <a:lnTo>
                    <a:pt x="285051" y="422910"/>
                  </a:lnTo>
                  <a:lnTo>
                    <a:pt x="284746" y="422910"/>
                  </a:lnTo>
                  <a:lnTo>
                    <a:pt x="294792" y="419100"/>
                  </a:lnTo>
                  <a:lnTo>
                    <a:pt x="294500" y="419100"/>
                  </a:lnTo>
                  <a:lnTo>
                    <a:pt x="304317" y="415289"/>
                  </a:lnTo>
                  <a:lnTo>
                    <a:pt x="304038" y="415289"/>
                  </a:lnTo>
                  <a:lnTo>
                    <a:pt x="313613" y="411480"/>
                  </a:lnTo>
                  <a:lnTo>
                    <a:pt x="313334" y="411480"/>
                  </a:lnTo>
                  <a:lnTo>
                    <a:pt x="322656" y="406400"/>
                  </a:lnTo>
                  <a:lnTo>
                    <a:pt x="322389" y="406400"/>
                  </a:lnTo>
                  <a:lnTo>
                    <a:pt x="331444" y="401319"/>
                  </a:lnTo>
                  <a:lnTo>
                    <a:pt x="331177" y="401319"/>
                  </a:lnTo>
                  <a:lnTo>
                    <a:pt x="339953" y="396239"/>
                  </a:lnTo>
                  <a:lnTo>
                    <a:pt x="339699" y="396239"/>
                  </a:lnTo>
                  <a:lnTo>
                    <a:pt x="348183" y="389889"/>
                  </a:lnTo>
                  <a:lnTo>
                    <a:pt x="347929" y="389889"/>
                  </a:lnTo>
                  <a:lnTo>
                    <a:pt x="356108" y="383539"/>
                  </a:lnTo>
                  <a:lnTo>
                    <a:pt x="355866" y="383539"/>
                  </a:lnTo>
                  <a:lnTo>
                    <a:pt x="363715" y="377189"/>
                  </a:lnTo>
                  <a:lnTo>
                    <a:pt x="363486" y="377189"/>
                  </a:lnTo>
                  <a:lnTo>
                    <a:pt x="370992" y="370839"/>
                  </a:lnTo>
                  <a:lnTo>
                    <a:pt x="370789" y="370839"/>
                  </a:lnTo>
                  <a:lnTo>
                    <a:pt x="377939" y="363219"/>
                  </a:lnTo>
                  <a:lnTo>
                    <a:pt x="377736" y="363219"/>
                  </a:lnTo>
                  <a:lnTo>
                    <a:pt x="384530" y="355600"/>
                  </a:lnTo>
                  <a:lnTo>
                    <a:pt x="384340" y="355600"/>
                  </a:lnTo>
                  <a:lnTo>
                    <a:pt x="390766" y="347980"/>
                  </a:lnTo>
                  <a:lnTo>
                    <a:pt x="390575" y="347980"/>
                  </a:lnTo>
                  <a:lnTo>
                    <a:pt x="396608" y="339089"/>
                  </a:lnTo>
                  <a:lnTo>
                    <a:pt x="396430" y="339089"/>
                  </a:lnTo>
                  <a:lnTo>
                    <a:pt x="402056" y="330200"/>
                  </a:lnTo>
                  <a:lnTo>
                    <a:pt x="401904" y="331469"/>
                  </a:lnTo>
                  <a:lnTo>
                    <a:pt x="416188" y="331469"/>
                  </a:lnTo>
                  <a:lnTo>
                    <a:pt x="412838" y="337819"/>
                  </a:lnTo>
                  <a:lnTo>
                    <a:pt x="407047" y="346710"/>
                  </a:lnTo>
                  <a:lnTo>
                    <a:pt x="400837" y="355600"/>
                  </a:lnTo>
                  <a:lnTo>
                    <a:pt x="394233" y="363219"/>
                  </a:lnTo>
                  <a:lnTo>
                    <a:pt x="387235" y="372110"/>
                  </a:lnTo>
                  <a:lnTo>
                    <a:pt x="379869" y="379730"/>
                  </a:lnTo>
                  <a:lnTo>
                    <a:pt x="372148" y="386080"/>
                  </a:lnTo>
                  <a:lnTo>
                    <a:pt x="364070" y="393700"/>
                  </a:lnTo>
                  <a:lnTo>
                    <a:pt x="328587" y="417830"/>
                  </a:lnTo>
                  <a:lnTo>
                    <a:pt x="299021" y="430530"/>
                  </a:lnTo>
                  <a:lnTo>
                    <a:pt x="295571" y="431800"/>
                  </a:lnTo>
                  <a:close/>
                </a:path>
                <a:path w="445135" h="444500">
                  <a:moveTo>
                    <a:pt x="233934" y="444500"/>
                  </a:moveTo>
                  <a:lnTo>
                    <a:pt x="211048" y="444500"/>
                  </a:lnTo>
                  <a:lnTo>
                    <a:pt x="205371" y="443230"/>
                  </a:lnTo>
                  <a:lnTo>
                    <a:pt x="239610" y="443230"/>
                  </a:lnTo>
                  <a:lnTo>
                    <a:pt x="233934" y="444500"/>
                  </a:lnTo>
                  <a:close/>
                </a:path>
              </a:pathLst>
            </a:custGeom>
            <a:solidFill>
              <a:srgbClr val="00508B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9" name="object 49"/>
          <p:cNvSpPr/>
          <p:nvPr/>
        </p:nvSpPr>
        <p:spPr>
          <a:xfrm>
            <a:off x="1970532" y="2174875"/>
            <a:ext cx="432434" cy="432434"/>
          </a:xfrm>
          <a:custGeom>
            <a:avLst/>
            <a:gdLst/>
            <a:ahLst/>
            <a:cxnLst/>
            <a:rect l="l" t="t" r="r" b="b"/>
            <a:pathLst>
              <a:path w="432435" h="432435">
                <a:moveTo>
                  <a:pt x="216090" y="432435"/>
                </a:moveTo>
                <a:lnTo>
                  <a:pt x="166512" y="426724"/>
                </a:lnTo>
                <a:lnTo>
                  <a:pt x="121004" y="410460"/>
                </a:lnTo>
                <a:lnTo>
                  <a:pt x="80865" y="384940"/>
                </a:lnTo>
                <a:lnTo>
                  <a:pt x="47395" y="351464"/>
                </a:lnTo>
                <a:lnTo>
                  <a:pt x="21895" y="311329"/>
                </a:lnTo>
                <a:lnTo>
                  <a:pt x="5663" y="265835"/>
                </a:lnTo>
                <a:lnTo>
                  <a:pt x="0" y="216281"/>
                </a:lnTo>
                <a:lnTo>
                  <a:pt x="5663" y="166679"/>
                </a:lnTo>
                <a:lnTo>
                  <a:pt x="21895" y="121151"/>
                </a:lnTo>
                <a:lnTo>
                  <a:pt x="47395" y="80994"/>
                </a:lnTo>
                <a:lnTo>
                  <a:pt x="80865" y="47504"/>
                </a:lnTo>
                <a:lnTo>
                  <a:pt x="121004" y="21977"/>
                </a:lnTo>
                <a:lnTo>
                  <a:pt x="166512" y="5710"/>
                </a:lnTo>
                <a:lnTo>
                  <a:pt x="216090" y="0"/>
                </a:lnTo>
                <a:lnTo>
                  <a:pt x="265668" y="5710"/>
                </a:lnTo>
                <a:lnTo>
                  <a:pt x="311179" y="21975"/>
                </a:lnTo>
                <a:lnTo>
                  <a:pt x="351325" y="47499"/>
                </a:lnTo>
                <a:lnTo>
                  <a:pt x="384808" y="80982"/>
                </a:lnTo>
                <a:lnTo>
                  <a:pt x="410332" y="121128"/>
                </a:lnTo>
                <a:lnTo>
                  <a:pt x="426597" y="166639"/>
                </a:lnTo>
                <a:lnTo>
                  <a:pt x="432307" y="216217"/>
                </a:lnTo>
                <a:lnTo>
                  <a:pt x="426597" y="265795"/>
                </a:lnTo>
                <a:lnTo>
                  <a:pt x="410332" y="311306"/>
                </a:lnTo>
                <a:lnTo>
                  <a:pt x="384808" y="351452"/>
                </a:lnTo>
                <a:lnTo>
                  <a:pt x="351325" y="384935"/>
                </a:lnTo>
                <a:lnTo>
                  <a:pt x="311179" y="410459"/>
                </a:lnTo>
                <a:lnTo>
                  <a:pt x="265668" y="426724"/>
                </a:lnTo>
                <a:lnTo>
                  <a:pt x="216090" y="43243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044951" y="2174875"/>
            <a:ext cx="432434" cy="432434"/>
          </a:xfrm>
          <a:custGeom>
            <a:avLst/>
            <a:gdLst/>
            <a:ahLst/>
            <a:cxnLst/>
            <a:rect l="l" t="t" r="r" b="b"/>
            <a:pathLst>
              <a:path w="432435" h="432435">
                <a:moveTo>
                  <a:pt x="216090" y="432435"/>
                </a:moveTo>
                <a:lnTo>
                  <a:pt x="166512" y="426724"/>
                </a:lnTo>
                <a:lnTo>
                  <a:pt x="121004" y="410460"/>
                </a:lnTo>
                <a:lnTo>
                  <a:pt x="80865" y="384940"/>
                </a:lnTo>
                <a:lnTo>
                  <a:pt x="47395" y="351464"/>
                </a:lnTo>
                <a:lnTo>
                  <a:pt x="21895" y="311329"/>
                </a:lnTo>
                <a:lnTo>
                  <a:pt x="5663" y="265835"/>
                </a:lnTo>
                <a:lnTo>
                  <a:pt x="0" y="216281"/>
                </a:lnTo>
                <a:lnTo>
                  <a:pt x="5663" y="166679"/>
                </a:lnTo>
                <a:lnTo>
                  <a:pt x="21895" y="121151"/>
                </a:lnTo>
                <a:lnTo>
                  <a:pt x="47395" y="80994"/>
                </a:lnTo>
                <a:lnTo>
                  <a:pt x="80865" y="47504"/>
                </a:lnTo>
                <a:lnTo>
                  <a:pt x="121004" y="21977"/>
                </a:lnTo>
                <a:lnTo>
                  <a:pt x="166512" y="5710"/>
                </a:lnTo>
                <a:lnTo>
                  <a:pt x="216090" y="0"/>
                </a:lnTo>
                <a:lnTo>
                  <a:pt x="265668" y="5710"/>
                </a:lnTo>
                <a:lnTo>
                  <a:pt x="311179" y="21975"/>
                </a:lnTo>
                <a:lnTo>
                  <a:pt x="351325" y="47499"/>
                </a:lnTo>
                <a:lnTo>
                  <a:pt x="384808" y="80982"/>
                </a:lnTo>
                <a:lnTo>
                  <a:pt x="410332" y="121128"/>
                </a:lnTo>
                <a:lnTo>
                  <a:pt x="426597" y="166639"/>
                </a:lnTo>
                <a:lnTo>
                  <a:pt x="432308" y="216217"/>
                </a:lnTo>
                <a:lnTo>
                  <a:pt x="426597" y="265795"/>
                </a:lnTo>
                <a:lnTo>
                  <a:pt x="410332" y="311306"/>
                </a:lnTo>
                <a:lnTo>
                  <a:pt x="384808" y="351452"/>
                </a:lnTo>
                <a:lnTo>
                  <a:pt x="351325" y="384935"/>
                </a:lnTo>
                <a:lnTo>
                  <a:pt x="311179" y="410459"/>
                </a:lnTo>
                <a:lnTo>
                  <a:pt x="265668" y="426724"/>
                </a:lnTo>
                <a:lnTo>
                  <a:pt x="216090" y="43243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101084" y="2174875"/>
            <a:ext cx="432434" cy="432434"/>
          </a:xfrm>
          <a:custGeom>
            <a:avLst/>
            <a:gdLst/>
            <a:ahLst/>
            <a:cxnLst/>
            <a:rect l="l" t="t" r="r" b="b"/>
            <a:pathLst>
              <a:path w="432435" h="432435">
                <a:moveTo>
                  <a:pt x="215963" y="432435"/>
                </a:moveTo>
                <a:lnTo>
                  <a:pt x="166386" y="426724"/>
                </a:lnTo>
                <a:lnTo>
                  <a:pt x="120880" y="410460"/>
                </a:lnTo>
                <a:lnTo>
                  <a:pt x="80748" y="384940"/>
                </a:lnTo>
                <a:lnTo>
                  <a:pt x="47292" y="351464"/>
                </a:lnTo>
                <a:lnTo>
                  <a:pt x="21814" y="311329"/>
                </a:lnTo>
                <a:lnTo>
                  <a:pt x="5616" y="265835"/>
                </a:lnTo>
                <a:lnTo>
                  <a:pt x="0" y="216281"/>
                </a:lnTo>
                <a:lnTo>
                  <a:pt x="5616" y="166679"/>
                </a:lnTo>
                <a:lnTo>
                  <a:pt x="21814" y="121151"/>
                </a:lnTo>
                <a:lnTo>
                  <a:pt x="47292" y="80994"/>
                </a:lnTo>
                <a:lnTo>
                  <a:pt x="80748" y="47504"/>
                </a:lnTo>
                <a:lnTo>
                  <a:pt x="120880" y="21977"/>
                </a:lnTo>
                <a:lnTo>
                  <a:pt x="166386" y="5710"/>
                </a:lnTo>
                <a:lnTo>
                  <a:pt x="215963" y="0"/>
                </a:lnTo>
                <a:lnTo>
                  <a:pt x="265541" y="5710"/>
                </a:lnTo>
                <a:lnTo>
                  <a:pt x="311052" y="21975"/>
                </a:lnTo>
                <a:lnTo>
                  <a:pt x="351198" y="47499"/>
                </a:lnTo>
                <a:lnTo>
                  <a:pt x="384681" y="80982"/>
                </a:lnTo>
                <a:lnTo>
                  <a:pt x="410205" y="121128"/>
                </a:lnTo>
                <a:lnTo>
                  <a:pt x="426470" y="166639"/>
                </a:lnTo>
                <a:lnTo>
                  <a:pt x="432180" y="216217"/>
                </a:lnTo>
                <a:lnTo>
                  <a:pt x="426470" y="265795"/>
                </a:lnTo>
                <a:lnTo>
                  <a:pt x="410205" y="311306"/>
                </a:lnTo>
                <a:lnTo>
                  <a:pt x="384681" y="351452"/>
                </a:lnTo>
                <a:lnTo>
                  <a:pt x="351198" y="384935"/>
                </a:lnTo>
                <a:lnTo>
                  <a:pt x="311052" y="410459"/>
                </a:lnTo>
                <a:lnTo>
                  <a:pt x="265541" y="426724"/>
                </a:lnTo>
                <a:lnTo>
                  <a:pt x="215963" y="43243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551939" y="2266314"/>
            <a:ext cx="288798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45465" algn="l"/>
                <a:tab pos="1078230" algn="l"/>
                <a:tab pos="1619250" algn="l"/>
                <a:tab pos="2158365" algn="l"/>
                <a:tab pos="2696210" algn="l"/>
              </a:tabLst>
            </a:pPr>
            <a:r>
              <a:rPr sz="1400" b="1" spc="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	短	长	快	差	难</a:t>
            </a:r>
            <a:endParaRPr sz="1400" b="1" spc="5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title"/>
          </p:nvPr>
        </p:nvSpPr>
        <p:spPr>
          <a:xfrm>
            <a:off x="592455" y="226669"/>
            <a:ext cx="4585970" cy="822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传统</a:t>
            </a:r>
            <a:r>
              <a:rPr lang="zh-CN" sz="3200" b="1" dirty="0">
                <a:solidFill>
                  <a:srgbClr val="006FC0"/>
                </a:solidFill>
                <a:ea typeface="微软雅黑" panose="020B0503020204020204" charset="-122"/>
              </a:rPr>
              <a:t>网络</a:t>
            </a: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建设存在的问</a:t>
            </a:r>
            <a:r>
              <a:rPr sz="3200" b="1" spc="5" dirty="0">
                <a:solidFill>
                  <a:srgbClr val="006FC0"/>
                </a:solidFill>
                <a:ea typeface="微软雅黑" panose="020B0503020204020204" charset="-122"/>
              </a:rPr>
              <a:t>题</a:t>
            </a:r>
            <a:endParaRPr sz="3200" b="1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b="1" dirty="0">
              <a:ea typeface="微软雅黑" panose="020B0503020204020204" charset="-122"/>
            </a:endParaRPr>
          </a:p>
        </p:txBody>
      </p:sp>
      <p:sp>
        <p:nvSpPr>
          <p:cNvPr id="54" name="矩形 53"/>
          <p:cNvSpPr/>
          <p:nvPr userDrawn="1">
            <p:custDataLst>
              <p:tags r:id="rId2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553200" y="1449324"/>
            <a:ext cx="3451860" cy="5783580"/>
            <a:chOff x="6553200" y="1449324"/>
            <a:chExt cx="3451860" cy="5783580"/>
          </a:xfrm>
        </p:grpSpPr>
        <p:sp>
          <p:nvSpPr>
            <p:cNvPr id="3" name="object 3"/>
            <p:cNvSpPr/>
            <p:nvPr/>
          </p:nvSpPr>
          <p:spPr>
            <a:xfrm>
              <a:off x="6553200" y="1449324"/>
              <a:ext cx="490855" cy="5783580"/>
            </a:xfrm>
            <a:custGeom>
              <a:avLst/>
              <a:gdLst/>
              <a:ahLst/>
              <a:cxnLst/>
              <a:rect l="l" t="t" r="r" b="b"/>
              <a:pathLst>
                <a:path w="490854" h="5783580">
                  <a:moveTo>
                    <a:pt x="490727" y="5783580"/>
                  </a:moveTo>
                  <a:lnTo>
                    <a:pt x="0" y="5783580"/>
                  </a:lnTo>
                  <a:lnTo>
                    <a:pt x="0" y="245363"/>
                  </a:lnTo>
                  <a:lnTo>
                    <a:pt x="5182" y="195967"/>
                  </a:lnTo>
                  <a:lnTo>
                    <a:pt x="19603" y="149965"/>
                  </a:lnTo>
                  <a:lnTo>
                    <a:pt x="42284" y="108335"/>
                  </a:lnTo>
                  <a:lnTo>
                    <a:pt x="72247" y="72056"/>
                  </a:lnTo>
                  <a:lnTo>
                    <a:pt x="108514" y="42105"/>
                  </a:lnTo>
                  <a:lnTo>
                    <a:pt x="150108" y="19460"/>
                  </a:lnTo>
                  <a:lnTo>
                    <a:pt x="196050" y="5099"/>
                  </a:lnTo>
                  <a:lnTo>
                    <a:pt x="245364" y="0"/>
                  </a:lnTo>
                  <a:lnTo>
                    <a:pt x="294719" y="5099"/>
                  </a:lnTo>
                  <a:lnTo>
                    <a:pt x="340691" y="19460"/>
                  </a:lnTo>
                  <a:lnTo>
                    <a:pt x="382302" y="42105"/>
                  </a:lnTo>
                  <a:lnTo>
                    <a:pt x="418576" y="72056"/>
                  </a:lnTo>
                  <a:lnTo>
                    <a:pt x="448532" y="108335"/>
                  </a:lnTo>
                  <a:lnTo>
                    <a:pt x="471195" y="149965"/>
                  </a:lnTo>
                  <a:lnTo>
                    <a:pt x="485586" y="195967"/>
                  </a:lnTo>
                  <a:lnTo>
                    <a:pt x="490727" y="245363"/>
                  </a:lnTo>
                  <a:lnTo>
                    <a:pt x="490727" y="578358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553200" y="2122932"/>
              <a:ext cx="3451860" cy="542925"/>
            </a:xfrm>
            <a:custGeom>
              <a:avLst/>
              <a:gdLst/>
              <a:ahLst/>
              <a:cxnLst/>
              <a:rect l="l" t="t" r="r" b="b"/>
              <a:pathLst>
                <a:path w="3451859" h="542925">
                  <a:moveTo>
                    <a:pt x="3180588" y="542544"/>
                  </a:moveTo>
                  <a:lnTo>
                    <a:pt x="0" y="542544"/>
                  </a:lnTo>
                  <a:lnTo>
                    <a:pt x="0" y="0"/>
                  </a:lnTo>
                  <a:lnTo>
                    <a:pt x="3180588" y="0"/>
                  </a:lnTo>
                  <a:lnTo>
                    <a:pt x="3451859" y="271272"/>
                  </a:lnTo>
                  <a:lnTo>
                    <a:pt x="3180588" y="542544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560820" y="2122932"/>
              <a:ext cx="481965" cy="542925"/>
            </a:xfrm>
            <a:custGeom>
              <a:avLst/>
              <a:gdLst/>
              <a:ahLst/>
              <a:cxnLst/>
              <a:rect l="l" t="t" r="r" b="b"/>
              <a:pathLst>
                <a:path w="481965" h="542925">
                  <a:moveTo>
                    <a:pt x="0" y="542544"/>
                  </a:moveTo>
                  <a:lnTo>
                    <a:pt x="481583" y="542544"/>
                  </a:lnTo>
                  <a:lnTo>
                    <a:pt x="481583" y="0"/>
                  </a:lnTo>
                  <a:lnTo>
                    <a:pt x="0" y="0"/>
                  </a:lnTo>
                  <a:lnTo>
                    <a:pt x="0" y="542544"/>
                  </a:lnTo>
                  <a:close/>
                </a:path>
              </a:pathLst>
            </a:custGeom>
            <a:solidFill>
              <a:srgbClr val="00539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6553200" y="3008376"/>
              <a:ext cx="3451860" cy="542925"/>
            </a:xfrm>
            <a:custGeom>
              <a:avLst/>
              <a:gdLst/>
              <a:ahLst/>
              <a:cxnLst/>
              <a:rect l="l" t="t" r="r" b="b"/>
              <a:pathLst>
                <a:path w="3451859" h="542925">
                  <a:moveTo>
                    <a:pt x="3180588" y="542544"/>
                  </a:moveTo>
                  <a:lnTo>
                    <a:pt x="0" y="542544"/>
                  </a:lnTo>
                  <a:lnTo>
                    <a:pt x="0" y="0"/>
                  </a:lnTo>
                  <a:lnTo>
                    <a:pt x="3180588" y="0"/>
                  </a:lnTo>
                  <a:lnTo>
                    <a:pt x="3451859" y="271272"/>
                  </a:lnTo>
                  <a:lnTo>
                    <a:pt x="3180588" y="542544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169467" y="3142310"/>
            <a:ext cx="2082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能不能</a:t>
            </a:r>
            <a:r>
              <a:rPr sz="18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减少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建设成本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24455" y="2122932"/>
            <a:ext cx="7880984" cy="4075429"/>
            <a:chOff x="2124455" y="2122932"/>
            <a:chExt cx="7880984" cy="4075429"/>
          </a:xfrm>
        </p:grpSpPr>
        <p:sp>
          <p:nvSpPr>
            <p:cNvPr id="9" name="object 9"/>
            <p:cNvSpPr/>
            <p:nvPr/>
          </p:nvSpPr>
          <p:spPr>
            <a:xfrm>
              <a:off x="6560820" y="3008376"/>
              <a:ext cx="481965" cy="542925"/>
            </a:xfrm>
            <a:custGeom>
              <a:avLst/>
              <a:gdLst/>
              <a:ahLst/>
              <a:cxnLst/>
              <a:rect l="l" t="t" r="r" b="b"/>
              <a:pathLst>
                <a:path w="481965" h="542925">
                  <a:moveTo>
                    <a:pt x="0" y="542544"/>
                  </a:moveTo>
                  <a:lnTo>
                    <a:pt x="481583" y="542544"/>
                  </a:lnTo>
                  <a:lnTo>
                    <a:pt x="481583" y="0"/>
                  </a:lnTo>
                  <a:lnTo>
                    <a:pt x="0" y="0"/>
                  </a:lnTo>
                  <a:lnTo>
                    <a:pt x="0" y="542544"/>
                  </a:lnTo>
                  <a:close/>
                </a:path>
              </a:pathLst>
            </a:custGeom>
            <a:solidFill>
              <a:srgbClr val="8F8F8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553200" y="3892296"/>
              <a:ext cx="3451860" cy="544195"/>
            </a:xfrm>
            <a:custGeom>
              <a:avLst/>
              <a:gdLst/>
              <a:ahLst/>
              <a:cxnLst/>
              <a:rect l="l" t="t" r="r" b="b"/>
              <a:pathLst>
                <a:path w="3451859" h="544195">
                  <a:moveTo>
                    <a:pt x="3180588" y="544067"/>
                  </a:moveTo>
                  <a:lnTo>
                    <a:pt x="0" y="544067"/>
                  </a:lnTo>
                  <a:lnTo>
                    <a:pt x="0" y="0"/>
                  </a:lnTo>
                  <a:lnTo>
                    <a:pt x="3180588" y="0"/>
                  </a:lnTo>
                  <a:lnTo>
                    <a:pt x="3451859" y="271271"/>
                  </a:lnTo>
                  <a:lnTo>
                    <a:pt x="3180588" y="544067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560820" y="3892296"/>
              <a:ext cx="481965" cy="544195"/>
            </a:xfrm>
            <a:custGeom>
              <a:avLst/>
              <a:gdLst/>
              <a:ahLst/>
              <a:cxnLst/>
              <a:rect l="l" t="t" r="r" b="b"/>
              <a:pathLst>
                <a:path w="481965" h="544195">
                  <a:moveTo>
                    <a:pt x="0" y="544068"/>
                  </a:moveTo>
                  <a:lnTo>
                    <a:pt x="481583" y="544068"/>
                  </a:lnTo>
                  <a:lnTo>
                    <a:pt x="481583" y="0"/>
                  </a:lnTo>
                  <a:lnTo>
                    <a:pt x="0" y="0"/>
                  </a:lnTo>
                  <a:lnTo>
                    <a:pt x="0" y="544068"/>
                  </a:lnTo>
                  <a:close/>
                </a:path>
              </a:pathLst>
            </a:custGeom>
            <a:solidFill>
              <a:srgbClr val="00539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553200" y="4777739"/>
              <a:ext cx="3451860" cy="542925"/>
            </a:xfrm>
            <a:custGeom>
              <a:avLst/>
              <a:gdLst/>
              <a:ahLst/>
              <a:cxnLst/>
              <a:rect l="l" t="t" r="r" b="b"/>
              <a:pathLst>
                <a:path w="3451859" h="542925">
                  <a:moveTo>
                    <a:pt x="3180588" y="542544"/>
                  </a:moveTo>
                  <a:lnTo>
                    <a:pt x="0" y="542544"/>
                  </a:lnTo>
                  <a:lnTo>
                    <a:pt x="0" y="0"/>
                  </a:lnTo>
                  <a:lnTo>
                    <a:pt x="3180588" y="0"/>
                  </a:lnTo>
                  <a:lnTo>
                    <a:pt x="3451859" y="271272"/>
                  </a:lnTo>
                  <a:lnTo>
                    <a:pt x="3180588" y="542544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560820" y="4777739"/>
              <a:ext cx="481965" cy="542925"/>
            </a:xfrm>
            <a:custGeom>
              <a:avLst/>
              <a:gdLst/>
              <a:ahLst/>
              <a:cxnLst/>
              <a:rect l="l" t="t" r="r" b="b"/>
              <a:pathLst>
                <a:path w="481965" h="542925">
                  <a:moveTo>
                    <a:pt x="0" y="542543"/>
                  </a:moveTo>
                  <a:lnTo>
                    <a:pt x="481583" y="542543"/>
                  </a:lnTo>
                  <a:lnTo>
                    <a:pt x="481583" y="0"/>
                  </a:lnTo>
                  <a:lnTo>
                    <a:pt x="0" y="0"/>
                  </a:lnTo>
                  <a:lnTo>
                    <a:pt x="0" y="542543"/>
                  </a:lnTo>
                  <a:close/>
                </a:path>
              </a:pathLst>
            </a:custGeom>
            <a:solidFill>
              <a:srgbClr val="8F8F8F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2124455" y="2122932"/>
              <a:ext cx="4436745" cy="4075429"/>
            </a:xfrm>
            <a:custGeom>
              <a:avLst/>
              <a:gdLst/>
              <a:ahLst/>
              <a:cxnLst/>
              <a:rect l="l" t="t" r="r" b="b"/>
              <a:pathLst>
                <a:path w="4436745" h="4075429">
                  <a:moveTo>
                    <a:pt x="4436364" y="4075176"/>
                  </a:moveTo>
                  <a:lnTo>
                    <a:pt x="0" y="4075176"/>
                  </a:lnTo>
                  <a:lnTo>
                    <a:pt x="0" y="0"/>
                  </a:lnTo>
                  <a:lnTo>
                    <a:pt x="4436364" y="0"/>
                  </a:lnTo>
                  <a:lnTo>
                    <a:pt x="4436364" y="4075176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386304" y="5252745"/>
            <a:ext cx="3912897" cy="52832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5"/>
              </a:spcBef>
            </a:pPr>
            <a:r>
              <a:rPr sz="1400" b="1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这些都没问题</a:t>
            </a:r>
            <a:r>
              <a:rPr sz="1400" b="1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lang="zh-CN" altLang="en-US" sz="1400" b="1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</a:t>
            </a:r>
            <a:r>
              <a:rPr sz="1400" b="1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【全光网络方案】通通帮你搞定</a:t>
            </a:r>
            <a:r>
              <a:rPr sz="1400" b="1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592455" y="226669"/>
            <a:ext cx="2058035" cy="822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用户的需</a:t>
            </a:r>
            <a:r>
              <a:rPr sz="3200" b="1" spc="5" dirty="0">
                <a:solidFill>
                  <a:srgbClr val="006FC0"/>
                </a:solidFill>
                <a:ea typeface="微软雅黑" panose="020B0503020204020204" charset="-122"/>
              </a:rPr>
              <a:t>求</a:t>
            </a:r>
            <a:endParaRPr sz="3200" b="1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dirty="0">
              <a:ea typeface="微软雅黑" panose="020B0503020204020204" charset="-122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550152" y="5654040"/>
            <a:ext cx="3451860" cy="544195"/>
            <a:chOff x="6550152" y="5654040"/>
            <a:chExt cx="3451860" cy="544195"/>
          </a:xfrm>
        </p:grpSpPr>
        <p:sp>
          <p:nvSpPr>
            <p:cNvPr id="18" name="object 18"/>
            <p:cNvSpPr/>
            <p:nvPr/>
          </p:nvSpPr>
          <p:spPr>
            <a:xfrm>
              <a:off x="6550152" y="5654040"/>
              <a:ext cx="3451860" cy="544195"/>
            </a:xfrm>
            <a:custGeom>
              <a:avLst/>
              <a:gdLst/>
              <a:ahLst/>
              <a:cxnLst/>
              <a:rect l="l" t="t" r="r" b="b"/>
              <a:pathLst>
                <a:path w="3451859" h="544195">
                  <a:moveTo>
                    <a:pt x="3180588" y="544068"/>
                  </a:moveTo>
                  <a:lnTo>
                    <a:pt x="0" y="544068"/>
                  </a:lnTo>
                  <a:lnTo>
                    <a:pt x="0" y="0"/>
                  </a:lnTo>
                  <a:lnTo>
                    <a:pt x="3180588" y="0"/>
                  </a:lnTo>
                  <a:lnTo>
                    <a:pt x="3451859" y="272796"/>
                  </a:lnTo>
                  <a:lnTo>
                    <a:pt x="3180588" y="544068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550152" y="5654040"/>
              <a:ext cx="489584" cy="544195"/>
            </a:xfrm>
            <a:custGeom>
              <a:avLst/>
              <a:gdLst/>
              <a:ahLst/>
              <a:cxnLst/>
              <a:rect l="l" t="t" r="r" b="b"/>
              <a:pathLst>
                <a:path w="489584" h="544195">
                  <a:moveTo>
                    <a:pt x="489203" y="544067"/>
                  </a:moveTo>
                  <a:lnTo>
                    <a:pt x="0" y="544067"/>
                  </a:lnTo>
                  <a:lnTo>
                    <a:pt x="0" y="0"/>
                  </a:lnTo>
                  <a:lnTo>
                    <a:pt x="489203" y="0"/>
                  </a:lnTo>
                  <a:lnTo>
                    <a:pt x="489203" y="544067"/>
                  </a:lnTo>
                  <a:close/>
                </a:path>
              </a:pathLst>
            </a:custGeom>
            <a:solidFill>
              <a:srgbClr val="00539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186294" y="2256790"/>
            <a:ext cx="2082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能不能</a:t>
            </a:r>
            <a:r>
              <a:rPr sz="18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减少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线缆数量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86294" y="4026534"/>
            <a:ext cx="2082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能不能</a:t>
            </a:r>
            <a:r>
              <a:rPr sz="18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降低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施工难度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86294" y="4911090"/>
            <a:ext cx="2311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保证现有业务的</a:t>
            </a:r>
            <a:r>
              <a:rPr sz="1800" b="1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高使用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86294" y="5788659"/>
            <a:ext cx="21590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满足</a:t>
            </a:r>
            <a:r>
              <a:rPr lang="zh-CN" sz="1800" b="1" spc="-5" dirty="0">
                <a:solidFill>
                  <a:srgbClr val="FFC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未来扩展</a:t>
            </a:r>
            <a:r>
              <a:rPr sz="1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需求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97785" y="3286886"/>
            <a:ext cx="3334385" cy="170116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615"/>
              </a:spcBef>
              <a:buFont typeface="Wingdings" panose="05000000000000000000"/>
              <a:buChar char=""/>
              <a:tabLst>
                <a:tab pos="297815" algn="l"/>
                <a:tab pos="298450" algn="l"/>
              </a:tabLst>
            </a:pPr>
            <a:r>
              <a:rPr lang="zh-CN"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</a:t>
            </a: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业务系统是否还在不断增加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8450" indent="-285750">
              <a:lnSpc>
                <a:spcPct val="100000"/>
              </a:lnSpc>
              <a:spcBef>
                <a:spcPts val="525"/>
              </a:spcBef>
              <a:buFont typeface="Wingdings" panose="05000000000000000000"/>
              <a:buChar char=""/>
              <a:tabLst>
                <a:tab pos="297815" algn="l"/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是否还在持续不断的增加铜线线缆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8450" indent="-285750">
              <a:lnSpc>
                <a:spcPct val="100000"/>
              </a:lnSpc>
              <a:spcBef>
                <a:spcPts val="515"/>
              </a:spcBef>
              <a:buFont typeface="Wingdings" panose="05000000000000000000"/>
              <a:buChar char=""/>
              <a:tabLst>
                <a:tab pos="297815" algn="l"/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走线槽空间承重是否足够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8450" indent="-285750">
              <a:lnSpc>
                <a:spcPct val="100000"/>
              </a:lnSpc>
              <a:spcBef>
                <a:spcPts val="520"/>
              </a:spcBef>
              <a:buFont typeface="Wingdings" panose="05000000000000000000"/>
              <a:buChar char=""/>
              <a:tabLst>
                <a:tab pos="297815" algn="l"/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建设成本是不是越来越高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8450" indent="-285750">
              <a:lnSpc>
                <a:spcPct val="100000"/>
              </a:lnSpc>
              <a:spcBef>
                <a:spcPts val="520"/>
              </a:spcBef>
              <a:buFont typeface="Wingdings" panose="05000000000000000000"/>
              <a:buChar char=""/>
              <a:tabLst>
                <a:tab pos="297815" algn="l"/>
                <a:tab pos="298450" algn="l"/>
              </a:tabLst>
            </a:pPr>
            <a:r>
              <a:rPr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维护难度是不是越来越大</a:t>
            </a:r>
            <a:r>
              <a:rPr sz="1400" spc="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6385">
              <a:lnSpc>
                <a:spcPct val="100000"/>
              </a:lnSpc>
              <a:spcBef>
                <a:spcPts val="260"/>
              </a:spcBef>
            </a:pPr>
            <a:r>
              <a:rPr sz="16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......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73860" y="1485900"/>
            <a:ext cx="128778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dirty="0">
                <a:solidFill>
                  <a:srgbClr val="D9D9D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</a:t>
            </a:r>
            <a:endParaRPr sz="6600" b="1" dirty="0">
              <a:solidFill>
                <a:srgbClr val="D9D9D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73860" y="2089150"/>
            <a:ext cx="360299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D9D9D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sz="6600" b="1" spc="-40" dirty="0">
                <a:solidFill>
                  <a:srgbClr val="D9D9D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sz="6600" b="1" dirty="0">
                <a:solidFill>
                  <a:srgbClr val="D9D9D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6600" b="1" spc="-5" dirty="0">
                <a:solidFill>
                  <a:srgbClr val="D9D9D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sz="6600" b="1" dirty="0">
                <a:solidFill>
                  <a:srgbClr val="D9D9D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6600" b="1" spc="-5" dirty="0">
                <a:solidFill>
                  <a:srgbClr val="D9D9D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</a:t>
            </a:r>
            <a:r>
              <a:rPr sz="6600" b="1" dirty="0">
                <a:solidFill>
                  <a:srgbClr val="D9D9D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endParaRPr sz="6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" name="矩形 53"/>
          <p:cNvSpPr/>
          <p:nvPr userDrawn="1">
            <p:custDataLst>
              <p:tags r:id="rId1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6105525" y="2291715"/>
            <a:ext cx="1007110" cy="728345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spc="-5" dirty="0">
                <a:solidFill>
                  <a:schemeClr val="bg1"/>
                </a:solidFill>
              </a:rPr>
              <a:t>02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248467" y="3616325"/>
            <a:ext cx="4355466" cy="83883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85"/>
              </a:spcBef>
            </a:pPr>
            <a:r>
              <a:rPr lang="zh-CN" altLang="en-US" sz="28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蓝海卓越</a:t>
            </a:r>
            <a:r>
              <a:rPr sz="280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全光</a:t>
            </a:r>
            <a:r>
              <a:rPr lang="zh-CN" sz="280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</a:t>
            </a:r>
            <a:r>
              <a:rPr sz="2800" b="1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解决方</a:t>
            </a:r>
            <a:r>
              <a:rPr sz="2800" b="1" spc="-5" dirty="0" err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</a:t>
            </a:r>
            <a:endParaRPr sz="2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ctr">
              <a:lnSpc>
                <a:spcPct val="100000"/>
              </a:lnSpc>
              <a:spcBef>
                <a:spcPts val="825"/>
              </a:spcBef>
            </a:pPr>
            <a:r>
              <a:rPr lang="en-US" sz="1400" spc="-5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NATSHELL </a:t>
            </a:r>
            <a:r>
              <a:rPr lang="en-US" sz="1400" dirty="0">
                <a:solidFill>
                  <a:srgbClr val="7E7E7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All optical network solution</a:t>
            </a:r>
            <a:endParaRPr lang="en-US" sz="1400" dirty="0">
              <a:solidFill>
                <a:srgbClr val="7E7E7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51476" y="1816607"/>
            <a:ext cx="6399530" cy="1584960"/>
          </a:xfrm>
          <a:custGeom>
            <a:avLst/>
            <a:gdLst/>
            <a:ahLst/>
            <a:cxnLst/>
            <a:rect l="l" t="t" r="r" b="b"/>
            <a:pathLst>
              <a:path w="6399530" h="1584960">
                <a:moveTo>
                  <a:pt x="6135624" y="1584960"/>
                </a:moveTo>
                <a:lnTo>
                  <a:pt x="263651" y="1584960"/>
                </a:lnTo>
                <a:lnTo>
                  <a:pt x="216195" y="1580553"/>
                </a:lnTo>
                <a:lnTo>
                  <a:pt x="171531" y="1568164"/>
                </a:lnTo>
                <a:lnTo>
                  <a:pt x="130409" y="1548527"/>
                </a:lnTo>
                <a:lnTo>
                  <a:pt x="93577" y="1522381"/>
                </a:lnTo>
                <a:lnTo>
                  <a:pt x="61785" y="1490462"/>
                </a:lnTo>
                <a:lnTo>
                  <a:pt x="35782" y="1453506"/>
                </a:lnTo>
                <a:lnTo>
                  <a:pt x="16318" y="1412250"/>
                </a:lnTo>
                <a:lnTo>
                  <a:pt x="4140" y="1367430"/>
                </a:lnTo>
                <a:lnTo>
                  <a:pt x="0" y="1319784"/>
                </a:lnTo>
                <a:lnTo>
                  <a:pt x="0" y="263652"/>
                </a:lnTo>
                <a:lnTo>
                  <a:pt x="4140" y="216346"/>
                </a:lnTo>
                <a:lnTo>
                  <a:pt x="16318" y="171795"/>
                </a:lnTo>
                <a:lnTo>
                  <a:pt x="35782" y="130747"/>
                </a:lnTo>
                <a:lnTo>
                  <a:pt x="61785" y="93953"/>
                </a:lnTo>
                <a:lnTo>
                  <a:pt x="93577" y="62162"/>
                </a:lnTo>
                <a:lnTo>
                  <a:pt x="130409" y="36121"/>
                </a:lnTo>
                <a:lnTo>
                  <a:pt x="171531" y="16581"/>
                </a:lnTo>
                <a:lnTo>
                  <a:pt x="216195" y="4291"/>
                </a:lnTo>
                <a:lnTo>
                  <a:pt x="263651" y="0"/>
                </a:lnTo>
                <a:lnTo>
                  <a:pt x="6135624" y="0"/>
                </a:lnTo>
                <a:lnTo>
                  <a:pt x="6183118" y="4291"/>
                </a:lnTo>
                <a:lnTo>
                  <a:pt x="6227810" y="16581"/>
                </a:lnTo>
                <a:lnTo>
                  <a:pt x="6268951" y="36121"/>
                </a:lnTo>
                <a:lnTo>
                  <a:pt x="6305792" y="62162"/>
                </a:lnTo>
                <a:lnTo>
                  <a:pt x="6337584" y="93953"/>
                </a:lnTo>
                <a:lnTo>
                  <a:pt x="6363577" y="130747"/>
                </a:lnTo>
                <a:lnTo>
                  <a:pt x="6383023" y="171795"/>
                </a:lnTo>
                <a:lnTo>
                  <a:pt x="6395172" y="216346"/>
                </a:lnTo>
                <a:lnTo>
                  <a:pt x="6399276" y="263652"/>
                </a:lnTo>
                <a:lnTo>
                  <a:pt x="6399276" y="1319784"/>
                </a:lnTo>
                <a:lnTo>
                  <a:pt x="6395172" y="1367430"/>
                </a:lnTo>
                <a:lnTo>
                  <a:pt x="6383023" y="1412250"/>
                </a:lnTo>
                <a:lnTo>
                  <a:pt x="6363577" y="1453506"/>
                </a:lnTo>
                <a:lnTo>
                  <a:pt x="6337584" y="1490462"/>
                </a:lnTo>
                <a:lnTo>
                  <a:pt x="6305792" y="1522381"/>
                </a:lnTo>
                <a:lnTo>
                  <a:pt x="6268951" y="1548527"/>
                </a:lnTo>
                <a:lnTo>
                  <a:pt x="6227810" y="1568164"/>
                </a:lnTo>
                <a:lnTo>
                  <a:pt x="6183118" y="1580553"/>
                </a:lnTo>
                <a:lnTo>
                  <a:pt x="6135624" y="158496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2455" y="226669"/>
            <a:ext cx="3300095" cy="822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什么是</a:t>
            </a:r>
            <a:r>
              <a:rPr sz="3200" b="1" spc="-5" dirty="0">
                <a:solidFill>
                  <a:srgbClr val="006FC0"/>
                </a:solidFill>
                <a:ea typeface="微软雅黑" panose="020B0503020204020204" charset="-122"/>
              </a:rPr>
              <a:t>POL</a:t>
            </a:r>
            <a:r>
              <a:rPr sz="3200" b="1" dirty="0">
                <a:solidFill>
                  <a:srgbClr val="006FC0"/>
                </a:solidFill>
                <a:ea typeface="微软雅黑" panose="020B0503020204020204" charset="-122"/>
              </a:rPr>
              <a:t>全光</a:t>
            </a:r>
            <a:r>
              <a:rPr sz="3200" b="1" spc="5" dirty="0">
                <a:solidFill>
                  <a:srgbClr val="006FC0"/>
                </a:solidFill>
                <a:ea typeface="微软雅黑" panose="020B0503020204020204" charset="-122"/>
              </a:rPr>
              <a:t>网</a:t>
            </a:r>
            <a:endParaRPr sz="3200" b="1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b="1" dirty="0">
              <a:ea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44465" y="1945803"/>
            <a:ext cx="5763260" cy="120269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2400" b="1" spc="-1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POL</a:t>
            </a:r>
            <a:r>
              <a:rPr sz="1600" b="1" spc="-1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（Passive</a:t>
            </a:r>
            <a:r>
              <a:rPr sz="1600" b="1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Optical</a:t>
            </a:r>
            <a:r>
              <a:rPr sz="16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spc="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LAN）</a:t>
            </a:r>
            <a:r>
              <a:rPr sz="1600" b="1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无源光局域</a:t>
            </a:r>
            <a:r>
              <a:rPr sz="1600" b="1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30000"/>
              </a:lnSpc>
              <a:spcBef>
                <a:spcPts val="215"/>
              </a:spcBef>
            </a:pPr>
            <a:r>
              <a:rPr sz="16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基于</a:t>
            </a:r>
            <a:r>
              <a:rPr sz="16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sz="16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6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16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技术的新型局域网组网方式，优化了局域网的基础布</a:t>
            </a:r>
            <a:r>
              <a:rPr sz="16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 </a:t>
            </a:r>
            <a:r>
              <a:rPr sz="16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和网络结构，网络结构更加扁平和简洁</a:t>
            </a:r>
            <a:r>
              <a:rPr sz="16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33830" y="1711413"/>
            <a:ext cx="5070475" cy="4758055"/>
            <a:chOff x="933830" y="1711413"/>
            <a:chExt cx="5070475" cy="4758055"/>
          </a:xfrm>
        </p:grpSpPr>
        <p:sp>
          <p:nvSpPr>
            <p:cNvPr id="6" name="object 6"/>
            <p:cNvSpPr/>
            <p:nvPr/>
          </p:nvSpPr>
          <p:spPr>
            <a:xfrm>
              <a:off x="2055494" y="2832925"/>
              <a:ext cx="2513965" cy="2515235"/>
            </a:xfrm>
            <a:custGeom>
              <a:avLst/>
              <a:gdLst/>
              <a:ahLst/>
              <a:cxnLst/>
              <a:rect l="l" t="t" r="r" b="b"/>
              <a:pathLst>
                <a:path w="2513965" h="2515235">
                  <a:moveTo>
                    <a:pt x="1256157" y="2514790"/>
                  </a:moveTo>
                  <a:lnTo>
                    <a:pt x="1207977" y="2513823"/>
                  </a:lnTo>
                  <a:lnTo>
                    <a:pt x="1160256" y="2511065"/>
                  </a:lnTo>
                  <a:lnTo>
                    <a:pt x="1113026" y="2506549"/>
                  </a:lnTo>
                  <a:lnTo>
                    <a:pt x="1066320" y="2500307"/>
                  </a:lnTo>
                  <a:lnTo>
                    <a:pt x="1020170" y="2492372"/>
                  </a:lnTo>
                  <a:lnTo>
                    <a:pt x="974608" y="2482776"/>
                  </a:lnTo>
                  <a:lnTo>
                    <a:pt x="929667" y="2471552"/>
                  </a:lnTo>
                  <a:lnTo>
                    <a:pt x="885380" y="2458732"/>
                  </a:lnTo>
                  <a:lnTo>
                    <a:pt x="841780" y="2444349"/>
                  </a:lnTo>
                  <a:lnTo>
                    <a:pt x="798898" y="2428435"/>
                  </a:lnTo>
                  <a:lnTo>
                    <a:pt x="756767" y="2411022"/>
                  </a:lnTo>
                  <a:lnTo>
                    <a:pt x="715420" y="2392144"/>
                  </a:lnTo>
                  <a:lnTo>
                    <a:pt x="674890" y="2371833"/>
                  </a:lnTo>
                  <a:lnTo>
                    <a:pt x="635208" y="2350120"/>
                  </a:lnTo>
                  <a:lnTo>
                    <a:pt x="596408" y="2327039"/>
                  </a:lnTo>
                  <a:lnTo>
                    <a:pt x="558522" y="2302623"/>
                  </a:lnTo>
                  <a:lnTo>
                    <a:pt x="521583" y="2276903"/>
                  </a:lnTo>
                  <a:lnTo>
                    <a:pt x="485622" y="2249911"/>
                  </a:lnTo>
                  <a:lnTo>
                    <a:pt x="450673" y="2221682"/>
                  </a:lnTo>
                  <a:lnTo>
                    <a:pt x="416769" y="2192246"/>
                  </a:lnTo>
                  <a:lnTo>
                    <a:pt x="383941" y="2161637"/>
                  </a:lnTo>
                  <a:lnTo>
                    <a:pt x="352222" y="2129887"/>
                  </a:lnTo>
                  <a:lnTo>
                    <a:pt x="321645" y="2097028"/>
                  </a:lnTo>
                  <a:lnTo>
                    <a:pt x="292243" y="2063094"/>
                  </a:lnTo>
                  <a:lnTo>
                    <a:pt x="264047" y="2028115"/>
                  </a:lnTo>
                  <a:lnTo>
                    <a:pt x="237091" y="1992126"/>
                  </a:lnTo>
                  <a:lnTo>
                    <a:pt x="211407" y="1955158"/>
                  </a:lnTo>
                  <a:lnTo>
                    <a:pt x="187027" y="1917244"/>
                  </a:lnTo>
                  <a:lnTo>
                    <a:pt x="163984" y="1878416"/>
                  </a:lnTo>
                  <a:lnTo>
                    <a:pt x="142311" y="1838707"/>
                  </a:lnTo>
                  <a:lnTo>
                    <a:pt x="122040" y="1798149"/>
                  </a:lnTo>
                  <a:lnTo>
                    <a:pt x="103204" y="1756775"/>
                  </a:lnTo>
                  <a:lnTo>
                    <a:pt x="85835" y="1714618"/>
                  </a:lnTo>
                  <a:lnTo>
                    <a:pt x="69965" y="1671709"/>
                  </a:lnTo>
                  <a:lnTo>
                    <a:pt x="55628" y="1628081"/>
                  </a:lnTo>
                  <a:lnTo>
                    <a:pt x="42856" y="1583768"/>
                  </a:lnTo>
                  <a:lnTo>
                    <a:pt x="31681" y="1538800"/>
                  </a:lnTo>
                  <a:lnTo>
                    <a:pt x="22136" y="1493211"/>
                  </a:lnTo>
                  <a:lnTo>
                    <a:pt x="14254" y="1447033"/>
                  </a:lnTo>
                  <a:lnTo>
                    <a:pt x="8066" y="1400299"/>
                  </a:lnTo>
                  <a:lnTo>
                    <a:pt x="3606" y="1353041"/>
                  </a:lnTo>
                  <a:lnTo>
                    <a:pt x="907" y="1305292"/>
                  </a:lnTo>
                  <a:lnTo>
                    <a:pt x="0" y="1257084"/>
                  </a:lnTo>
                  <a:lnTo>
                    <a:pt x="907" y="1208865"/>
                  </a:lnTo>
                  <a:lnTo>
                    <a:pt x="3608" y="1161105"/>
                  </a:lnTo>
                  <a:lnTo>
                    <a:pt x="8070" y="1113837"/>
                  </a:lnTo>
                  <a:lnTo>
                    <a:pt x="14260" y="1067093"/>
                  </a:lnTo>
                  <a:lnTo>
                    <a:pt x="22146" y="1020906"/>
                  </a:lnTo>
                  <a:lnTo>
                    <a:pt x="31696" y="975309"/>
                  </a:lnTo>
                  <a:lnTo>
                    <a:pt x="42876" y="930333"/>
                  </a:lnTo>
                  <a:lnTo>
                    <a:pt x="55654" y="886012"/>
                  </a:lnTo>
                  <a:lnTo>
                    <a:pt x="69998" y="842378"/>
                  </a:lnTo>
                  <a:lnTo>
                    <a:pt x="85875" y="799463"/>
                  </a:lnTo>
                  <a:lnTo>
                    <a:pt x="103252" y="757300"/>
                  </a:lnTo>
                  <a:lnTo>
                    <a:pt x="122098" y="715922"/>
                  </a:lnTo>
                  <a:lnTo>
                    <a:pt x="142379" y="675362"/>
                  </a:lnTo>
                  <a:lnTo>
                    <a:pt x="164063" y="635651"/>
                  </a:lnTo>
                  <a:lnTo>
                    <a:pt x="187117" y="596822"/>
                  </a:lnTo>
                  <a:lnTo>
                    <a:pt x="211509" y="558908"/>
                  </a:lnTo>
                  <a:lnTo>
                    <a:pt x="237206" y="521942"/>
                  </a:lnTo>
                  <a:lnTo>
                    <a:pt x="264176" y="485955"/>
                  </a:lnTo>
                  <a:lnTo>
                    <a:pt x="292386" y="450981"/>
                  </a:lnTo>
                  <a:lnTo>
                    <a:pt x="321804" y="417053"/>
                  </a:lnTo>
                  <a:lnTo>
                    <a:pt x="352396" y="384201"/>
                  </a:lnTo>
                  <a:lnTo>
                    <a:pt x="384132" y="352460"/>
                  </a:lnTo>
                  <a:lnTo>
                    <a:pt x="416977" y="321862"/>
                  </a:lnTo>
                  <a:lnTo>
                    <a:pt x="450900" y="292439"/>
                  </a:lnTo>
                  <a:lnTo>
                    <a:pt x="485867" y="264224"/>
                  </a:lnTo>
                  <a:lnTo>
                    <a:pt x="521847" y="237249"/>
                  </a:lnTo>
                  <a:lnTo>
                    <a:pt x="558807" y="211547"/>
                  </a:lnTo>
                  <a:lnTo>
                    <a:pt x="596714" y="187151"/>
                  </a:lnTo>
                  <a:lnTo>
                    <a:pt x="635535" y="164092"/>
                  </a:lnTo>
                  <a:lnTo>
                    <a:pt x="675239" y="142405"/>
                  </a:lnTo>
                  <a:lnTo>
                    <a:pt x="715792" y="122120"/>
                  </a:lnTo>
                  <a:lnTo>
                    <a:pt x="757163" y="103271"/>
                  </a:lnTo>
                  <a:lnTo>
                    <a:pt x="799318" y="85890"/>
                  </a:lnTo>
                  <a:lnTo>
                    <a:pt x="842225" y="70011"/>
                  </a:lnTo>
                  <a:lnTo>
                    <a:pt x="885851" y="55664"/>
                  </a:lnTo>
                  <a:lnTo>
                    <a:pt x="930164" y="42884"/>
                  </a:lnTo>
                  <a:lnTo>
                    <a:pt x="975132" y="31702"/>
                  </a:lnTo>
                  <a:lnTo>
                    <a:pt x="1020721" y="22150"/>
                  </a:lnTo>
                  <a:lnTo>
                    <a:pt x="1066900" y="14263"/>
                  </a:lnTo>
                  <a:lnTo>
                    <a:pt x="1113635" y="8071"/>
                  </a:lnTo>
                  <a:lnTo>
                    <a:pt x="1160894" y="3609"/>
                  </a:lnTo>
                  <a:lnTo>
                    <a:pt x="1208645" y="907"/>
                  </a:lnTo>
                  <a:lnTo>
                    <a:pt x="1256855" y="0"/>
                  </a:lnTo>
                  <a:lnTo>
                    <a:pt x="1305065" y="907"/>
                  </a:lnTo>
                  <a:lnTo>
                    <a:pt x="1352816" y="3609"/>
                  </a:lnTo>
                  <a:lnTo>
                    <a:pt x="1400075" y="8071"/>
                  </a:lnTo>
                  <a:lnTo>
                    <a:pt x="1446811" y="14263"/>
                  </a:lnTo>
                  <a:lnTo>
                    <a:pt x="1492989" y="22150"/>
                  </a:lnTo>
                  <a:lnTo>
                    <a:pt x="1538579" y="31702"/>
                  </a:lnTo>
                  <a:lnTo>
                    <a:pt x="1583547" y="42884"/>
                  </a:lnTo>
                  <a:lnTo>
                    <a:pt x="1627860" y="55664"/>
                  </a:lnTo>
                  <a:lnTo>
                    <a:pt x="1671487" y="70011"/>
                  </a:lnTo>
                  <a:lnTo>
                    <a:pt x="1714394" y="85890"/>
                  </a:lnTo>
                  <a:lnTo>
                    <a:pt x="1756549" y="103271"/>
                  </a:lnTo>
                  <a:lnTo>
                    <a:pt x="1797920" y="122120"/>
                  </a:lnTo>
                  <a:lnTo>
                    <a:pt x="1838474" y="142405"/>
                  </a:lnTo>
                  <a:lnTo>
                    <a:pt x="1878178" y="164092"/>
                  </a:lnTo>
                  <a:lnTo>
                    <a:pt x="1917000" y="187151"/>
                  </a:lnTo>
                  <a:lnTo>
                    <a:pt x="1954907" y="211547"/>
                  </a:lnTo>
                  <a:lnTo>
                    <a:pt x="1991867" y="237249"/>
                  </a:lnTo>
                  <a:lnTo>
                    <a:pt x="2027848" y="264224"/>
                  </a:lnTo>
                  <a:lnTo>
                    <a:pt x="2062816" y="292439"/>
                  </a:lnTo>
                  <a:lnTo>
                    <a:pt x="2096739" y="321862"/>
                  </a:lnTo>
                  <a:lnTo>
                    <a:pt x="2129584" y="352460"/>
                  </a:lnTo>
                  <a:lnTo>
                    <a:pt x="2161320" y="384201"/>
                  </a:lnTo>
                  <a:lnTo>
                    <a:pt x="2191913" y="417053"/>
                  </a:lnTo>
                  <a:lnTo>
                    <a:pt x="2221331" y="450981"/>
                  </a:lnTo>
                  <a:lnTo>
                    <a:pt x="2249542" y="485955"/>
                  </a:lnTo>
                  <a:lnTo>
                    <a:pt x="2276512" y="521942"/>
                  </a:lnTo>
                  <a:lnTo>
                    <a:pt x="2302210" y="558908"/>
                  </a:lnTo>
                  <a:lnTo>
                    <a:pt x="2326602" y="596822"/>
                  </a:lnTo>
                  <a:lnTo>
                    <a:pt x="2349657" y="635651"/>
                  </a:lnTo>
                  <a:lnTo>
                    <a:pt x="2371341" y="675362"/>
                  </a:lnTo>
                  <a:lnTo>
                    <a:pt x="2391622" y="715922"/>
                  </a:lnTo>
                  <a:lnTo>
                    <a:pt x="2410468" y="757300"/>
                  </a:lnTo>
                  <a:lnTo>
                    <a:pt x="2427846" y="799463"/>
                  </a:lnTo>
                  <a:lnTo>
                    <a:pt x="2443723" y="842378"/>
                  </a:lnTo>
                  <a:lnTo>
                    <a:pt x="2458067" y="886012"/>
                  </a:lnTo>
                  <a:lnTo>
                    <a:pt x="2470846" y="930333"/>
                  </a:lnTo>
                  <a:lnTo>
                    <a:pt x="2482026" y="975309"/>
                  </a:lnTo>
                  <a:lnTo>
                    <a:pt x="2491576" y="1020906"/>
                  </a:lnTo>
                  <a:lnTo>
                    <a:pt x="2499462" y="1067093"/>
                  </a:lnTo>
                  <a:lnTo>
                    <a:pt x="2505652" y="1113837"/>
                  </a:lnTo>
                  <a:lnTo>
                    <a:pt x="2510115" y="1161105"/>
                  </a:lnTo>
                  <a:lnTo>
                    <a:pt x="2512816" y="1208865"/>
                  </a:lnTo>
                  <a:lnTo>
                    <a:pt x="2513723" y="1257084"/>
                  </a:lnTo>
                  <a:lnTo>
                    <a:pt x="2513457" y="1269682"/>
                  </a:lnTo>
                  <a:lnTo>
                    <a:pt x="2141601" y="1266634"/>
                  </a:lnTo>
                  <a:lnTo>
                    <a:pt x="2140304" y="1208602"/>
                  </a:lnTo>
                  <a:lnTo>
                    <a:pt x="2136422" y="1160729"/>
                  </a:lnTo>
                  <a:lnTo>
                    <a:pt x="2130033" y="1113609"/>
                  </a:lnTo>
                  <a:lnTo>
                    <a:pt x="2121207" y="1067307"/>
                  </a:lnTo>
                  <a:lnTo>
                    <a:pt x="2110009" y="1021893"/>
                  </a:lnTo>
                  <a:lnTo>
                    <a:pt x="2096508" y="977433"/>
                  </a:lnTo>
                  <a:lnTo>
                    <a:pt x="2080772" y="933995"/>
                  </a:lnTo>
                  <a:lnTo>
                    <a:pt x="2062866" y="891646"/>
                  </a:lnTo>
                  <a:lnTo>
                    <a:pt x="2042860" y="850454"/>
                  </a:lnTo>
                  <a:lnTo>
                    <a:pt x="2020820" y="810487"/>
                  </a:lnTo>
                  <a:lnTo>
                    <a:pt x="1996814" y="771811"/>
                  </a:lnTo>
                  <a:lnTo>
                    <a:pt x="1970909" y="734495"/>
                  </a:lnTo>
                  <a:lnTo>
                    <a:pt x="1943173" y="698605"/>
                  </a:lnTo>
                  <a:lnTo>
                    <a:pt x="1913673" y="664210"/>
                  </a:lnTo>
                  <a:lnTo>
                    <a:pt x="1882478" y="631377"/>
                  </a:lnTo>
                  <a:lnTo>
                    <a:pt x="1849653" y="600173"/>
                  </a:lnTo>
                  <a:lnTo>
                    <a:pt x="1815267" y="570665"/>
                  </a:lnTo>
                  <a:lnTo>
                    <a:pt x="1779387" y="542922"/>
                  </a:lnTo>
                  <a:lnTo>
                    <a:pt x="1742081" y="517010"/>
                  </a:lnTo>
                  <a:lnTo>
                    <a:pt x="1703416" y="492998"/>
                  </a:lnTo>
                  <a:lnTo>
                    <a:pt x="1663460" y="470952"/>
                  </a:lnTo>
                  <a:lnTo>
                    <a:pt x="1622279" y="450941"/>
                  </a:lnTo>
                  <a:lnTo>
                    <a:pt x="1579942" y="433030"/>
                  </a:lnTo>
                  <a:lnTo>
                    <a:pt x="1536516" y="417289"/>
                  </a:lnTo>
                  <a:lnTo>
                    <a:pt x="1492068" y="403785"/>
                  </a:lnTo>
                  <a:lnTo>
                    <a:pt x="1446667" y="392585"/>
                  </a:lnTo>
                  <a:lnTo>
                    <a:pt x="1400378" y="383756"/>
                  </a:lnTo>
                  <a:lnTo>
                    <a:pt x="1353271" y="377366"/>
                  </a:lnTo>
                  <a:lnTo>
                    <a:pt x="1305411" y="373482"/>
                  </a:lnTo>
                  <a:lnTo>
                    <a:pt x="1256868" y="372173"/>
                  </a:lnTo>
                  <a:lnTo>
                    <a:pt x="1208323" y="373482"/>
                  </a:lnTo>
                  <a:lnTo>
                    <a:pt x="1160462" y="377366"/>
                  </a:lnTo>
                  <a:lnTo>
                    <a:pt x="1113354" y="383756"/>
                  </a:lnTo>
                  <a:lnTo>
                    <a:pt x="1067064" y="392585"/>
                  </a:lnTo>
                  <a:lnTo>
                    <a:pt x="1021662" y="403785"/>
                  </a:lnTo>
                  <a:lnTo>
                    <a:pt x="977213" y="417289"/>
                  </a:lnTo>
                  <a:lnTo>
                    <a:pt x="933786" y="433030"/>
                  </a:lnTo>
                  <a:lnTo>
                    <a:pt x="891449" y="450941"/>
                  </a:lnTo>
                  <a:lnTo>
                    <a:pt x="850267" y="470952"/>
                  </a:lnTo>
                  <a:lnTo>
                    <a:pt x="810310" y="492998"/>
                  </a:lnTo>
                  <a:lnTo>
                    <a:pt x="771645" y="517010"/>
                  </a:lnTo>
                  <a:lnTo>
                    <a:pt x="734338" y="542922"/>
                  </a:lnTo>
                  <a:lnTo>
                    <a:pt x="698458" y="570665"/>
                  </a:lnTo>
                  <a:lnTo>
                    <a:pt x="664072" y="600173"/>
                  </a:lnTo>
                  <a:lnTo>
                    <a:pt x="631247" y="631377"/>
                  </a:lnTo>
                  <a:lnTo>
                    <a:pt x="600051" y="664210"/>
                  </a:lnTo>
                  <a:lnTo>
                    <a:pt x="570551" y="698605"/>
                  </a:lnTo>
                  <a:lnTo>
                    <a:pt x="542815" y="734495"/>
                  </a:lnTo>
                  <a:lnTo>
                    <a:pt x="516910" y="771811"/>
                  </a:lnTo>
                  <a:lnTo>
                    <a:pt x="492903" y="810487"/>
                  </a:lnTo>
                  <a:lnTo>
                    <a:pt x="470863" y="850454"/>
                  </a:lnTo>
                  <a:lnTo>
                    <a:pt x="450857" y="891646"/>
                  </a:lnTo>
                  <a:lnTo>
                    <a:pt x="432951" y="933995"/>
                  </a:lnTo>
                  <a:lnTo>
                    <a:pt x="417214" y="977433"/>
                  </a:lnTo>
                  <a:lnTo>
                    <a:pt x="403713" y="1021893"/>
                  </a:lnTo>
                  <a:lnTo>
                    <a:pt x="392516" y="1067307"/>
                  </a:lnTo>
                  <a:lnTo>
                    <a:pt x="383689" y="1113609"/>
                  </a:lnTo>
                  <a:lnTo>
                    <a:pt x="377301" y="1160729"/>
                  </a:lnTo>
                  <a:lnTo>
                    <a:pt x="373419" y="1208602"/>
                  </a:lnTo>
                  <a:lnTo>
                    <a:pt x="372110" y="1257160"/>
                  </a:lnTo>
                  <a:lnTo>
                    <a:pt x="373418" y="1305705"/>
                  </a:lnTo>
                  <a:lnTo>
                    <a:pt x="377299" y="1353565"/>
                  </a:lnTo>
                  <a:lnTo>
                    <a:pt x="383684" y="1400674"/>
                  </a:lnTo>
                  <a:lnTo>
                    <a:pt x="392506" y="1446964"/>
                  </a:lnTo>
                  <a:lnTo>
                    <a:pt x="403698" y="1492366"/>
                  </a:lnTo>
                  <a:lnTo>
                    <a:pt x="417192" y="1536814"/>
                  </a:lnTo>
                  <a:lnTo>
                    <a:pt x="432920" y="1580240"/>
                  </a:lnTo>
                  <a:lnTo>
                    <a:pt x="450816" y="1622575"/>
                  </a:lnTo>
                  <a:lnTo>
                    <a:pt x="470811" y="1663754"/>
                  </a:lnTo>
                  <a:lnTo>
                    <a:pt x="492838" y="1703707"/>
                  </a:lnTo>
                  <a:lnTo>
                    <a:pt x="516829" y="1742367"/>
                  </a:lnTo>
                  <a:lnTo>
                    <a:pt x="542718" y="1779668"/>
                  </a:lnTo>
                  <a:lnTo>
                    <a:pt x="570436" y="1815540"/>
                  </a:lnTo>
                  <a:lnTo>
                    <a:pt x="599916" y="1849918"/>
                  </a:lnTo>
                  <a:lnTo>
                    <a:pt x="631091" y="1882732"/>
                  </a:lnTo>
                  <a:lnTo>
                    <a:pt x="663893" y="1913915"/>
                  </a:lnTo>
                  <a:lnTo>
                    <a:pt x="698254" y="1943400"/>
                  </a:lnTo>
                  <a:lnTo>
                    <a:pt x="734108" y="1971120"/>
                  </a:lnTo>
                  <a:lnTo>
                    <a:pt x="771386" y="1997006"/>
                  </a:lnTo>
                  <a:lnTo>
                    <a:pt x="810021" y="2020990"/>
                  </a:lnTo>
                  <a:lnTo>
                    <a:pt x="849945" y="2043007"/>
                  </a:lnTo>
                  <a:lnTo>
                    <a:pt x="891092" y="2062987"/>
                  </a:lnTo>
                  <a:lnTo>
                    <a:pt x="933393" y="2080863"/>
                  </a:lnTo>
                  <a:lnTo>
                    <a:pt x="976781" y="2096568"/>
                  </a:lnTo>
                  <a:lnTo>
                    <a:pt x="1021188" y="2110033"/>
                  </a:lnTo>
                  <a:lnTo>
                    <a:pt x="1066548" y="2121192"/>
                  </a:lnTo>
                  <a:lnTo>
                    <a:pt x="1112792" y="2129977"/>
                  </a:lnTo>
                  <a:lnTo>
                    <a:pt x="1159853" y="2136320"/>
                  </a:lnTo>
                  <a:lnTo>
                    <a:pt x="1207664" y="2140154"/>
                  </a:lnTo>
                  <a:lnTo>
                    <a:pt x="1256157" y="2141410"/>
                  </a:lnTo>
                  <a:lnTo>
                    <a:pt x="1256157" y="251479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674545" y="2451392"/>
              <a:ext cx="2652395" cy="3277870"/>
            </a:xfrm>
            <a:custGeom>
              <a:avLst/>
              <a:gdLst/>
              <a:ahLst/>
              <a:cxnLst/>
              <a:rect l="l" t="t" r="r" b="b"/>
              <a:pathLst>
                <a:path w="2652395" h="3277870">
                  <a:moveTo>
                    <a:pt x="1632534" y="3277323"/>
                  </a:moveTo>
                  <a:lnTo>
                    <a:pt x="1584370" y="3276436"/>
                  </a:lnTo>
                  <a:lnTo>
                    <a:pt x="1536554" y="3274174"/>
                  </a:lnTo>
                  <a:lnTo>
                    <a:pt x="1489105" y="3270555"/>
                  </a:lnTo>
                  <a:lnTo>
                    <a:pt x="1442042" y="3265600"/>
                  </a:lnTo>
                  <a:lnTo>
                    <a:pt x="1395385" y="3259326"/>
                  </a:lnTo>
                  <a:lnTo>
                    <a:pt x="1349151" y="3251753"/>
                  </a:lnTo>
                  <a:lnTo>
                    <a:pt x="1303361" y="3242901"/>
                  </a:lnTo>
                  <a:lnTo>
                    <a:pt x="1258033" y="3232787"/>
                  </a:lnTo>
                  <a:lnTo>
                    <a:pt x="1213186" y="3221432"/>
                  </a:lnTo>
                  <a:lnTo>
                    <a:pt x="1168840" y="3208855"/>
                  </a:lnTo>
                  <a:lnTo>
                    <a:pt x="1125013" y="3195073"/>
                  </a:lnTo>
                  <a:lnTo>
                    <a:pt x="1081725" y="3180107"/>
                  </a:lnTo>
                  <a:lnTo>
                    <a:pt x="1038995" y="3163976"/>
                  </a:lnTo>
                  <a:lnTo>
                    <a:pt x="996842" y="3146698"/>
                  </a:lnTo>
                  <a:lnTo>
                    <a:pt x="955285" y="3128293"/>
                  </a:lnTo>
                  <a:lnTo>
                    <a:pt x="914342" y="3108780"/>
                  </a:lnTo>
                  <a:lnTo>
                    <a:pt x="874034" y="3088177"/>
                  </a:lnTo>
                  <a:lnTo>
                    <a:pt x="834379" y="3066505"/>
                  </a:lnTo>
                  <a:lnTo>
                    <a:pt x="795396" y="3043781"/>
                  </a:lnTo>
                  <a:lnTo>
                    <a:pt x="757104" y="3020025"/>
                  </a:lnTo>
                  <a:lnTo>
                    <a:pt x="719523" y="2995257"/>
                  </a:lnTo>
                  <a:lnTo>
                    <a:pt x="682671" y="2969494"/>
                  </a:lnTo>
                  <a:lnTo>
                    <a:pt x="646568" y="2942757"/>
                  </a:lnTo>
                  <a:lnTo>
                    <a:pt x="611232" y="2915064"/>
                  </a:lnTo>
                  <a:lnTo>
                    <a:pt x="576683" y="2886435"/>
                  </a:lnTo>
                  <a:lnTo>
                    <a:pt x="542940" y="2856888"/>
                  </a:lnTo>
                  <a:lnTo>
                    <a:pt x="510022" y="2826442"/>
                  </a:lnTo>
                  <a:lnTo>
                    <a:pt x="477948" y="2795117"/>
                  </a:lnTo>
                  <a:lnTo>
                    <a:pt x="446737" y="2762932"/>
                  </a:lnTo>
                  <a:lnTo>
                    <a:pt x="416408" y="2729905"/>
                  </a:lnTo>
                  <a:lnTo>
                    <a:pt x="386980" y="2696056"/>
                  </a:lnTo>
                  <a:lnTo>
                    <a:pt x="358473" y="2661404"/>
                  </a:lnTo>
                  <a:lnTo>
                    <a:pt x="330905" y="2625968"/>
                  </a:lnTo>
                  <a:lnTo>
                    <a:pt x="304295" y="2589767"/>
                  </a:lnTo>
                  <a:lnTo>
                    <a:pt x="278663" y="2552820"/>
                  </a:lnTo>
                  <a:lnTo>
                    <a:pt x="254028" y="2515146"/>
                  </a:lnTo>
                  <a:lnTo>
                    <a:pt x="230408" y="2476764"/>
                  </a:lnTo>
                  <a:lnTo>
                    <a:pt x="207823" y="2437693"/>
                  </a:lnTo>
                  <a:lnTo>
                    <a:pt x="186292" y="2397953"/>
                  </a:lnTo>
                  <a:lnTo>
                    <a:pt x="165834" y="2357562"/>
                  </a:lnTo>
                  <a:lnTo>
                    <a:pt x="146468" y="2316540"/>
                  </a:lnTo>
                  <a:lnTo>
                    <a:pt x="128214" y="2274905"/>
                  </a:lnTo>
                  <a:lnTo>
                    <a:pt x="111089" y="2232677"/>
                  </a:lnTo>
                  <a:lnTo>
                    <a:pt x="95114" y="2189875"/>
                  </a:lnTo>
                  <a:lnTo>
                    <a:pt x="80307" y="2146517"/>
                  </a:lnTo>
                  <a:lnTo>
                    <a:pt x="66687" y="2102623"/>
                  </a:lnTo>
                  <a:lnTo>
                    <a:pt x="54274" y="2058212"/>
                  </a:lnTo>
                  <a:lnTo>
                    <a:pt x="43087" y="2013303"/>
                  </a:lnTo>
                  <a:lnTo>
                    <a:pt x="33144" y="1967915"/>
                  </a:lnTo>
                  <a:lnTo>
                    <a:pt x="24465" y="1922067"/>
                  </a:lnTo>
                  <a:lnTo>
                    <a:pt x="17069" y="1875778"/>
                  </a:lnTo>
                  <a:lnTo>
                    <a:pt x="10975" y="1829067"/>
                  </a:lnTo>
                  <a:lnTo>
                    <a:pt x="6202" y="1781954"/>
                  </a:lnTo>
                  <a:lnTo>
                    <a:pt x="2769" y="1734457"/>
                  </a:lnTo>
                  <a:lnTo>
                    <a:pt x="695" y="1686595"/>
                  </a:lnTo>
                  <a:lnTo>
                    <a:pt x="0" y="1638388"/>
                  </a:lnTo>
                  <a:lnTo>
                    <a:pt x="698" y="1590081"/>
                  </a:lnTo>
                  <a:lnTo>
                    <a:pt x="2780" y="1542120"/>
                  </a:lnTo>
                  <a:lnTo>
                    <a:pt x="6227" y="1494526"/>
                  </a:lnTo>
                  <a:lnTo>
                    <a:pt x="11020" y="1447317"/>
                  </a:lnTo>
                  <a:lnTo>
                    <a:pt x="17139" y="1400512"/>
                  </a:lnTo>
                  <a:lnTo>
                    <a:pt x="24566" y="1354132"/>
                  </a:lnTo>
                  <a:lnTo>
                    <a:pt x="33280" y="1308194"/>
                  </a:lnTo>
                  <a:lnTo>
                    <a:pt x="43263" y="1262719"/>
                  </a:lnTo>
                  <a:lnTo>
                    <a:pt x="54495" y="1217726"/>
                  </a:lnTo>
                  <a:lnTo>
                    <a:pt x="66958" y="1173233"/>
                  </a:lnTo>
                  <a:lnTo>
                    <a:pt x="80632" y="1129259"/>
                  </a:lnTo>
                  <a:lnTo>
                    <a:pt x="95498" y="1085825"/>
                  </a:lnTo>
                  <a:lnTo>
                    <a:pt x="111537" y="1042950"/>
                  </a:lnTo>
                  <a:lnTo>
                    <a:pt x="128729" y="1000651"/>
                  </a:lnTo>
                  <a:lnTo>
                    <a:pt x="147056" y="958950"/>
                  </a:lnTo>
                  <a:lnTo>
                    <a:pt x="166497" y="917864"/>
                  </a:lnTo>
                  <a:lnTo>
                    <a:pt x="187035" y="877414"/>
                  </a:lnTo>
                  <a:lnTo>
                    <a:pt x="208649" y="837618"/>
                  </a:lnTo>
                  <a:lnTo>
                    <a:pt x="231321" y="798495"/>
                  </a:lnTo>
                  <a:lnTo>
                    <a:pt x="255031" y="760065"/>
                  </a:lnTo>
                  <a:lnTo>
                    <a:pt x="279760" y="722347"/>
                  </a:lnTo>
                  <a:lnTo>
                    <a:pt x="305489" y="685361"/>
                  </a:lnTo>
                  <a:lnTo>
                    <a:pt x="332199" y="649124"/>
                  </a:lnTo>
                  <a:lnTo>
                    <a:pt x="359871" y="613658"/>
                  </a:lnTo>
                  <a:lnTo>
                    <a:pt x="388484" y="578980"/>
                  </a:lnTo>
                  <a:lnTo>
                    <a:pt x="418021" y="545110"/>
                  </a:lnTo>
                  <a:lnTo>
                    <a:pt x="448461" y="512067"/>
                  </a:lnTo>
                  <a:lnTo>
                    <a:pt x="479786" y="479871"/>
                  </a:lnTo>
                  <a:lnTo>
                    <a:pt x="511977" y="448540"/>
                  </a:lnTo>
                  <a:lnTo>
                    <a:pt x="545014" y="418094"/>
                  </a:lnTo>
                  <a:lnTo>
                    <a:pt x="578878" y="388552"/>
                  </a:lnTo>
                  <a:lnTo>
                    <a:pt x="613550" y="359934"/>
                  </a:lnTo>
                  <a:lnTo>
                    <a:pt x="649010" y="332257"/>
                  </a:lnTo>
                  <a:lnTo>
                    <a:pt x="685240" y="305543"/>
                  </a:lnTo>
                  <a:lnTo>
                    <a:pt x="722220" y="279809"/>
                  </a:lnTo>
                  <a:lnTo>
                    <a:pt x="759931" y="255076"/>
                  </a:lnTo>
                  <a:lnTo>
                    <a:pt x="798354" y="231361"/>
                  </a:lnTo>
                  <a:lnTo>
                    <a:pt x="837470" y="208686"/>
                  </a:lnTo>
                  <a:lnTo>
                    <a:pt x="877259" y="187068"/>
                  </a:lnTo>
                  <a:lnTo>
                    <a:pt x="917702" y="166526"/>
                  </a:lnTo>
                  <a:lnTo>
                    <a:pt x="958780" y="147081"/>
                  </a:lnTo>
                  <a:lnTo>
                    <a:pt x="1000475" y="128752"/>
                  </a:lnTo>
                  <a:lnTo>
                    <a:pt x="1042765" y="111556"/>
                  </a:lnTo>
                  <a:lnTo>
                    <a:pt x="1085633" y="95515"/>
                  </a:lnTo>
                  <a:lnTo>
                    <a:pt x="1129059" y="80646"/>
                  </a:lnTo>
                  <a:lnTo>
                    <a:pt x="1173025" y="66970"/>
                  </a:lnTo>
                  <a:lnTo>
                    <a:pt x="1217510" y="54505"/>
                  </a:lnTo>
                  <a:lnTo>
                    <a:pt x="1262495" y="43270"/>
                  </a:lnTo>
                  <a:lnTo>
                    <a:pt x="1307962" y="33286"/>
                  </a:lnTo>
                  <a:lnTo>
                    <a:pt x="1353891" y="24570"/>
                  </a:lnTo>
                  <a:lnTo>
                    <a:pt x="1400264" y="17142"/>
                  </a:lnTo>
                  <a:lnTo>
                    <a:pt x="1447059" y="11022"/>
                  </a:lnTo>
                  <a:lnTo>
                    <a:pt x="1494260" y="6229"/>
                  </a:lnTo>
                  <a:lnTo>
                    <a:pt x="1541846" y="2781"/>
                  </a:lnTo>
                  <a:lnTo>
                    <a:pt x="1589797" y="698"/>
                  </a:lnTo>
                  <a:lnTo>
                    <a:pt x="1638096" y="0"/>
                  </a:lnTo>
                  <a:lnTo>
                    <a:pt x="1690152" y="811"/>
                  </a:lnTo>
                  <a:lnTo>
                    <a:pt x="1741803" y="3230"/>
                  </a:lnTo>
                  <a:lnTo>
                    <a:pt x="1793025" y="7234"/>
                  </a:lnTo>
                  <a:lnTo>
                    <a:pt x="1843792" y="12797"/>
                  </a:lnTo>
                  <a:lnTo>
                    <a:pt x="1894080" y="19897"/>
                  </a:lnTo>
                  <a:lnTo>
                    <a:pt x="1943866" y="28510"/>
                  </a:lnTo>
                  <a:lnTo>
                    <a:pt x="1993124" y="38612"/>
                  </a:lnTo>
                  <a:lnTo>
                    <a:pt x="2041830" y="50180"/>
                  </a:lnTo>
                  <a:lnTo>
                    <a:pt x="2089960" y="63189"/>
                  </a:lnTo>
                  <a:lnTo>
                    <a:pt x="2137489" y="77617"/>
                  </a:lnTo>
                  <a:lnTo>
                    <a:pt x="2184393" y="93440"/>
                  </a:lnTo>
                  <a:lnTo>
                    <a:pt x="2230648" y="110633"/>
                  </a:lnTo>
                  <a:lnTo>
                    <a:pt x="2276228" y="129174"/>
                  </a:lnTo>
                  <a:lnTo>
                    <a:pt x="2321110" y="149039"/>
                  </a:lnTo>
                  <a:lnTo>
                    <a:pt x="2365269" y="170203"/>
                  </a:lnTo>
                  <a:lnTo>
                    <a:pt x="2408681" y="192644"/>
                  </a:lnTo>
                  <a:lnTo>
                    <a:pt x="2451321" y="216338"/>
                  </a:lnTo>
                  <a:lnTo>
                    <a:pt x="2493165" y="241260"/>
                  </a:lnTo>
                  <a:lnTo>
                    <a:pt x="2534188" y="267388"/>
                  </a:lnTo>
                  <a:lnTo>
                    <a:pt x="2574366" y="294698"/>
                  </a:lnTo>
                  <a:lnTo>
                    <a:pt x="2613675" y="323165"/>
                  </a:lnTo>
                  <a:lnTo>
                    <a:pt x="2652090" y="352767"/>
                  </a:lnTo>
                  <a:lnTo>
                    <a:pt x="2438730" y="622515"/>
                  </a:lnTo>
                  <a:lnTo>
                    <a:pt x="2399315" y="592648"/>
                  </a:lnTo>
                  <a:lnTo>
                    <a:pt x="2358734" y="564265"/>
                  </a:lnTo>
                  <a:lnTo>
                    <a:pt x="2317027" y="537409"/>
                  </a:lnTo>
                  <a:lnTo>
                    <a:pt x="2274236" y="512123"/>
                  </a:lnTo>
                  <a:lnTo>
                    <a:pt x="2230403" y="488448"/>
                  </a:lnTo>
                  <a:lnTo>
                    <a:pt x="2185568" y="466426"/>
                  </a:lnTo>
                  <a:lnTo>
                    <a:pt x="2139774" y="446098"/>
                  </a:lnTo>
                  <a:lnTo>
                    <a:pt x="2093062" y="427508"/>
                  </a:lnTo>
                  <a:lnTo>
                    <a:pt x="2045472" y="410696"/>
                  </a:lnTo>
                  <a:lnTo>
                    <a:pt x="1997048" y="395706"/>
                  </a:lnTo>
                  <a:lnTo>
                    <a:pt x="1947830" y="382578"/>
                  </a:lnTo>
                  <a:lnTo>
                    <a:pt x="1897859" y="371354"/>
                  </a:lnTo>
                  <a:lnTo>
                    <a:pt x="1847178" y="362077"/>
                  </a:lnTo>
                  <a:lnTo>
                    <a:pt x="1795827" y="354789"/>
                  </a:lnTo>
                  <a:lnTo>
                    <a:pt x="1743848" y="349531"/>
                  </a:lnTo>
                  <a:lnTo>
                    <a:pt x="1691283" y="346346"/>
                  </a:lnTo>
                  <a:lnTo>
                    <a:pt x="1638172" y="345274"/>
                  </a:lnTo>
                  <a:lnTo>
                    <a:pt x="1589707" y="346166"/>
                  </a:lnTo>
                  <a:lnTo>
                    <a:pt x="1541691" y="348821"/>
                  </a:lnTo>
                  <a:lnTo>
                    <a:pt x="1494157" y="353208"/>
                  </a:lnTo>
                  <a:lnTo>
                    <a:pt x="1447135" y="359295"/>
                  </a:lnTo>
                  <a:lnTo>
                    <a:pt x="1400658" y="367051"/>
                  </a:lnTo>
                  <a:lnTo>
                    <a:pt x="1354756" y="376445"/>
                  </a:lnTo>
                  <a:lnTo>
                    <a:pt x="1309460" y="387446"/>
                  </a:lnTo>
                  <a:lnTo>
                    <a:pt x="1264802" y="400022"/>
                  </a:lnTo>
                  <a:lnTo>
                    <a:pt x="1220813" y="414142"/>
                  </a:lnTo>
                  <a:lnTo>
                    <a:pt x="1177524" y="429776"/>
                  </a:lnTo>
                  <a:lnTo>
                    <a:pt x="1134966" y="446891"/>
                  </a:lnTo>
                  <a:lnTo>
                    <a:pt x="1093171" y="465456"/>
                  </a:lnTo>
                  <a:lnTo>
                    <a:pt x="1052170" y="485441"/>
                  </a:lnTo>
                  <a:lnTo>
                    <a:pt x="1011995" y="506813"/>
                  </a:lnTo>
                  <a:lnTo>
                    <a:pt x="972675" y="529542"/>
                  </a:lnTo>
                  <a:lnTo>
                    <a:pt x="934244" y="553597"/>
                  </a:lnTo>
                  <a:lnTo>
                    <a:pt x="896731" y="578946"/>
                  </a:lnTo>
                  <a:lnTo>
                    <a:pt x="860168" y="605557"/>
                  </a:lnTo>
                  <a:lnTo>
                    <a:pt x="824587" y="633400"/>
                  </a:lnTo>
                  <a:lnTo>
                    <a:pt x="790018" y="662444"/>
                  </a:lnTo>
                  <a:lnTo>
                    <a:pt x="756494" y="692657"/>
                  </a:lnTo>
                  <a:lnTo>
                    <a:pt x="724044" y="724007"/>
                  </a:lnTo>
                  <a:lnTo>
                    <a:pt x="692701" y="756465"/>
                  </a:lnTo>
                  <a:lnTo>
                    <a:pt x="662495" y="789997"/>
                  </a:lnTo>
                  <a:lnTo>
                    <a:pt x="633458" y="824574"/>
                  </a:lnTo>
                  <a:lnTo>
                    <a:pt x="605622" y="860164"/>
                  </a:lnTo>
                  <a:lnTo>
                    <a:pt x="579017" y="896735"/>
                  </a:lnTo>
                  <a:lnTo>
                    <a:pt x="553674" y="934257"/>
                  </a:lnTo>
                  <a:lnTo>
                    <a:pt x="529625" y="972698"/>
                  </a:lnTo>
                  <a:lnTo>
                    <a:pt x="506901" y="1012026"/>
                  </a:lnTo>
                  <a:lnTo>
                    <a:pt x="485534" y="1052211"/>
                  </a:lnTo>
                  <a:lnTo>
                    <a:pt x="465554" y="1093222"/>
                  </a:lnTo>
                  <a:lnTo>
                    <a:pt x="446993" y="1135027"/>
                  </a:lnTo>
                  <a:lnTo>
                    <a:pt x="429882" y="1177594"/>
                  </a:lnTo>
                  <a:lnTo>
                    <a:pt x="414253" y="1220893"/>
                  </a:lnTo>
                  <a:lnTo>
                    <a:pt x="400136" y="1264893"/>
                  </a:lnTo>
                  <a:lnTo>
                    <a:pt x="387563" y="1309561"/>
                  </a:lnTo>
                  <a:lnTo>
                    <a:pt x="376564" y="1354868"/>
                  </a:lnTo>
                  <a:lnTo>
                    <a:pt x="367173" y="1400781"/>
                  </a:lnTo>
                  <a:lnTo>
                    <a:pt x="359418" y="1447269"/>
                  </a:lnTo>
                  <a:lnTo>
                    <a:pt x="353333" y="1494301"/>
                  </a:lnTo>
                  <a:lnTo>
                    <a:pt x="348947" y="1541846"/>
                  </a:lnTo>
                  <a:lnTo>
                    <a:pt x="346293" y="1589873"/>
                  </a:lnTo>
                  <a:lnTo>
                    <a:pt x="345401" y="1638350"/>
                  </a:lnTo>
                  <a:lnTo>
                    <a:pt x="346289" y="1686726"/>
                  </a:lnTo>
                  <a:lnTo>
                    <a:pt x="348933" y="1734654"/>
                  </a:lnTo>
                  <a:lnTo>
                    <a:pt x="353300" y="1782102"/>
                  </a:lnTo>
                  <a:lnTo>
                    <a:pt x="359361" y="1829039"/>
                  </a:lnTo>
                  <a:lnTo>
                    <a:pt x="367083" y="1875435"/>
                  </a:lnTo>
                  <a:lnTo>
                    <a:pt x="376437" y="1921259"/>
                  </a:lnTo>
                  <a:lnTo>
                    <a:pt x="387391" y="1966478"/>
                  </a:lnTo>
                  <a:lnTo>
                    <a:pt x="399914" y="2011063"/>
                  </a:lnTo>
                  <a:lnTo>
                    <a:pt x="413975" y="2054983"/>
                  </a:lnTo>
                  <a:lnTo>
                    <a:pt x="429544" y="2098205"/>
                  </a:lnTo>
                  <a:lnTo>
                    <a:pt x="446588" y="2140700"/>
                  </a:lnTo>
                  <a:lnTo>
                    <a:pt x="465077" y="2182435"/>
                  </a:lnTo>
                  <a:lnTo>
                    <a:pt x="484980" y="2223381"/>
                  </a:lnTo>
                  <a:lnTo>
                    <a:pt x="506267" y="2263505"/>
                  </a:lnTo>
                  <a:lnTo>
                    <a:pt x="528905" y="2302778"/>
                  </a:lnTo>
                  <a:lnTo>
                    <a:pt x="552864" y="2341167"/>
                  </a:lnTo>
                  <a:lnTo>
                    <a:pt x="578113" y="2378642"/>
                  </a:lnTo>
                  <a:lnTo>
                    <a:pt x="604620" y="2415171"/>
                  </a:lnTo>
                  <a:lnTo>
                    <a:pt x="632356" y="2450725"/>
                  </a:lnTo>
                  <a:lnTo>
                    <a:pt x="661289" y="2485270"/>
                  </a:lnTo>
                  <a:lnTo>
                    <a:pt x="691387" y="2518778"/>
                  </a:lnTo>
                  <a:lnTo>
                    <a:pt x="722620" y="2551215"/>
                  </a:lnTo>
                  <a:lnTo>
                    <a:pt x="754957" y="2582552"/>
                  </a:lnTo>
                  <a:lnTo>
                    <a:pt x="788366" y="2612758"/>
                  </a:lnTo>
                  <a:lnTo>
                    <a:pt x="822818" y="2641800"/>
                  </a:lnTo>
                  <a:lnTo>
                    <a:pt x="858280" y="2669649"/>
                  </a:lnTo>
                  <a:lnTo>
                    <a:pt x="894721" y="2696273"/>
                  </a:lnTo>
                  <a:lnTo>
                    <a:pt x="932112" y="2721641"/>
                  </a:lnTo>
                  <a:lnTo>
                    <a:pt x="970419" y="2745722"/>
                  </a:lnTo>
                  <a:lnTo>
                    <a:pt x="1009614" y="2768485"/>
                  </a:lnTo>
                  <a:lnTo>
                    <a:pt x="1049664" y="2789898"/>
                  </a:lnTo>
                  <a:lnTo>
                    <a:pt x="1090539" y="2809932"/>
                  </a:lnTo>
                  <a:lnTo>
                    <a:pt x="1132207" y="2828554"/>
                  </a:lnTo>
                  <a:lnTo>
                    <a:pt x="1174638" y="2845734"/>
                  </a:lnTo>
                  <a:lnTo>
                    <a:pt x="1217800" y="2861441"/>
                  </a:lnTo>
                  <a:lnTo>
                    <a:pt x="1261662" y="2875644"/>
                  </a:lnTo>
                  <a:lnTo>
                    <a:pt x="1306194" y="2888310"/>
                  </a:lnTo>
                  <a:lnTo>
                    <a:pt x="1351365" y="2899411"/>
                  </a:lnTo>
                  <a:lnTo>
                    <a:pt x="1397143" y="2908913"/>
                  </a:lnTo>
                  <a:lnTo>
                    <a:pt x="1443497" y="2916787"/>
                  </a:lnTo>
                  <a:lnTo>
                    <a:pt x="1490397" y="2923002"/>
                  </a:lnTo>
                  <a:lnTo>
                    <a:pt x="1537811" y="2927525"/>
                  </a:lnTo>
                  <a:lnTo>
                    <a:pt x="1585708" y="2930327"/>
                  </a:lnTo>
                  <a:lnTo>
                    <a:pt x="1634058" y="2931375"/>
                  </a:lnTo>
                  <a:lnTo>
                    <a:pt x="1632534" y="327732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319618" y="2097354"/>
              <a:ext cx="2699385" cy="3986529"/>
            </a:xfrm>
            <a:custGeom>
              <a:avLst/>
              <a:gdLst/>
              <a:ahLst/>
              <a:cxnLst/>
              <a:rect l="l" t="t" r="r" b="b"/>
              <a:pathLst>
                <a:path w="2699385" h="3986529">
                  <a:moveTo>
                    <a:pt x="1990509" y="3986453"/>
                  </a:moveTo>
                  <a:lnTo>
                    <a:pt x="1942131" y="3985801"/>
                  </a:lnTo>
                  <a:lnTo>
                    <a:pt x="1894037" y="3984007"/>
                  </a:lnTo>
                  <a:lnTo>
                    <a:pt x="1846241" y="3981084"/>
                  </a:lnTo>
                  <a:lnTo>
                    <a:pt x="1798754" y="3977046"/>
                  </a:lnTo>
                  <a:lnTo>
                    <a:pt x="1751591" y="3971904"/>
                  </a:lnTo>
                  <a:lnTo>
                    <a:pt x="1704763" y="3965672"/>
                  </a:lnTo>
                  <a:lnTo>
                    <a:pt x="1658285" y="3958364"/>
                  </a:lnTo>
                  <a:lnTo>
                    <a:pt x="1612169" y="3949992"/>
                  </a:lnTo>
                  <a:lnTo>
                    <a:pt x="1566428" y="3940569"/>
                  </a:lnTo>
                  <a:lnTo>
                    <a:pt x="1521074" y="3930108"/>
                  </a:lnTo>
                  <a:lnTo>
                    <a:pt x="1476123" y="3918622"/>
                  </a:lnTo>
                  <a:lnTo>
                    <a:pt x="1431585" y="3906125"/>
                  </a:lnTo>
                  <a:lnTo>
                    <a:pt x="1387474" y="3892629"/>
                  </a:lnTo>
                  <a:lnTo>
                    <a:pt x="1343804" y="3878147"/>
                  </a:lnTo>
                  <a:lnTo>
                    <a:pt x="1300587" y="3862692"/>
                  </a:lnTo>
                  <a:lnTo>
                    <a:pt x="1257836" y="3846278"/>
                  </a:lnTo>
                  <a:lnTo>
                    <a:pt x="1215564" y="3828917"/>
                  </a:lnTo>
                  <a:lnTo>
                    <a:pt x="1173784" y="3810622"/>
                  </a:lnTo>
                  <a:lnTo>
                    <a:pt x="1132510" y="3791406"/>
                  </a:lnTo>
                  <a:lnTo>
                    <a:pt x="1091754" y="3771283"/>
                  </a:lnTo>
                  <a:lnTo>
                    <a:pt x="1051529" y="3750265"/>
                  </a:lnTo>
                  <a:lnTo>
                    <a:pt x="1011849" y="3728366"/>
                  </a:lnTo>
                  <a:lnTo>
                    <a:pt x="972726" y="3705598"/>
                  </a:lnTo>
                  <a:lnTo>
                    <a:pt x="934173" y="3681974"/>
                  </a:lnTo>
                  <a:lnTo>
                    <a:pt x="896203" y="3657508"/>
                  </a:lnTo>
                  <a:lnTo>
                    <a:pt x="858830" y="3632212"/>
                  </a:lnTo>
                  <a:lnTo>
                    <a:pt x="822066" y="3606099"/>
                  </a:lnTo>
                  <a:lnTo>
                    <a:pt x="785925" y="3579183"/>
                  </a:lnTo>
                  <a:lnTo>
                    <a:pt x="750418" y="3551477"/>
                  </a:lnTo>
                  <a:lnTo>
                    <a:pt x="715561" y="3522992"/>
                  </a:lnTo>
                  <a:lnTo>
                    <a:pt x="681364" y="3493744"/>
                  </a:lnTo>
                  <a:lnTo>
                    <a:pt x="647842" y="3463743"/>
                  </a:lnTo>
                  <a:lnTo>
                    <a:pt x="615008" y="3433005"/>
                  </a:lnTo>
                  <a:lnTo>
                    <a:pt x="582874" y="3401541"/>
                  </a:lnTo>
                  <a:lnTo>
                    <a:pt x="551453" y="3369364"/>
                  </a:lnTo>
                  <a:lnTo>
                    <a:pt x="520759" y="3336488"/>
                  </a:lnTo>
                  <a:lnTo>
                    <a:pt x="490805" y="3302925"/>
                  </a:lnTo>
                  <a:lnTo>
                    <a:pt x="461603" y="3268689"/>
                  </a:lnTo>
                  <a:lnTo>
                    <a:pt x="433166" y="3233793"/>
                  </a:lnTo>
                  <a:lnTo>
                    <a:pt x="405508" y="3198249"/>
                  </a:lnTo>
                  <a:lnTo>
                    <a:pt x="378641" y="3162071"/>
                  </a:lnTo>
                  <a:lnTo>
                    <a:pt x="352579" y="3125271"/>
                  </a:lnTo>
                  <a:lnTo>
                    <a:pt x="327335" y="3087863"/>
                  </a:lnTo>
                  <a:lnTo>
                    <a:pt x="302921" y="3049860"/>
                  </a:lnTo>
                  <a:lnTo>
                    <a:pt x="279351" y="3011274"/>
                  </a:lnTo>
                  <a:lnTo>
                    <a:pt x="256637" y="2972119"/>
                  </a:lnTo>
                  <a:lnTo>
                    <a:pt x="234793" y="2932408"/>
                  </a:lnTo>
                  <a:lnTo>
                    <a:pt x="213832" y="2892153"/>
                  </a:lnTo>
                  <a:lnTo>
                    <a:pt x="193766" y="2851368"/>
                  </a:lnTo>
                  <a:lnTo>
                    <a:pt x="174609" y="2810066"/>
                  </a:lnTo>
                  <a:lnTo>
                    <a:pt x="156374" y="2768260"/>
                  </a:lnTo>
                  <a:lnTo>
                    <a:pt x="139073" y="2725962"/>
                  </a:lnTo>
                  <a:lnTo>
                    <a:pt x="122720" y="2683186"/>
                  </a:lnTo>
                  <a:lnTo>
                    <a:pt x="107328" y="2639945"/>
                  </a:lnTo>
                  <a:lnTo>
                    <a:pt x="92910" y="2596252"/>
                  </a:lnTo>
                  <a:lnTo>
                    <a:pt x="79478" y="2552120"/>
                  </a:lnTo>
                  <a:lnTo>
                    <a:pt x="67046" y="2507561"/>
                  </a:lnTo>
                  <a:lnTo>
                    <a:pt x="55627" y="2462589"/>
                  </a:lnTo>
                  <a:lnTo>
                    <a:pt x="45233" y="2417217"/>
                  </a:lnTo>
                  <a:lnTo>
                    <a:pt x="35878" y="2371458"/>
                  </a:lnTo>
                  <a:lnTo>
                    <a:pt x="27576" y="2325325"/>
                  </a:lnTo>
                  <a:lnTo>
                    <a:pt x="20338" y="2278831"/>
                  </a:lnTo>
                  <a:lnTo>
                    <a:pt x="14177" y="2231988"/>
                  </a:lnTo>
                  <a:lnTo>
                    <a:pt x="9108" y="2184811"/>
                  </a:lnTo>
                  <a:lnTo>
                    <a:pt x="5143" y="2137311"/>
                  </a:lnTo>
                  <a:lnTo>
                    <a:pt x="2294" y="2089503"/>
                  </a:lnTo>
                  <a:lnTo>
                    <a:pt x="575" y="2041398"/>
                  </a:lnTo>
                  <a:lnTo>
                    <a:pt x="0" y="1993011"/>
                  </a:lnTo>
                  <a:lnTo>
                    <a:pt x="576" y="1944587"/>
                  </a:lnTo>
                  <a:lnTo>
                    <a:pt x="2297" y="1896447"/>
                  </a:lnTo>
                  <a:lnTo>
                    <a:pt x="5150" y="1848604"/>
                  </a:lnTo>
                  <a:lnTo>
                    <a:pt x="9121" y="1801070"/>
                  </a:lnTo>
                  <a:lnTo>
                    <a:pt x="14198" y="1753859"/>
                  </a:lnTo>
                  <a:lnTo>
                    <a:pt x="20367" y="1706984"/>
                  </a:lnTo>
                  <a:lnTo>
                    <a:pt x="27615" y="1660457"/>
                  </a:lnTo>
                  <a:lnTo>
                    <a:pt x="35930" y="1614292"/>
                  </a:lnTo>
                  <a:lnTo>
                    <a:pt x="45298" y="1568502"/>
                  </a:lnTo>
                  <a:lnTo>
                    <a:pt x="55706" y="1523100"/>
                  </a:lnTo>
                  <a:lnTo>
                    <a:pt x="67141" y="1478099"/>
                  </a:lnTo>
                  <a:lnTo>
                    <a:pt x="79590" y="1433511"/>
                  </a:lnTo>
                  <a:lnTo>
                    <a:pt x="93041" y="1389351"/>
                  </a:lnTo>
                  <a:lnTo>
                    <a:pt x="107479" y="1345631"/>
                  </a:lnTo>
                  <a:lnTo>
                    <a:pt x="122892" y="1302364"/>
                  </a:lnTo>
                  <a:lnTo>
                    <a:pt x="139267" y="1259563"/>
                  </a:lnTo>
                  <a:lnTo>
                    <a:pt x="156591" y="1217241"/>
                  </a:lnTo>
                  <a:lnTo>
                    <a:pt x="174851" y="1175411"/>
                  </a:lnTo>
                  <a:lnTo>
                    <a:pt x="194034" y="1134087"/>
                  </a:lnTo>
                  <a:lnTo>
                    <a:pt x="214126" y="1093282"/>
                  </a:lnTo>
                  <a:lnTo>
                    <a:pt x="235115" y="1053007"/>
                  </a:lnTo>
                  <a:lnTo>
                    <a:pt x="256988" y="1013278"/>
                  </a:lnTo>
                  <a:lnTo>
                    <a:pt x="279731" y="974105"/>
                  </a:lnTo>
                  <a:lnTo>
                    <a:pt x="303331" y="935504"/>
                  </a:lnTo>
                  <a:lnTo>
                    <a:pt x="327777" y="897485"/>
                  </a:lnTo>
                  <a:lnTo>
                    <a:pt x="353053" y="860064"/>
                  </a:lnTo>
                  <a:lnTo>
                    <a:pt x="379148" y="823252"/>
                  </a:lnTo>
                  <a:lnTo>
                    <a:pt x="406048" y="787063"/>
                  </a:lnTo>
                  <a:lnTo>
                    <a:pt x="433741" y="751510"/>
                  </a:lnTo>
                  <a:lnTo>
                    <a:pt x="462213" y="716606"/>
                  </a:lnTo>
                  <a:lnTo>
                    <a:pt x="491451" y="682364"/>
                  </a:lnTo>
                  <a:lnTo>
                    <a:pt x="521442" y="648797"/>
                  </a:lnTo>
                  <a:lnTo>
                    <a:pt x="552173" y="615917"/>
                  </a:lnTo>
                  <a:lnTo>
                    <a:pt x="583631" y="583739"/>
                  </a:lnTo>
                  <a:lnTo>
                    <a:pt x="615803" y="552275"/>
                  </a:lnTo>
                  <a:lnTo>
                    <a:pt x="648677" y="521538"/>
                  </a:lnTo>
                  <a:lnTo>
                    <a:pt x="682238" y="491542"/>
                  </a:lnTo>
                  <a:lnTo>
                    <a:pt x="716474" y="462298"/>
                  </a:lnTo>
                  <a:lnTo>
                    <a:pt x="751371" y="433821"/>
                  </a:lnTo>
                  <a:lnTo>
                    <a:pt x="786918" y="406123"/>
                  </a:lnTo>
                  <a:lnTo>
                    <a:pt x="823100" y="379218"/>
                  </a:lnTo>
                  <a:lnTo>
                    <a:pt x="859905" y="353118"/>
                  </a:lnTo>
                  <a:lnTo>
                    <a:pt x="897320" y="327837"/>
                  </a:lnTo>
                  <a:lnTo>
                    <a:pt x="935331" y="303387"/>
                  </a:lnTo>
                  <a:lnTo>
                    <a:pt x="973925" y="279782"/>
                  </a:lnTo>
                  <a:lnTo>
                    <a:pt x="1013090" y="257035"/>
                  </a:lnTo>
                  <a:lnTo>
                    <a:pt x="1052813" y="235158"/>
                  </a:lnTo>
                  <a:lnTo>
                    <a:pt x="1093080" y="214166"/>
                  </a:lnTo>
                  <a:lnTo>
                    <a:pt x="1133878" y="194070"/>
                  </a:lnTo>
                  <a:lnTo>
                    <a:pt x="1175194" y="174883"/>
                  </a:lnTo>
                  <a:lnTo>
                    <a:pt x="1217016" y="156620"/>
                  </a:lnTo>
                  <a:lnTo>
                    <a:pt x="1259330" y="139293"/>
                  </a:lnTo>
                  <a:lnTo>
                    <a:pt x="1302123" y="122915"/>
                  </a:lnTo>
                  <a:lnTo>
                    <a:pt x="1345382" y="107499"/>
                  </a:lnTo>
                  <a:lnTo>
                    <a:pt x="1389094" y="93058"/>
                  </a:lnTo>
                  <a:lnTo>
                    <a:pt x="1433246" y="79605"/>
                  </a:lnTo>
                  <a:lnTo>
                    <a:pt x="1477825" y="67153"/>
                  </a:lnTo>
                  <a:lnTo>
                    <a:pt x="1522818" y="55716"/>
                  </a:lnTo>
                  <a:lnTo>
                    <a:pt x="1568212" y="45306"/>
                  </a:lnTo>
                  <a:lnTo>
                    <a:pt x="1613994" y="35936"/>
                  </a:lnTo>
                  <a:lnTo>
                    <a:pt x="1660150" y="27620"/>
                  </a:lnTo>
                  <a:lnTo>
                    <a:pt x="1706668" y="20371"/>
                  </a:lnTo>
                  <a:lnTo>
                    <a:pt x="1753535" y="14201"/>
                  </a:lnTo>
                  <a:lnTo>
                    <a:pt x="1800737" y="9123"/>
                  </a:lnTo>
                  <a:lnTo>
                    <a:pt x="1848262" y="5151"/>
                  </a:lnTo>
                  <a:lnTo>
                    <a:pt x="1896097" y="2298"/>
                  </a:lnTo>
                  <a:lnTo>
                    <a:pt x="1944228" y="576"/>
                  </a:lnTo>
                  <a:lnTo>
                    <a:pt x="1992642" y="0"/>
                  </a:lnTo>
                  <a:lnTo>
                    <a:pt x="2045811" y="695"/>
                  </a:lnTo>
                  <a:lnTo>
                    <a:pt x="2098635" y="2771"/>
                  </a:lnTo>
                  <a:lnTo>
                    <a:pt x="2151097" y="6210"/>
                  </a:lnTo>
                  <a:lnTo>
                    <a:pt x="2203180" y="10995"/>
                  </a:lnTo>
                  <a:lnTo>
                    <a:pt x="2254865" y="17110"/>
                  </a:lnTo>
                  <a:lnTo>
                    <a:pt x="2306133" y="24538"/>
                  </a:lnTo>
                  <a:lnTo>
                    <a:pt x="2356969" y="33262"/>
                  </a:lnTo>
                  <a:lnTo>
                    <a:pt x="2407352" y="43266"/>
                  </a:lnTo>
                  <a:lnTo>
                    <a:pt x="2457267" y="54531"/>
                  </a:lnTo>
                  <a:lnTo>
                    <a:pt x="2506693" y="67043"/>
                  </a:lnTo>
                  <a:lnTo>
                    <a:pt x="2555615" y="80783"/>
                  </a:lnTo>
                  <a:lnTo>
                    <a:pt x="2604013" y="95736"/>
                  </a:lnTo>
                  <a:lnTo>
                    <a:pt x="2651870" y="111883"/>
                  </a:lnTo>
                  <a:lnTo>
                    <a:pt x="2699169" y="129209"/>
                  </a:lnTo>
                  <a:lnTo>
                    <a:pt x="2589441" y="420293"/>
                  </a:lnTo>
                  <a:lnTo>
                    <a:pt x="2542914" y="403274"/>
                  </a:lnTo>
                  <a:lnTo>
                    <a:pt x="2495732" y="387620"/>
                  </a:lnTo>
                  <a:lnTo>
                    <a:pt x="2447919" y="373353"/>
                  </a:lnTo>
                  <a:lnTo>
                    <a:pt x="2399500" y="360494"/>
                  </a:lnTo>
                  <a:lnTo>
                    <a:pt x="2350503" y="349066"/>
                  </a:lnTo>
                  <a:lnTo>
                    <a:pt x="2300951" y="339091"/>
                  </a:lnTo>
                  <a:lnTo>
                    <a:pt x="2250870" y="330590"/>
                  </a:lnTo>
                  <a:lnTo>
                    <a:pt x="2200286" y="323586"/>
                  </a:lnTo>
                  <a:lnTo>
                    <a:pt x="2149225" y="318100"/>
                  </a:lnTo>
                  <a:lnTo>
                    <a:pt x="2097711" y="314155"/>
                  </a:lnTo>
                  <a:lnTo>
                    <a:pt x="2045771" y="311771"/>
                  </a:lnTo>
                  <a:lnTo>
                    <a:pt x="1993430" y="310972"/>
                  </a:lnTo>
                  <a:lnTo>
                    <a:pt x="1945558" y="311640"/>
                  </a:lnTo>
                  <a:lnTo>
                    <a:pt x="1898017" y="313634"/>
                  </a:lnTo>
                  <a:lnTo>
                    <a:pt x="1850826" y="316935"/>
                  </a:lnTo>
                  <a:lnTo>
                    <a:pt x="1804001" y="321526"/>
                  </a:lnTo>
                  <a:lnTo>
                    <a:pt x="1757561" y="327389"/>
                  </a:lnTo>
                  <a:lnTo>
                    <a:pt x="1711524" y="334506"/>
                  </a:lnTo>
                  <a:lnTo>
                    <a:pt x="1665906" y="342859"/>
                  </a:lnTo>
                  <a:lnTo>
                    <a:pt x="1620726" y="352432"/>
                  </a:lnTo>
                  <a:lnTo>
                    <a:pt x="1576002" y="363205"/>
                  </a:lnTo>
                  <a:lnTo>
                    <a:pt x="1531751" y="375161"/>
                  </a:lnTo>
                  <a:lnTo>
                    <a:pt x="1487991" y="388283"/>
                  </a:lnTo>
                  <a:lnTo>
                    <a:pt x="1444740" y="402553"/>
                  </a:lnTo>
                  <a:lnTo>
                    <a:pt x="1402015" y="417953"/>
                  </a:lnTo>
                  <a:lnTo>
                    <a:pt x="1359835" y="434465"/>
                  </a:lnTo>
                  <a:lnTo>
                    <a:pt x="1318217" y="452071"/>
                  </a:lnTo>
                  <a:lnTo>
                    <a:pt x="1277178" y="470754"/>
                  </a:lnTo>
                  <a:lnTo>
                    <a:pt x="1236737" y="490496"/>
                  </a:lnTo>
                  <a:lnTo>
                    <a:pt x="1196911" y="511280"/>
                  </a:lnTo>
                  <a:lnTo>
                    <a:pt x="1157718" y="533087"/>
                  </a:lnTo>
                  <a:lnTo>
                    <a:pt x="1119176" y="555900"/>
                  </a:lnTo>
                  <a:lnTo>
                    <a:pt x="1081302" y="579700"/>
                  </a:lnTo>
                  <a:lnTo>
                    <a:pt x="1044114" y="604471"/>
                  </a:lnTo>
                  <a:lnTo>
                    <a:pt x="1007631" y="630195"/>
                  </a:lnTo>
                  <a:lnTo>
                    <a:pt x="971869" y="656853"/>
                  </a:lnTo>
                  <a:lnTo>
                    <a:pt x="936846" y="684429"/>
                  </a:lnTo>
                  <a:lnTo>
                    <a:pt x="902581" y="712903"/>
                  </a:lnTo>
                  <a:lnTo>
                    <a:pt x="869090" y="742260"/>
                  </a:lnTo>
                  <a:lnTo>
                    <a:pt x="836392" y="772480"/>
                  </a:lnTo>
                  <a:lnTo>
                    <a:pt x="804505" y="803546"/>
                  </a:lnTo>
                  <a:lnTo>
                    <a:pt x="773445" y="835440"/>
                  </a:lnTo>
                  <a:lnTo>
                    <a:pt x="743232" y="868145"/>
                  </a:lnTo>
                  <a:lnTo>
                    <a:pt x="713882" y="901643"/>
                  </a:lnTo>
                  <a:lnTo>
                    <a:pt x="685414" y="935916"/>
                  </a:lnTo>
                  <a:lnTo>
                    <a:pt x="657844" y="970946"/>
                  </a:lnTo>
                  <a:lnTo>
                    <a:pt x="631192" y="1006716"/>
                  </a:lnTo>
                  <a:lnTo>
                    <a:pt x="605474" y="1043208"/>
                  </a:lnTo>
                  <a:lnTo>
                    <a:pt x="580708" y="1080404"/>
                  </a:lnTo>
                  <a:lnTo>
                    <a:pt x="556913" y="1118286"/>
                  </a:lnTo>
                  <a:lnTo>
                    <a:pt x="534105" y="1156836"/>
                  </a:lnTo>
                  <a:lnTo>
                    <a:pt x="512303" y="1196038"/>
                  </a:lnTo>
                  <a:lnTo>
                    <a:pt x="491524" y="1235873"/>
                  </a:lnTo>
                  <a:lnTo>
                    <a:pt x="471786" y="1276323"/>
                  </a:lnTo>
                  <a:lnTo>
                    <a:pt x="453107" y="1317370"/>
                  </a:lnTo>
                  <a:lnTo>
                    <a:pt x="435504" y="1358998"/>
                  </a:lnTo>
                  <a:lnTo>
                    <a:pt x="418996" y="1401187"/>
                  </a:lnTo>
                  <a:lnTo>
                    <a:pt x="403600" y="1443921"/>
                  </a:lnTo>
                  <a:lnTo>
                    <a:pt x="389333" y="1487182"/>
                  </a:lnTo>
                  <a:lnTo>
                    <a:pt x="376214" y="1530951"/>
                  </a:lnTo>
                  <a:lnTo>
                    <a:pt x="364260" y="1575212"/>
                  </a:lnTo>
                  <a:lnTo>
                    <a:pt x="353489" y="1619946"/>
                  </a:lnTo>
                  <a:lnTo>
                    <a:pt x="343919" y="1665136"/>
                  </a:lnTo>
                  <a:lnTo>
                    <a:pt x="335568" y="1710763"/>
                  </a:lnTo>
                  <a:lnTo>
                    <a:pt x="328452" y="1756811"/>
                  </a:lnTo>
                  <a:lnTo>
                    <a:pt x="322590" y="1803261"/>
                  </a:lnTo>
                  <a:lnTo>
                    <a:pt x="318001" y="1850096"/>
                  </a:lnTo>
                  <a:lnTo>
                    <a:pt x="314700" y="1897298"/>
                  </a:lnTo>
                  <a:lnTo>
                    <a:pt x="312707" y="1944849"/>
                  </a:lnTo>
                  <a:lnTo>
                    <a:pt x="312039" y="1992731"/>
                  </a:lnTo>
                  <a:lnTo>
                    <a:pt x="312729" y="2041415"/>
                  </a:lnTo>
                  <a:lnTo>
                    <a:pt x="314790" y="2089755"/>
                  </a:lnTo>
                  <a:lnTo>
                    <a:pt x="318201" y="2137734"/>
                  </a:lnTo>
                  <a:lnTo>
                    <a:pt x="322945" y="2185333"/>
                  </a:lnTo>
                  <a:lnTo>
                    <a:pt x="329002" y="2232533"/>
                  </a:lnTo>
                  <a:lnTo>
                    <a:pt x="336354" y="2279315"/>
                  </a:lnTo>
                  <a:lnTo>
                    <a:pt x="344983" y="2325661"/>
                  </a:lnTo>
                  <a:lnTo>
                    <a:pt x="354869" y="2371552"/>
                  </a:lnTo>
                  <a:lnTo>
                    <a:pt x="365994" y="2416969"/>
                  </a:lnTo>
                  <a:lnTo>
                    <a:pt x="378340" y="2461894"/>
                  </a:lnTo>
                  <a:lnTo>
                    <a:pt x="391888" y="2506307"/>
                  </a:lnTo>
                  <a:lnTo>
                    <a:pt x="406619" y="2550192"/>
                  </a:lnTo>
                  <a:lnTo>
                    <a:pt x="422514" y="2593528"/>
                  </a:lnTo>
                  <a:lnTo>
                    <a:pt x="439555" y="2636296"/>
                  </a:lnTo>
                  <a:lnTo>
                    <a:pt x="457724" y="2678480"/>
                  </a:lnTo>
                  <a:lnTo>
                    <a:pt x="477002" y="2720058"/>
                  </a:lnTo>
                  <a:lnTo>
                    <a:pt x="497369" y="2761014"/>
                  </a:lnTo>
                  <a:lnTo>
                    <a:pt x="518808" y="2801328"/>
                  </a:lnTo>
                  <a:lnTo>
                    <a:pt x="541299" y="2840982"/>
                  </a:lnTo>
                  <a:lnTo>
                    <a:pt x="564825" y="2879957"/>
                  </a:lnTo>
                  <a:lnTo>
                    <a:pt x="589366" y="2918234"/>
                  </a:lnTo>
                  <a:lnTo>
                    <a:pt x="614905" y="2955794"/>
                  </a:lnTo>
                  <a:lnTo>
                    <a:pt x="641421" y="2992620"/>
                  </a:lnTo>
                  <a:lnTo>
                    <a:pt x="668897" y="3028692"/>
                  </a:lnTo>
                  <a:lnTo>
                    <a:pt x="697314" y="3063991"/>
                  </a:lnTo>
                  <a:lnTo>
                    <a:pt x="726654" y="3098500"/>
                  </a:lnTo>
                  <a:lnTo>
                    <a:pt x="756897" y="3132199"/>
                  </a:lnTo>
                  <a:lnTo>
                    <a:pt x="788026" y="3165069"/>
                  </a:lnTo>
                  <a:lnTo>
                    <a:pt x="820020" y="3197092"/>
                  </a:lnTo>
                  <a:lnTo>
                    <a:pt x="852863" y="3228250"/>
                  </a:lnTo>
                  <a:lnTo>
                    <a:pt x="886535" y="3258523"/>
                  </a:lnTo>
                  <a:lnTo>
                    <a:pt x="921018" y="3287893"/>
                  </a:lnTo>
                  <a:lnTo>
                    <a:pt x="956292" y="3316341"/>
                  </a:lnTo>
                  <a:lnTo>
                    <a:pt x="992340" y="3343849"/>
                  </a:lnTo>
                  <a:lnTo>
                    <a:pt x="1029143" y="3370398"/>
                  </a:lnTo>
                  <a:lnTo>
                    <a:pt x="1066681" y="3395969"/>
                  </a:lnTo>
                  <a:lnTo>
                    <a:pt x="1104937" y="3420544"/>
                  </a:lnTo>
                  <a:lnTo>
                    <a:pt x="1143892" y="3444103"/>
                  </a:lnTo>
                  <a:lnTo>
                    <a:pt x="1183527" y="3466629"/>
                  </a:lnTo>
                  <a:lnTo>
                    <a:pt x="1223824" y="3488102"/>
                  </a:lnTo>
                  <a:lnTo>
                    <a:pt x="1264764" y="3508504"/>
                  </a:lnTo>
                  <a:lnTo>
                    <a:pt x="1306327" y="3527817"/>
                  </a:lnTo>
                  <a:lnTo>
                    <a:pt x="1348497" y="3546021"/>
                  </a:lnTo>
                  <a:lnTo>
                    <a:pt x="1391254" y="3563098"/>
                  </a:lnTo>
                  <a:lnTo>
                    <a:pt x="1434579" y="3579029"/>
                  </a:lnTo>
                  <a:lnTo>
                    <a:pt x="1478453" y="3593795"/>
                  </a:lnTo>
                  <a:lnTo>
                    <a:pt x="1522859" y="3607379"/>
                  </a:lnTo>
                  <a:lnTo>
                    <a:pt x="1567778" y="3619760"/>
                  </a:lnTo>
                  <a:lnTo>
                    <a:pt x="1613190" y="3630921"/>
                  </a:lnTo>
                  <a:lnTo>
                    <a:pt x="1659078" y="3640844"/>
                  </a:lnTo>
                  <a:lnTo>
                    <a:pt x="1705422" y="3649508"/>
                  </a:lnTo>
                  <a:lnTo>
                    <a:pt x="1752204" y="3656895"/>
                  </a:lnTo>
                  <a:lnTo>
                    <a:pt x="1799405" y="3662988"/>
                  </a:lnTo>
                  <a:lnTo>
                    <a:pt x="1847008" y="3667767"/>
                  </a:lnTo>
                  <a:lnTo>
                    <a:pt x="1894992" y="3671213"/>
                  </a:lnTo>
                  <a:lnTo>
                    <a:pt x="1943340" y="3673308"/>
                  </a:lnTo>
                  <a:lnTo>
                    <a:pt x="1992033" y="3674033"/>
                  </a:lnTo>
                  <a:lnTo>
                    <a:pt x="1990509" y="3986453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933830" y="1711413"/>
              <a:ext cx="2613025" cy="4758055"/>
            </a:xfrm>
            <a:custGeom>
              <a:avLst/>
              <a:gdLst/>
              <a:ahLst/>
              <a:cxnLst/>
              <a:rect l="l" t="t" r="r" b="b"/>
              <a:pathLst>
                <a:path w="2613025" h="4758055">
                  <a:moveTo>
                    <a:pt x="2367153" y="4757966"/>
                  </a:moveTo>
                  <a:lnTo>
                    <a:pt x="2318819" y="4757253"/>
                  </a:lnTo>
                  <a:lnTo>
                    <a:pt x="2270722" y="4755583"/>
                  </a:lnTo>
                  <a:lnTo>
                    <a:pt x="2222871" y="4752965"/>
                  </a:lnTo>
                  <a:lnTo>
                    <a:pt x="2175276" y="4749408"/>
                  </a:lnTo>
                  <a:lnTo>
                    <a:pt x="2127945" y="4744921"/>
                  </a:lnTo>
                  <a:lnTo>
                    <a:pt x="2080888" y="4739514"/>
                  </a:lnTo>
                  <a:lnTo>
                    <a:pt x="2034113" y="4733196"/>
                  </a:lnTo>
                  <a:lnTo>
                    <a:pt x="1987630" y="4725975"/>
                  </a:lnTo>
                  <a:lnTo>
                    <a:pt x="1941448" y="4717862"/>
                  </a:lnTo>
                  <a:lnTo>
                    <a:pt x="1895576" y="4708864"/>
                  </a:lnTo>
                  <a:lnTo>
                    <a:pt x="1850023" y="4698991"/>
                  </a:lnTo>
                  <a:lnTo>
                    <a:pt x="1804798" y="4688253"/>
                  </a:lnTo>
                  <a:lnTo>
                    <a:pt x="1759912" y="4676658"/>
                  </a:lnTo>
                  <a:lnTo>
                    <a:pt x="1715371" y="4664216"/>
                  </a:lnTo>
                  <a:lnTo>
                    <a:pt x="1671187" y="4650935"/>
                  </a:lnTo>
                  <a:lnTo>
                    <a:pt x="1627368" y="4636826"/>
                  </a:lnTo>
                  <a:lnTo>
                    <a:pt x="1583922" y="4621896"/>
                  </a:lnTo>
                  <a:lnTo>
                    <a:pt x="1540860" y="4606155"/>
                  </a:lnTo>
                  <a:lnTo>
                    <a:pt x="1498191" y="4589613"/>
                  </a:lnTo>
                  <a:lnTo>
                    <a:pt x="1455923" y="4572278"/>
                  </a:lnTo>
                  <a:lnTo>
                    <a:pt x="1414065" y="4554159"/>
                  </a:lnTo>
                  <a:lnTo>
                    <a:pt x="1372628" y="4535266"/>
                  </a:lnTo>
                  <a:lnTo>
                    <a:pt x="1331619" y="4515608"/>
                  </a:lnTo>
                  <a:lnTo>
                    <a:pt x="1291049" y="4495194"/>
                  </a:lnTo>
                  <a:lnTo>
                    <a:pt x="1250925" y="4474033"/>
                  </a:lnTo>
                  <a:lnTo>
                    <a:pt x="1211258" y="4452134"/>
                  </a:lnTo>
                  <a:lnTo>
                    <a:pt x="1172057" y="4429506"/>
                  </a:lnTo>
                  <a:lnTo>
                    <a:pt x="1133330" y="4406159"/>
                  </a:lnTo>
                  <a:lnTo>
                    <a:pt x="1095088" y="4382101"/>
                  </a:lnTo>
                  <a:lnTo>
                    <a:pt x="1057338" y="4357342"/>
                  </a:lnTo>
                  <a:lnTo>
                    <a:pt x="1020090" y="4331891"/>
                  </a:lnTo>
                  <a:lnTo>
                    <a:pt x="983354" y="4305757"/>
                  </a:lnTo>
                  <a:lnTo>
                    <a:pt x="947138" y="4278949"/>
                  </a:lnTo>
                  <a:lnTo>
                    <a:pt x="911451" y="4251476"/>
                  </a:lnTo>
                  <a:lnTo>
                    <a:pt x="876304" y="4223348"/>
                  </a:lnTo>
                  <a:lnTo>
                    <a:pt x="841704" y="4194573"/>
                  </a:lnTo>
                  <a:lnTo>
                    <a:pt x="807661" y="4165161"/>
                  </a:lnTo>
                  <a:lnTo>
                    <a:pt x="774184" y="4135121"/>
                  </a:lnTo>
                  <a:lnTo>
                    <a:pt x="741283" y="4104462"/>
                  </a:lnTo>
                  <a:lnTo>
                    <a:pt x="708965" y="4073192"/>
                  </a:lnTo>
                  <a:lnTo>
                    <a:pt x="677242" y="4041322"/>
                  </a:lnTo>
                  <a:lnTo>
                    <a:pt x="646121" y="4008861"/>
                  </a:lnTo>
                  <a:lnTo>
                    <a:pt x="615612" y="3975817"/>
                  </a:lnTo>
                  <a:lnTo>
                    <a:pt x="585724" y="3942199"/>
                  </a:lnTo>
                  <a:lnTo>
                    <a:pt x="556466" y="3908017"/>
                  </a:lnTo>
                  <a:lnTo>
                    <a:pt x="527848" y="3873280"/>
                  </a:lnTo>
                  <a:lnTo>
                    <a:pt x="499878" y="3837997"/>
                  </a:lnTo>
                  <a:lnTo>
                    <a:pt x="472565" y="3802178"/>
                  </a:lnTo>
                  <a:lnTo>
                    <a:pt x="445920" y="3765830"/>
                  </a:lnTo>
                  <a:lnTo>
                    <a:pt x="419950" y="3728964"/>
                  </a:lnTo>
                  <a:lnTo>
                    <a:pt x="394665" y="3691589"/>
                  </a:lnTo>
                  <a:lnTo>
                    <a:pt x="370074" y="3653713"/>
                  </a:lnTo>
                  <a:lnTo>
                    <a:pt x="346186" y="3615346"/>
                  </a:lnTo>
                  <a:lnTo>
                    <a:pt x="323011" y="3576497"/>
                  </a:lnTo>
                  <a:lnTo>
                    <a:pt x="300558" y="3537175"/>
                  </a:lnTo>
                  <a:lnTo>
                    <a:pt x="278835" y="3497389"/>
                  </a:lnTo>
                  <a:lnTo>
                    <a:pt x="257852" y="3457149"/>
                  </a:lnTo>
                  <a:lnTo>
                    <a:pt x="237618" y="3416463"/>
                  </a:lnTo>
                  <a:lnTo>
                    <a:pt x="218143" y="3375341"/>
                  </a:lnTo>
                  <a:lnTo>
                    <a:pt x="199434" y="3333792"/>
                  </a:lnTo>
                  <a:lnTo>
                    <a:pt x="181502" y="3291825"/>
                  </a:lnTo>
                  <a:lnTo>
                    <a:pt x="164356" y="3249448"/>
                  </a:lnTo>
                  <a:lnTo>
                    <a:pt x="148004" y="3206672"/>
                  </a:lnTo>
                  <a:lnTo>
                    <a:pt x="132457" y="3163505"/>
                  </a:lnTo>
                  <a:lnTo>
                    <a:pt x="117722" y="3119957"/>
                  </a:lnTo>
                  <a:lnTo>
                    <a:pt x="103809" y="3076036"/>
                  </a:lnTo>
                  <a:lnTo>
                    <a:pt x="90728" y="3031752"/>
                  </a:lnTo>
                  <a:lnTo>
                    <a:pt x="78487" y="2987114"/>
                  </a:lnTo>
                  <a:lnTo>
                    <a:pt x="67096" y="2942131"/>
                  </a:lnTo>
                  <a:lnTo>
                    <a:pt x="56564" y="2896812"/>
                  </a:lnTo>
                  <a:lnTo>
                    <a:pt x="46899" y="2851166"/>
                  </a:lnTo>
                  <a:lnTo>
                    <a:pt x="38112" y="2805202"/>
                  </a:lnTo>
                  <a:lnTo>
                    <a:pt x="30210" y="2758931"/>
                  </a:lnTo>
                  <a:lnTo>
                    <a:pt x="23204" y="2712359"/>
                  </a:lnTo>
                  <a:lnTo>
                    <a:pt x="17103" y="2665498"/>
                  </a:lnTo>
                  <a:lnTo>
                    <a:pt x="11915" y="2618356"/>
                  </a:lnTo>
                  <a:lnTo>
                    <a:pt x="7650" y="2570941"/>
                  </a:lnTo>
                  <a:lnTo>
                    <a:pt x="4316" y="2523264"/>
                  </a:lnTo>
                  <a:lnTo>
                    <a:pt x="1924" y="2475334"/>
                  </a:lnTo>
                  <a:lnTo>
                    <a:pt x="482" y="2427158"/>
                  </a:lnTo>
                  <a:lnTo>
                    <a:pt x="0" y="2378748"/>
                  </a:lnTo>
                  <a:lnTo>
                    <a:pt x="485" y="2330205"/>
                  </a:lnTo>
                  <a:lnTo>
                    <a:pt x="1935" y="2281900"/>
                  </a:lnTo>
                  <a:lnTo>
                    <a:pt x="4340" y="2233840"/>
                  </a:lnTo>
                  <a:lnTo>
                    <a:pt x="7691" y="2186036"/>
                  </a:lnTo>
                  <a:lnTo>
                    <a:pt x="11980" y="2138496"/>
                  </a:lnTo>
                  <a:lnTo>
                    <a:pt x="17196" y="2091229"/>
                  </a:lnTo>
                  <a:lnTo>
                    <a:pt x="23330" y="2044246"/>
                  </a:lnTo>
                  <a:lnTo>
                    <a:pt x="30374" y="1997554"/>
                  </a:lnTo>
                  <a:lnTo>
                    <a:pt x="38318" y="1951163"/>
                  </a:lnTo>
                  <a:lnTo>
                    <a:pt x="47152" y="1905083"/>
                  </a:lnTo>
                  <a:lnTo>
                    <a:pt x="56869" y="1859323"/>
                  </a:lnTo>
                  <a:lnTo>
                    <a:pt x="67457" y="1813891"/>
                  </a:lnTo>
                  <a:lnTo>
                    <a:pt x="78909" y="1768797"/>
                  </a:lnTo>
                  <a:lnTo>
                    <a:pt x="91215" y="1724051"/>
                  </a:lnTo>
                  <a:lnTo>
                    <a:pt x="104366" y="1679661"/>
                  </a:lnTo>
                  <a:lnTo>
                    <a:pt x="118352" y="1635637"/>
                  </a:lnTo>
                  <a:lnTo>
                    <a:pt x="133164" y="1591988"/>
                  </a:lnTo>
                  <a:lnTo>
                    <a:pt x="148794" y="1548723"/>
                  </a:lnTo>
                  <a:lnTo>
                    <a:pt x="165232" y="1505852"/>
                  </a:lnTo>
                  <a:lnTo>
                    <a:pt x="182468" y="1463383"/>
                  </a:lnTo>
                  <a:lnTo>
                    <a:pt x="200494" y="1421325"/>
                  </a:lnTo>
                  <a:lnTo>
                    <a:pt x="219300" y="1379689"/>
                  </a:lnTo>
                  <a:lnTo>
                    <a:pt x="238877" y="1338483"/>
                  </a:lnTo>
                  <a:lnTo>
                    <a:pt x="259216" y="1297717"/>
                  </a:lnTo>
                  <a:lnTo>
                    <a:pt x="280308" y="1257399"/>
                  </a:lnTo>
                  <a:lnTo>
                    <a:pt x="302142" y="1217539"/>
                  </a:lnTo>
                  <a:lnTo>
                    <a:pt x="324712" y="1178146"/>
                  </a:lnTo>
                  <a:lnTo>
                    <a:pt x="348006" y="1139229"/>
                  </a:lnTo>
                  <a:lnTo>
                    <a:pt x="372016" y="1100798"/>
                  </a:lnTo>
                  <a:lnTo>
                    <a:pt x="396732" y="1062861"/>
                  </a:lnTo>
                  <a:lnTo>
                    <a:pt x="422146" y="1025429"/>
                  </a:lnTo>
                  <a:lnTo>
                    <a:pt x="448248" y="988510"/>
                  </a:lnTo>
                  <a:lnTo>
                    <a:pt x="475029" y="952113"/>
                  </a:lnTo>
                  <a:lnTo>
                    <a:pt x="502480" y="916247"/>
                  </a:lnTo>
                  <a:lnTo>
                    <a:pt x="530591" y="880923"/>
                  </a:lnTo>
                  <a:lnTo>
                    <a:pt x="559353" y="846148"/>
                  </a:lnTo>
                  <a:lnTo>
                    <a:pt x="588757" y="811933"/>
                  </a:lnTo>
                  <a:lnTo>
                    <a:pt x="618795" y="778286"/>
                  </a:lnTo>
                  <a:lnTo>
                    <a:pt x="649456" y="745217"/>
                  </a:lnTo>
                  <a:lnTo>
                    <a:pt x="680731" y="712735"/>
                  </a:lnTo>
                  <a:lnTo>
                    <a:pt x="712611" y="680849"/>
                  </a:lnTo>
                  <a:lnTo>
                    <a:pt x="745088" y="649568"/>
                  </a:lnTo>
                  <a:lnTo>
                    <a:pt x="778151" y="618902"/>
                  </a:lnTo>
                  <a:lnTo>
                    <a:pt x="811792" y="588859"/>
                  </a:lnTo>
                  <a:lnTo>
                    <a:pt x="846001" y="559450"/>
                  </a:lnTo>
                  <a:lnTo>
                    <a:pt x="880769" y="530682"/>
                  </a:lnTo>
                  <a:lnTo>
                    <a:pt x="916088" y="502566"/>
                  </a:lnTo>
                  <a:lnTo>
                    <a:pt x="951946" y="475111"/>
                  </a:lnTo>
                  <a:lnTo>
                    <a:pt x="988337" y="448325"/>
                  </a:lnTo>
                  <a:lnTo>
                    <a:pt x="1025250" y="422219"/>
                  </a:lnTo>
                  <a:lnTo>
                    <a:pt x="1062675" y="396800"/>
                  </a:lnTo>
                  <a:lnTo>
                    <a:pt x="1100605" y="372080"/>
                  </a:lnTo>
                  <a:lnTo>
                    <a:pt x="1139029" y="348065"/>
                  </a:lnTo>
                  <a:lnTo>
                    <a:pt x="1177939" y="324767"/>
                  </a:lnTo>
                  <a:lnTo>
                    <a:pt x="1217324" y="302194"/>
                  </a:lnTo>
                  <a:lnTo>
                    <a:pt x="1257177" y="280355"/>
                  </a:lnTo>
                  <a:lnTo>
                    <a:pt x="1297488" y="259260"/>
                  </a:lnTo>
                  <a:lnTo>
                    <a:pt x="1338247" y="238918"/>
                  </a:lnTo>
                  <a:lnTo>
                    <a:pt x="1379445" y="219337"/>
                  </a:lnTo>
                  <a:lnTo>
                    <a:pt x="1421074" y="200528"/>
                  </a:lnTo>
                  <a:lnTo>
                    <a:pt x="1463123" y="182499"/>
                  </a:lnTo>
                  <a:lnTo>
                    <a:pt x="1505585" y="165260"/>
                  </a:lnTo>
                  <a:lnTo>
                    <a:pt x="1548448" y="148819"/>
                  </a:lnTo>
                  <a:lnTo>
                    <a:pt x="1591705" y="133187"/>
                  </a:lnTo>
                  <a:lnTo>
                    <a:pt x="1635346" y="118372"/>
                  </a:lnTo>
                  <a:lnTo>
                    <a:pt x="1679362" y="104383"/>
                  </a:lnTo>
                  <a:lnTo>
                    <a:pt x="1723744" y="91230"/>
                  </a:lnTo>
                  <a:lnTo>
                    <a:pt x="1768482" y="78923"/>
                  </a:lnTo>
                  <a:lnTo>
                    <a:pt x="1813567" y="67469"/>
                  </a:lnTo>
                  <a:lnTo>
                    <a:pt x="1858990" y="56878"/>
                  </a:lnTo>
                  <a:lnTo>
                    <a:pt x="1904742" y="47160"/>
                  </a:lnTo>
                  <a:lnTo>
                    <a:pt x="1950813" y="38324"/>
                  </a:lnTo>
                  <a:lnTo>
                    <a:pt x="1997195" y="30379"/>
                  </a:lnTo>
                  <a:lnTo>
                    <a:pt x="2043878" y="23334"/>
                  </a:lnTo>
                  <a:lnTo>
                    <a:pt x="2090853" y="17199"/>
                  </a:lnTo>
                  <a:lnTo>
                    <a:pt x="2138110" y="11982"/>
                  </a:lnTo>
                  <a:lnTo>
                    <a:pt x="2185641" y="7693"/>
                  </a:lnTo>
                  <a:lnTo>
                    <a:pt x="2233436" y="4341"/>
                  </a:lnTo>
                  <a:lnTo>
                    <a:pt x="2281487" y="1935"/>
                  </a:lnTo>
                  <a:lnTo>
                    <a:pt x="2329783" y="485"/>
                  </a:lnTo>
                  <a:lnTo>
                    <a:pt x="2378316" y="0"/>
                  </a:lnTo>
                  <a:lnTo>
                    <a:pt x="2425434" y="452"/>
                  </a:lnTo>
                  <a:lnTo>
                    <a:pt x="2472373" y="1786"/>
                  </a:lnTo>
                  <a:lnTo>
                    <a:pt x="2519173" y="3963"/>
                  </a:lnTo>
                  <a:lnTo>
                    <a:pt x="2565874" y="6949"/>
                  </a:lnTo>
                  <a:lnTo>
                    <a:pt x="2612517" y="10706"/>
                  </a:lnTo>
                  <a:lnTo>
                    <a:pt x="2580513" y="341414"/>
                  </a:lnTo>
                  <a:lnTo>
                    <a:pt x="2530705" y="336968"/>
                  </a:lnTo>
                  <a:lnTo>
                    <a:pt x="2480546" y="333811"/>
                  </a:lnTo>
                  <a:lnTo>
                    <a:pt x="2430056" y="331928"/>
                  </a:lnTo>
                  <a:lnTo>
                    <a:pt x="2379256" y="331304"/>
                  </a:lnTo>
                  <a:lnTo>
                    <a:pt x="2330940" y="331864"/>
                  </a:lnTo>
                  <a:lnTo>
                    <a:pt x="2282898" y="333533"/>
                  </a:lnTo>
                  <a:lnTo>
                    <a:pt x="2235143" y="336300"/>
                  </a:lnTo>
                  <a:lnTo>
                    <a:pt x="2187687" y="340153"/>
                  </a:lnTo>
                  <a:lnTo>
                    <a:pt x="2140542" y="345079"/>
                  </a:lnTo>
                  <a:lnTo>
                    <a:pt x="2093721" y="351065"/>
                  </a:lnTo>
                  <a:lnTo>
                    <a:pt x="2047236" y="358101"/>
                  </a:lnTo>
                  <a:lnTo>
                    <a:pt x="2001098" y="366173"/>
                  </a:lnTo>
                  <a:lnTo>
                    <a:pt x="1955321" y="375269"/>
                  </a:lnTo>
                  <a:lnTo>
                    <a:pt x="1909917" y="385377"/>
                  </a:lnTo>
                  <a:lnTo>
                    <a:pt x="1864898" y="396484"/>
                  </a:lnTo>
                  <a:lnTo>
                    <a:pt x="1820276" y="408579"/>
                  </a:lnTo>
                  <a:lnTo>
                    <a:pt x="1776063" y="421648"/>
                  </a:lnTo>
                  <a:lnTo>
                    <a:pt x="1732272" y="435680"/>
                  </a:lnTo>
                  <a:lnTo>
                    <a:pt x="1688916" y="450663"/>
                  </a:lnTo>
                  <a:lnTo>
                    <a:pt x="1646005" y="466583"/>
                  </a:lnTo>
                  <a:lnTo>
                    <a:pt x="1603554" y="483430"/>
                  </a:lnTo>
                  <a:lnTo>
                    <a:pt x="1561573" y="501190"/>
                  </a:lnTo>
                  <a:lnTo>
                    <a:pt x="1520076" y="519851"/>
                  </a:lnTo>
                  <a:lnTo>
                    <a:pt x="1479074" y="539401"/>
                  </a:lnTo>
                  <a:lnTo>
                    <a:pt x="1438580" y="559827"/>
                  </a:lnTo>
                  <a:lnTo>
                    <a:pt x="1398606" y="581118"/>
                  </a:lnTo>
                  <a:lnTo>
                    <a:pt x="1359164" y="603261"/>
                  </a:lnTo>
                  <a:lnTo>
                    <a:pt x="1320267" y="626244"/>
                  </a:lnTo>
                  <a:lnTo>
                    <a:pt x="1281927" y="650054"/>
                  </a:lnTo>
                  <a:lnTo>
                    <a:pt x="1244157" y="674680"/>
                  </a:lnTo>
                  <a:lnTo>
                    <a:pt x="1206968" y="700108"/>
                  </a:lnTo>
                  <a:lnTo>
                    <a:pt x="1170372" y="726327"/>
                  </a:lnTo>
                  <a:lnTo>
                    <a:pt x="1134383" y="753324"/>
                  </a:lnTo>
                  <a:lnTo>
                    <a:pt x="1099013" y="781087"/>
                  </a:lnTo>
                  <a:lnTo>
                    <a:pt x="1064273" y="809604"/>
                  </a:lnTo>
                  <a:lnTo>
                    <a:pt x="1030176" y="838863"/>
                  </a:lnTo>
                  <a:lnTo>
                    <a:pt x="996734" y="868850"/>
                  </a:lnTo>
                  <a:lnTo>
                    <a:pt x="963960" y="899554"/>
                  </a:lnTo>
                  <a:lnTo>
                    <a:pt x="931865" y="930963"/>
                  </a:lnTo>
                  <a:lnTo>
                    <a:pt x="900463" y="963065"/>
                  </a:lnTo>
                  <a:lnTo>
                    <a:pt x="869765" y="995846"/>
                  </a:lnTo>
                  <a:lnTo>
                    <a:pt x="839784" y="1029295"/>
                  </a:lnTo>
                  <a:lnTo>
                    <a:pt x="810532" y="1063399"/>
                  </a:lnTo>
                  <a:lnTo>
                    <a:pt x="782021" y="1098147"/>
                  </a:lnTo>
                  <a:lnTo>
                    <a:pt x="754264" y="1133525"/>
                  </a:lnTo>
                  <a:lnTo>
                    <a:pt x="727272" y="1169522"/>
                  </a:lnTo>
                  <a:lnTo>
                    <a:pt x="701059" y="1206125"/>
                  </a:lnTo>
                  <a:lnTo>
                    <a:pt x="675636" y="1243322"/>
                  </a:lnTo>
                  <a:lnTo>
                    <a:pt x="651016" y="1281101"/>
                  </a:lnTo>
                  <a:lnTo>
                    <a:pt x="627211" y="1319449"/>
                  </a:lnTo>
                  <a:lnTo>
                    <a:pt x="604233" y="1358355"/>
                  </a:lnTo>
                  <a:lnTo>
                    <a:pt x="582095" y="1397805"/>
                  </a:lnTo>
                  <a:lnTo>
                    <a:pt x="560808" y="1437787"/>
                  </a:lnTo>
                  <a:lnTo>
                    <a:pt x="540386" y="1478290"/>
                  </a:lnTo>
                  <a:lnTo>
                    <a:pt x="520840" y="1519301"/>
                  </a:lnTo>
                  <a:lnTo>
                    <a:pt x="502183" y="1560808"/>
                  </a:lnTo>
                  <a:lnTo>
                    <a:pt x="484427" y="1602797"/>
                  </a:lnTo>
                  <a:lnTo>
                    <a:pt x="467584" y="1645258"/>
                  </a:lnTo>
                  <a:lnTo>
                    <a:pt x="451667" y="1688178"/>
                  </a:lnTo>
                  <a:lnTo>
                    <a:pt x="436687" y="1731544"/>
                  </a:lnTo>
                  <a:lnTo>
                    <a:pt x="422658" y="1775345"/>
                  </a:lnTo>
                  <a:lnTo>
                    <a:pt x="409591" y="1819567"/>
                  </a:lnTo>
                  <a:lnTo>
                    <a:pt x="397499" y="1864199"/>
                  </a:lnTo>
                  <a:lnTo>
                    <a:pt x="386394" y="1909228"/>
                  </a:lnTo>
                  <a:lnTo>
                    <a:pt x="376288" y="1954643"/>
                  </a:lnTo>
                  <a:lnTo>
                    <a:pt x="367194" y="2000430"/>
                  </a:lnTo>
                  <a:lnTo>
                    <a:pt x="359124" y="2046577"/>
                  </a:lnTo>
                  <a:lnTo>
                    <a:pt x="352090" y="2093073"/>
                  </a:lnTo>
                  <a:lnTo>
                    <a:pt x="346104" y="2139905"/>
                  </a:lnTo>
                  <a:lnTo>
                    <a:pt x="341179" y="2187060"/>
                  </a:lnTo>
                  <a:lnTo>
                    <a:pt x="337328" y="2234527"/>
                  </a:lnTo>
                  <a:lnTo>
                    <a:pt x="334561" y="2282292"/>
                  </a:lnTo>
                  <a:lnTo>
                    <a:pt x="332892" y="2330345"/>
                  </a:lnTo>
                  <a:lnTo>
                    <a:pt x="332333" y="2378671"/>
                  </a:lnTo>
                  <a:lnTo>
                    <a:pt x="332889" y="2426866"/>
                  </a:lnTo>
                  <a:lnTo>
                    <a:pt x="334549" y="2474788"/>
                  </a:lnTo>
                  <a:lnTo>
                    <a:pt x="337300" y="2522425"/>
                  </a:lnTo>
                  <a:lnTo>
                    <a:pt x="341131" y="2569764"/>
                  </a:lnTo>
                  <a:lnTo>
                    <a:pt x="346030" y="2616794"/>
                  </a:lnTo>
                  <a:lnTo>
                    <a:pt x="351983" y="2663502"/>
                  </a:lnTo>
                  <a:lnTo>
                    <a:pt x="358980" y="2709876"/>
                  </a:lnTo>
                  <a:lnTo>
                    <a:pt x="367007" y="2755905"/>
                  </a:lnTo>
                  <a:lnTo>
                    <a:pt x="376052" y="2801575"/>
                  </a:lnTo>
                  <a:lnTo>
                    <a:pt x="386104" y="2846874"/>
                  </a:lnTo>
                  <a:lnTo>
                    <a:pt x="397151" y="2891791"/>
                  </a:lnTo>
                  <a:lnTo>
                    <a:pt x="409179" y="2936313"/>
                  </a:lnTo>
                  <a:lnTo>
                    <a:pt x="422177" y="2980428"/>
                  </a:lnTo>
                  <a:lnTo>
                    <a:pt x="436133" y="3024123"/>
                  </a:lnTo>
                  <a:lnTo>
                    <a:pt x="451034" y="3067388"/>
                  </a:lnTo>
                  <a:lnTo>
                    <a:pt x="466869" y="3110208"/>
                  </a:lnTo>
                  <a:lnTo>
                    <a:pt x="483625" y="3152573"/>
                  </a:lnTo>
                  <a:lnTo>
                    <a:pt x="501290" y="3194470"/>
                  </a:lnTo>
                  <a:lnTo>
                    <a:pt x="519851" y="3235886"/>
                  </a:lnTo>
                  <a:lnTo>
                    <a:pt x="539297" y="3276811"/>
                  </a:lnTo>
                  <a:lnTo>
                    <a:pt x="559615" y="3317230"/>
                  </a:lnTo>
                  <a:lnTo>
                    <a:pt x="580794" y="3357133"/>
                  </a:lnTo>
                  <a:lnTo>
                    <a:pt x="602821" y="3396507"/>
                  </a:lnTo>
                  <a:lnTo>
                    <a:pt x="625683" y="3435339"/>
                  </a:lnTo>
                  <a:lnTo>
                    <a:pt x="649369" y="3473619"/>
                  </a:lnTo>
                  <a:lnTo>
                    <a:pt x="673867" y="3511332"/>
                  </a:lnTo>
                  <a:lnTo>
                    <a:pt x="699164" y="3548468"/>
                  </a:lnTo>
                  <a:lnTo>
                    <a:pt x="725248" y="3585014"/>
                  </a:lnTo>
                  <a:lnTo>
                    <a:pt x="752107" y="3620958"/>
                  </a:lnTo>
                  <a:lnTo>
                    <a:pt x="779729" y="3656287"/>
                  </a:lnTo>
                  <a:lnTo>
                    <a:pt x="808101" y="3690990"/>
                  </a:lnTo>
                  <a:lnTo>
                    <a:pt x="837212" y="3725055"/>
                  </a:lnTo>
                  <a:lnTo>
                    <a:pt x="867048" y="3758468"/>
                  </a:lnTo>
                  <a:lnTo>
                    <a:pt x="897599" y="3791218"/>
                  </a:lnTo>
                  <a:lnTo>
                    <a:pt x="928852" y="3823293"/>
                  </a:lnTo>
                  <a:lnTo>
                    <a:pt x="960794" y="3854681"/>
                  </a:lnTo>
                  <a:lnTo>
                    <a:pt x="993414" y="3885368"/>
                  </a:lnTo>
                  <a:lnTo>
                    <a:pt x="1026700" y="3915344"/>
                  </a:lnTo>
                  <a:lnTo>
                    <a:pt x="1060638" y="3944596"/>
                  </a:lnTo>
                  <a:lnTo>
                    <a:pt x="1095217" y="3973112"/>
                  </a:lnTo>
                  <a:lnTo>
                    <a:pt x="1130425" y="4000879"/>
                  </a:lnTo>
                  <a:lnTo>
                    <a:pt x="1166249" y="4027885"/>
                  </a:lnTo>
                  <a:lnTo>
                    <a:pt x="1202678" y="4054119"/>
                  </a:lnTo>
                  <a:lnTo>
                    <a:pt x="1239699" y="4079567"/>
                  </a:lnTo>
                  <a:lnTo>
                    <a:pt x="1277301" y="4104218"/>
                  </a:lnTo>
                  <a:lnTo>
                    <a:pt x="1315469" y="4128060"/>
                  </a:lnTo>
                  <a:lnTo>
                    <a:pt x="1354194" y="4151081"/>
                  </a:lnTo>
                  <a:lnTo>
                    <a:pt x="1393462" y="4173267"/>
                  </a:lnTo>
                  <a:lnTo>
                    <a:pt x="1433261" y="4194607"/>
                  </a:lnTo>
                  <a:lnTo>
                    <a:pt x="1473580" y="4215090"/>
                  </a:lnTo>
                  <a:lnTo>
                    <a:pt x="1514405" y="4234701"/>
                  </a:lnTo>
                  <a:lnTo>
                    <a:pt x="1555725" y="4253431"/>
                  </a:lnTo>
                  <a:lnTo>
                    <a:pt x="1597528" y="4271265"/>
                  </a:lnTo>
                  <a:lnTo>
                    <a:pt x="1639801" y="4288192"/>
                  </a:lnTo>
                  <a:lnTo>
                    <a:pt x="1682532" y="4304201"/>
                  </a:lnTo>
                  <a:lnTo>
                    <a:pt x="1725710" y="4319278"/>
                  </a:lnTo>
                  <a:lnTo>
                    <a:pt x="1769321" y="4333411"/>
                  </a:lnTo>
                  <a:lnTo>
                    <a:pt x="1813353" y="4346589"/>
                  </a:lnTo>
                  <a:lnTo>
                    <a:pt x="1857796" y="4358798"/>
                  </a:lnTo>
                  <a:lnTo>
                    <a:pt x="1902635" y="4370028"/>
                  </a:lnTo>
                  <a:lnTo>
                    <a:pt x="1947860" y="4380265"/>
                  </a:lnTo>
                  <a:lnTo>
                    <a:pt x="1993457" y="4389498"/>
                  </a:lnTo>
                  <a:lnTo>
                    <a:pt x="2039415" y="4397714"/>
                  </a:lnTo>
                  <a:lnTo>
                    <a:pt x="2085722" y="4404901"/>
                  </a:lnTo>
                  <a:lnTo>
                    <a:pt x="2132365" y="4411047"/>
                  </a:lnTo>
                  <a:lnTo>
                    <a:pt x="2179333" y="4416140"/>
                  </a:lnTo>
                  <a:lnTo>
                    <a:pt x="2226612" y="4420167"/>
                  </a:lnTo>
                  <a:lnTo>
                    <a:pt x="2274191" y="4423116"/>
                  </a:lnTo>
                  <a:lnTo>
                    <a:pt x="2322058" y="4424976"/>
                  </a:lnTo>
                  <a:lnTo>
                    <a:pt x="2370201" y="4425734"/>
                  </a:lnTo>
                  <a:lnTo>
                    <a:pt x="2367153" y="4757966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522294" y="5142065"/>
              <a:ext cx="1171575" cy="28575"/>
            </a:xfrm>
            <a:custGeom>
              <a:avLst/>
              <a:gdLst/>
              <a:ahLst/>
              <a:cxnLst/>
              <a:rect l="l" t="t" r="r" b="b"/>
              <a:pathLst>
                <a:path w="1171575" h="28575">
                  <a:moveTo>
                    <a:pt x="28575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28575" y="28575"/>
                  </a:lnTo>
                  <a:lnTo>
                    <a:pt x="28575" y="0"/>
                  </a:lnTo>
                  <a:close/>
                </a:path>
                <a:path w="1171575" h="28575">
                  <a:moveTo>
                    <a:pt x="85725" y="0"/>
                  </a:moveTo>
                  <a:lnTo>
                    <a:pt x="57150" y="0"/>
                  </a:lnTo>
                  <a:lnTo>
                    <a:pt x="57150" y="28575"/>
                  </a:lnTo>
                  <a:lnTo>
                    <a:pt x="85725" y="28575"/>
                  </a:lnTo>
                  <a:lnTo>
                    <a:pt x="85725" y="0"/>
                  </a:lnTo>
                  <a:close/>
                </a:path>
                <a:path w="1171575" h="28575">
                  <a:moveTo>
                    <a:pt x="142875" y="0"/>
                  </a:moveTo>
                  <a:lnTo>
                    <a:pt x="114300" y="0"/>
                  </a:lnTo>
                  <a:lnTo>
                    <a:pt x="114300" y="28575"/>
                  </a:lnTo>
                  <a:lnTo>
                    <a:pt x="142875" y="28575"/>
                  </a:lnTo>
                  <a:lnTo>
                    <a:pt x="142875" y="0"/>
                  </a:lnTo>
                  <a:close/>
                </a:path>
                <a:path w="1171575" h="28575">
                  <a:moveTo>
                    <a:pt x="200025" y="0"/>
                  </a:moveTo>
                  <a:lnTo>
                    <a:pt x="171450" y="0"/>
                  </a:lnTo>
                  <a:lnTo>
                    <a:pt x="171450" y="28575"/>
                  </a:lnTo>
                  <a:lnTo>
                    <a:pt x="200025" y="28575"/>
                  </a:lnTo>
                  <a:lnTo>
                    <a:pt x="200025" y="0"/>
                  </a:lnTo>
                  <a:close/>
                </a:path>
                <a:path w="1171575" h="28575">
                  <a:moveTo>
                    <a:pt x="257175" y="0"/>
                  </a:moveTo>
                  <a:lnTo>
                    <a:pt x="228600" y="0"/>
                  </a:lnTo>
                  <a:lnTo>
                    <a:pt x="228600" y="28575"/>
                  </a:lnTo>
                  <a:lnTo>
                    <a:pt x="257175" y="28575"/>
                  </a:lnTo>
                  <a:lnTo>
                    <a:pt x="257175" y="0"/>
                  </a:lnTo>
                  <a:close/>
                </a:path>
                <a:path w="1171575" h="28575">
                  <a:moveTo>
                    <a:pt x="314325" y="0"/>
                  </a:moveTo>
                  <a:lnTo>
                    <a:pt x="285750" y="0"/>
                  </a:lnTo>
                  <a:lnTo>
                    <a:pt x="285750" y="28575"/>
                  </a:lnTo>
                  <a:lnTo>
                    <a:pt x="314325" y="28575"/>
                  </a:lnTo>
                  <a:lnTo>
                    <a:pt x="314325" y="0"/>
                  </a:lnTo>
                  <a:close/>
                </a:path>
                <a:path w="1171575" h="28575">
                  <a:moveTo>
                    <a:pt x="371475" y="0"/>
                  </a:moveTo>
                  <a:lnTo>
                    <a:pt x="342900" y="0"/>
                  </a:lnTo>
                  <a:lnTo>
                    <a:pt x="342900" y="28575"/>
                  </a:lnTo>
                  <a:lnTo>
                    <a:pt x="371475" y="28575"/>
                  </a:lnTo>
                  <a:lnTo>
                    <a:pt x="371475" y="0"/>
                  </a:lnTo>
                  <a:close/>
                </a:path>
                <a:path w="1171575" h="28575">
                  <a:moveTo>
                    <a:pt x="428625" y="0"/>
                  </a:moveTo>
                  <a:lnTo>
                    <a:pt x="400050" y="0"/>
                  </a:lnTo>
                  <a:lnTo>
                    <a:pt x="400050" y="28575"/>
                  </a:lnTo>
                  <a:lnTo>
                    <a:pt x="428625" y="28575"/>
                  </a:lnTo>
                  <a:lnTo>
                    <a:pt x="428625" y="0"/>
                  </a:lnTo>
                  <a:close/>
                </a:path>
                <a:path w="1171575" h="28575">
                  <a:moveTo>
                    <a:pt x="485775" y="0"/>
                  </a:moveTo>
                  <a:lnTo>
                    <a:pt x="457200" y="0"/>
                  </a:lnTo>
                  <a:lnTo>
                    <a:pt x="457200" y="28575"/>
                  </a:lnTo>
                  <a:lnTo>
                    <a:pt x="485775" y="28575"/>
                  </a:lnTo>
                  <a:lnTo>
                    <a:pt x="485775" y="0"/>
                  </a:lnTo>
                  <a:close/>
                </a:path>
                <a:path w="1171575" h="28575">
                  <a:moveTo>
                    <a:pt x="542925" y="0"/>
                  </a:moveTo>
                  <a:lnTo>
                    <a:pt x="514350" y="0"/>
                  </a:lnTo>
                  <a:lnTo>
                    <a:pt x="514350" y="28575"/>
                  </a:lnTo>
                  <a:lnTo>
                    <a:pt x="542925" y="28575"/>
                  </a:lnTo>
                  <a:lnTo>
                    <a:pt x="542925" y="0"/>
                  </a:lnTo>
                  <a:close/>
                </a:path>
                <a:path w="1171575" h="28575">
                  <a:moveTo>
                    <a:pt x="600075" y="0"/>
                  </a:moveTo>
                  <a:lnTo>
                    <a:pt x="571500" y="0"/>
                  </a:lnTo>
                  <a:lnTo>
                    <a:pt x="571500" y="28575"/>
                  </a:lnTo>
                  <a:lnTo>
                    <a:pt x="600075" y="28575"/>
                  </a:lnTo>
                  <a:lnTo>
                    <a:pt x="600075" y="0"/>
                  </a:lnTo>
                  <a:close/>
                </a:path>
                <a:path w="1171575" h="28575">
                  <a:moveTo>
                    <a:pt x="657225" y="0"/>
                  </a:moveTo>
                  <a:lnTo>
                    <a:pt x="628650" y="0"/>
                  </a:lnTo>
                  <a:lnTo>
                    <a:pt x="628650" y="28575"/>
                  </a:lnTo>
                  <a:lnTo>
                    <a:pt x="657225" y="28575"/>
                  </a:lnTo>
                  <a:lnTo>
                    <a:pt x="657225" y="0"/>
                  </a:lnTo>
                  <a:close/>
                </a:path>
                <a:path w="1171575" h="28575">
                  <a:moveTo>
                    <a:pt x="714375" y="0"/>
                  </a:moveTo>
                  <a:lnTo>
                    <a:pt x="685800" y="0"/>
                  </a:lnTo>
                  <a:lnTo>
                    <a:pt x="685800" y="28575"/>
                  </a:lnTo>
                  <a:lnTo>
                    <a:pt x="714375" y="28575"/>
                  </a:lnTo>
                  <a:lnTo>
                    <a:pt x="714375" y="0"/>
                  </a:lnTo>
                  <a:close/>
                </a:path>
                <a:path w="1171575" h="28575">
                  <a:moveTo>
                    <a:pt x="771525" y="0"/>
                  </a:moveTo>
                  <a:lnTo>
                    <a:pt x="742950" y="0"/>
                  </a:lnTo>
                  <a:lnTo>
                    <a:pt x="742950" y="28575"/>
                  </a:lnTo>
                  <a:lnTo>
                    <a:pt x="771525" y="28575"/>
                  </a:lnTo>
                  <a:lnTo>
                    <a:pt x="771525" y="0"/>
                  </a:lnTo>
                  <a:close/>
                </a:path>
                <a:path w="1171575" h="28575">
                  <a:moveTo>
                    <a:pt x="828675" y="0"/>
                  </a:moveTo>
                  <a:lnTo>
                    <a:pt x="800100" y="0"/>
                  </a:lnTo>
                  <a:lnTo>
                    <a:pt x="800100" y="28575"/>
                  </a:lnTo>
                  <a:lnTo>
                    <a:pt x="828675" y="28575"/>
                  </a:lnTo>
                  <a:lnTo>
                    <a:pt x="828675" y="0"/>
                  </a:lnTo>
                  <a:close/>
                </a:path>
                <a:path w="1171575" h="28575">
                  <a:moveTo>
                    <a:pt x="885825" y="0"/>
                  </a:moveTo>
                  <a:lnTo>
                    <a:pt x="857250" y="0"/>
                  </a:lnTo>
                  <a:lnTo>
                    <a:pt x="857250" y="28575"/>
                  </a:lnTo>
                  <a:lnTo>
                    <a:pt x="885825" y="28575"/>
                  </a:lnTo>
                  <a:lnTo>
                    <a:pt x="885825" y="0"/>
                  </a:lnTo>
                  <a:close/>
                </a:path>
                <a:path w="1171575" h="28575">
                  <a:moveTo>
                    <a:pt x="942975" y="0"/>
                  </a:moveTo>
                  <a:lnTo>
                    <a:pt x="914400" y="0"/>
                  </a:lnTo>
                  <a:lnTo>
                    <a:pt x="914400" y="28575"/>
                  </a:lnTo>
                  <a:lnTo>
                    <a:pt x="942975" y="28575"/>
                  </a:lnTo>
                  <a:lnTo>
                    <a:pt x="942975" y="0"/>
                  </a:lnTo>
                  <a:close/>
                </a:path>
                <a:path w="1171575" h="28575">
                  <a:moveTo>
                    <a:pt x="1000125" y="0"/>
                  </a:moveTo>
                  <a:lnTo>
                    <a:pt x="971550" y="0"/>
                  </a:lnTo>
                  <a:lnTo>
                    <a:pt x="971550" y="28575"/>
                  </a:lnTo>
                  <a:lnTo>
                    <a:pt x="1000125" y="28575"/>
                  </a:lnTo>
                  <a:lnTo>
                    <a:pt x="1000125" y="0"/>
                  </a:lnTo>
                  <a:close/>
                </a:path>
                <a:path w="1171575" h="28575">
                  <a:moveTo>
                    <a:pt x="1057275" y="0"/>
                  </a:moveTo>
                  <a:lnTo>
                    <a:pt x="1028700" y="0"/>
                  </a:lnTo>
                  <a:lnTo>
                    <a:pt x="1028700" y="28575"/>
                  </a:lnTo>
                  <a:lnTo>
                    <a:pt x="1057275" y="28575"/>
                  </a:lnTo>
                  <a:lnTo>
                    <a:pt x="1057275" y="0"/>
                  </a:lnTo>
                  <a:close/>
                </a:path>
                <a:path w="1171575" h="28575">
                  <a:moveTo>
                    <a:pt x="1114425" y="0"/>
                  </a:moveTo>
                  <a:lnTo>
                    <a:pt x="1085850" y="0"/>
                  </a:lnTo>
                  <a:lnTo>
                    <a:pt x="1085850" y="28575"/>
                  </a:lnTo>
                  <a:lnTo>
                    <a:pt x="1114425" y="28575"/>
                  </a:lnTo>
                  <a:lnTo>
                    <a:pt x="1114425" y="0"/>
                  </a:lnTo>
                  <a:close/>
                </a:path>
                <a:path w="1171575" h="28575">
                  <a:moveTo>
                    <a:pt x="1171575" y="0"/>
                  </a:moveTo>
                  <a:lnTo>
                    <a:pt x="1143000" y="0"/>
                  </a:lnTo>
                  <a:lnTo>
                    <a:pt x="1143000" y="28575"/>
                  </a:lnTo>
                  <a:lnTo>
                    <a:pt x="1171575" y="28575"/>
                  </a:lnTo>
                  <a:lnTo>
                    <a:pt x="1171575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3522294" y="5529173"/>
              <a:ext cx="1621155" cy="28575"/>
            </a:xfrm>
            <a:custGeom>
              <a:avLst/>
              <a:gdLst/>
              <a:ahLst/>
              <a:cxnLst/>
              <a:rect l="l" t="t" r="r" b="b"/>
              <a:pathLst>
                <a:path w="1621154" h="28575">
                  <a:moveTo>
                    <a:pt x="28575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28575" y="28575"/>
                  </a:lnTo>
                  <a:lnTo>
                    <a:pt x="28575" y="0"/>
                  </a:lnTo>
                  <a:close/>
                </a:path>
                <a:path w="1621154" h="28575">
                  <a:moveTo>
                    <a:pt x="85725" y="0"/>
                  </a:moveTo>
                  <a:lnTo>
                    <a:pt x="57150" y="0"/>
                  </a:lnTo>
                  <a:lnTo>
                    <a:pt x="57150" y="28575"/>
                  </a:lnTo>
                  <a:lnTo>
                    <a:pt x="85725" y="28575"/>
                  </a:lnTo>
                  <a:lnTo>
                    <a:pt x="85725" y="0"/>
                  </a:lnTo>
                  <a:close/>
                </a:path>
                <a:path w="1621154" h="28575">
                  <a:moveTo>
                    <a:pt x="142875" y="0"/>
                  </a:moveTo>
                  <a:lnTo>
                    <a:pt x="114300" y="0"/>
                  </a:lnTo>
                  <a:lnTo>
                    <a:pt x="114300" y="28575"/>
                  </a:lnTo>
                  <a:lnTo>
                    <a:pt x="142875" y="28575"/>
                  </a:lnTo>
                  <a:lnTo>
                    <a:pt x="142875" y="0"/>
                  </a:lnTo>
                  <a:close/>
                </a:path>
                <a:path w="1621154" h="28575">
                  <a:moveTo>
                    <a:pt x="200025" y="0"/>
                  </a:moveTo>
                  <a:lnTo>
                    <a:pt x="171450" y="0"/>
                  </a:lnTo>
                  <a:lnTo>
                    <a:pt x="171450" y="28575"/>
                  </a:lnTo>
                  <a:lnTo>
                    <a:pt x="200025" y="28575"/>
                  </a:lnTo>
                  <a:lnTo>
                    <a:pt x="200025" y="0"/>
                  </a:lnTo>
                  <a:close/>
                </a:path>
                <a:path w="1621154" h="28575">
                  <a:moveTo>
                    <a:pt x="257175" y="0"/>
                  </a:moveTo>
                  <a:lnTo>
                    <a:pt x="228600" y="0"/>
                  </a:lnTo>
                  <a:lnTo>
                    <a:pt x="228600" y="28575"/>
                  </a:lnTo>
                  <a:lnTo>
                    <a:pt x="257175" y="28575"/>
                  </a:lnTo>
                  <a:lnTo>
                    <a:pt x="257175" y="0"/>
                  </a:lnTo>
                  <a:close/>
                </a:path>
                <a:path w="1621154" h="28575">
                  <a:moveTo>
                    <a:pt x="314325" y="0"/>
                  </a:moveTo>
                  <a:lnTo>
                    <a:pt x="285750" y="0"/>
                  </a:lnTo>
                  <a:lnTo>
                    <a:pt x="285750" y="28575"/>
                  </a:lnTo>
                  <a:lnTo>
                    <a:pt x="314325" y="28575"/>
                  </a:lnTo>
                  <a:lnTo>
                    <a:pt x="314325" y="0"/>
                  </a:lnTo>
                  <a:close/>
                </a:path>
                <a:path w="1621154" h="28575">
                  <a:moveTo>
                    <a:pt x="371475" y="0"/>
                  </a:moveTo>
                  <a:lnTo>
                    <a:pt x="342900" y="0"/>
                  </a:lnTo>
                  <a:lnTo>
                    <a:pt x="342900" y="28575"/>
                  </a:lnTo>
                  <a:lnTo>
                    <a:pt x="371475" y="28575"/>
                  </a:lnTo>
                  <a:lnTo>
                    <a:pt x="371475" y="0"/>
                  </a:lnTo>
                  <a:close/>
                </a:path>
                <a:path w="1621154" h="28575">
                  <a:moveTo>
                    <a:pt x="428625" y="0"/>
                  </a:moveTo>
                  <a:lnTo>
                    <a:pt x="400050" y="0"/>
                  </a:lnTo>
                  <a:lnTo>
                    <a:pt x="400050" y="28575"/>
                  </a:lnTo>
                  <a:lnTo>
                    <a:pt x="428625" y="28575"/>
                  </a:lnTo>
                  <a:lnTo>
                    <a:pt x="428625" y="0"/>
                  </a:lnTo>
                  <a:close/>
                </a:path>
                <a:path w="1621154" h="28575">
                  <a:moveTo>
                    <a:pt x="485775" y="0"/>
                  </a:moveTo>
                  <a:lnTo>
                    <a:pt x="457200" y="0"/>
                  </a:lnTo>
                  <a:lnTo>
                    <a:pt x="457200" y="28575"/>
                  </a:lnTo>
                  <a:lnTo>
                    <a:pt x="485775" y="28575"/>
                  </a:lnTo>
                  <a:lnTo>
                    <a:pt x="485775" y="0"/>
                  </a:lnTo>
                  <a:close/>
                </a:path>
                <a:path w="1621154" h="28575">
                  <a:moveTo>
                    <a:pt x="542925" y="0"/>
                  </a:moveTo>
                  <a:lnTo>
                    <a:pt x="514350" y="0"/>
                  </a:lnTo>
                  <a:lnTo>
                    <a:pt x="514350" y="28575"/>
                  </a:lnTo>
                  <a:lnTo>
                    <a:pt x="542925" y="28575"/>
                  </a:lnTo>
                  <a:lnTo>
                    <a:pt x="542925" y="0"/>
                  </a:lnTo>
                  <a:close/>
                </a:path>
                <a:path w="1621154" h="28575">
                  <a:moveTo>
                    <a:pt x="600075" y="0"/>
                  </a:moveTo>
                  <a:lnTo>
                    <a:pt x="571500" y="0"/>
                  </a:lnTo>
                  <a:lnTo>
                    <a:pt x="571500" y="28575"/>
                  </a:lnTo>
                  <a:lnTo>
                    <a:pt x="600075" y="28575"/>
                  </a:lnTo>
                  <a:lnTo>
                    <a:pt x="600075" y="0"/>
                  </a:lnTo>
                  <a:close/>
                </a:path>
                <a:path w="1621154" h="28575">
                  <a:moveTo>
                    <a:pt x="657225" y="0"/>
                  </a:moveTo>
                  <a:lnTo>
                    <a:pt x="628650" y="0"/>
                  </a:lnTo>
                  <a:lnTo>
                    <a:pt x="628650" y="28575"/>
                  </a:lnTo>
                  <a:lnTo>
                    <a:pt x="657225" y="28575"/>
                  </a:lnTo>
                  <a:lnTo>
                    <a:pt x="657225" y="0"/>
                  </a:lnTo>
                  <a:close/>
                </a:path>
                <a:path w="1621154" h="28575">
                  <a:moveTo>
                    <a:pt x="714375" y="0"/>
                  </a:moveTo>
                  <a:lnTo>
                    <a:pt x="685800" y="0"/>
                  </a:lnTo>
                  <a:lnTo>
                    <a:pt x="685800" y="28575"/>
                  </a:lnTo>
                  <a:lnTo>
                    <a:pt x="714375" y="28575"/>
                  </a:lnTo>
                  <a:lnTo>
                    <a:pt x="714375" y="0"/>
                  </a:lnTo>
                  <a:close/>
                </a:path>
                <a:path w="1621154" h="28575">
                  <a:moveTo>
                    <a:pt x="771525" y="0"/>
                  </a:moveTo>
                  <a:lnTo>
                    <a:pt x="742950" y="0"/>
                  </a:lnTo>
                  <a:lnTo>
                    <a:pt x="742950" y="28575"/>
                  </a:lnTo>
                  <a:lnTo>
                    <a:pt x="771525" y="28575"/>
                  </a:lnTo>
                  <a:lnTo>
                    <a:pt x="771525" y="0"/>
                  </a:lnTo>
                  <a:close/>
                </a:path>
                <a:path w="1621154" h="28575">
                  <a:moveTo>
                    <a:pt x="828675" y="0"/>
                  </a:moveTo>
                  <a:lnTo>
                    <a:pt x="800100" y="0"/>
                  </a:lnTo>
                  <a:lnTo>
                    <a:pt x="800100" y="28575"/>
                  </a:lnTo>
                  <a:lnTo>
                    <a:pt x="828675" y="28575"/>
                  </a:lnTo>
                  <a:lnTo>
                    <a:pt x="828675" y="0"/>
                  </a:lnTo>
                  <a:close/>
                </a:path>
                <a:path w="1621154" h="28575">
                  <a:moveTo>
                    <a:pt x="885825" y="0"/>
                  </a:moveTo>
                  <a:lnTo>
                    <a:pt x="857250" y="0"/>
                  </a:lnTo>
                  <a:lnTo>
                    <a:pt x="857250" y="28575"/>
                  </a:lnTo>
                  <a:lnTo>
                    <a:pt x="885825" y="28575"/>
                  </a:lnTo>
                  <a:lnTo>
                    <a:pt x="885825" y="0"/>
                  </a:lnTo>
                  <a:close/>
                </a:path>
                <a:path w="1621154" h="28575">
                  <a:moveTo>
                    <a:pt x="942975" y="0"/>
                  </a:moveTo>
                  <a:lnTo>
                    <a:pt x="914400" y="0"/>
                  </a:lnTo>
                  <a:lnTo>
                    <a:pt x="914400" y="28575"/>
                  </a:lnTo>
                  <a:lnTo>
                    <a:pt x="942975" y="28575"/>
                  </a:lnTo>
                  <a:lnTo>
                    <a:pt x="942975" y="0"/>
                  </a:lnTo>
                  <a:close/>
                </a:path>
                <a:path w="1621154" h="28575">
                  <a:moveTo>
                    <a:pt x="1000125" y="0"/>
                  </a:moveTo>
                  <a:lnTo>
                    <a:pt x="971550" y="0"/>
                  </a:lnTo>
                  <a:lnTo>
                    <a:pt x="971550" y="28575"/>
                  </a:lnTo>
                  <a:lnTo>
                    <a:pt x="1000125" y="28575"/>
                  </a:lnTo>
                  <a:lnTo>
                    <a:pt x="1000125" y="0"/>
                  </a:lnTo>
                  <a:close/>
                </a:path>
                <a:path w="1621154" h="28575">
                  <a:moveTo>
                    <a:pt x="1057275" y="0"/>
                  </a:moveTo>
                  <a:lnTo>
                    <a:pt x="1028700" y="0"/>
                  </a:lnTo>
                  <a:lnTo>
                    <a:pt x="1028700" y="28575"/>
                  </a:lnTo>
                  <a:lnTo>
                    <a:pt x="1057275" y="28575"/>
                  </a:lnTo>
                  <a:lnTo>
                    <a:pt x="1057275" y="0"/>
                  </a:lnTo>
                  <a:close/>
                </a:path>
                <a:path w="1621154" h="28575">
                  <a:moveTo>
                    <a:pt x="1114425" y="0"/>
                  </a:moveTo>
                  <a:lnTo>
                    <a:pt x="1085850" y="0"/>
                  </a:lnTo>
                  <a:lnTo>
                    <a:pt x="1085850" y="28575"/>
                  </a:lnTo>
                  <a:lnTo>
                    <a:pt x="1114425" y="28575"/>
                  </a:lnTo>
                  <a:lnTo>
                    <a:pt x="1114425" y="0"/>
                  </a:lnTo>
                  <a:close/>
                </a:path>
                <a:path w="1621154" h="28575">
                  <a:moveTo>
                    <a:pt x="1171575" y="0"/>
                  </a:moveTo>
                  <a:lnTo>
                    <a:pt x="1143000" y="0"/>
                  </a:lnTo>
                  <a:lnTo>
                    <a:pt x="1143000" y="28575"/>
                  </a:lnTo>
                  <a:lnTo>
                    <a:pt x="1171575" y="28575"/>
                  </a:lnTo>
                  <a:lnTo>
                    <a:pt x="1171575" y="0"/>
                  </a:lnTo>
                  <a:close/>
                </a:path>
                <a:path w="1621154" h="28575">
                  <a:moveTo>
                    <a:pt x="1228725" y="0"/>
                  </a:moveTo>
                  <a:lnTo>
                    <a:pt x="1200150" y="0"/>
                  </a:lnTo>
                  <a:lnTo>
                    <a:pt x="1200150" y="28575"/>
                  </a:lnTo>
                  <a:lnTo>
                    <a:pt x="1228725" y="28575"/>
                  </a:lnTo>
                  <a:lnTo>
                    <a:pt x="1228725" y="0"/>
                  </a:lnTo>
                  <a:close/>
                </a:path>
                <a:path w="1621154" h="28575">
                  <a:moveTo>
                    <a:pt x="1285875" y="0"/>
                  </a:moveTo>
                  <a:lnTo>
                    <a:pt x="1257300" y="0"/>
                  </a:lnTo>
                  <a:lnTo>
                    <a:pt x="1257300" y="28575"/>
                  </a:lnTo>
                  <a:lnTo>
                    <a:pt x="1285875" y="28575"/>
                  </a:lnTo>
                  <a:lnTo>
                    <a:pt x="1285875" y="0"/>
                  </a:lnTo>
                  <a:close/>
                </a:path>
                <a:path w="1621154" h="28575">
                  <a:moveTo>
                    <a:pt x="1343025" y="0"/>
                  </a:moveTo>
                  <a:lnTo>
                    <a:pt x="1314450" y="0"/>
                  </a:lnTo>
                  <a:lnTo>
                    <a:pt x="1314450" y="28575"/>
                  </a:lnTo>
                  <a:lnTo>
                    <a:pt x="1343025" y="28575"/>
                  </a:lnTo>
                  <a:lnTo>
                    <a:pt x="1343025" y="0"/>
                  </a:lnTo>
                  <a:close/>
                </a:path>
                <a:path w="1621154" h="28575">
                  <a:moveTo>
                    <a:pt x="1400175" y="0"/>
                  </a:moveTo>
                  <a:lnTo>
                    <a:pt x="1371600" y="0"/>
                  </a:lnTo>
                  <a:lnTo>
                    <a:pt x="1371600" y="28575"/>
                  </a:lnTo>
                  <a:lnTo>
                    <a:pt x="1400175" y="28575"/>
                  </a:lnTo>
                  <a:lnTo>
                    <a:pt x="1400175" y="0"/>
                  </a:lnTo>
                  <a:close/>
                </a:path>
                <a:path w="1621154" h="28575">
                  <a:moveTo>
                    <a:pt x="1457325" y="0"/>
                  </a:moveTo>
                  <a:lnTo>
                    <a:pt x="1428750" y="0"/>
                  </a:lnTo>
                  <a:lnTo>
                    <a:pt x="1428750" y="28575"/>
                  </a:lnTo>
                  <a:lnTo>
                    <a:pt x="1457325" y="28575"/>
                  </a:lnTo>
                  <a:lnTo>
                    <a:pt x="1457325" y="0"/>
                  </a:lnTo>
                  <a:close/>
                </a:path>
                <a:path w="1621154" h="28575">
                  <a:moveTo>
                    <a:pt x="1514475" y="0"/>
                  </a:moveTo>
                  <a:lnTo>
                    <a:pt x="1485900" y="0"/>
                  </a:lnTo>
                  <a:lnTo>
                    <a:pt x="1485900" y="28575"/>
                  </a:lnTo>
                  <a:lnTo>
                    <a:pt x="1514475" y="28575"/>
                  </a:lnTo>
                  <a:lnTo>
                    <a:pt x="1514475" y="0"/>
                  </a:lnTo>
                  <a:close/>
                </a:path>
                <a:path w="1621154" h="28575">
                  <a:moveTo>
                    <a:pt x="1571625" y="0"/>
                  </a:moveTo>
                  <a:lnTo>
                    <a:pt x="1543050" y="0"/>
                  </a:lnTo>
                  <a:lnTo>
                    <a:pt x="1543050" y="28575"/>
                  </a:lnTo>
                  <a:lnTo>
                    <a:pt x="1571625" y="28575"/>
                  </a:lnTo>
                  <a:lnTo>
                    <a:pt x="1571625" y="0"/>
                  </a:lnTo>
                  <a:close/>
                </a:path>
                <a:path w="1621154" h="28575">
                  <a:moveTo>
                    <a:pt x="1620647" y="0"/>
                  </a:moveTo>
                  <a:lnTo>
                    <a:pt x="1600200" y="0"/>
                  </a:lnTo>
                  <a:lnTo>
                    <a:pt x="1600200" y="28575"/>
                  </a:lnTo>
                  <a:lnTo>
                    <a:pt x="1620647" y="28575"/>
                  </a:lnTo>
                  <a:lnTo>
                    <a:pt x="162064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522294" y="5932703"/>
              <a:ext cx="2004695" cy="28575"/>
            </a:xfrm>
            <a:custGeom>
              <a:avLst/>
              <a:gdLst/>
              <a:ahLst/>
              <a:cxnLst/>
              <a:rect l="l" t="t" r="r" b="b"/>
              <a:pathLst>
                <a:path w="2004695" h="28575">
                  <a:moveTo>
                    <a:pt x="28575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28575" y="28575"/>
                  </a:lnTo>
                  <a:lnTo>
                    <a:pt x="28575" y="0"/>
                  </a:lnTo>
                  <a:close/>
                </a:path>
                <a:path w="2004695" h="28575">
                  <a:moveTo>
                    <a:pt x="85725" y="0"/>
                  </a:moveTo>
                  <a:lnTo>
                    <a:pt x="57150" y="0"/>
                  </a:lnTo>
                  <a:lnTo>
                    <a:pt x="57150" y="28575"/>
                  </a:lnTo>
                  <a:lnTo>
                    <a:pt x="85725" y="28575"/>
                  </a:lnTo>
                  <a:lnTo>
                    <a:pt x="85725" y="0"/>
                  </a:lnTo>
                  <a:close/>
                </a:path>
                <a:path w="2004695" h="28575">
                  <a:moveTo>
                    <a:pt x="142875" y="0"/>
                  </a:moveTo>
                  <a:lnTo>
                    <a:pt x="114300" y="0"/>
                  </a:lnTo>
                  <a:lnTo>
                    <a:pt x="114300" y="28575"/>
                  </a:lnTo>
                  <a:lnTo>
                    <a:pt x="142875" y="28575"/>
                  </a:lnTo>
                  <a:lnTo>
                    <a:pt x="142875" y="0"/>
                  </a:lnTo>
                  <a:close/>
                </a:path>
                <a:path w="2004695" h="28575">
                  <a:moveTo>
                    <a:pt x="200025" y="0"/>
                  </a:moveTo>
                  <a:lnTo>
                    <a:pt x="171450" y="0"/>
                  </a:lnTo>
                  <a:lnTo>
                    <a:pt x="171450" y="28575"/>
                  </a:lnTo>
                  <a:lnTo>
                    <a:pt x="200025" y="28575"/>
                  </a:lnTo>
                  <a:lnTo>
                    <a:pt x="200025" y="0"/>
                  </a:lnTo>
                  <a:close/>
                </a:path>
                <a:path w="2004695" h="28575">
                  <a:moveTo>
                    <a:pt x="257175" y="0"/>
                  </a:moveTo>
                  <a:lnTo>
                    <a:pt x="228600" y="0"/>
                  </a:lnTo>
                  <a:lnTo>
                    <a:pt x="228600" y="28575"/>
                  </a:lnTo>
                  <a:lnTo>
                    <a:pt x="257175" y="28575"/>
                  </a:lnTo>
                  <a:lnTo>
                    <a:pt x="257175" y="0"/>
                  </a:lnTo>
                  <a:close/>
                </a:path>
                <a:path w="2004695" h="28575">
                  <a:moveTo>
                    <a:pt x="314325" y="0"/>
                  </a:moveTo>
                  <a:lnTo>
                    <a:pt x="285750" y="0"/>
                  </a:lnTo>
                  <a:lnTo>
                    <a:pt x="285750" y="28575"/>
                  </a:lnTo>
                  <a:lnTo>
                    <a:pt x="314325" y="28575"/>
                  </a:lnTo>
                  <a:lnTo>
                    <a:pt x="314325" y="0"/>
                  </a:lnTo>
                  <a:close/>
                </a:path>
                <a:path w="2004695" h="28575">
                  <a:moveTo>
                    <a:pt x="371475" y="0"/>
                  </a:moveTo>
                  <a:lnTo>
                    <a:pt x="342900" y="0"/>
                  </a:lnTo>
                  <a:lnTo>
                    <a:pt x="342900" y="28575"/>
                  </a:lnTo>
                  <a:lnTo>
                    <a:pt x="371475" y="28575"/>
                  </a:lnTo>
                  <a:lnTo>
                    <a:pt x="371475" y="0"/>
                  </a:lnTo>
                  <a:close/>
                </a:path>
                <a:path w="2004695" h="28575">
                  <a:moveTo>
                    <a:pt x="428625" y="0"/>
                  </a:moveTo>
                  <a:lnTo>
                    <a:pt x="400050" y="0"/>
                  </a:lnTo>
                  <a:lnTo>
                    <a:pt x="400050" y="28575"/>
                  </a:lnTo>
                  <a:lnTo>
                    <a:pt x="428625" y="28575"/>
                  </a:lnTo>
                  <a:lnTo>
                    <a:pt x="428625" y="0"/>
                  </a:lnTo>
                  <a:close/>
                </a:path>
                <a:path w="2004695" h="28575">
                  <a:moveTo>
                    <a:pt x="485775" y="0"/>
                  </a:moveTo>
                  <a:lnTo>
                    <a:pt x="457200" y="0"/>
                  </a:lnTo>
                  <a:lnTo>
                    <a:pt x="457200" y="28575"/>
                  </a:lnTo>
                  <a:lnTo>
                    <a:pt x="485775" y="28575"/>
                  </a:lnTo>
                  <a:lnTo>
                    <a:pt x="485775" y="0"/>
                  </a:lnTo>
                  <a:close/>
                </a:path>
                <a:path w="2004695" h="28575">
                  <a:moveTo>
                    <a:pt x="542925" y="0"/>
                  </a:moveTo>
                  <a:lnTo>
                    <a:pt x="514350" y="0"/>
                  </a:lnTo>
                  <a:lnTo>
                    <a:pt x="514350" y="28575"/>
                  </a:lnTo>
                  <a:lnTo>
                    <a:pt x="542925" y="28575"/>
                  </a:lnTo>
                  <a:lnTo>
                    <a:pt x="542925" y="0"/>
                  </a:lnTo>
                  <a:close/>
                </a:path>
                <a:path w="2004695" h="28575">
                  <a:moveTo>
                    <a:pt x="600075" y="0"/>
                  </a:moveTo>
                  <a:lnTo>
                    <a:pt x="571500" y="0"/>
                  </a:lnTo>
                  <a:lnTo>
                    <a:pt x="571500" y="28575"/>
                  </a:lnTo>
                  <a:lnTo>
                    <a:pt x="600075" y="28575"/>
                  </a:lnTo>
                  <a:lnTo>
                    <a:pt x="600075" y="0"/>
                  </a:lnTo>
                  <a:close/>
                </a:path>
                <a:path w="2004695" h="28575">
                  <a:moveTo>
                    <a:pt x="657225" y="0"/>
                  </a:moveTo>
                  <a:lnTo>
                    <a:pt x="628650" y="0"/>
                  </a:lnTo>
                  <a:lnTo>
                    <a:pt x="628650" y="28575"/>
                  </a:lnTo>
                  <a:lnTo>
                    <a:pt x="657225" y="28575"/>
                  </a:lnTo>
                  <a:lnTo>
                    <a:pt x="657225" y="0"/>
                  </a:lnTo>
                  <a:close/>
                </a:path>
                <a:path w="2004695" h="28575">
                  <a:moveTo>
                    <a:pt x="714375" y="0"/>
                  </a:moveTo>
                  <a:lnTo>
                    <a:pt x="685800" y="0"/>
                  </a:lnTo>
                  <a:lnTo>
                    <a:pt x="685800" y="28575"/>
                  </a:lnTo>
                  <a:lnTo>
                    <a:pt x="714375" y="28575"/>
                  </a:lnTo>
                  <a:lnTo>
                    <a:pt x="714375" y="0"/>
                  </a:lnTo>
                  <a:close/>
                </a:path>
                <a:path w="2004695" h="28575">
                  <a:moveTo>
                    <a:pt x="771525" y="0"/>
                  </a:moveTo>
                  <a:lnTo>
                    <a:pt x="742950" y="0"/>
                  </a:lnTo>
                  <a:lnTo>
                    <a:pt x="742950" y="28575"/>
                  </a:lnTo>
                  <a:lnTo>
                    <a:pt x="771525" y="28575"/>
                  </a:lnTo>
                  <a:lnTo>
                    <a:pt x="771525" y="0"/>
                  </a:lnTo>
                  <a:close/>
                </a:path>
                <a:path w="2004695" h="28575">
                  <a:moveTo>
                    <a:pt x="828675" y="0"/>
                  </a:moveTo>
                  <a:lnTo>
                    <a:pt x="800100" y="0"/>
                  </a:lnTo>
                  <a:lnTo>
                    <a:pt x="800100" y="28575"/>
                  </a:lnTo>
                  <a:lnTo>
                    <a:pt x="828675" y="28575"/>
                  </a:lnTo>
                  <a:lnTo>
                    <a:pt x="828675" y="0"/>
                  </a:lnTo>
                  <a:close/>
                </a:path>
                <a:path w="2004695" h="28575">
                  <a:moveTo>
                    <a:pt x="885825" y="0"/>
                  </a:moveTo>
                  <a:lnTo>
                    <a:pt x="857250" y="0"/>
                  </a:lnTo>
                  <a:lnTo>
                    <a:pt x="857250" y="28575"/>
                  </a:lnTo>
                  <a:lnTo>
                    <a:pt x="885825" y="28575"/>
                  </a:lnTo>
                  <a:lnTo>
                    <a:pt x="885825" y="0"/>
                  </a:lnTo>
                  <a:close/>
                </a:path>
                <a:path w="2004695" h="28575">
                  <a:moveTo>
                    <a:pt x="942975" y="0"/>
                  </a:moveTo>
                  <a:lnTo>
                    <a:pt x="914400" y="0"/>
                  </a:lnTo>
                  <a:lnTo>
                    <a:pt x="914400" y="28575"/>
                  </a:lnTo>
                  <a:lnTo>
                    <a:pt x="942975" y="28575"/>
                  </a:lnTo>
                  <a:lnTo>
                    <a:pt x="942975" y="0"/>
                  </a:lnTo>
                  <a:close/>
                </a:path>
                <a:path w="2004695" h="28575">
                  <a:moveTo>
                    <a:pt x="1000125" y="0"/>
                  </a:moveTo>
                  <a:lnTo>
                    <a:pt x="971550" y="0"/>
                  </a:lnTo>
                  <a:lnTo>
                    <a:pt x="971550" y="28575"/>
                  </a:lnTo>
                  <a:lnTo>
                    <a:pt x="1000125" y="28575"/>
                  </a:lnTo>
                  <a:lnTo>
                    <a:pt x="1000125" y="0"/>
                  </a:lnTo>
                  <a:close/>
                </a:path>
                <a:path w="2004695" h="28575">
                  <a:moveTo>
                    <a:pt x="1057275" y="0"/>
                  </a:moveTo>
                  <a:lnTo>
                    <a:pt x="1028700" y="0"/>
                  </a:lnTo>
                  <a:lnTo>
                    <a:pt x="1028700" y="28575"/>
                  </a:lnTo>
                  <a:lnTo>
                    <a:pt x="1057275" y="28575"/>
                  </a:lnTo>
                  <a:lnTo>
                    <a:pt x="1057275" y="0"/>
                  </a:lnTo>
                  <a:close/>
                </a:path>
                <a:path w="2004695" h="28575">
                  <a:moveTo>
                    <a:pt x="1114425" y="0"/>
                  </a:moveTo>
                  <a:lnTo>
                    <a:pt x="1085850" y="0"/>
                  </a:lnTo>
                  <a:lnTo>
                    <a:pt x="1085850" y="28575"/>
                  </a:lnTo>
                  <a:lnTo>
                    <a:pt x="1114425" y="28575"/>
                  </a:lnTo>
                  <a:lnTo>
                    <a:pt x="1114425" y="0"/>
                  </a:lnTo>
                  <a:close/>
                </a:path>
                <a:path w="2004695" h="28575">
                  <a:moveTo>
                    <a:pt x="1171575" y="0"/>
                  </a:moveTo>
                  <a:lnTo>
                    <a:pt x="1143000" y="0"/>
                  </a:lnTo>
                  <a:lnTo>
                    <a:pt x="1143000" y="28575"/>
                  </a:lnTo>
                  <a:lnTo>
                    <a:pt x="1171575" y="28575"/>
                  </a:lnTo>
                  <a:lnTo>
                    <a:pt x="1171575" y="0"/>
                  </a:lnTo>
                  <a:close/>
                </a:path>
                <a:path w="2004695" h="28575">
                  <a:moveTo>
                    <a:pt x="1228725" y="0"/>
                  </a:moveTo>
                  <a:lnTo>
                    <a:pt x="1200150" y="0"/>
                  </a:lnTo>
                  <a:lnTo>
                    <a:pt x="1200150" y="28575"/>
                  </a:lnTo>
                  <a:lnTo>
                    <a:pt x="1228725" y="28575"/>
                  </a:lnTo>
                  <a:lnTo>
                    <a:pt x="1228725" y="0"/>
                  </a:lnTo>
                  <a:close/>
                </a:path>
                <a:path w="2004695" h="28575">
                  <a:moveTo>
                    <a:pt x="1285875" y="0"/>
                  </a:moveTo>
                  <a:lnTo>
                    <a:pt x="1257300" y="0"/>
                  </a:lnTo>
                  <a:lnTo>
                    <a:pt x="1257300" y="28575"/>
                  </a:lnTo>
                  <a:lnTo>
                    <a:pt x="1285875" y="28575"/>
                  </a:lnTo>
                  <a:lnTo>
                    <a:pt x="1285875" y="0"/>
                  </a:lnTo>
                  <a:close/>
                </a:path>
                <a:path w="2004695" h="28575">
                  <a:moveTo>
                    <a:pt x="1343025" y="0"/>
                  </a:moveTo>
                  <a:lnTo>
                    <a:pt x="1314450" y="0"/>
                  </a:lnTo>
                  <a:lnTo>
                    <a:pt x="1314450" y="28575"/>
                  </a:lnTo>
                  <a:lnTo>
                    <a:pt x="1343025" y="28575"/>
                  </a:lnTo>
                  <a:lnTo>
                    <a:pt x="1343025" y="0"/>
                  </a:lnTo>
                  <a:close/>
                </a:path>
                <a:path w="2004695" h="28575">
                  <a:moveTo>
                    <a:pt x="1400175" y="0"/>
                  </a:moveTo>
                  <a:lnTo>
                    <a:pt x="1371600" y="0"/>
                  </a:lnTo>
                  <a:lnTo>
                    <a:pt x="1371600" y="28575"/>
                  </a:lnTo>
                  <a:lnTo>
                    <a:pt x="1400175" y="28575"/>
                  </a:lnTo>
                  <a:lnTo>
                    <a:pt x="1400175" y="0"/>
                  </a:lnTo>
                  <a:close/>
                </a:path>
                <a:path w="2004695" h="28575">
                  <a:moveTo>
                    <a:pt x="1457325" y="0"/>
                  </a:moveTo>
                  <a:lnTo>
                    <a:pt x="1428750" y="0"/>
                  </a:lnTo>
                  <a:lnTo>
                    <a:pt x="1428750" y="28575"/>
                  </a:lnTo>
                  <a:lnTo>
                    <a:pt x="1457325" y="28575"/>
                  </a:lnTo>
                  <a:lnTo>
                    <a:pt x="1457325" y="0"/>
                  </a:lnTo>
                  <a:close/>
                </a:path>
                <a:path w="2004695" h="28575">
                  <a:moveTo>
                    <a:pt x="1514475" y="0"/>
                  </a:moveTo>
                  <a:lnTo>
                    <a:pt x="1485900" y="0"/>
                  </a:lnTo>
                  <a:lnTo>
                    <a:pt x="1485900" y="28575"/>
                  </a:lnTo>
                  <a:lnTo>
                    <a:pt x="1514475" y="28575"/>
                  </a:lnTo>
                  <a:lnTo>
                    <a:pt x="1514475" y="0"/>
                  </a:lnTo>
                  <a:close/>
                </a:path>
                <a:path w="2004695" h="28575">
                  <a:moveTo>
                    <a:pt x="1571625" y="0"/>
                  </a:moveTo>
                  <a:lnTo>
                    <a:pt x="1543050" y="0"/>
                  </a:lnTo>
                  <a:lnTo>
                    <a:pt x="1543050" y="28575"/>
                  </a:lnTo>
                  <a:lnTo>
                    <a:pt x="1571625" y="28575"/>
                  </a:lnTo>
                  <a:lnTo>
                    <a:pt x="1571625" y="0"/>
                  </a:lnTo>
                  <a:close/>
                </a:path>
                <a:path w="2004695" h="28575">
                  <a:moveTo>
                    <a:pt x="1628775" y="0"/>
                  </a:moveTo>
                  <a:lnTo>
                    <a:pt x="1600200" y="0"/>
                  </a:lnTo>
                  <a:lnTo>
                    <a:pt x="1600200" y="28575"/>
                  </a:lnTo>
                  <a:lnTo>
                    <a:pt x="1628775" y="28575"/>
                  </a:lnTo>
                  <a:lnTo>
                    <a:pt x="1628775" y="0"/>
                  </a:lnTo>
                  <a:close/>
                </a:path>
                <a:path w="2004695" h="28575">
                  <a:moveTo>
                    <a:pt x="1685925" y="0"/>
                  </a:moveTo>
                  <a:lnTo>
                    <a:pt x="1657350" y="0"/>
                  </a:lnTo>
                  <a:lnTo>
                    <a:pt x="1657350" y="28575"/>
                  </a:lnTo>
                  <a:lnTo>
                    <a:pt x="1685925" y="28575"/>
                  </a:lnTo>
                  <a:lnTo>
                    <a:pt x="1685925" y="0"/>
                  </a:lnTo>
                  <a:close/>
                </a:path>
                <a:path w="2004695" h="28575">
                  <a:moveTo>
                    <a:pt x="1743075" y="0"/>
                  </a:moveTo>
                  <a:lnTo>
                    <a:pt x="1714500" y="0"/>
                  </a:lnTo>
                  <a:lnTo>
                    <a:pt x="1714500" y="28575"/>
                  </a:lnTo>
                  <a:lnTo>
                    <a:pt x="1743075" y="28575"/>
                  </a:lnTo>
                  <a:lnTo>
                    <a:pt x="1743075" y="0"/>
                  </a:lnTo>
                  <a:close/>
                </a:path>
                <a:path w="2004695" h="28575">
                  <a:moveTo>
                    <a:pt x="1800225" y="0"/>
                  </a:moveTo>
                  <a:lnTo>
                    <a:pt x="1771650" y="0"/>
                  </a:lnTo>
                  <a:lnTo>
                    <a:pt x="1771650" y="28575"/>
                  </a:lnTo>
                  <a:lnTo>
                    <a:pt x="1800225" y="28575"/>
                  </a:lnTo>
                  <a:lnTo>
                    <a:pt x="1800225" y="0"/>
                  </a:lnTo>
                  <a:close/>
                </a:path>
                <a:path w="2004695" h="28575">
                  <a:moveTo>
                    <a:pt x="1857375" y="0"/>
                  </a:moveTo>
                  <a:lnTo>
                    <a:pt x="1828800" y="0"/>
                  </a:lnTo>
                  <a:lnTo>
                    <a:pt x="1828800" y="28575"/>
                  </a:lnTo>
                  <a:lnTo>
                    <a:pt x="1857375" y="28575"/>
                  </a:lnTo>
                  <a:lnTo>
                    <a:pt x="1857375" y="0"/>
                  </a:lnTo>
                  <a:close/>
                </a:path>
                <a:path w="2004695" h="28575">
                  <a:moveTo>
                    <a:pt x="1914525" y="0"/>
                  </a:moveTo>
                  <a:lnTo>
                    <a:pt x="1885950" y="0"/>
                  </a:lnTo>
                  <a:lnTo>
                    <a:pt x="1885950" y="28575"/>
                  </a:lnTo>
                  <a:lnTo>
                    <a:pt x="1914525" y="28575"/>
                  </a:lnTo>
                  <a:lnTo>
                    <a:pt x="1914525" y="0"/>
                  </a:lnTo>
                  <a:close/>
                </a:path>
                <a:path w="2004695" h="28575">
                  <a:moveTo>
                    <a:pt x="1971675" y="0"/>
                  </a:moveTo>
                  <a:lnTo>
                    <a:pt x="1943100" y="0"/>
                  </a:lnTo>
                  <a:lnTo>
                    <a:pt x="1943100" y="28575"/>
                  </a:lnTo>
                  <a:lnTo>
                    <a:pt x="1971675" y="28575"/>
                  </a:lnTo>
                  <a:lnTo>
                    <a:pt x="1971675" y="0"/>
                  </a:lnTo>
                  <a:close/>
                </a:path>
                <a:path w="2004695" h="28575">
                  <a:moveTo>
                    <a:pt x="2004263" y="0"/>
                  </a:moveTo>
                  <a:lnTo>
                    <a:pt x="2000250" y="0"/>
                  </a:lnTo>
                  <a:lnTo>
                    <a:pt x="2000250" y="28575"/>
                  </a:lnTo>
                  <a:lnTo>
                    <a:pt x="2004263" y="28575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3522294" y="6319812"/>
              <a:ext cx="2371090" cy="28575"/>
            </a:xfrm>
            <a:custGeom>
              <a:avLst/>
              <a:gdLst/>
              <a:ahLst/>
              <a:cxnLst/>
              <a:rect l="l" t="t" r="r" b="b"/>
              <a:pathLst>
                <a:path w="2371090" h="28575">
                  <a:moveTo>
                    <a:pt x="28575" y="0"/>
                  </a:moveTo>
                  <a:lnTo>
                    <a:pt x="0" y="0"/>
                  </a:lnTo>
                  <a:lnTo>
                    <a:pt x="0" y="28575"/>
                  </a:lnTo>
                  <a:lnTo>
                    <a:pt x="28575" y="28575"/>
                  </a:lnTo>
                  <a:lnTo>
                    <a:pt x="28575" y="0"/>
                  </a:lnTo>
                  <a:close/>
                </a:path>
                <a:path w="2371090" h="28575">
                  <a:moveTo>
                    <a:pt x="85725" y="0"/>
                  </a:moveTo>
                  <a:lnTo>
                    <a:pt x="57150" y="0"/>
                  </a:lnTo>
                  <a:lnTo>
                    <a:pt x="57150" y="28575"/>
                  </a:lnTo>
                  <a:lnTo>
                    <a:pt x="85725" y="28575"/>
                  </a:lnTo>
                  <a:lnTo>
                    <a:pt x="85725" y="0"/>
                  </a:lnTo>
                  <a:close/>
                </a:path>
                <a:path w="2371090" h="28575">
                  <a:moveTo>
                    <a:pt x="142875" y="0"/>
                  </a:moveTo>
                  <a:lnTo>
                    <a:pt x="114300" y="0"/>
                  </a:lnTo>
                  <a:lnTo>
                    <a:pt x="114300" y="28575"/>
                  </a:lnTo>
                  <a:lnTo>
                    <a:pt x="142875" y="28575"/>
                  </a:lnTo>
                  <a:lnTo>
                    <a:pt x="142875" y="0"/>
                  </a:lnTo>
                  <a:close/>
                </a:path>
                <a:path w="2371090" h="28575">
                  <a:moveTo>
                    <a:pt x="200025" y="0"/>
                  </a:moveTo>
                  <a:lnTo>
                    <a:pt x="171450" y="0"/>
                  </a:lnTo>
                  <a:lnTo>
                    <a:pt x="171450" y="28575"/>
                  </a:lnTo>
                  <a:lnTo>
                    <a:pt x="200025" y="28575"/>
                  </a:lnTo>
                  <a:lnTo>
                    <a:pt x="200025" y="0"/>
                  </a:lnTo>
                  <a:close/>
                </a:path>
                <a:path w="2371090" h="28575">
                  <a:moveTo>
                    <a:pt x="257175" y="0"/>
                  </a:moveTo>
                  <a:lnTo>
                    <a:pt x="228600" y="0"/>
                  </a:lnTo>
                  <a:lnTo>
                    <a:pt x="228600" y="28575"/>
                  </a:lnTo>
                  <a:lnTo>
                    <a:pt x="257175" y="28575"/>
                  </a:lnTo>
                  <a:lnTo>
                    <a:pt x="257175" y="0"/>
                  </a:lnTo>
                  <a:close/>
                </a:path>
                <a:path w="2371090" h="28575">
                  <a:moveTo>
                    <a:pt x="314325" y="0"/>
                  </a:moveTo>
                  <a:lnTo>
                    <a:pt x="285750" y="0"/>
                  </a:lnTo>
                  <a:lnTo>
                    <a:pt x="285750" y="28575"/>
                  </a:lnTo>
                  <a:lnTo>
                    <a:pt x="314325" y="28575"/>
                  </a:lnTo>
                  <a:lnTo>
                    <a:pt x="314325" y="0"/>
                  </a:lnTo>
                  <a:close/>
                </a:path>
                <a:path w="2371090" h="28575">
                  <a:moveTo>
                    <a:pt x="371475" y="0"/>
                  </a:moveTo>
                  <a:lnTo>
                    <a:pt x="342900" y="0"/>
                  </a:lnTo>
                  <a:lnTo>
                    <a:pt x="342900" y="28575"/>
                  </a:lnTo>
                  <a:lnTo>
                    <a:pt x="371475" y="28575"/>
                  </a:lnTo>
                  <a:lnTo>
                    <a:pt x="371475" y="0"/>
                  </a:lnTo>
                  <a:close/>
                </a:path>
                <a:path w="2371090" h="28575">
                  <a:moveTo>
                    <a:pt x="428625" y="0"/>
                  </a:moveTo>
                  <a:lnTo>
                    <a:pt x="400050" y="0"/>
                  </a:lnTo>
                  <a:lnTo>
                    <a:pt x="400050" y="28575"/>
                  </a:lnTo>
                  <a:lnTo>
                    <a:pt x="428625" y="28575"/>
                  </a:lnTo>
                  <a:lnTo>
                    <a:pt x="428625" y="0"/>
                  </a:lnTo>
                  <a:close/>
                </a:path>
                <a:path w="2371090" h="28575">
                  <a:moveTo>
                    <a:pt x="485775" y="0"/>
                  </a:moveTo>
                  <a:lnTo>
                    <a:pt x="457200" y="0"/>
                  </a:lnTo>
                  <a:lnTo>
                    <a:pt x="457200" y="28575"/>
                  </a:lnTo>
                  <a:lnTo>
                    <a:pt x="485775" y="28575"/>
                  </a:lnTo>
                  <a:lnTo>
                    <a:pt x="485775" y="0"/>
                  </a:lnTo>
                  <a:close/>
                </a:path>
                <a:path w="2371090" h="28575">
                  <a:moveTo>
                    <a:pt x="542925" y="0"/>
                  </a:moveTo>
                  <a:lnTo>
                    <a:pt x="514350" y="0"/>
                  </a:lnTo>
                  <a:lnTo>
                    <a:pt x="514350" y="28575"/>
                  </a:lnTo>
                  <a:lnTo>
                    <a:pt x="542925" y="28575"/>
                  </a:lnTo>
                  <a:lnTo>
                    <a:pt x="542925" y="0"/>
                  </a:lnTo>
                  <a:close/>
                </a:path>
                <a:path w="2371090" h="28575">
                  <a:moveTo>
                    <a:pt x="600075" y="0"/>
                  </a:moveTo>
                  <a:lnTo>
                    <a:pt x="571500" y="0"/>
                  </a:lnTo>
                  <a:lnTo>
                    <a:pt x="571500" y="28575"/>
                  </a:lnTo>
                  <a:lnTo>
                    <a:pt x="600075" y="28575"/>
                  </a:lnTo>
                  <a:lnTo>
                    <a:pt x="600075" y="0"/>
                  </a:lnTo>
                  <a:close/>
                </a:path>
                <a:path w="2371090" h="28575">
                  <a:moveTo>
                    <a:pt x="657225" y="0"/>
                  </a:moveTo>
                  <a:lnTo>
                    <a:pt x="628650" y="0"/>
                  </a:lnTo>
                  <a:lnTo>
                    <a:pt x="628650" y="28575"/>
                  </a:lnTo>
                  <a:lnTo>
                    <a:pt x="657225" y="28575"/>
                  </a:lnTo>
                  <a:lnTo>
                    <a:pt x="657225" y="0"/>
                  </a:lnTo>
                  <a:close/>
                </a:path>
                <a:path w="2371090" h="28575">
                  <a:moveTo>
                    <a:pt x="714375" y="0"/>
                  </a:moveTo>
                  <a:lnTo>
                    <a:pt x="685800" y="0"/>
                  </a:lnTo>
                  <a:lnTo>
                    <a:pt x="685800" y="28575"/>
                  </a:lnTo>
                  <a:lnTo>
                    <a:pt x="714375" y="28575"/>
                  </a:lnTo>
                  <a:lnTo>
                    <a:pt x="714375" y="0"/>
                  </a:lnTo>
                  <a:close/>
                </a:path>
                <a:path w="2371090" h="28575">
                  <a:moveTo>
                    <a:pt x="771525" y="0"/>
                  </a:moveTo>
                  <a:lnTo>
                    <a:pt x="742950" y="0"/>
                  </a:lnTo>
                  <a:lnTo>
                    <a:pt x="742950" y="28575"/>
                  </a:lnTo>
                  <a:lnTo>
                    <a:pt x="771525" y="28575"/>
                  </a:lnTo>
                  <a:lnTo>
                    <a:pt x="771525" y="0"/>
                  </a:lnTo>
                  <a:close/>
                </a:path>
                <a:path w="2371090" h="28575">
                  <a:moveTo>
                    <a:pt x="828675" y="0"/>
                  </a:moveTo>
                  <a:lnTo>
                    <a:pt x="800100" y="0"/>
                  </a:lnTo>
                  <a:lnTo>
                    <a:pt x="800100" y="28575"/>
                  </a:lnTo>
                  <a:lnTo>
                    <a:pt x="828675" y="28575"/>
                  </a:lnTo>
                  <a:lnTo>
                    <a:pt x="828675" y="0"/>
                  </a:lnTo>
                  <a:close/>
                </a:path>
                <a:path w="2371090" h="28575">
                  <a:moveTo>
                    <a:pt x="885825" y="0"/>
                  </a:moveTo>
                  <a:lnTo>
                    <a:pt x="857250" y="0"/>
                  </a:lnTo>
                  <a:lnTo>
                    <a:pt x="857250" y="28575"/>
                  </a:lnTo>
                  <a:lnTo>
                    <a:pt x="885825" y="28575"/>
                  </a:lnTo>
                  <a:lnTo>
                    <a:pt x="885825" y="0"/>
                  </a:lnTo>
                  <a:close/>
                </a:path>
                <a:path w="2371090" h="28575">
                  <a:moveTo>
                    <a:pt x="942975" y="0"/>
                  </a:moveTo>
                  <a:lnTo>
                    <a:pt x="914400" y="0"/>
                  </a:lnTo>
                  <a:lnTo>
                    <a:pt x="914400" y="28575"/>
                  </a:lnTo>
                  <a:lnTo>
                    <a:pt x="942975" y="28575"/>
                  </a:lnTo>
                  <a:lnTo>
                    <a:pt x="942975" y="0"/>
                  </a:lnTo>
                  <a:close/>
                </a:path>
                <a:path w="2371090" h="28575">
                  <a:moveTo>
                    <a:pt x="1000125" y="0"/>
                  </a:moveTo>
                  <a:lnTo>
                    <a:pt x="971550" y="0"/>
                  </a:lnTo>
                  <a:lnTo>
                    <a:pt x="971550" y="28575"/>
                  </a:lnTo>
                  <a:lnTo>
                    <a:pt x="1000125" y="28575"/>
                  </a:lnTo>
                  <a:lnTo>
                    <a:pt x="1000125" y="0"/>
                  </a:lnTo>
                  <a:close/>
                </a:path>
                <a:path w="2371090" h="28575">
                  <a:moveTo>
                    <a:pt x="1057275" y="0"/>
                  </a:moveTo>
                  <a:lnTo>
                    <a:pt x="1028700" y="0"/>
                  </a:lnTo>
                  <a:lnTo>
                    <a:pt x="1028700" y="28575"/>
                  </a:lnTo>
                  <a:lnTo>
                    <a:pt x="1057275" y="28575"/>
                  </a:lnTo>
                  <a:lnTo>
                    <a:pt x="1057275" y="0"/>
                  </a:lnTo>
                  <a:close/>
                </a:path>
                <a:path w="2371090" h="28575">
                  <a:moveTo>
                    <a:pt x="1114425" y="0"/>
                  </a:moveTo>
                  <a:lnTo>
                    <a:pt x="1085850" y="0"/>
                  </a:lnTo>
                  <a:lnTo>
                    <a:pt x="1085850" y="28575"/>
                  </a:lnTo>
                  <a:lnTo>
                    <a:pt x="1114425" y="28575"/>
                  </a:lnTo>
                  <a:lnTo>
                    <a:pt x="1114425" y="0"/>
                  </a:lnTo>
                  <a:close/>
                </a:path>
                <a:path w="2371090" h="28575">
                  <a:moveTo>
                    <a:pt x="1171575" y="0"/>
                  </a:moveTo>
                  <a:lnTo>
                    <a:pt x="1143000" y="0"/>
                  </a:lnTo>
                  <a:lnTo>
                    <a:pt x="1143000" y="28575"/>
                  </a:lnTo>
                  <a:lnTo>
                    <a:pt x="1171575" y="28575"/>
                  </a:lnTo>
                  <a:lnTo>
                    <a:pt x="1171575" y="0"/>
                  </a:lnTo>
                  <a:close/>
                </a:path>
                <a:path w="2371090" h="28575">
                  <a:moveTo>
                    <a:pt x="1228725" y="0"/>
                  </a:moveTo>
                  <a:lnTo>
                    <a:pt x="1200150" y="0"/>
                  </a:lnTo>
                  <a:lnTo>
                    <a:pt x="1200150" y="28575"/>
                  </a:lnTo>
                  <a:lnTo>
                    <a:pt x="1228725" y="28575"/>
                  </a:lnTo>
                  <a:lnTo>
                    <a:pt x="1228725" y="0"/>
                  </a:lnTo>
                  <a:close/>
                </a:path>
                <a:path w="2371090" h="28575">
                  <a:moveTo>
                    <a:pt x="1285875" y="0"/>
                  </a:moveTo>
                  <a:lnTo>
                    <a:pt x="1257300" y="0"/>
                  </a:lnTo>
                  <a:lnTo>
                    <a:pt x="1257300" y="28575"/>
                  </a:lnTo>
                  <a:lnTo>
                    <a:pt x="1285875" y="28575"/>
                  </a:lnTo>
                  <a:lnTo>
                    <a:pt x="1285875" y="0"/>
                  </a:lnTo>
                  <a:close/>
                </a:path>
                <a:path w="2371090" h="28575">
                  <a:moveTo>
                    <a:pt x="1343025" y="0"/>
                  </a:moveTo>
                  <a:lnTo>
                    <a:pt x="1314450" y="0"/>
                  </a:lnTo>
                  <a:lnTo>
                    <a:pt x="1314450" y="28575"/>
                  </a:lnTo>
                  <a:lnTo>
                    <a:pt x="1343025" y="28575"/>
                  </a:lnTo>
                  <a:lnTo>
                    <a:pt x="1343025" y="0"/>
                  </a:lnTo>
                  <a:close/>
                </a:path>
                <a:path w="2371090" h="28575">
                  <a:moveTo>
                    <a:pt x="1400175" y="0"/>
                  </a:moveTo>
                  <a:lnTo>
                    <a:pt x="1371600" y="0"/>
                  </a:lnTo>
                  <a:lnTo>
                    <a:pt x="1371600" y="28575"/>
                  </a:lnTo>
                  <a:lnTo>
                    <a:pt x="1400175" y="28575"/>
                  </a:lnTo>
                  <a:lnTo>
                    <a:pt x="1400175" y="0"/>
                  </a:lnTo>
                  <a:close/>
                </a:path>
                <a:path w="2371090" h="28575">
                  <a:moveTo>
                    <a:pt x="1457325" y="0"/>
                  </a:moveTo>
                  <a:lnTo>
                    <a:pt x="1428750" y="0"/>
                  </a:lnTo>
                  <a:lnTo>
                    <a:pt x="1428750" y="28575"/>
                  </a:lnTo>
                  <a:lnTo>
                    <a:pt x="1457325" y="28575"/>
                  </a:lnTo>
                  <a:lnTo>
                    <a:pt x="1457325" y="0"/>
                  </a:lnTo>
                  <a:close/>
                </a:path>
                <a:path w="2371090" h="28575">
                  <a:moveTo>
                    <a:pt x="1514475" y="0"/>
                  </a:moveTo>
                  <a:lnTo>
                    <a:pt x="1485900" y="0"/>
                  </a:lnTo>
                  <a:lnTo>
                    <a:pt x="1485900" y="28575"/>
                  </a:lnTo>
                  <a:lnTo>
                    <a:pt x="1514475" y="28575"/>
                  </a:lnTo>
                  <a:lnTo>
                    <a:pt x="1514475" y="0"/>
                  </a:lnTo>
                  <a:close/>
                </a:path>
                <a:path w="2371090" h="28575">
                  <a:moveTo>
                    <a:pt x="1571625" y="0"/>
                  </a:moveTo>
                  <a:lnTo>
                    <a:pt x="1543050" y="0"/>
                  </a:lnTo>
                  <a:lnTo>
                    <a:pt x="1543050" y="28575"/>
                  </a:lnTo>
                  <a:lnTo>
                    <a:pt x="1571625" y="28575"/>
                  </a:lnTo>
                  <a:lnTo>
                    <a:pt x="1571625" y="0"/>
                  </a:lnTo>
                  <a:close/>
                </a:path>
                <a:path w="2371090" h="28575">
                  <a:moveTo>
                    <a:pt x="1628775" y="0"/>
                  </a:moveTo>
                  <a:lnTo>
                    <a:pt x="1600200" y="0"/>
                  </a:lnTo>
                  <a:lnTo>
                    <a:pt x="1600200" y="28575"/>
                  </a:lnTo>
                  <a:lnTo>
                    <a:pt x="1628775" y="28575"/>
                  </a:lnTo>
                  <a:lnTo>
                    <a:pt x="1628775" y="0"/>
                  </a:lnTo>
                  <a:close/>
                </a:path>
                <a:path w="2371090" h="28575">
                  <a:moveTo>
                    <a:pt x="1685925" y="0"/>
                  </a:moveTo>
                  <a:lnTo>
                    <a:pt x="1657350" y="0"/>
                  </a:lnTo>
                  <a:lnTo>
                    <a:pt x="1657350" y="28575"/>
                  </a:lnTo>
                  <a:lnTo>
                    <a:pt x="1685925" y="28575"/>
                  </a:lnTo>
                  <a:lnTo>
                    <a:pt x="1685925" y="0"/>
                  </a:lnTo>
                  <a:close/>
                </a:path>
                <a:path w="2371090" h="28575">
                  <a:moveTo>
                    <a:pt x="1743075" y="0"/>
                  </a:moveTo>
                  <a:lnTo>
                    <a:pt x="1714500" y="0"/>
                  </a:lnTo>
                  <a:lnTo>
                    <a:pt x="1714500" y="28575"/>
                  </a:lnTo>
                  <a:lnTo>
                    <a:pt x="1743075" y="28575"/>
                  </a:lnTo>
                  <a:lnTo>
                    <a:pt x="1743075" y="0"/>
                  </a:lnTo>
                  <a:close/>
                </a:path>
                <a:path w="2371090" h="28575">
                  <a:moveTo>
                    <a:pt x="1800225" y="0"/>
                  </a:moveTo>
                  <a:lnTo>
                    <a:pt x="1771650" y="0"/>
                  </a:lnTo>
                  <a:lnTo>
                    <a:pt x="1771650" y="28575"/>
                  </a:lnTo>
                  <a:lnTo>
                    <a:pt x="1800225" y="28575"/>
                  </a:lnTo>
                  <a:lnTo>
                    <a:pt x="1800225" y="0"/>
                  </a:lnTo>
                  <a:close/>
                </a:path>
                <a:path w="2371090" h="28575">
                  <a:moveTo>
                    <a:pt x="1857375" y="0"/>
                  </a:moveTo>
                  <a:lnTo>
                    <a:pt x="1828800" y="0"/>
                  </a:lnTo>
                  <a:lnTo>
                    <a:pt x="1828800" y="28575"/>
                  </a:lnTo>
                  <a:lnTo>
                    <a:pt x="1857375" y="28575"/>
                  </a:lnTo>
                  <a:lnTo>
                    <a:pt x="1857375" y="0"/>
                  </a:lnTo>
                  <a:close/>
                </a:path>
                <a:path w="2371090" h="28575">
                  <a:moveTo>
                    <a:pt x="1914525" y="0"/>
                  </a:moveTo>
                  <a:lnTo>
                    <a:pt x="1885950" y="0"/>
                  </a:lnTo>
                  <a:lnTo>
                    <a:pt x="1885950" y="28575"/>
                  </a:lnTo>
                  <a:lnTo>
                    <a:pt x="1914525" y="28575"/>
                  </a:lnTo>
                  <a:lnTo>
                    <a:pt x="1914525" y="0"/>
                  </a:lnTo>
                  <a:close/>
                </a:path>
                <a:path w="2371090" h="28575">
                  <a:moveTo>
                    <a:pt x="1971675" y="0"/>
                  </a:moveTo>
                  <a:lnTo>
                    <a:pt x="1943100" y="0"/>
                  </a:lnTo>
                  <a:lnTo>
                    <a:pt x="1943100" y="28575"/>
                  </a:lnTo>
                  <a:lnTo>
                    <a:pt x="1971675" y="28575"/>
                  </a:lnTo>
                  <a:lnTo>
                    <a:pt x="1971675" y="0"/>
                  </a:lnTo>
                  <a:close/>
                </a:path>
                <a:path w="2371090" h="28575">
                  <a:moveTo>
                    <a:pt x="2028825" y="0"/>
                  </a:moveTo>
                  <a:lnTo>
                    <a:pt x="2000250" y="0"/>
                  </a:lnTo>
                  <a:lnTo>
                    <a:pt x="2000250" y="28575"/>
                  </a:lnTo>
                  <a:lnTo>
                    <a:pt x="2028825" y="28575"/>
                  </a:lnTo>
                  <a:lnTo>
                    <a:pt x="2028825" y="0"/>
                  </a:lnTo>
                  <a:close/>
                </a:path>
                <a:path w="2371090" h="28575">
                  <a:moveTo>
                    <a:pt x="2085975" y="0"/>
                  </a:moveTo>
                  <a:lnTo>
                    <a:pt x="2057400" y="0"/>
                  </a:lnTo>
                  <a:lnTo>
                    <a:pt x="2057400" y="28575"/>
                  </a:lnTo>
                  <a:lnTo>
                    <a:pt x="2085975" y="28575"/>
                  </a:lnTo>
                  <a:lnTo>
                    <a:pt x="2085975" y="0"/>
                  </a:lnTo>
                  <a:close/>
                </a:path>
                <a:path w="2371090" h="28575">
                  <a:moveTo>
                    <a:pt x="2143125" y="0"/>
                  </a:moveTo>
                  <a:lnTo>
                    <a:pt x="2114550" y="0"/>
                  </a:lnTo>
                  <a:lnTo>
                    <a:pt x="2114550" y="28575"/>
                  </a:lnTo>
                  <a:lnTo>
                    <a:pt x="2143125" y="28575"/>
                  </a:lnTo>
                  <a:lnTo>
                    <a:pt x="2143125" y="0"/>
                  </a:lnTo>
                  <a:close/>
                </a:path>
                <a:path w="2371090" h="28575">
                  <a:moveTo>
                    <a:pt x="2200275" y="0"/>
                  </a:moveTo>
                  <a:lnTo>
                    <a:pt x="2171700" y="0"/>
                  </a:lnTo>
                  <a:lnTo>
                    <a:pt x="2171700" y="28575"/>
                  </a:lnTo>
                  <a:lnTo>
                    <a:pt x="2200275" y="28575"/>
                  </a:lnTo>
                  <a:lnTo>
                    <a:pt x="2200275" y="0"/>
                  </a:lnTo>
                  <a:close/>
                </a:path>
                <a:path w="2371090" h="28575">
                  <a:moveTo>
                    <a:pt x="2257425" y="0"/>
                  </a:moveTo>
                  <a:lnTo>
                    <a:pt x="2228850" y="0"/>
                  </a:lnTo>
                  <a:lnTo>
                    <a:pt x="2228850" y="28575"/>
                  </a:lnTo>
                  <a:lnTo>
                    <a:pt x="2257425" y="28575"/>
                  </a:lnTo>
                  <a:lnTo>
                    <a:pt x="2257425" y="0"/>
                  </a:lnTo>
                  <a:close/>
                </a:path>
                <a:path w="2371090" h="28575">
                  <a:moveTo>
                    <a:pt x="2314575" y="0"/>
                  </a:moveTo>
                  <a:lnTo>
                    <a:pt x="2286000" y="0"/>
                  </a:lnTo>
                  <a:lnTo>
                    <a:pt x="2286000" y="28575"/>
                  </a:lnTo>
                  <a:lnTo>
                    <a:pt x="2314575" y="28575"/>
                  </a:lnTo>
                  <a:lnTo>
                    <a:pt x="2314575" y="0"/>
                  </a:lnTo>
                  <a:close/>
                </a:path>
                <a:path w="2371090" h="28575">
                  <a:moveTo>
                    <a:pt x="2370798" y="0"/>
                  </a:moveTo>
                  <a:lnTo>
                    <a:pt x="2343150" y="0"/>
                  </a:lnTo>
                  <a:lnTo>
                    <a:pt x="2343150" y="28575"/>
                  </a:lnTo>
                  <a:lnTo>
                    <a:pt x="2370798" y="28575"/>
                  </a:lnTo>
                  <a:lnTo>
                    <a:pt x="237079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901882" y="4964934"/>
              <a:ext cx="289178" cy="37178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49073" y="5328742"/>
              <a:ext cx="338761" cy="3729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72566" y="5797931"/>
              <a:ext cx="331679" cy="372999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32102" y="6177382"/>
            <a:ext cx="353002" cy="369916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480685" y="4947285"/>
            <a:ext cx="5434330" cy="1517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通过以太网技术，轻松实现高宽</a:t>
            </a:r>
            <a:r>
              <a:rPr sz="16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13435" marR="5080" indent="-309880">
              <a:lnSpc>
                <a:spcPts val="3410"/>
              </a:lnSpc>
              <a:spcBef>
                <a:spcPts val="90"/>
              </a:spcBef>
            </a:pPr>
            <a:r>
              <a:rPr sz="1600" b="1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600" b="1" spc="-120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1600" b="1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1600" b="1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</a:t>
            </a:r>
            <a:r>
              <a:rPr sz="1600" b="1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ONU</a:t>
            </a:r>
            <a:r>
              <a:rPr sz="1600" b="1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之间采用无源光设备，成本和故障率</a:t>
            </a:r>
            <a:r>
              <a:rPr sz="1600" b="1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 </a:t>
            </a:r>
            <a:r>
              <a:rPr sz="16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实现了三网融合（宽带上网+电话+IPTV）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38885">
              <a:lnSpc>
                <a:spcPct val="100000"/>
              </a:lnSpc>
              <a:spcBef>
                <a:spcPts val="990"/>
              </a:spcBef>
            </a:pPr>
            <a:r>
              <a:rPr sz="1600" b="1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比传统双绞线方案，整体成本降低</a:t>
            </a:r>
            <a:r>
              <a:rPr sz="1600" b="1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50%</a:t>
            </a:r>
            <a:r>
              <a:rPr lang="zh-CN" sz="1600" b="1" spc="-5" dirty="0">
                <a:solidFill>
                  <a:srgbClr val="A6A6A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</a:t>
            </a:r>
            <a:endParaRPr lang="zh-CN" sz="1600" b="1" spc="-5" dirty="0">
              <a:solidFill>
                <a:srgbClr val="A6A6A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07029" y="4088129"/>
            <a:ext cx="2221865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</a:t>
            </a:r>
            <a:r>
              <a:rPr sz="4000" b="1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ON技</a:t>
            </a:r>
            <a:r>
              <a:rPr sz="4000" b="1" spc="-5" dirty="0">
                <a:solidFill>
                  <a:srgbClr val="006F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术</a:t>
            </a:r>
            <a:endParaRPr sz="4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24271" y="4290059"/>
            <a:ext cx="4825365" cy="372538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64135" rIns="0" bIns="0" rtlCol="0">
            <a:spAutoFit/>
          </a:bodyPr>
          <a:lstStyle/>
          <a:p>
            <a:pPr marL="194310">
              <a:lnSpc>
                <a:spcPct val="100000"/>
              </a:lnSpc>
              <a:spcBef>
                <a:spcPts val="505"/>
              </a:spcBef>
            </a:pPr>
            <a:r>
              <a:rPr sz="2000" b="1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相对于传统ADSL/LAN接入的先天优</a:t>
            </a:r>
            <a:r>
              <a:rPr sz="2000" b="1" spc="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势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" name="矩形 53"/>
          <p:cNvSpPr/>
          <p:nvPr userDrawn="1">
            <p:custDataLst>
              <p:tags r:id="rId5"/>
            </p:custDataLst>
          </p:nvPr>
        </p:nvSpPr>
        <p:spPr>
          <a:xfrm>
            <a:off x="0" y="949325"/>
            <a:ext cx="12851765" cy="76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806225" y="1508461"/>
            <a:ext cx="4507266" cy="1900555"/>
          </a:xfrm>
          <a:prstGeom prst="rect">
            <a:avLst/>
          </a:prstGeom>
        </p:spPr>
        <p:txBody>
          <a:bodyPr vert="horz" wrap="square" lIns="0" tIns="16065" rIns="0" bIns="0" rtlCol="0">
            <a:spAutoFit/>
          </a:bodyPr>
          <a:lstStyle/>
          <a:p>
            <a:pPr marL="398780" marR="6985" indent="-382905" algn="just">
              <a:lnSpc>
                <a:spcPct val="122000"/>
              </a:lnSpc>
              <a:spcBef>
                <a:spcPts val="120"/>
              </a:spcBef>
            </a:pPr>
            <a:r>
              <a:rPr sz="2005" spc="80" dirty="0">
                <a:solidFill>
                  <a:srgbClr val="7E7E7E"/>
                </a:solidFill>
                <a:latin typeface="Segoe UI Symbol" panose="020B0502040204020203"/>
                <a:cs typeface="Segoe UI Symbol" panose="020B0502040204020203"/>
              </a:rPr>
              <a:t>□ </a:t>
            </a:r>
            <a:r>
              <a:rPr sz="2005" spc="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POL（Passive </a:t>
            </a:r>
            <a:r>
              <a:rPr sz="200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Optical</a:t>
            </a:r>
            <a:r>
              <a:rPr sz="2005" spc="-20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5" spc="4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LAN）， </a:t>
            </a:r>
            <a:r>
              <a:rPr sz="2005" spc="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无 </a:t>
            </a:r>
            <a:r>
              <a:rPr sz="2005" spc="11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源光局域网</a:t>
            </a:r>
            <a:r>
              <a:rPr sz="2005" spc="1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5" spc="11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基</a:t>
            </a:r>
            <a:r>
              <a:rPr sz="2005" spc="1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于</a:t>
            </a:r>
            <a:r>
              <a:rPr sz="2005" spc="5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PON</a:t>
            </a:r>
            <a:r>
              <a:rPr sz="2005" spc="11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技术的新型 </a:t>
            </a:r>
            <a:r>
              <a:rPr sz="2005" spc="14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局域网组</a:t>
            </a:r>
            <a:r>
              <a:rPr sz="2005" spc="1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网</a:t>
            </a:r>
            <a:r>
              <a:rPr sz="2005" spc="14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方</a:t>
            </a:r>
            <a:r>
              <a:rPr sz="2005" spc="16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式</a:t>
            </a:r>
            <a:r>
              <a:rPr sz="2005" spc="1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5" spc="140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优化了局</a:t>
            </a:r>
            <a:r>
              <a:rPr sz="2005" spc="133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域</a:t>
            </a:r>
            <a:r>
              <a:rPr sz="2005" spc="140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网</a:t>
            </a:r>
            <a:r>
              <a:rPr sz="2005" spc="33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5" spc="140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基础布线</a:t>
            </a:r>
            <a:r>
              <a:rPr sz="2005" spc="133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和</a:t>
            </a:r>
            <a:r>
              <a:rPr sz="2005" spc="140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网络</a:t>
            </a:r>
            <a:r>
              <a:rPr sz="2005" spc="133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结</a:t>
            </a:r>
            <a:r>
              <a:rPr sz="2005" spc="167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构</a:t>
            </a:r>
            <a:r>
              <a:rPr sz="2005" spc="14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5" spc="140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网络</a:t>
            </a:r>
            <a:r>
              <a:rPr sz="2005" spc="133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结</a:t>
            </a:r>
            <a:r>
              <a:rPr sz="2005" spc="140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构</a:t>
            </a:r>
            <a:r>
              <a:rPr sz="2005" spc="33" dirty="0" smtClean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更加扁平和简洁</a:t>
            </a:r>
            <a:r>
              <a:rPr sz="2005" spc="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5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06225" y="3920249"/>
            <a:ext cx="4493878" cy="770255"/>
          </a:xfrm>
          <a:prstGeom prst="rect">
            <a:avLst/>
          </a:prstGeom>
        </p:spPr>
        <p:txBody>
          <a:bodyPr vert="horz" wrap="square" lIns="0" tIns="16957" rIns="0" bIns="0" rtlCol="0">
            <a:spAutoFit/>
          </a:bodyPr>
          <a:lstStyle/>
          <a:p>
            <a:pPr marL="398780" marR="6985" indent="-382905">
              <a:lnSpc>
                <a:spcPct val="122000"/>
              </a:lnSpc>
              <a:spcBef>
                <a:spcPts val="125"/>
              </a:spcBef>
            </a:pPr>
            <a:r>
              <a:rPr sz="2005" spc="80" dirty="0">
                <a:solidFill>
                  <a:srgbClr val="7E7E7E"/>
                </a:solidFill>
                <a:latin typeface="Segoe UI Symbol" panose="020B0502040204020203"/>
                <a:cs typeface="Segoe UI Symbol" panose="020B0502040204020203"/>
              </a:rPr>
              <a:t>□</a:t>
            </a:r>
            <a:r>
              <a:rPr sz="2005" spc="200" dirty="0">
                <a:solidFill>
                  <a:srgbClr val="7E7E7E"/>
                </a:solidFill>
                <a:latin typeface="Segoe UI Symbol" panose="020B0502040204020203"/>
                <a:cs typeface="Segoe UI Symbol" panose="020B0502040204020203"/>
              </a:rPr>
              <a:t> </a:t>
            </a:r>
            <a:r>
              <a:rPr sz="2005" spc="6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POL</a:t>
            </a:r>
            <a:r>
              <a:rPr sz="2005" spc="16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网络统一承</a:t>
            </a:r>
            <a:r>
              <a:rPr sz="2005" spc="14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载</a:t>
            </a:r>
            <a:r>
              <a:rPr sz="2005" spc="16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宽</a:t>
            </a:r>
            <a:r>
              <a:rPr sz="2005" spc="17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带</a:t>
            </a:r>
            <a:r>
              <a:rPr sz="2005" spc="16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、语音</a:t>
            </a:r>
            <a:r>
              <a:rPr sz="2005" spc="14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5" spc="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视 频、</a:t>
            </a:r>
            <a:r>
              <a:rPr sz="2005" spc="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WiFi</a:t>
            </a:r>
            <a:r>
              <a:rPr sz="2005" spc="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5" spc="-1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CATV</a:t>
            </a:r>
            <a:r>
              <a:rPr sz="2005" spc="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、办</a:t>
            </a:r>
            <a:r>
              <a:rPr sz="2005" spc="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公</a:t>
            </a:r>
            <a:r>
              <a:rPr sz="2005" spc="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等业</a:t>
            </a:r>
            <a:r>
              <a:rPr sz="2005" spc="2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务</a:t>
            </a:r>
            <a:r>
              <a:rPr sz="2005" spc="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5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06225" y="5234811"/>
            <a:ext cx="4496555" cy="1146810"/>
          </a:xfrm>
          <a:prstGeom prst="rect">
            <a:avLst/>
          </a:prstGeom>
        </p:spPr>
        <p:txBody>
          <a:bodyPr vert="horz" wrap="square" lIns="0" tIns="16065" rIns="0" bIns="0" rtlCol="0">
            <a:spAutoFit/>
          </a:bodyPr>
          <a:lstStyle/>
          <a:p>
            <a:pPr marL="398780" marR="6985" indent="-382905" algn="just">
              <a:lnSpc>
                <a:spcPct val="122000"/>
              </a:lnSpc>
              <a:spcBef>
                <a:spcPts val="120"/>
              </a:spcBef>
            </a:pPr>
            <a:r>
              <a:rPr sz="2005" spc="80" dirty="0">
                <a:solidFill>
                  <a:srgbClr val="7E7E7E"/>
                </a:solidFill>
                <a:latin typeface="Segoe UI Symbol" panose="020B0502040204020203"/>
                <a:cs typeface="Segoe UI Symbol" panose="020B0502040204020203"/>
              </a:rPr>
              <a:t>□</a:t>
            </a:r>
            <a:r>
              <a:rPr sz="2005" spc="200" dirty="0">
                <a:solidFill>
                  <a:srgbClr val="7E7E7E"/>
                </a:solidFill>
                <a:latin typeface="Segoe UI Symbol" panose="020B0502040204020203"/>
                <a:cs typeface="Segoe UI Symbol" panose="020B0502040204020203"/>
              </a:rPr>
              <a:t> </a:t>
            </a:r>
            <a:r>
              <a:rPr sz="2005" spc="6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POL</a:t>
            </a:r>
            <a:r>
              <a:rPr sz="2005" spc="167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方案广泛应</a:t>
            </a:r>
            <a:r>
              <a:rPr sz="2005" spc="14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用</a:t>
            </a:r>
            <a:r>
              <a:rPr sz="2005" spc="17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于</a:t>
            </a:r>
            <a:r>
              <a:rPr sz="2005" b="1" spc="167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酒店、校</a:t>
            </a:r>
            <a:r>
              <a:rPr sz="2005" b="1" spc="147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园</a:t>
            </a:r>
            <a:r>
              <a:rPr sz="2005" b="1" spc="33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、 </a:t>
            </a:r>
            <a:r>
              <a:rPr sz="2005" b="1" spc="152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企业园</a:t>
            </a:r>
            <a:r>
              <a:rPr sz="2005" b="1" spc="160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区</a:t>
            </a:r>
            <a:r>
              <a:rPr sz="2005" b="1" spc="140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5" b="1" spc="152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企业</a:t>
            </a:r>
            <a:r>
              <a:rPr sz="2005" b="1" spc="140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办</a:t>
            </a:r>
            <a:r>
              <a:rPr sz="2005" b="1" spc="152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公</a:t>
            </a:r>
            <a:r>
              <a:rPr sz="2005" b="1" spc="173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楼</a:t>
            </a:r>
            <a:r>
              <a:rPr sz="2005" b="1" spc="152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，电</a:t>
            </a:r>
            <a:r>
              <a:rPr sz="2005" b="1" spc="140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力</a:t>
            </a:r>
            <a:r>
              <a:rPr sz="2005" b="1" spc="152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5" b="1" spc="13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交 </a:t>
            </a:r>
            <a:r>
              <a:rPr sz="2005" b="1" spc="33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通</a:t>
            </a:r>
            <a:r>
              <a:rPr sz="2005" spc="33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等场景。</a:t>
            </a:r>
            <a:endParaRPr sz="2005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7360" y="2874098"/>
            <a:ext cx="456260" cy="27204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7" name="object 7"/>
          <p:cNvSpPr/>
          <p:nvPr/>
        </p:nvSpPr>
        <p:spPr>
          <a:xfrm>
            <a:off x="1203841" y="3495299"/>
            <a:ext cx="717592" cy="824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8" name="object 8"/>
          <p:cNvSpPr/>
          <p:nvPr/>
        </p:nvSpPr>
        <p:spPr>
          <a:xfrm>
            <a:off x="1203841" y="4401391"/>
            <a:ext cx="717592" cy="822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9" name="object 9"/>
          <p:cNvSpPr/>
          <p:nvPr/>
        </p:nvSpPr>
        <p:spPr>
          <a:xfrm>
            <a:off x="1478155" y="5573102"/>
            <a:ext cx="231214" cy="2099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0" name="object 10"/>
          <p:cNvSpPr/>
          <p:nvPr/>
        </p:nvSpPr>
        <p:spPr>
          <a:xfrm>
            <a:off x="1453606" y="5941189"/>
            <a:ext cx="294534" cy="0"/>
          </a:xfrm>
          <a:custGeom>
            <a:avLst/>
            <a:gdLst/>
            <a:ahLst/>
            <a:cxnLst/>
            <a:rect l="l" t="t" r="r" b="b"/>
            <a:pathLst>
              <a:path w="209550">
                <a:moveTo>
                  <a:pt x="0" y="0"/>
                </a:moveTo>
                <a:lnTo>
                  <a:pt x="209435" y="0"/>
                </a:lnTo>
              </a:path>
            </a:pathLst>
          </a:custGeom>
          <a:ln w="963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1" name="object 11"/>
          <p:cNvSpPr/>
          <p:nvPr/>
        </p:nvSpPr>
        <p:spPr>
          <a:xfrm>
            <a:off x="1559460" y="5868191"/>
            <a:ext cx="83005" cy="66940"/>
          </a:xfrm>
          <a:custGeom>
            <a:avLst/>
            <a:gdLst/>
            <a:ahLst/>
            <a:cxnLst/>
            <a:rect l="l" t="t" r="r" b="b"/>
            <a:pathLst>
              <a:path w="59055" h="47625">
                <a:moveTo>
                  <a:pt x="58801" y="0"/>
                </a:moveTo>
                <a:lnTo>
                  <a:pt x="0" y="0"/>
                </a:lnTo>
                <a:lnTo>
                  <a:pt x="0" y="47116"/>
                </a:lnTo>
                <a:lnTo>
                  <a:pt x="58801" y="47116"/>
                </a:lnTo>
                <a:lnTo>
                  <a:pt x="58801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2" name="object 12"/>
          <p:cNvSpPr/>
          <p:nvPr/>
        </p:nvSpPr>
        <p:spPr>
          <a:xfrm>
            <a:off x="1340934" y="5850320"/>
            <a:ext cx="492675" cy="0"/>
          </a:xfrm>
          <a:custGeom>
            <a:avLst/>
            <a:gdLst/>
            <a:ahLst/>
            <a:cxnLst/>
            <a:rect l="l" t="t" r="r" b="b"/>
            <a:pathLst>
              <a:path w="350519">
                <a:moveTo>
                  <a:pt x="0" y="0"/>
                </a:moveTo>
                <a:lnTo>
                  <a:pt x="350519" y="0"/>
                </a:lnTo>
              </a:path>
            </a:pathLst>
          </a:custGeom>
          <a:ln w="2667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3" name="object 13"/>
          <p:cNvSpPr/>
          <p:nvPr/>
        </p:nvSpPr>
        <p:spPr>
          <a:xfrm>
            <a:off x="1353081" y="5526335"/>
            <a:ext cx="0" cy="305245"/>
          </a:xfrm>
          <a:custGeom>
            <a:avLst/>
            <a:gdLst/>
            <a:ahLst/>
            <a:cxnLst/>
            <a:rect l="l" t="t" r="r" b="b"/>
            <a:pathLst>
              <a:path h="217170">
                <a:moveTo>
                  <a:pt x="0" y="0"/>
                </a:moveTo>
                <a:lnTo>
                  <a:pt x="0" y="217169"/>
                </a:lnTo>
              </a:path>
            </a:pathLst>
          </a:custGeom>
          <a:ln w="1728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4" name="object 14"/>
          <p:cNvSpPr/>
          <p:nvPr/>
        </p:nvSpPr>
        <p:spPr>
          <a:xfrm>
            <a:off x="1340934" y="5512054"/>
            <a:ext cx="492675" cy="0"/>
          </a:xfrm>
          <a:custGeom>
            <a:avLst/>
            <a:gdLst/>
            <a:ahLst/>
            <a:cxnLst/>
            <a:rect l="l" t="t" r="r" b="b"/>
            <a:pathLst>
              <a:path w="350519">
                <a:moveTo>
                  <a:pt x="0" y="0"/>
                </a:moveTo>
                <a:lnTo>
                  <a:pt x="350519" y="0"/>
                </a:lnTo>
              </a:path>
            </a:pathLst>
          </a:custGeom>
          <a:ln w="2032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5" name="object 15"/>
          <p:cNvSpPr/>
          <p:nvPr/>
        </p:nvSpPr>
        <p:spPr>
          <a:xfrm>
            <a:off x="1821470" y="5526727"/>
            <a:ext cx="0" cy="305245"/>
          </a:xfrm>
          <a:custGeom>
            <a:avLst/>
            <a:gdLst/>
            <a:ahLst/>
            <a:cxnLst/>
            <a:rect l="l" t="t" r="r" b="b"/>
            <a:pathLst>
              <a:path h="217170">
                <a:moveTo>
                  <a:pt x="0" y="0"/>
                </a:moveTo>
                <a:lnTo>
                  <a:pt x="0" y="217043"/>
                </a:lnTo>
              </a:path>
            </a:pathLst>
          </a:custGeom>
          <a:ln w="17271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6" name="object 16"/>
          <p:cNvSpPr/>
          <p:nvPr/>
        </p:nvSpPr>
        <p:spPr>
          <a:xfrm>
            <a:off x="1381634" y="1933731"/>
            <a:ext cx="56229" cy="383787"/>
          </a:xfrm>
          <a:custGeom>
            <a:avLst/>
            <a:gdLst/>
            <a:ahLst/>
            <a:cxnLst/>
            <a:rect l="l" t="t" r="r" b="b"/>
            <a:pathLst>
              <a:path w="40005" h="273050">
                <a:moveTo>
                  <a:pt x="39623" y="0"/>
                </a:moveTo>
                <a:lnTo>
                  <a:pt x="23520" y="2666"/>
                </a:lnTo>
                <a:lnTo>
                  <a:pt x="10528" y="11429"/>
                </a:lnTo>
                <a:lnTo>
                  <a:pt x="2476" y="17399"/>
                </a:lnTo>
                <a:lnTo>
                  <a:pt x="0" y="28828"/>
                </a:lnTo>
                <a:lnTo>
                  <a:pt x="0" y="246634"/>
                </a:lnTo>
                <a:lnTo>
                  <a:pt x="2476" y="255397"/>
                </a:lnTo>
                <a:lnTo>
                  <a:pt x="10528" y="264032"/>
                </a:lnTo>
                <a:lnTo>
                  <a:pt x="23520" y="269493"/>
                </a:lnTo>
                <a:lnTo>
                  <a:pt x="39623" y="272796"/>
                </a:lnTo>
                <a:lnTo>
                  <a:pt x="39623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7" name="object 17"/>
          <p:cNvSpPr/>
          <p:nvPr/>
        </p:nvSpPr>
        <p:spPr>
          <a:xfrm>
            <a:off x="1559425" y="1933731"/>
            <a:ext cx="224917" cy="383787"/>
          </a:xfrm>
          <a:custGeom>
            <a:avLst/>
            <a:gdLst/>
            <a:ahLst/>
            <a:cxnLst/>
            <a:rect l="l" t="t" r="r" b="b"/>
            <a:pathLst>
              <a:path w="160019" h="273050">
                <a:moveTo>
                  <a:pt x="110312" y="0"/>
                </a:moveTo>
                <a:lnTo>
                  <a:pt x="0" y="0"/>
                </a:lnTo>
                <a:lnTo>
                  <a:pt x="3035" y="31496"/>
                </a:lnTo>
                <a:lnTo>
                  <a:pt x="3035" y="272796"/>
                </a:lnTo>
                <a:lnTo>
                  <a:pt x="131533" y="272796"/>
                </a:lnTo>
                <a:lnTo>
                  <a:pt x="144259" y="266700"/>
                </a:lnTo>
                <a:lnTo>
                  <a:pt x="155168" y="258063"/>
                </a:lnTo>
                <a:lnTo>
                  <a:pt x="157594" y="251967"/>
                </a:lnTo>
                <a:lnTo>
                  <a:pt x="160019" y="246634"/>
                </a:lnTo>
                <a:lnTo>
                  <a:pt x="160019" y="240664"/>
                </a:lnTo>
                <a:lnTo>
                  <a:pt x="44856" y="240664"/>
                </a:lnTo>
                <a:lnTo>
                  <a:pt x="39395" y="237998"/>
                </a:lnTo>
                <a:lnTo>
                  <a:pt x="36969" y="231901"/>
                </a:lnTo>
                <a:lnTo>
                  <a:pt x="34543" y="225932"/>
                </a:lnTo>
                <a:lnTo>
                  <a:pt x="36969" y="217169"/>
                </a:lnTo>
                <a:lnTo>
                  <a:pt x="39395" y="214502"/>
                </a:lnTo>
                <a:lnTo>
                  <a:pt x="44856" y="209168"/>
                </a:lnTo>
                <a:lnTo>
                  <a:pt x="160019" y="209168"/>
                </a:lnTo>
                <a:lnTo>
                  <a:pt x="160019" y="200405"/>
                </a:lnTo>
                <a:lnTo>
                  <a:pt x="50304" y="200405"/>
                </a:lnTo>
                <a:lnTo>
                  <a:pt x="44856" y="197103"/>
                </a:lnTo>
                <a:lnTo>
                  <a:pt x="39395" y="194437"/>
                </a:lnTo>
                <a:lnTo>
                  <a:pt x="36969" y="188340"/>
                </a:lnTo>
                <a:lnTo>
                  <a:pt x="34543" y="183006"/>
                </a:lnTo>
                <a:lnTo>
                  <a:pt x="36969" y="176911"/>
                </a:lnTo>
                <a:lnTo>
                  <a:pt x="39395" y="170941"/>
                </a:lnTo>
                <a:lnTo>
                  <a:pt x="50304" y="165607"/>
                </a:lnTo>
                <a:lnTo>
                  <a:pt x="160019" y="165607"/>
                </a:lnTo>
                <a:lnTo>
                  <a:pt x="160019" y="159512"/>
                </a:lnTo>
                <a:lnTo>
                  <a:pt x="44856" y="159512"/>
                </a:lnTo>
                <a:lnTo>
                  <a:pt x="39395" y="156844"/>
                </a:lnTo>
                <a:lnTo>
                  <a:pt x="36969" y="150749"/>
                </a:lnTo>
                <a:lnTo>
                  <a:pt x="34543" y="144779"/>
                </a:lnTo>
                <a:lnTo>
                  <a:pt x="36969" y="139446"/>
                </a:lnTo>
                <a:lnTo>
                  <a:pt x="39395" y="133350"/>
                </a:lnTo>
                <a:lnTo>
                  <a:pt x="44856" y="130682"/>
                </a:lnTo>
                <a:lnTo>
                  <a:pt x="50304" y="127380"/>
                </a:lnTo>
                <a:lnTo>
                  <a:pt x="160019" y="127380"/>
                </a:lnTo>
                <a:lnTo>
                  <a:pt x="160019" y="115950"/>
                </a:lnTo>
                <a:lnTo>
                  <a:pt x="42430" y="115950"/>
                </a:lnTo>
                <a:lnTo>
                  <a:pt x="39395" y="113284"/>
                </a:lnTo>
                <a:lnTo>
                  <a:pt x="36969" y="107187"/>
                </a:lnTo>
                <a:lnTo>
                  <a:pt x="36969" y="98551"/>
                </a:lnTo>
                <a:lnTo>
                  <a:pt x="39395" y="95885"/>
                </a:lnTo>
                <a:lnTo>
                  <a:pt x="42430" y="92455"/>
                </a:lnTo>
                <a:lnTo>
                  <a:pt x="160019" y="92455"/>
                </a:lnTo>
                <a:lnTo>
                  <a:pt x="160019" y="75056"/>
                </a:lnTo>
                <a:lnTo>
                  <a:pt x="42430" y="75056"/>
                </a:lnTo>
                <a:lnTo>
                  <a:pt x="34543" y="72389"/>
                </a:lnTo>
                <a:lnTo>
                  <a:pt x="29095" y="69723"/>
                </a:lnTo>
                <a:lnTo>
                  <a:pt x="26669" y="63626"/>
                </a:lnTo>
                <a:lnTo>
                  <a:pt x="26669" y="31496"/>
                </a:lnTo>
                <a:lnTo>
                  <a:pt x="29095" y="26162"/>
                </a:lnTo>
                <a:lnTo>
                  <a:pt x="34543" y="20065"/>
                </a:lnTo>
                <a:lnTo>
                  <a:pt x="156381" y="20065"/>
                </a:lnTo>
                <a:lnTo>
                  <a:pt x="155168" y="17399"/>
                </a:lnTo>
                <a:lnTo>
                  <a:pt x="144259" y="8762"/>
                </a:lnTo>
                <a:lnTo>
                  <a:pt x="131533" y="2666"/>
                </a:lnTo>
                <a:lnTo>
                  <a:pt x="110312" y="0"/>
                </a:lnTo>
                <a:close/>
              </a:path>
              <a:path w="160019" h="273050">
                <a:moveTo>
                  <a:pt x="78803" y="209168"/>
                </a:moveTo>
                <a:lnTo>
                  <a:pt x="55156" y="209168"/>
                </a:lnTo>
                <a:lnTo>
                  <a:pt x="60617" y="214502"/>
                </a:lnTo>
                <a:lnTo>
                  <a:pt x="63042" y="217169"/>
                </a:lnTo>
                <a:lnTo>
                  <a:pt x="63042" y="231901"/>
                </a:lnTo>
                <a:lnTo>
                  <a:pt x="60617" y="237998"/>
                </a:lnTo>
                <a:lnTo>
                  <a:pt x="55156" y="240664"/>
                </a:lnTo>
                <a:lnTo>
                  <a:pt x="78803" y="240664"/>
                </a:lnTo>
                <a:lnTo>
                  <a:pt x="76377" y="237998"/>
                </a:lnTo>
                <a:lnTo>
                  <a:pt x="73342" y="231901"/>
                </a:lnTo>
                <a:lnTo>
                  <a:pt x="70916" y="225932"/>
                </a:lnTo>
                <a:lnTo>
                  <a:pt x="73342" y="217169"/>
                </a:lnTo>
                <a:lnTo>
                  <a:pt x="76377" y="214502"/>
                </a:lnTo>
                <a:lnTo>
                  <a:pt x="78803" y="209168"/>
                </a:lnTo>
                <a:close/>
              </a:path>
              <a:path w="160019" h="273050">
                <a:moveTo>
                  <a:pt x="115773" y="209168"/>
                </a:moveTo>
                <a:lnTo>
                  <a:pt x="92138" y="209168"/>
                </a:lnTo>
                <a:lnTo>
                  <a:pt x="96977" y="214502"/>
                </a:lnTo>
                <a:lnTo>
                  <a:pt x="100012" y="217169"/>
                </a:lnTo>
                <a:lnTo>
                  <a:pt x="100012" y="231901"/>
                </a:lnTo>
                <a:lnTo>
                  <a:pt x="96977" y="237998"/>
                </a:lnTo>
                <a:lnTo>
                  <a:pt x="92138" y="240664"/>
                </a:lnTo>
                <a:lnTo>
                  <a:pt x="115773" y="240664"/>
                </a:lnTo>
                <a:lnTo>
                  <a:pt x="112737" y="237998"/>
                </a:lnTo>
                <a:lnTo>
                  <a:pt x="107886" y="231901"/>
                </a:lnTo>
                <a:lnTo>
                  <a:pt x="107886" y="217169"/>
                </a:lnTo>
                <a:lnTo>
                  <a:pt x="112737" y="214502"/>
                </a:lnTo>
                <a:lnTo>
                  <a:pt x="115773" y="209168"/>
                </a:lnTo>
                <a:close/>
              </a:path>
              <a:path w="160019" h="273050">
                <a:moveTo>
                  <a:pt x="160019" y="209168"/>
                </a:moveTo>
                <a:lnTo>
                  <a:pt x="128498" y="209168"/>
                </a:lnTo>
                <a:lnTo>
                  <a:pt x="131533" y="214502"/>
                </a:lnTo>
                <a:lnTo>
                  <a:pt x="136385" y="217169"/>
                </a:lnTo>
                <a:lnTo>
                  <a:pt x="136385" y="231901"/>
                </a:lnTo>
                <a:lnTo>
                  <a:pt x="131533" y="237998"/>
                </a:lnTo>
                <a:lnTo>
                  <a:pt x="128498" y="240664"/>
                </a:lnTo>
                <a:lnTo>
                  <a:pt x="160019" y="240664"/>
                </a:lnTo>
                <a:lnTo>
                  <a:pt x="160019" y="209168"/>
                </a:lnTo>
                <a:close/>
              </a:path>
              <a:path w="160019" h="273050">
                <a:moveTo>
                  <a:pt x="86677" y="165607"/>
                </a:moveTo>
                <a:lnTo>
                  <a:pt x="50304" y="165607"/>
                </a:lnTo>
                <a:lnTo>
                  <a:pt x="55156" y="168275"/>
                </a:lnTo>
                <a:lnTo>
                  <a:pt x="60617" y="170941"/>
                </a:lnTo>
                <a:lnTo>
                  <a:pt x="63042" y="176911"/>
                </a:lnTo>
                <a:lnTo>
                  <a:pt x="63042" y="188340"/>
                </a:lnTo>
                <a:lnTo>
                  <a:pt x="60617" y="194437"/>
                </a:lnTo>
                <a:lnTo>
                  <a:pt x="55156" y="197103"/>
                </a:lnTo>
                <a:lnTo>
                  <a:pt x="50304" y="200405"/>
                </a:lnTo>
                <a:lnTo>
                  <a:pt x="86677" y="200405"/>
                </a:lnTo>
                <a:lnTo>
                  <a:pt x="78803" y="197103"/>
                </a:lnTo>
                <a:lnTo>
                  <a:pt x="76377" y="194437"/>
                </a:lnTo>
                <a:lnTo>
                  <a:pt x="73342" y="188340"/>
                </a:lnTo>
                <a:lnTo>
                  <a:pt x="70916" y="183006"/>
                </a:lnTo>
                <a:lnTo>
                  <a:pt x="73342" y="176911"/>
                </a:lnTo>
                <a:lnTo>
                  <a:pt x="76377" y="170941"/>
                </a:lnTo>
                <a:lnTo>
                  <a:pt x="78803" y="168275"/>
                </a:lnTo>
                <a:lnTo>
                  <a:pt x="86677" y="165607"/>
                </a:lnTo>
                <a:close/>
              </a:path>
              <a:path w="160019" h="273050">
                <a:moveTo>
                  <a:pt x="123647" y="165607"/>
                </a:moveTo>
                <a:lnTo>
                  <a:pt x="86677" y="165607"/>
                </a:lnTo>
                <a:lnTo>
                  <a:pt x="92138" y="168275"/>
                </a:lnTo>
                <a:lnTo>
                  <a:pt x="96977" y="170941"/>
                </a:lnTo>
                <a:lnTo>
                  <a:pt x="100012" y="176911"/>
                </a:lnTo>
                <a:lnTo>
                  <a:pt x="100012" y="188340"/>
                </a:lnTo>
                <a:lnTo>
                  <a:pt x="96977" y="194437"/>
                </a:lnTo>
                <a:lnTo>
                  <a:pt x="92138" y="197103"/>
                </a:lnTo>
                <a:lnTo>
                  <a:pt x="86677" y="200405"/>
                </a:lnTo>
                <a:lnTo>
                  <a:pt x="123647" y="200405"/>
                </a:lnTo>
                <a:lnTo>
                  <a:pt x="115773" y="197103"/>
                </a:lnTo>
                <a:lnTo>
                  <a:pt x="112737" y="194437"/>
                </a:lnTo>
                <a:lnTo>
                  <a:pt x="107886" y="188340"/>
                </a:lnTo>
                <a:lnTo>
                  <a:pt x="107886" y="176911"/>
                </a:lnTo>
                <a:lnTo>
                  <a:pt x="112737" y="170941"/>
                </a:lnTo>
                <a:lnTo>
                  <a:pt x="115773" y="168275"/>
                </a:lnTo>
                <a:lnTo>
                  <a:pt x="123647" y="165607"/>
                </a:lnTo>
                <a:close/>
              </a:path>
              <a:path w="160019" h="273050">
                <a:moveTo>
                  <a:pt x="160019" y="165607"/>
                </a:moveTo>
                <a:lnTo>
                  <a:pt x="123647" y="165607"/>
                </a:lnTo>
                <a:lnTo>
                  <a:pt x="128498" y="168275"/>
                </a:lnTo>
                <a:lnTo>
                  <a:pt x="131533" y="170941"/>
                </a:lnTo>
                <a:lnTo>
                  <a:pt x="136385" y="176911"/>
                </a:lnTo>
                <a:lnTo>
                  <a:pt x="136385" y="188340"/>
                </a:lnTo>
                <a:lnTo>
                  <a:pt x="131533" y="194437"/>
                </a:lnTo>
                <a:lnTo>
                  <a:pt x="128498" y="197103"/>
                </a:lnTo>
                <a:lnTo>
                  <a:pt x="123647" y="200405"/>
                </a:lnTo>
                <a:lnTo>
                  <a:pt x="160019" y="200405"/>
                </a:lnTo>
                <a:lnTo>
                  <a:pt x="160019" y="165607"/>
                </a:lnTo>
                <a:close/>
              </a:path>
              <a:path w="160019" h="273050">
                <a:moveTo>
                  <a:pt x="86677" y="127380"/>
                </a:moveTo>
                <a:lnTo>
                  <a:pt x="50304" y="127380"/>
                </a:lnTo>
                <a:lnTo>
                  <a:pt x="55156" y="130682"/>
                </a:lnTo>
                <a:lnTo>
                  <a:pt x="60617" y="133350"/>
                </a:lnTo>
                <a:lnTo>
                  <a:pt x="63042" y="139446"/>
                </a:lnTo>
                <a:lnTo>
                  <a:pt x="63042" y="150749"/>
                </a:lnTo>
                <a:lnTo>
                  <a:pt x="60617" y="156844"/>
                </a:lnTo>
                <a:lnTo>
                  <a:pt x="55156" y="159512"/>
                </a:lnTo>
                <a:lnTo>
                  <a:pt x="78803" y="159512"/>
                </a:lnTo>
                <a:lnTo>
                  <a:pt x="76377" y="156844"/>
                </a:lnTo>
                <a:lnTo>
                  <a:pt x="73342" y="150749"/>
                </a:lnTo>
                <a:lnTo>
                  <a:pt x="70916" y="144779"/>
                </a:lnTo>
                <a:lnTo>
                  <a:pt x="73342" y="139446"/>
                </a:lnTo>
                <a:lnTo>
                  <a:pt x="76377" y="133350"/>
                </a:lnTo>
                <a:lnTo>
                  <a:pt x="78803" y="130682"/>
                </a:lnTo>
                <a:lnTo>
                  <a:pt x="86677" y="127380"/>
                </a:lnTo>
                <a:close/>
              </a:path>
              <a:path w="160019" h="273050">
                <a:moveTo>
                  <a:pt x="123647" y="127380"/>
                </a:moveTo>
                <a:lnTo>
                  <a:pt x="86677" y="127380"/>
                </a:lnTo>
                <a:lnTo>
                  <a:pt x="92138" y="130682"/>
                </a:lnTo>
                <a:lnTo>
                  <a:pt x="96977" y="133350"/>
                </a:lnTo>
                <a:lnTo>
                  <a:pt x="100012" y="139446"/>
                </a:lnTo>
                <a:lnTo>
                  <a:pt x="100012" y="150749"/>
                </a:lnTo>
                <a:lnTo>
                  <a:pt x="96977" y="156844"/>
                </a:lnTo>
                <a:lnTo>
                  <a:pt x="92138" y="159512"/>
                </a:lnTo>
                <a:lnTo>
                  <a:pt x="115773" y="159512"/>
                </a:lnTo>
                <a:lnTo>
                  <a:pt x="112737" y="156844"/>
                </a:lnTo>
                <a:lnTo>
                  <a:pt x="107886" y="150749"/>
                </a:lnTo>
                <a:lnTo>
                  <a:pt x="107886" y="139446"/>
                </a:lnTo>
                <a:lnTo>
                  <a:pt x="112737" y="133350"/>
                </a:lnTo>
                <a:lnTo>
                  <a:pt x="115773" y="130682"/>
                </a:lnTo>
                <a:lnTo>
                  <a:pt x="123647" y="127380"/>
                </a:lnTo>
                <a:close/>
              </a:path>
              <a:path w="160019" h="273050">
                <a:moveTo>
                  <a:pt x="160019" y="127380"/>
                </a:moveTo>
                <a:lnTo>
                  <a:pt x="123647" y="127380"/>
                </a:lnTo>
                <a:lnTo>
                  <a:pt x="128498" y="130682"/>
                </a:lnTo>
                <a:lnTo>
                  <a:pt x="131533" y="133350"/>
                </a:lnTo>
                <a:lnTo>
                  <a:pt x="136385" y="139446"/>
                </a:lnTo>
                <a:lnTo>
                  <a:pt x="136385" y="150749"/>
                </a:lnTo>
                <a:lnTo>
                  <a:pt x="131533" y="156844"/>
                </a:lnTo>
                <a:lnTo>
                  <a:pt x="128498" y="159512"/>
                </a:lnTo>
                <a:lnTo>
                  <a:pt x="160019" y="159512"/>
                </a:lnTo>
                <a:lnTo>
                  <a:pt x="160019" y="127380"/>
                </a:lnTo>
                <a:close/>
              </a:path>
              <a:path w="160019" h="273050">
                <a:moveTo>
                  <a:pt x="100012" y="92455"/>
                </a:moveTo>
                <a:lnTo>
                  <a:pt x="73342" y="92455"/>
                </a:lnTo>
                <a:lnTo>
                  <a:pt x="78803" y="95885"/>
                </a:lnTo>
                <a:lnTo>
                  <a:pt x="78803" y="113284"/>
                </a:lnTo>
                <a:lnTo>
                  <a:pt x="73342" y="115950"/>
                </a:lnTo>
                <a:lnTo>
                  <a:pt x="100012" y="115950"/>
                </a:lnTo>
                <a:lnTo>
                  <a:pt x="96977" y="113284"/>
                </a:lnTo>
                <a:lnTo>
                  <a:pt x="94551" y="107187"/>
                </a:lnTo>
                <a:lnTo>
                  <a:pt x="94551" y="98551"/>
                </a:lnTo>
                <a:lnTo>
                  <a:pt x="96977" y="95885"/>
                </a:lnTo>
                <a:lnTo>
                  <a:pt x="100012" y="92455"/>
                </a:lnTo>
                <a:close/>
              </a:path>
              <a:path w="160019" h="273050">
                <a:moveTo>
                  <a:pt x="160019" y="92455"/>
                </a:moveTo>
                <a:lnTo>
                  <a:pt x="128498" y="92455"/>
                </a:lnTo>
                <a:lnTo>
                  <a:pt x="133959" y="95885"/>
                </a:lnTo>
                <a:lnTo>
                  <a:pt x="136385" y="98551"/>
                </a:lnTo>
                <a:lnTo>
                  <a:pt x="136385" y="107187"/>
                </a:lnTo>
                <a:lnTo>
                  <a:pt x="133959" y="113284"/>
                </a:lnTo>
                <a:lnTo>
                  <a:pt x="128498" y="115950"/>
                </a:lnTo>
                <a:lnTo>
                  <a:pt x="160019" y="115950"/>
                </a:lnTo>
                <a:lnTo>
                  <a:pt x="160019" y="92455"/>
                </a:lnTo>
                <a:close/>
              </a:path>
              <a:path w="160019" h="273050">
                <a:moveTo>
                  <a:pt x="156381" y="20065"/>
                </a:moveTo>
                <a:lnTo>
                  <a:pt x="126072" y="20065"/>
                </a:lnTo>
                <a:lnTo>
                  <a:pt x="131533" y="26162"/>
                </a:lnTo>
                <a:lnTo>
                  <a:pt x="133959" y="31496"/>
                </a:lnTo>
                <a:lnTo>
                  <a:pt x="133959" y="63626"/>
                </a:lnTo>
                <a:lnTo>
                  <a:pt x="131533" y="69723"/>
                </a:lnTo>
                <a:lnTo>
                  <a:pt x="126072" y="72389"/>
                </a:lnTo>
                <a:lnTo>
                  <a:pt x="118198" y="75056"/>
                </a:lnTo>
                <a:lnTo>
                  <a:pt x="160019" y="75056"/>
                </a:lnTo>
                <a:lnTo>
                  <a:pt x="160019" y="28828"/>
                </a:lnTo>
                <a:lnTo>
                  <a:pt x="157594" y="22732"/>
                </a:lnTo>
                <a:lnTo>
                  <a:pt x="156381" y="20065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8" name="object 18"/>
          <p:cNvSpPr/>
          <p:nvPr/>
        </p:nvSpPr>
        <p:spPr>
          <a:xfrm>
            <a:off x="1441611" y="1925163"/>
            <a:ext cx="114243" cy="406993"/>
          </a:xfrm>
          <a:custGeom>
            <a:avLst/>
            <a:gdLst/>
            <a:ahLst/>
            <a:cxnLst/>
            <a:rect l="l" t="t" r="r" b="b"/>
            <a:pathLst>
              <a:path w="81280" h="289560">
                <a:moveTo>
                  <a:pt x="78359" y="0"/>
                </a:moveTo>
                <a:lnTo>
                  <a:pt x="15671" y="0"/>
                </a:lnTo>
                <a:lnTo>
                  <a:pt x="2412" y="3301"/>
                </a:lnTo>
                <a:lnTo>
                  <a:pt x="0" y="54863"/>
                </a:lnTo>
                <a:lnTo>
                  <a:pt x="0" y="231394"/>
                </a:lnTo>
                <a:lnTo>
                  <a:pt x="2412" y="269494"/>
                </a:lnTo>
                <a:lnTo>
                  <a:pt x="2412" y="286893"/>
                </a:lnTo>
                <a:lnTo>
                  <a:pt x="41592" y="289560"/>
                </a:lnTo>
                <a:lnTo>
                  <a:pt x="67513" y="286893"/>
                </a:lnTo>
                <a:lnTo>
                  <a:pt x="78359" y="286893"/>
                </a:lnTo>
                <a:lnTo>
                  <a:pt x="80772" y="231394"/>
                </a:lnTo>
                <a:lnTo>
                  <a:pt x="80772" y="133096"/>
                </a:lnTo>
                <a:lnTo>
                  <a:pt x="23507" y="133096"/>
                </a:lnTo>
                <a:lnTo>
                  <a:pt x="18084" y="130428"/>
                </a:lnTo>
                <a:lnTo>
                  <a:pt x="15671" y="124333"/>
                </a:lnTo>
                <a:lnTo>
                  <a:pt x="18084" y="118999"/>
                </a:lnTo>
                <a:lnTo>
                  <a:pt x="80772" y="118999"/>
                </a:lnTo>
                <a:lnTo>
                  <a:pt x="80772" y="110362"/>
                </a:lnTo>
                <a:lnTo>
                  <a:pt x="23507" y="110362"/>
                </a:lnTo>
                <a:lnTo>
                  <a:pt x="18084" y="106934"/>
                </a:lnTo>
                <a:lnTo>
                  <a:pt x="15671" y="101600"/>
                </a:lnTo>
                <a:lnTo>
                  <a:pt x="18084" y="95631"/>
                </a:lnTo>
                <a:lnTo>
                  <a:pt x="23507" y="92963"/>
                </a:lnTo>
                <a:lnTo>
                  <a:pt x="80772" y="92963"/>
                </a:lnTo>
                <a:lnTo>
                  <a:pt x="80772" y="17399"/>
                </a:lnTo>
                <a:lnTo>
                  <a:pt x="78359" y="0"/>
                </a:lnTo>
                <a:close/>
              </a:path>
              <a:path w="81280" h="289560">
                <a:moveTo>
                  <a:pt x="80772" y="118999"/>
                </a:moveTo>
                <a:lnTo>
                  <a:pt x="65100" y="118999"/>
                </a:lnTo>
                <a:lnTo>
                  <a:pt x="67513" y="124333"/>
                </a:lnTo>
                <a:lnTo>
                  <a:pt x="65100" y="130428"/>
                </a:lnTo>
                <a:lnTo>
                  <a:pt x="59677" y="133096"/>
                </a:lnTo>
                <a:lnTo>
                  <a:pt x="80772" y="133096"/>
                </a:lnTo>
                <a:lnTo>
                  <a:pt x="80772" y="118999"/>
                </a:lnTo>
                <a:close/>
              </a:path>
              <a:path w="81280" h="289560">
                <a:moveTo>
                  <a:pt x="80772" y="92963"/>
                </a:moveTo>
                <a:lnTo>
                  <a:pt x="59677" y="92963"/>
                </a:lnTo>
                <a:lnTo>
                  <a:pt x="65100" y="95631"/>
                </a:lnTo>
                <a:lnTo>
                  <a:pt x="67513" y="101600"/>
                </a:lnTo>
                <a:lnTo>
                  <a:pt x="65100" y="106934"/>
                </a:lnTo>
                <a:lnTo>
                  <a:pt x="59677" y="110362"/>
                </a:lnTo>
                <a:lnTo>
                  <a:pt x="80772" y="110362"/>
                </a:lnTo>
                <a:lnTo>
                  <a:pt x="80772" y="9296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9" name="object 19"/>
          <p:cNvSpPr/>
          <p:nvPr/>
        </p:nvSpPr>
        <p:spPr>
          <a:xfrm>
            <a:off x="1212410" y="5313914"/>
            <a:ext cx="700634" cy="807737"/>
          </a:xfrm>
          <a:custGeom>
            <a:avLst/>
            <a:gdLst/>
            <a:ahLst/>
            <a:cxnLst/>
            <a:rect l="l" t="t" r="r" b="b"/>
            <a:pathLst>
              <a:path w="498475" h="574675">
                <a:moveTo>
                  <a:pt x="0" y="287273"/>
                </a:moveTo>
                <a:lnTo>
                  <a:pt x="4014" y="235635"/>
                </a:lnTo>
                <a:lnTo>
                  <a:pt x="15588" y="187033"/>
                </a:lnTo>
                <a:lnTo>
                  <a:pt x="34019" y="142279"/>
                </a:lnTo>
                <a:lnTo>
                  <a:pt x="58601" y="102185"/>
                </a:lnTo>
                <a:lnTo>
                  <a:pt x="88633" y="67561"/>
                </a:lnTo>
                <a:lnTo>
                  <a:pt x="123410" y="39220"/>
                </a:lnTo>
                <a:lnTo>
                  <a:pt x="162228" y="17972"/>
                </a:lnTo>
                <a:lnTo>
                  <a:pt x="204384" y="4628"/>
                </a:lnTo>
                <a:lnTo>
                  <a:pt x="249174" y="0"/>
                </a:lnTo>
                <a:lnTo>
                  <a:pt x="293963" y="4628"/>
                </a:lnTo>
                <a:lnTo>
                  <a:pt x="336119" y="17972"/>
                </a:lnTo>
                <a:lnTo>
                  <a:pt x="374937" y="39220"/>
                </a:lnTo>
                <a:lnTo>
                  <a:pt x="409714" y="67561"/>
                </a:lnTo>
                <a:lnTo>
                  <a:pt x="439746" y="102185"/>
                </a:lnTo>
                <a:lnTo>
                  <a:pt x="464328" y="142279"/>
                </a:lnTo>
                <a:lnTo>
                  <a:pt x="482759" y="187033"/>
                </a:lnTo>
                <a:lnTo>
                  <a:pt x="494333" y="235635"/>
                </a:lnTo>
                <a:lnTo>
                  <a:pt x="498347" y="287273"/>
                </a:lnTo>
                <a:lnTo>
                  <a:pt x="494333" y="338912"/>
                </a:lnTo>
                <a:lnTo>
                  <a:pt x="482759" y="387514"/>
                </a:lnTo>
                <a:lnTo>
                  <a:pt x="464328" y="432268"/>
                </a:lnTo>
                <a:lnTo>
                  <a:pt x="439746" y="472362"/>
                </a:lnTo>
                <a:lnTo>
                  <a:pt x="409714" y="506986"/>
                </a:lnTo>
                <a:lnTo>
                  <a:pt x="374937" y="535327"/>
                </a:lnTo>
                <a:lnTo>
                  <a:pt x="336119" y="556575"/>
                </a:lnTo>
                <a:lnTo>
                  <a:pt x="293963" y="569919"/>
                </a:lnTo>
                <a:lnTo>
                  <a:pt x="249174" y="574547"/>
                </a:lnTo>
                <a:lnTo>
                  <a:pt x="204384" y="569919"/>
                </a:lnTo>
                <a:lnTo>
                  <a:pt x="162228" y="556575"/>
                </a:lnTo>
                <a:lnTo>
                  <a:pt x="123410" y="535327"/>
                </a:lnTo>
                <a:lnTo>
                  <a:pt x="88633" y="506986"/>
                </a:lnTo>
                <a:lnTo>
                  <a:pt x="58601" y="472362"/>
                </a:lnTo>
                <a:lnTo>
                  <a:pt x="34019" y="432268"/>
                </a:lnTo>
                <a:lnTo>
                  <a:pt x="15588" y="387514"/>
                </a:lnTo>
                <a:lnTo>
                  <a:pt x="4014" y="338912"/>
                </a:lnTo>
                <a:lnTo>
                  <a:pt x="0" y="287273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20" name="object 20"/>
          <p:cNvSpPr/>
          <p:nvPr/>
        </p:nvSpPr>
        <p:spPr>
          <a:xfrm>
            <a:off x="1212410" y="2599914"/>
            <a:ext cx="700634" cy="807737"/>
          </a:xfrm>
          <a:custGeom>
            <a:avLst/>
            <a:gdLst/>
            <a:ahLst/>
            <a:cxnLst/>
            <a:rect l="l" t="t" r="r" b="b"/>
            <a:pathLst>
              <a:path w="498475" h="574675">
                <a:moveTo>
                  <a:pt x="0" y="287274"/>
                </a:moveTo>
                <a:lnTo>
                  <a:pt x="4014" y="235645"/>
                </a:lnTo>
                <a:lnTo>
                  <a:pt x="15588" y="187048"/>
                </a:lnTo>
                <a:lnTo>
                  <a:pt x="34019" y="142296"/>
                </a:lnTo>
                <a:lnTo>
                  <a:pt x="58601" y="102201"/>
                </a:lnTo>
                <a:lnTo>
                  <a:pt x="88633" y="67574"/>
                </a:lnTo>
                <a:lnTo>
                  <a:pt x="123410" y="39228"/>
                </a:lnTo>
                <a:lnTo>
                  <a:pt x="162228" y="17976"/>
                </a:lnTo>
                <a:lnTo>
                  <a:pt x="204384" y="4629"/>
                </a:lnTo>
                <a:lnTo>
                  <a:pt x="249174" y="0"/>
                </a:lnTo>
                <a:lnTo>
                  <a:pt x="293963" y="4629"/>
                </a:lnTo>
                <a:lnTo>
                  <a:pt x="336119" y="17976"/>
                </a:lnTo>
                <a:lnTo>
                  <a:pt x="374937" y="39228"/>
                </a:lnTo>
                <a:lnTo>
                  <a:pt x="409714" y="67574"/>
                </a:lnTo>
                <a:lnTo>
                  <a:pt x="439746" y="102201"/>
                </a:lnTo>
                <a:lnTo>
                  <a:pt x="464328" y="142296"/>
                </a:lnTo>
                <a:lnTo>
                  <a:pt x="482759" y="187048"/>
                </a:lnTo>
                <a:lnTo>
                  <a:pt x="494333" y="235645"/>
                </a:lnTo>
                <a:lnTo>
                  <a:pt x="498347" y="287274"/>
                </a:lnTo>
                <a:lnTo>
                  <a:pt x="494333" y="338902"/>
                </a:lnTo>
                <a:lnTo>
                  <a:pt x="482759" y="387499"/>
                </a:lnTo>
                <a:lnTo>
                  <a:pt x="464328" y="432251"/>
                </a:lnTo>
                <a:lnTo>
                  <a:pt x="439746" y="472346"/>
                </a:lnTo>
                <a:lnTo>
                  <a:pt x="409714" y="506973"/>
                </a:lnTo>
                <a:lnTo>
                  <a:pt x="374937" y="535319"/>
                </a:lnTo>
                <a:lnTo>
                  <a:pt x="336119" y="556571"/>
                </a:lnTo>
                <a:lnTo>
                  <a:pt x="293963" y="569918"/>
                </a:lnTo>
                <a:lnTo>
                  <a:pt x="249174" y="574548"/>
                </a:lnTo>
                <a:lnTo>
                  <a:pt x="204384" y="569918"/>
                </a:lnTo>
                <a:lnTo>
                  <a:pt x="162228" y="556571"/>
                </a:lnTo>
                <a:lnTo>
                  <a:pt x="123410" y="535319"/>
                </a:lnTo>
                <a:lnTo>
                  <a:pt x="88633" y="506973"/>
                </a:lnTo>
                <a:lnTo>
                  <a:pt x="58601" y="472346"/>
                </a:lnTo>
                <a:lnTo>
                  <a:pt x="34019" y="432251"/>
                </a:lnTo>
                <a:lnTo>
                  <a:pt x="15588" y="387499"/>
                </a:lnTo>
                <a:lnTo>
                  <a:pt x="4014" y="338902"/>
                </a:lnTo>
                <a:lnTo>
                  <a:pt x="0" y="287274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21" name="object 21"/>
          <p:cNvSpPr/>
          <p:nvPr/>
        </p:nvSpPr>
        <p:spPr>
          <a:xfrm>
            <a:off x="1212410" y="1695962"/>
            <a:ext cx="700634" cy="807737"/>
          </a:xfrm>
          <a:custGeom>
            <a:avLst/>
            <a:gdLst/>
            <a:ahLst/>
            <a:cxnLst/>
            <a:rect l="l" t="t" r="r" b="b"/>
            <a:pathLst>
              <a:path w="498475" h="574675">
                <a:moveTo>
                  <a:pt x="0" y="287274"/>
                </a:moveTo>
                <a:lnTo>
                  <a:pt x="4014" y="235645"/>
                </a:lnTo>
                <a:lnTo>
                  <a:pt x="15588" y="187048"/>
                </a:lnTo>
                <a:lnTo>
                  <a:pt x="34019" y="142296"/>
                </a:lnTo>
                <a:lnTo>
                  <a:pt x="58601" y="102201"/>
                </a:lnTo>
                <a:lnTo>
                  <a:pt x="88633" y="67574"/>
                </a:lnTo>
                <a:lnTo>
                  <a:pt x="123410" y="39228"/>
                </a:lnTo>
                <a:lnTo>
                  <a:pt x="162228" y="17976"/>
                </a:lnTo>
                <a:lnTo>
                  <a:pt x="204384" y="4629"/>
                </a:lnTo>
                <a:lnTo>
                  <a:pt x="249174" y="0"/>
                </a:lnTo>
                <a:lnTo>
                  <a:pt x="293963" y="4629"/>
                </a:lnTo>
                <a:lnTo>
                  <a:pt x="336119" y="17976"/>
                </a:lnTo>
                <a:lnTo>
                  <a:pt x="374937" y="39228"/>
                </a:lnTo>
                <a:lnTo>
                  <a:pt x="409714" y="67574"/>
                </a:lnTo>
                <a:lnTo>
                  <a:pt x="439746" y="102201"/>
                </a:lnTo>
                <a:lnTo>
                  <a:pt x="464328" y="142296"/>
                </a:lnTo>
                <a:lnTo>
                  <a:pt x="482759" y="187048"/>
                </a:lnTo>
                <a:lnTo>
                  <a:pt x="494333" y="235645"/>
                </a:lnTo>
                <a:lnTo>
                  <a:pt x="498347" y="287274"/>
                </a:lnTo>
                <a:lnTo>
                  <a:pt x="494333" y="338902"/>
                </a:lnTo>
                <a:lnTo>
                  <a:pt x="482759" y="387499"/>
                </a:lnTo>
                <a:lnTo>
                  <a:pt x="464328" y="432251"/>
                </a:lnTo>
                <a:lnTo>
                  <a:pt x="439746" y="472346"/>
                </a:lnTo>
                <a:lnTo>
                  <a:pt x="409714" y="506973"/>
                </a:lnTo>
                <a:lnTo>
                  <a:pt x="374937" y="535319"/>
                </a:lnTo>
                <a:lnTo>
                  <a:pt x="336119" y="556571"/>
                </a:lnTo>
                <a:lnTo>
                  <a:pt x="293963" y="569918"/>
                </a:lnTo>
                <a:lnTo>
                  <a:pt x="249174" y="574548"/>
                </a:lnTo>
                <a:lnTo>
                  <a:pt x="204384" y="569918"/>
                </a:lnTo>
                <a:lnTo>
                  <a:pt x="162228" y="556571"/>
                </a:lnTo>
                <a:lnTo>
                  <a:pt x="123410" y="535319"/>
                </a:lnTo>
                <a:lnTo>
                  <a:pt x="88633" y="506973"/>
                </a:lnTo>
                <a:lnTo>
                  <a:pt x="58601" y="472346"/>
                </a:lnTo>
                <a:lnTo>
                  <a:pt x="34019" y="432251"/>
                </a:lnTo>
                <a:lnTo>
                  <a:pt x="15588" y="387499"/>
                </a:lnTo>
                <a:lnTo>
                  <a:pt x="4014" y="338902"/>
                </a:lnTo>
                <a:lnTo>
                  <a:pt x="0" y="287274"/>
                </a:lnTo>
                <a:close/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22" name="object 22"/>
          <p:cNvSpPr txBox="1"/>
          <p:nvPr/>
        </p:nvSpPr>
        <p:spPr>
          <a:xfrm>
            <a:off x="6980637" y="2199525"/>
            <a:ext cx="564077" cy="232410"/>
          </a:xfrm>
          <a:prstGeom prst="rect">
            <a:avLst/>
          </a:prstGeom>
        </p:spPr>
        <p:txBody>
          <a:bodyPr vert="horz" wrap="square" lIns="0" tIns="22312" rIns="0" bIns="0" rtlCol="0">
            <a:spAutoFit/>
          </a:bodyPr>
          <a:lstStyle/>
          <a:p>
            <a:pPr marL="17145">
              <a:spcBef>
                <a:spcPts val="165"/>
              </a:spcBef>
            </a:pPr>
            <a:r>
              <a:rPr sz="137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Splitter</a:t>
            </a:r>
            <a:endParaRPr sz="137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129560" y="1458905"/>
            <a:ext cx="3313955" cy="4748248"/>
          </a:xfrm>
          <a:custGeom>
            <a:avLst/>
            <a:gdLst/>
            <a:ahLst/>
            <a:cxnLst/>
            <a:rect l="l" t="t" r="r" b="b"/>
            <a:pathLst>
              <a:path w="2357754" h="3378200">
                <a:moveTo>
                  <a:pt x="2357628" y="3149600"/>
                </a:moveTo>
                <a:lnTo>
                  <a:pt x="0" y="3149600"/>
                </a:lnTo>
                <a:lnTo>
                  <a:pt x="0" y="3378200"/>
                </a:lnTo>
                <a:lnTo>
                  <a:pt x="2357628" y="3378200"/>
                </a:lnTo>
                <a:lnTo>
                  <a:pt x="2357628" y="3149600"/>
                </a:lnTo>
                <a:close/>
              </a:path>
              <a:path w="2357754" h="3378200">
                <a:moveTo>
                  <a:pt x="631952" y="0"/>
                </a:moveTo>
                <a:lnTo>
                  <a:pt x="145923" y="381000"/>
                </a:lnTo>
                <a:lnTo>
                  <a:pt x="145923" y="3149600"/>
                </a:lnTo>
                <a:lnTo>
                  <a:pt x="631952" y="3149600"/>
                </a:lnTo>
                <a:lnTo>
                  <a:pt x="631952" y="1968500"/>
                </a:lnTo>
                <a:lnTo>
                  <a:pt x="283844" y="1968500"/>
                </a:lnTo>
                <a:lnTo>
                  <a:pt x="283844" y="1892300"/>
                </a:lnTo>
                <a:lnTo>
                  <a:pt x="631952" y="1892300"/>
                </a:lnTo>
                <a:lnTo>
                  <a:pt x="631952" y="1841500"/>
                </a:lnTo>
                <a:lnTo>
                  <a:pt x="204978" y="1841500"/>
                </a:lnTo>
                <a:lnTo>
                  <a:pt x="204978" y="1752600"/>
                </a:lnTo>
                <a:lnTo>
                  <a:pt x="631952" y="1752600"/>
                </a:lnTo>
                <a:lnTo>
                  <a:pt x="631952" y="1701800"/>
                </a:lnTo>
                <a:lnTo>
                  <a:pt x="362585" y="1701800"/>
                </a:lnTo>
                <a:lnTo>
                  <a:pt x="362585" y="1612900"/>
                </a:lnTo>
                <a:lnTo>
                  <a:pt x="631952" y="1612900"/>
                </a:lnTo>
                <a:lnTo>
                  <a:pt x="631952" y="1562100"/>
                </a:lnTo>
                <a:lnTo>
                  <a:pt x="204978" y="1562100"/>
                </a:lnTo>
                <a:lnTo>
                  <a:pt x="204978" y="1485900"/>
                </a:lnTo>
                <a:lnTo>
                  <a:pt x="631952" y="1485900"/>
                </a:lnTo>
                <a:lnTo>
                  <a:pt x="631952" y="1435100"/>
                </a:lnTo>
                <a:lnTo>
                  <a:pt x="283844" y="1435100"/>
                </a:lnTo>
                <a:lnTo>
                  <a:pt x="283844" y="1346200"/>
                </a:lnTo>
                <a:lnTo>
                  <a:pt x="631952" y="1346200"/>
                </a:lnTo>
                <a:lnTo>
                  <a:pt x="631952" y="1295400"/>
                </a:lnTo>
                <a:lnTo>
                  <a:pt x="204978" y="1295400"/>
                </a:lnTo>
                <a:lnTo>
                  <a:pt x="204978" y="1219200"/>
                </a:lnTo>
                <a:lnTo>
                  <a:pt x="631952" y="1219200"/>
                </a:lnTo>
                <a:lnTo>
                  <a:pt x="631952" y="1168400"/>
                </a:lnTo>
                <a:lnTo>
                  <a:pt x="283844" y="1168400"/>
                </a:lnTo>
                <a:lnTo>
                  <a:pt x="283844" y="1079500"/>
                </a:lnTo>
                <a:lnTo>
                  <a:pt x="631952" y="1079500"/>
                </a:lnTo>
                <a:lnTo>
                  <a:pt x="631952" y="1028700"/>
                </a:lnTo>
                <a:lnTo>
                  <a:pt x="204978" y="1028700"/>
                </a:lnTo>
                <a:lnTo>
                  <a:pt x="204978" y="952500"/>
                </a:lnTo>
                <a:lnTo>
                  <a:pt x="631952" y="952500"/>
                </a:lnTo>
                <a:lnTo>
                  <a:pt x="631952" y="901700"/>
                </a:lnTo>
                <a:lnTo>
                  <a:pt x="204978" y="901700"/>
                </a:lnTo>
                <a:lnTo>
                  <a:pt x="204978" y="812800"/>
                </a:lnTo>
                <a:lnTo>
                  <a:pt x="631952" y="812800"/>
                </a:lnTo>
                <a:lnTo>
                  <a:pt x="631952" y="635000"/>
                </a:lnTo>
                <a:lnTo>
                  <a:pt x="204978" y="635000"/>
                </a:lnTo>
                <a:lnTo>
                  <a:pt x="204978" y="546100"/>
                </a:lnTo>
                <a:lnTo>
                  <a:pt x="631952" y="546100"/>
                </a:lnTo>
                <a:lnTo>
                  <a:pt x="631952" y="0"/>
                </a:lnTo>
                <a:close/>
              </a:path>
              <a:path w="2357754" h="3378200">
                <a:moveTo>
                  <a:pt x="1231391" y="406400"/>
                </a:moveTo>
                <a:lnTo>
                  <a:pt x="745363" y="406400"/>
                </a:lnTo>
                <a:lnTo>
                  <a:pt x="745363" y="3149600"/>
                </a:lnTo>
                <a:lnTo>
                  <a:pt x="1652651" y="3149600"/>
                </a:lnTo>
                <a:lnTo>
                  <a:pt x="1652651" y="2794000"/>
                </a:lnTo>
                <a:lnTo>
                  <a:pt x="804544" y="2794000"/>
                </a:lnTo>
                <a:lnTo>
                  <a:pt x="804544" y="2717800"/>
                </a:lnTo>
                <a:lnTo>
                  <a:pt x="1652651" y="2717800"/>
                </a:lnTo>
                <a:lnTo>
                  <a:pt x="1652651" y="2578100"/>
                </a:lnTo>
                <a:lnTo>
                  <a:pt x="1282953" y="2578100"/>
                </a:lnTo>
                <a:lnTo>
                  <a:pt x="1282953" y="2527300"/>
                </a:lnTo>
                <a:lnTo>
                  <a:pt x="804544" y="2527300"/>
                </a:lnTo>
                <a:lnTo>
                  <a:pt x="804544" y="2438400"/>
                </a:lnTo>
                <a:lnTo>
                  <a:pt x="1652651" y="2438400"/>
                </a:lnTo>
                <a:lnTo>
                  <a:pt x="1652651" y="2387600"/>
                </a:lnTo>
                <a:lnTo>
                  <a:pt x="804544" y="2387600"/>
                </a:lnTo>
                <a:lnTo>
                  <a:pt x="804544" y="2311400"/>
                </a:lnTo>
                <a:lnTo>
                  <a:pt x="1282953" y="2311400"/>
                </a:lnTo>
                <a:lnTo>
                  <a:pt x="1282953" y="2260600"/>
                </a:lnTo>
                <a:lnTo>
                  <a:pt x="804544" y="2260600"/>
                </a:lnTo>
                <a:lnTo>
                  <a:pt x="804544" y="2171700"/>
                </a:lnTo>
                <a:lnTo>
                  <a:pt x="1652651" y="2171700"/>
                </a:lnTo>
                <a:lnTo>
                  <a:pt x="1652651" y="2120900"/>
                </a:lnTo>
                <a:lnTo>
                  <a:pt x="804544" y="2120900"/>
                </a:lnTo>
                <a:lnTo>
                  <a:pt x="804544" y="2044700"/>
                </a:lnTo>
                <a:lnTo>
                  <a:pt x="1282953" y="2044700"/>
                </a:lnTo>
                <a:lnTo>
                  <a:pt x="1282953" y="2006600"/>
                </a:lnTo>
                <a:lnTo>
                  <a:pt x="1652651" y="2006600"/>
                </a:lnTo>
                <a:lnTo>
                  <a:pt x="1652651" y="1993900"/>
                </a:lnTo>
                <a:lnTo>
                  <a:pt x="883412" y="1993900"/>
                </a:lnTo>
                <a:lnTo>
                  <a:pt x="883412" y="1905000"/>
                </a:lnTo>
                <a:lnTo>
                  <a:pt x="1231391" y="1905000"/>
                </a:lnTo>
                <a:lnTo>
                  <a:pt x="1231391" y="1854200"/>
                </a:lnTo>
                <a:lnTo>
                  <a:pt x="804544" y="1854200"/>
                </a:lnTo>
                <a:lnTo>
                  <a:pt x="804544" y="1778000"/>
                </a:lnTo>
                <a:lnTo>
                  <a:pt x="1231391" y="1778000"/>
                </a:lnTo>
                <a:lnTo>
                  <a:pt x="1231391" y="1727200"/>
                </a:lnTo>
                <a:lnTo>
                  <a:pt x="804544" y="1727200"/>
                </a:lnTo>
                <a:lnTo>
                  <a:pt x="804544" y="1638300"/>
                </a:lnTo>
                <a:lnTo>
                  <a:pt x="1231391" y="1638300"/>
                </a:lnTo>
                <a:lnTo>
                  <a:pt x="1231391" y="1587500"/>
                </a:lnTo>
                <a:lnTo>
                  <a:pt x="804544" y="1587500"/>
                </a:lnTo>
                <a:lnTo>
                  <a:pt x="804544" y="1511300"/>
                </a:lnTo>
                <a:lnTo>
                  <a:pt x="1231391" y="1511300"/>
                </a:lnTo>
                <a:lnTo>
                  <a:pt x="1231391" y="1460500"/>
                </a:lnTo>
                <a:lnTo>
                  <a:pt x="804544" y="1460500"/>
                </a:lnTo>
                <a:lnTo>
                  <a:pt x="804544" y="1371600"/>
                </a:lnTo>
                <a:lnTo>
                  <a:pt x="1231391" y="1371600"/>
                </a:lnTo>
                <a:lnTo>
                  <a:pt x="1231391" y="1320800"/>
                </a:lnTo>
                <a:lnTo>
                  <a:pt x="883412" y="1320800"/>
                </a:lnTo>
                <a:lnTo>
                  <a:pt x="883412" y="1231900"/>
                </a:lnTo>
                <a:lnTo>
                  <a:pt x="1231391" y="1231900"/>
                </a:lnTo>
                <a:lnTo>
                  <a:pt x="1231391" y="1181100"/>
                </a:lnTo>
                <a:lnTo>
                  <a:pt x="804544" y="1181100"/>
                </a:lnTo>
                <a:lnTo>
                  <a:pt x="804544" y="1104900"/>
                </a:lnTo>
                <a:lnTo>
                  <a:pt x="1231391" y="1104900"/>
                </a:lnTo>
                <a:lnTo>
                  <a:pt x="1231391" y="1054100"/>
                </a:lnTo>
                <a:lnTo>
                  <a:pt x="883412" y="1054100"/>
                </a:lnTo>
                <a:lnTo>
                  <a:pt x="883412" y="965200"/>
                </a:lnTo>
                <a:lnTo>
                  <a:pt x="1231391" y="965200"/>
                </a:lnTo>
                <a:lnTo>
                  <a:pt x="1231391" y="914400"/>
                </a:lnTo>
                <a:lnTo>
                  <a:pt x="804544" y="914400"/>
                </a:lnTo>
                <a:lnTo>
                  <a:pt x="804544" y="838200"/>
                </a:lnTo>
                <a:lnTo>
                  <a:pt x="1231391" y="838200"/>
                </a:lnTo>
                <a:lnTo>
                  <a:pt x="1231391" y="647700"/>
                </a:lnTo>
                <a:lnTo>
                  <a:pt x="804544" y="647700"/>
                </a:lnTo>
                <a:lnTo>
                  <a:pt x="804544" y="571500"/>
                </a:lnTo>
                <a:lnTo>
                  <a:pt x="1231391" y="571500"/>
                </a:lnTo>
                <a:lnTo>
                  <a:pt x="1231391" y="406400"/>
                </a:lnTo>
                <a:close/>
              </a:path>
              <a:path w="2357754" h="3378200">
                <a:moveTo>
                  <a:pt x="2219833" y="1117600"/>
                </a:moveTo>
                <a:lnTo>
                  <a:pt x="1733677" y="1117600"/>
                </a:lnTo>
                <a:lnTo>
                  <a:pt x="1733677" y="3149600"/>
                </a:lnTo>
                <a:lnTo>
                  <a:pt x="2219833" y="3149600"/>
                </a:lnTo>
                <a:lnTo>
                  <a:pt x="2219833" y="3022600"/>
                </a:lnTo>
                <a:lnTo>
                  <a:pt x="1792986" y="3022600"/>
                </a:lnTo>
                <a:lnTo>
                  <a:pt x="1792986" y="2933700"/>
                </a:lnTo>
                <a:lnTo>
                  <a:pt x="2219833" y="2933700"/>
                </a:lnTo>
                <a:lnTo>
                  <a:pt x="2219833" y="2882900"/>
                </a:lnTo>
                <a:lnTo>
                  <a:pt x="1871852" y="2882900"/>
                </a:lnTo>
                <a:lnTo>
                  <a:pt x="1871852" y="2794000"/>
                </a:lnTo>
                <a:lnTo>
                  <a:pt x="2219833" y="2794000"/>
                </a:lnTo>
                <a:lnTo>
                  <a:pt x="2219833" y="2730500"/>
                </a:lnTo>
                <a:lnTo>
                  <a:pt x="1792986" y="2730500"/>
                </a:lnTo>
                <a:lnTo>
                  <a:pt x="1792986" y="2654300"/>
                </a:lnTo>
                <a:lnTo>
                  <a:pt x="2219833" y="2654300"/>
                </a:lnTo>
                <a:lnTo>
                  <a:pt x="2219833" y="2590800"/>
                </a:lnTo>
                <a:lnTo>
                  <a:pt x="1792986" y="2590800"/>
                </a:lnTo>
                <a:lnTo>
                  <a:pt x="1792986" y="2501900"/>
                </a:lnTo>
                <a:lnTo>
                  <a:pt x="2219833" y="2501900"/>
                </a:lnTo>
                <a:lnTo>
                  <a:pt x="2219833" y="2438400"/>
                </a:lnTo>
                <a:lnTo>
                  <a:pt x="1792986" y="2438400"/>
                </a:lnTo>
                <a:lnTo>
                  <a:pt x="1792986" y="2362200"/>
                </a:lnTo>
                <a:lnTo>
                  <a:pt x="2219833" y="2362200"/>
                </a:lnTo>
                <a:lnTo>
                  <a:pt x="2219833" y="2298700"/>
                </a:lnTo>
                <a:lnTo>
                  <a:pt x="1792986" y="2298700"/>
                </a:lnTo>
                <a:lnTo>
                  <a:pt x="1792986" y="2222500"/>
                </a:lnTo>
                <a:lnTo>
                  <a:pt x="2219833" y="2222500"/>
                </a:lnTo>
                <a:lnTo>
                  <a:pt x="2219833" y="2159000"/>
                </a:lnTo>
                <a:lnTo>
                  <a:pt x="1792986" y="2159000"/>
                </a:lnTo>
                <a:lnTo>
                  <a:pt x="1792986" y="2070100"/>
                </a:lnTo>
                <a:lnTo>
                  <a:pt x="2219833" y="2070100"/>
                </a:lnTo>
                <a:lnTo>
                  <a:pt x="2219833" y="2006600"/>
                </a:lnTo>
                <a:lnTo>
                  <a:pt x="1792986" y="2006600"/>
                </a:lnTo>
                <a:lnTo>
                  <a:pt x="1792986" y="1930400"/>
                </a:lnTo>
                <a:lnTo>
                  <a:pt x="2219833" y="1930400"/>
                </a:lnTo>
                <a:lnTo>
                  <a:pt x="2219833" y="1866900"/>
                </a:lnTo>
                <a:lnTo>
                  <a:pt x="1792986" y="1866900"/>
                </a:lnTo>
                <a:lnTo>
                  <a:pt x="1792986" y="1778000"/>
                </a:lnTo>
                <a:lnTo>
                  <a:pt x="2219833" y="1778000"/>
                </a:lnTo>
                <a:lnTo>
                  <a:pt x="2219833" y="1727200"/>
                </a:lnTo>
                <a:lnTo>
                  <a:pt x="1792986" y="1727200"/>
                </a:lnTo>
                <a:lnTo>
                  <a:pt x="1792986" y="1638300"/>
                </a:lnTo>
                <a:lnTo>
                  <a:pt x="2219833" y="1638300"/>
                </a:lnTo>
                <a:lnTo>
                  <a:pt x="2219833" y="1574800"/>
                </a:lnTo>
                <a:lnTo>
                  <a:pt x="1792986" y="1574800"/>
                </a:lnTo>
                <a:lnTo>
                  <a:pt x="1792986" y="1498600"/>
                </a:lnTo>
                <a:lnTo>
                  <a:pt x="2219833" y="1498600"/>
                </a:lnTo>
                <a:lnTo>
                  <a:pt x="2219833" y="1435100"/>
                </a:lnTo>
                <a:lnTo>
                  <a:pt x="1792986" y="1435100"/>
                </a:lnTo>
                <a:lnTo>
                  <a:pt x="1792986" y="1346200"/>
                </a:lnTo>
                <a:lnTo>
                  <a:pt x="2219833" y="1346200"/>
                </a:lnTo>
                <a:lnTo>
                  <a:pt x="2219833" y="1295400"/>
                </a:lnTo>
                <a:lnTo>
                  <a:pt x="1792986" y="1295400"/>
                </a:lnTo>
                <a:lnTo>
                  <a:pt x="1792986" y="1206500"/>
                </a:lnTo>
                <a:lnTo>
                  <a:pt x="2219833" y="1206500"/>
                </a:lnTo>
                <a:lnTo>
                  <a:pt x="2219833" y="1117600"/>
                </a:lnTo>
                <a:close/>
              </a:path>
              <a:path w="2357754" h="3378200">
                <a:moveTo>
                  <a:pt x="1871852" y="2933700"/>
                </a:moveTo>
                <a:lnTo>
                  <a:pt x="1845437" y="2933700"/>
                </a:lnTo>
                <a:lnTo>
                  <a:pt x="1845437" y="3022600"/>
                </a:lnTo>
                <a:lnTo>
                  <a:pt x="1871852" y="3022600"/>
                </a:lnTo>
                <a:lnTo>
                  <a:pt x="1871852" y="2933700"/>
                </a:lnTo>
                <a:close/>
              </a:path>
              <a:path w="2357754" h="3378200">
                <a:moveTo>
                  <a:pt x="1950720" y="2933700"/>
                </a:moveTo>
                <a:lnTo>
                  <a:pt x="1924177" y="2933700"/>
                </a:lnTo>
                <a:lnTo>
                  <a:pt x="1924177" y="3022600"/>
                </a:lnTo>
                <a:lnTo>
                  <a:pt x="1950720" y="3022600"/>
                </a:lnTo>
                <a:lnTo>
                  <a:pt x="1950720" y="2933700"/>
                </a:lnTo>
                <a:close/>
              </a:path>
              <a:path w="2357754" h="3378200">
                <a:moveTo>
                  <a:pt x="2029333" y="2933700"/>
                </a:moveTo>
                <a:lnTo>
                  <a:pt x="2003171" y="2933700"/>
                </a:lnTo>
                <a:lnTo>
                  <a:pt x="2003171" y="3022600"/>
                </a:lnTo>
                <a:lnTo>
                  <a:pt x="2029333" y="3022600"/>
                </a:lnTo>
                <a:lnTo>
                  <a:pt x="2029333" y="2933700"/>
                </a:lnTo>
                <a:close/>
              </a:path>
              <a:path w="2357754" h="3378200">
                <a:moveTo>
                  <a:pt x="2108200" y="2933700"/>
                </a:moveTo>
                <a:lnTo>
                  <a:pt x="2082038" y="2933700"/>
                </a:lnTo>
                <a:lnTo>
                  <a:pt x="2082038" y="3022600"/>
                </a:lnTo>
                <a:lnTo>
                  <a:pt x="2108200" y="3022600"/>
                </a:lnTo>
                <a:lnTo>
                  <a:pt x="2108200" y="2933700"/>
                </a:lnTo>
                <a:close/>
              </a:path>
              <a:path w="2357754" h="3378200">
                <a:moveTo>
                  <a:pt x="2219833" y="2933700"/>
                </a:moveTo>
                <a:lnTo>
                  <a:pt x="2160778" y="2933700"/>
                </a:lnTo>
                <a:lnTo>
                  <a:pt x="2160778" y="3022600"/>
                </a:lnTo>
                <a:lnTo>
                  <a:pt x="2219833" y="3022600"/>
                </a:lnTo>
                <a:lnTo>
                  <a:pt x="2219833" y="2933700"/>
                </a:lnTo>
                <a:close/>
              </a:path>
              <a:path w="2357754" h="3378200">
                <a:moveTo>
                  <a:pt x="2029333" y="2794000"/>
                </a:moveTo>
                <a:lnTo>
                  <a:pt x="1924177" y="2794000"/>
                </a:lnTo>
                <a:lnTo>
                  <a:pt x="1924177" y="2882900"/>
                </a:lnTo>
                <a:lnTo>
                  <a:pt x="2029333" y="2882900"/>
                </a:lnTo>
                <a:lnTo>
                  <a:pt x="2029333" y="2794000"/>
                </a:lnTo>
                <a:close/>
              </a:path>
              <a:path w="2357754" h="3378200">
                <a:moveTo>
                  <a:pt x="2108200" y="2794000"/>
                </a:moveTo>
                <a:lnTo>
                  <a:pt x="2082038" y="2794000"/>
                </a:lnTo>
                <a:lnTo>
                  <a:pt x="2082038" y="2882900"/>
                </a:lnTo>
                <a:lnTo>
                  <a:pt x="2108200" y="2882900"/>
                </a:lnTo>
                <a:lnTo>
                  <a:pt x="2108200" y="2794000"/>
                </a:lnTo>
                <a:close/>
              </a:path>
              <a:path w="2357754" h="3378200">
                <a:moveTo>
                  <a:pt x="2219833" y="2794000"/>
                </a:moveTo>
                <a:lnTo>
                  <a:pt x="2160778" y="2794000"/>
                </a:lnTo>
                <a:lnTo>
                  <a:pt x="2160778" y="2882900"/>
                </a:lnTo>
                <a:lnTo>
                  <a:pt x="2219833" y="2882900"/>
                </a:lnTo>
                <a:lnTo>
                  <a:pt x="2219833" y="2794000"/>
                </a:lnTo>
                <a:close/>
              </a:path>
              <a:path w="2357754" h="3378200">
                <a:moveTo>
                  <a:pt x="883412" y="2717800"/>
                </a:moveTo>
                <a:lnTo>
                  <a:pt x="856996" y="2717800"/>
                </a:lnTo>
                <a:lnTo>
                  <a:pt x="856996" y="2794000"/>
                </a:lnTo>
                <a:lnTo>
                  <a:pt x="883412" y="2794000"/>
                </a:lnTo>
                <a:lnTo>
                  <a:pt x="883412" y="2717800"/>
                </a:lnTo>
                <a:close/>
              </a:path>
              <a:path w="2357754" h="3378200">
                <a:moveTo>
                  <a:pt x="1652651" y="2717800"/>
                </a:moveTo>
                <a:lnTo>
                  <a:pt x="935863" y="2717800"/>
                </a:lnTo>
                <a:lnTo>
                  <a:pt x="935863" y="2794000"/>
                </a:lnTo>
                <a:lnTo>
                  <a:pt x="1652651" y="2794000"/>
                </a:lnTo>
                <a:lnTo>
                  <a:pt x="1652651" y="2717800"/>
                </a:lnTo>
                <a:close/>
              </a:path>
              <a:path w="2357754" h="3378200">
                <a:moveTo>
                  <a:pt x="2219833" y="2654300"/>
                </a:moveTo>
                <a:lnTo>
                  <a:pt x="2082038" y="2654300"/>
                </a:lnTo>
                <a:lnTo>
                  <a:pt x="2082038" y="2730500"/>
                </a:lnTo>
                <a:lnTo>
                  <a:pt x="2219833" y="2730500"/>
                </a:lnTo>
                <a:lnTo>
                  <a:pt x="2219833" y="2654300"/>
                </a:lnTo>
                <a:close/>
              </a:path>
              <a:path w="2357754" h="3378200">
                <a:moveTo>
                  <a:pt x="1871852" y="2501900"/>
                </a:moveTo>
                <a:lnTo>
                  <a:pt x="1845437" y="2501900"/>
                </a:lnTo>
                <a:lnTo>
                  <a:pt x="1845437" y="2590800"/>
                </a:lnTo>
                <a:lnTo>
                  <a:pt x="1871852" y="2590800"/>
                </a:lnTo>
                <a:lnTo>
                  <a:pt x="1871852" y="2501900"/>
                </a:lnTo>
                <a:close/>
              </a:path>
              <a:path w="2357754" h="3378200">
                <a:moveTo>
                  <a:pt x="1950720" y="2501900"/>
                </a:moveTo>
                <a:lnTo>
                  <a:pt x="1924177" y="2501900"/>
                </a:lnTo>
                <a:lnTo>
                  <a:pt x="1924177" y="2590800"/>
                </a:lnTo>
                <a:lnTo>
                  <a:pt x="1950720" y="2590800"/>
                </a:lnTo>
                <a:lnTo>
                  <a:pt x="1950720" y="2501900"/>
                </a:lnTo>
                <a:close/>
              </a:path>
              <a:path w="2357754" h="3378200">
                <a:moveTo>
                  <a:pt x="2029333" y="2501900"/>
                </a:moveTo>
                <a:lnTo>
                  <a:pt x="2003171" y="2501900"/>
                </a:lnTo>
                <a:lnTo>
                  <a:pt x="2003171" y="2590800"/>
                </a:lnTo>
                <a:lnTo>
                  <a:pt x="2029333" y="2590800"/>
                </a:lnTo>
                <a:lnTo>
                  <a:pt x="2029333" y="2501900"/>
                </a:lnTo>
                <a:close/>
              </a:path>
              <a:path w="2357754" h="3378200">
                <a:moveTo>
                  <a:pt x="2108200" y="2501900"/>
                </a:moveTo>
                <a:lnTo>
                  <a:pt x="2082038" y="2501900"/>
                </a:lnTo>
                <a:lnTo>
                  <a:pt x="2082038" y="2590800"/>
                </a:lnTo>
                <a:lnTo>
                  <a:pt x="2108200" y="2590800"/>
                </a:lnTo>
                <a:lnTo>
                  <a:pt x="2108200" y="2501900"/>
                </a:lnTo>
                <a:close/>
              </a:path>
              <a:path w="2357754" h="3378200">
                <a:moveTo>
                  <a:pt x="2219833" y="2501900"/>
                </a:moveTo>
                <a:lnTo>
                  <a:pt x="2160778" y="2501900"/>
                </a:lnTo>
                <a:lnTo>
                  <a:pt x="2160778" y="2590800"/>
                </a:lnTo>
                <a:lnTo>
                  <a:pt x="2219833" y="2590800"/>
                </a:lnTo>
                <a:lnTo>
                  <a:pt x="2219833" y="2501900"/>
                </a:lnTo>
                <a:close/>
              </a:path>
              <a:path w="2357754" h="3378200">
                <a:moveTo>
                  <a:pt x="1361821" y="2489200"/>
                </a:moveTo>
                <a:lnTo>
                  <a:pt x="1335532" y="2489200"/>
                </a:lnTo>
                <a:lnTo>
                  <a:pt x="1335532" y="2578100"/>
                </a:lnTo>
                <a:lnTo>
                  <a:pt x="1361821" y="2578100"/>
                </a:lnTo>
                <a:lnTo>
                  <a:pt x="1361821" y="2489200"/>
                </a:lnTo>
                <a:close/>
              </a:path>
              <a:path w="2357754" h="3378200">
                <a:moveTo>
                  <a:pt x="1440688" y="2489200"/>
                </a:moveTo>
                <a:lnTo>
                  <a:pt x="1414272" y="2489200"/>
                </a:lnTo>
                <a:lnTo>
                  <a:pt x="1414272" y="2578100"/>
                </a:lnTo>
                <a:lnTo>
                  <a:pt x="1440688" y="2578100"/>
                </a:lnTo>
                <a:lnTo>
                  <a:pt x="1440688" y="2489200"/>
                </a:lnTo>
                <a:close/>
              </a:path>
              <a:path w="2357754" h="3378200">
                <a:moveTo>
                  <a:pt x="1652651" y="2489200"/>
                </a:moveTo>
                <a:lnTo>
                  <a:pt x="1493139" y="2489200"/>
                </a:lnTo>
                <a:lnTo>
                  <a:pt x="1493139" y="2578100"/>
                </a:lnTo>
                <a:lnTo>
                  <a:pt x="1652651" y="2578100"/>
                </a:lnTo>
                <a:lnTo>
                  <a:pt x="1652651" y="2489200"/>
                </a:lnTo>
                <a:close/>
              </a:path>
              <a:path w="2357754" h="3378200">
                <a:moveTo>
                  <a:pt x="962152" y="2438400"/>
                </a:moveTo>
                <a:lnTo>
                  <a:pt x="856996" y="2438400"/>
                </a:lnTo>
                <a:lnTo>
                  <a:pt x="856996" y="2527300"/>
                </a:lnTo>
                <a:lnTo>
                  <a:pt x="962152" y="2527300"/>
                </a:lnTo>
                <a:lnTo>
                  <a:pt x="962152" y="2438400"/>
                </a:lnTo>
                <a:close/>
              </a:path>
              <a:path w="2357754" h="3378200">
                <a:moveTo>
                  <a:pt x="1652651" y="2438400"/>
                </a:moveTo>
                <a:lnTo>
                  <a:pt x="1014730" y="2438400"/>
                </a:lnTo>
                <a:lnTo>
                  <a:pt x="1014730" y="2527300"/>
                </a:lnTo>
                <a:lnTo>
                  <a:pt x="1282953" y="2527300"/>
                </a:lnTo>
                <a:lnTo>
                  <a:pt x="1282953" y="2489200"/>
                </a:lnTo>
                <a:lnTo>
                  <a:pt x="1652651" y="2489200"/>
                </a:lnTo>
                <a:lnTo>
                  <a:pt x="1652651" y="2438400"/>
                </a:lnTo>
                <a:close/>
              </a:path>
              <a:path w="2357754" h="3378200">
                <a:moveTo>
                  <a:pt x="2219833" y="2362200"/>
                </a:moveTo>
                <a:lnTo>
                  <a:pt x="2082038" y="2362200"/>
                </a:lnTo>
                <a:lnTo>
                  <a:pt x="2082038" y="2438400"/>
                </a:lnTo>
                <a:lnTo>
                  <a:pt x="2219833" y="2438400"/>
                </a:lnTo>
                <a:lnTo>
                  <a:pt x="2219833" y="2362200"/>
                </a:lnTo>
                <a:close/>
              </a:path>
              <a:path w="2357754" h="3378200">
                <a:moveTo>
                  <a:pt x="1041019" y="2311400"/>
                </a:moveTo>
                <a:lnTo>
                  <a:pt x="856996" y="2311400"/>
                </a:lnTo>
                <a:lnTo>
                  <a:pt x="856996" y="2387600"/>
                </a:lnTo>
                <a:lnTo>
                  <a:pt x="1041019" y="2387600"/>
                </a:lnTo>
                <a:lnTo>
                  <a:pt x="1041019" y="2311400"/>
                </a:lnTo>
                <a:close/>
              </a:path>
              <a:path w="2357754" h="3378200">
                <a:moveTo>
                  <a:pt x="1282953" y="2311400"/>
                </a:moveTo>
                <a:lnTo>
                  <a:pt x="1093470" y="2311400"/>
                </a:lnTo>
                <a:lnTo>
                  <a:pt x="1093470" y="2387600"/>
                </a:lnTo>
                <a:lnTo>
                  <a:pt x="1652651" y="2387600"/>
                </a:lnTo>
                <a:lnTo>
                  <a:pt x="1652651" y="2336800"/>
                </a:lnTo>
                <a:lnTo>
                  <a:pt x="1282953" y="2336800"/>
                </a:lnTo>
                <a:lnTo>
                  <a:pt x="1282953" y="2311400"/>
                </a:lnTo>
                <a:close/>
              </a:path>
              <a:path w="2357754" h="3378200">
                <a:moveTo>
                  <a:pt x="1361821" y="2247900"/>
                </a:moveTo>
                <a:lnTo>
                  <a:pt x="1335532" y="2247900"/>
                </a:lnTo>
                <a:lnTo>
                  <a:pt x="1335532" y="2336800"/>
                </a:lnTo>
                <a:lnTo>
                  <a:pt x="1361821" y="2336800"/>
                </a:lnTo>
                <a:lnTo>
                  <a:pt x="1361821" y="2247900"/>
                </a:lnTo>
                <a:close/>
              </a:path>
              <a:path w="2357754" h="3378200">
                <a:moveTo>
                  <a:pt x="1440688" y="2247900"/>
                </a:moveTo>
                <a:lnTo>
                  <a:pt x="1414272" y="2247900"/>
                </a:lnTo>
                <a:lnTo>
                  <a:pt x="1414272" y="2336800"/>
                </a:lnTo>
                <a:lnTo>
                  <a:pt x="1440688" y="2336800"/>
                </a:lnTo>
                <a:lnTo>
                  <a:pt x="1440688" y="2247900"/>
                </a:lnTo>
                <a:close/>
              </a:path>
              <a:path w="2357754" h="3378200">
                <a:moveTo>
                  <a:pt x="1652651" y="2247900"/>
                </a:moveTo>
                <a:lnTo>
                  <a:pt x="1493139" y="2247900"/>
                </a:lnTo>
                <a:lnTo>
                  <a:pt x="1493139" y="2336800"/>
                </a:lnTo>
                <a:lnTo>
                  <a:pt x="1652651" y="2336800"/>
                </a:lnTo>
                <a:lnTo>
                  <a:pt x="1652651" y="2247900"/>
                </a:lnTo>
                <a:close/>
              </a:path>
              <a:path w="2357754" h="3378200">
                <a:moveTo>
                  <a:pt x="1871852" y="2222500"/>
                </a:moveTo>
                <a:lnTo>
                  <a:pt x="1845437" y="2222500"/>
                </a:lnTo>
                <a:lnTo>
                  <a:pt x="1845437" y="2298700"/>
                </a:lnTo>
                <a:lnTo>
                  <a:pt x="1871852" y="2298700"/>
                </a:lnTo>
                <a:lnTo>
                  <a:pt x="1871852" y="2222500"/>
                </a:lnTo>
                <a:close/>
              </a:path>
              <a:path w="2357754" h="3378200">
                <a:moveTo>
                  <a:pt x="1950720" y="2222500"/>
                </a:moveTo>
                <a:lnTo>
                  <a:pt x="1924177" y="2222500"/>
                </a:lnTo>
                <a:lnTo>
                  <a:pt x="1924177" y="2298700"/>
                </a:lnTo>
                <a:lnTo>
                  <a:pt x="1950720" y="2298700"/>
                </a:lnTo>
                <a:lnTo>
                  <a:pt x="1950720" y="2222500"/>
                </a:lnTo>
                <a:close/>
              </a:path>
              <a:path w="2357754" h="3378200">
                <a:moveTo>
                  <a:pt x="2029333" y="2222500"/>
                </a:moveTo>
                <a:lnTo>
                  <a:pt x="2003171" y="2222500"/>
                </a:lnTo>
                <a:lnTo>
                  <a:pt x="2003171" y="2298700"/>
                </a:lnTo>
                <a:lnTo>
                  <a:pt x="2029333" y="2298700"/>
                </a:lnTo>
                <a:lnTo>
                  <a:pt x="2029333" y="2222500"/>
                </a:lnTo>
                <a:close/>
              </a:path>
              <a:path w="2357754" h="3378200">
                <a:moveTo>
                  <a:pt x="2108200" y="2222500"/>
                </a:moveTo>
                <a:lnTo>
                  <a:pt x="2082038" y="2222500"/>
                </a:lnTo>
                <a:lnTo>
                  <a:pt x="2082038" y="2298700"/>
                </a:lnTo>
                <a:lnTo>
                  <a:pt x="2108200" y="2298700"/>
                </a:lnTo>
                <a:lnTo>
                  <a:pt x="2108200" y="2222500"/>
                </a:lnTo>
                <a:close/>
              </a:path>
              <a:path w="2357754" h="3378200">
                <a:moveTo>
                  <a:pt x="2219833" y="2222500"/>
                </a:moveTo>
                <a:lnTo>
                  <a:pt x="2160778" y="2222500"/>
                </a:lnTo>
                <a:lnTo>
                  <a:pt x="2160778" y="2298700"/>
                </a:lnTo>
                <a:lnTo>
                  <a:pt x="2219833" y="2298700"/>
                </a:lnTo>
                <a:lnTo>
                  <a:pt x="2219833" y="2222500"/>
                </a:lnTo>
                <a:close/>
              </a:path>
              <a:path w="2357754" h="3378200">
                <a:moveTo>
                  <a:pt x="883412" y="2171700"/>
                </a:moveTo>
                <a:lnTo>
                  <a:pt x="856996" y="2171700"/>
                </a:lnTo>
                <a:lnTo>
                  <a:pt x="856996" y="2260600"/>
                </a:lnTo>
                <a:lnTo>
                  <a:pt x="883412" y="2260600"/>
                </a:lnTo>
                <a:lnTo>
                  <a:pt x="883412" y="2171700"/>
                </a:lnTo>
                <a:close/>
              </a:path>
              <a:path w="2357754" h="3378200">
                <a:moveTo>
                  <a:pt x="962152" y="2171700"/>
                </a:moveTo>
                <a:lnTo>
                  <a:pt x="935863" y="2171700"/>
                </a:lnTo>
                <a:lnTo>
                  <a:pt x="935863" y="2260600"/>
                </a:lnTo>
                <a:lnTo>
                  <a:pt x="962152" y="2260600"/>
                </a:lnTo>
                <a:lnTo>
                  <a:pt x="962152" y="2171700"/>
                </a:lnTo>
                <a:close/>
              </a:path>
              <a:path w="2357754" h="3378200">
                <a:moveTo>
                  <a:pt x="1119632" y="2171700"/>
                </a:moveTo>
                <a:lnTo>
                  <a:pt x="1014730" y="2171700"/>
                </a:lnTo>
                <a:lnTo>
                  <a:pt x="1014730" y="2260600"/>
                </a:lnTo>
                <a:lnTo>
                  <a:pt x="1119632" y="2260600"/>
                </a:lnTo>
                <a:lnTo>
                  <a:pt x="1119632" y="2171700"/>
                </a:lnTo>
                <a:close/>
              </a:path>
              <a:path w="2357754" h="3378200">
                <a:moveTo>
                  <a:pt x="1652651" y="2171700"/>
                </a:moveTo>
                <a:lnTo>
                  <a:pt x="1166749" y="2171700"/>
                </a:lnTo>
                <a:lnTo>
                  <a:pt x="1166749" y="2260600"/>
                </a:lnTo>
                <a:lnTo>
                  <a:pt x="1282953" y="2260600"/>
                </a:lnTo>
                <a:lnTo>
                  <a:pt x="1282953" y="2247900"/>
                </a:lnTo>
                <a:lnTo>
                  <a:pt x="1652651" y="2247900"/>
                </a:lnTo>
                <a:lnTo>
                  <a:pt x="1652651" y="2171700"/>
                </a:lnTo>
                <a:close/>
              </a:path>
              <a:path w="2357754" h="3378200">
                <a:moveTo>
                  <a:pt x="2029333" y="2070100"/>
                </a:moveTo>
                <a:lnTo>
                  <a:pt x="1845437" y="2070100"/>
                </a:lnTo>
                <a:lnTo>
                  <a:pt x="1845437" y="2159000"/>
                </a:lnTo>
                <a:lnTo>
                  <a:pt x="2029333" y="2159000"/>
                </a:lnTo>
                <a:lnTo>
                  <a:pt x="2029333" y="2070100"/>
                </a:lnTo>
                <a:close/>
              </a:path>
              <a:path w="2357754" h="3378200">
                <a:moveTo>
                  <a:pt x="2108200" y="2070100"/>
                </a:moveTo>
                <a:lnTo>
                  <a:pt x="2082038" y="2070100"/>
                </a:lnTo>
                <a:lnTo>
                  <a:pt x="2082038" y="2159000"/>
                </a:lnTo>
                <a:lnTo>
                  <a:pt x="2108200" y="2159000"/>
                </a:lnTo>
                <a:lnTo>
                  <a:pt x="2108200" y="2070100"/>
                </a:lnTo>
                <a:close/>
              </a:path>
              <a:path w="2357754" h="3378200">
                <a:moveTo>
                  <a:pt x="2219833" y="2070100"/>
                </a:moveTo>
                <a:lnTo>
                  <a:pt x="2160778" y="2070100"/>
                </a:lnTo>
                <a:lnTo>
                  <a:pt x="2160778" y="2159000"/>
                </a:lnTo>
                <a:lnTo>
                  <a:pt x="2219833" y="2159000"/>
                </a:lnTo>
                <a:lnTo>
                  <a:pt x="2219833" y="2070100"/>
                </a:lnTo>
                <a:close/>
              </a:path>
              <a:path w="2357754" h="3378200">
                <a:moveTo>
                  <a:pt x="1282953" y="2044700"/>
                </a:moveTo>
                <a:lnTo>
                  <a:pt x="1166749" y="2044700"/>
                </a:lnTo>
                <a:lnTo>
                  <a:pt x="1166749" y="2120900"/>
                </a:lnTo>
                <a:lnTo>
                  <a:pt x="1652651" y="2120900"/>
                </a:lnTo>
                <a:lnTo>
                  <a:pt x="1652651" y="2082800"/>
                </a:lnTo>
                <a:lnTo>
                  <a:pt x="1282953" y="2082800"/>
                </a:lnTo>
                <a:lnTo>
                  <a:pt x="1282953" y="2044700"/>
                </a:lnTo>
                <a:close/>
              </a:path>
              <a:path w="2357754" h="3378200">
                <a:moveTo>
                  <a:pt x="1361821" y="2006600"/>
                </a:moveTo>
                <a:lnTo>
                  <a:pt x="1335532" y="2006600"/>
                </a:lnTo>
                <a:lnTo>
                  <a:pt x="1335532" y="2082800"/>
                </a:lnTo>
                <a:lnTo>
                  <a:pt x="1361821" y="2082800"/>
                </a:lnTo>
                <a:lnTo>
                  <a:pt x="1361821" y="2006600"/>
                </a:lnTo>
                <a:close/>
              </a:path>
              <a:path w="2357754" h="3378200">
                <a:moveTo>
                  <a:pt x="1440688" y="2006600"/>
                </a:moveTo>
                <a:lnTo>
                  <a:pt x="1414272" y="2006600"/>
                </a:lnTo>
                <a:lnTo>
                  <a:pt x="1414272" y="2082800"/>
                </a:lnTo>
                <a:lnTo>
                  <a:pt x="1440688" y="2082800"/>
                </a:lnTo>
                <a:lnTo>
                  <a:pt x="1440688" y="2006600"/>
                </a:lnTo>
                <a:close/>
              </a:path>
              <a:path w="2357754" h="3378200">
                <a:moveTo>
                  <a:pt x="1652651" y="2006600"/>
                </a:moveTo>
                <a:lnTo>
                  <a:pt x="1493139" y="2006600"/>
                </a:lnTo>
                <a:lnTo>
                  <a:pt x="1493139" y="2082800"/>
                </a:lnTo>
                <a:lnTo>
                  <a:pt x="1652651" y="2082800"/>
                </a:lnTo>
                <a:lnTo>
                  <a:pt x="1652651" y="2006600"/>
                </a:lnTo>
                <a:close/>
              </a:path>
              <a:path w="2357754" h="3378200">
                <a:moveTo>
                  <a:pt x="1950720" y="1930400"/>
                </a:moveTo>
                <a:lnTo>
                  <a:pt x="1924177" y="1930400"/>
                </a:lnTo>
                <a:lnTo>
                  <a:pt x="1924177" y="2006600"/>
                </a:lnTo>
                <a:lnTo>
                  <a:pt x="1950720" y="2006600"/>
                </a:lnTo>
                <a:lnTo>
                  <a:pt x="1950720" y="1930400"/>
                </a:lnTo>
                <a:close/>
              </a:path>
              <a:path w="2357754" h="3378200">
                <a:moveTo>
                  <a:pt x="2029333" y="1930400"/>
                </a:moveTo>
                <a:lnTo>
                  <a:pt x="2003171" y="1930400"/>
                </a:lnTo>
                <a:lnTo>
                  <a:pt x="2003171" y="2006600"/>
                </a:lnTo>
                <a:lnTo>
                  <a:pt x="2029333" y="2006600"/>
                </a:lnTo>
                <a:lnTo>
                  <a:pt x="2029333" y="1930400"/>
                </a:lnTo>
                <a:close/>
              </a:path>
              <a:path w="2357754" h="3378200">
                <a:moveTo>
                  <a:pt x="2108200" y="1930400"/>
                </a:moveTo>
                <a:lnTo>
                  <a:pt x="2082038" y="1930400"/>
                </a:lnTo>
                <a:lnTo>
                  <a:pt x="2082038" y="2006600"/>
                </a:lnTo>
                <a:lnTo>
                  <a:pt x="2108200" y="2006600"/>
                </a:lnTo>
                <a:lnTo>
                  <a:pt x="2108200" y="1930400"/>
                </a:lnTo>
                <a:close/>
              </a:path>
              <a:path w="2357754" h="3378200">
                <a:moveTo>
                  <a:pt x="2219833" y="1930400"/>
                </a:moveTo>
                <a:lnTo>
                  <a:pt x="2160778" y="1930400"/>
                </a:lnTo>
                <a:lnTo>
                  <a:pt x="2160778" y="2006600"/>
                </a:lnTo>
                <a:lnTo>
                  <a:pt x="2219833" y="2006600"/>
                </a:lnTo>
                <a:lnTo>
                  <a:pt x="2219833" y="1930400"/>
                </a:lnTo>
                <a:close/>
              </a:path>
              <a:path w="2357754" h="3378200">
                <a:moveTo>
                  <a:pt x="962152" y="1905000"/>
                </a:moveTo>
                <a:lnTo>
                  <a:pt x="935863" y="1905000"/>
                </a:lnTo>
                <a:lnTo>
                  <a:pt x="935863" y="1993900"/>
                </a:lnTo>
                <a:lnTo>
                  <a:pt x="962152" y="1993900"/>
                </a:lnTo>
                <a:lnTo>
                  <a:pt x="962152" y="1905000"/>
                </a:lnTo>
                <a:close/>
              </a:path>
              <a:path w="2357754" h="3378200">
                <a:moveTo>
                  <a:pt x="1119632" y="1905000"/>
                </a:moveTo>
                <a:lnTo>
                  <a:pt x="1014730" y="1905000"/>
                </a:lnTo>
                <a:lnTo>
                  <a:pt x="1014730" y="1993900"/>
                </a:lnTo>
                <a:lnTo>
                  <a:pt x="1119632" y="1993900"/>
                </a:lnTo>
                <a:lnTo>
                  <a:pt x="1119632" y="1905000"/>
                </a:lnTo>
                <a:close/>
              </a:path>
              <a:path w="2357754" h="3378200">
                <a:moveTo>
                  <a:pt x="1652651" y="1917700"/>
                </a:moveTo>
                <a:lnTo>
                  <a:pt x="1166749" y="1917700"/>
                </a:lnTo>
                <a:lnTo>
                  <a:pt x="1166749" y="1993900"/>
                </a:lnTo>
                <a:lnTo>
                  <a:pt x="1652651" y="1993900"/>
                </a:lnTo>
                <a:lnTo>
                  <a:pt x="1652651" y="1917700"/>
                </a:lnTo>
                <a:close/>
              </a:path>
              <a:path w="2357754" h="3378200">
                <a:moveTo>
                  <a:pt x="441452" y="1892300"/>
                </a:moveTo>
                <a:lnTo>
                  <a:pt x="336423" y="1892300"/>
                </a:lnTo>
                <a:lnTo>
                  <a:pt x="336423" y="1968500"/>
                </a:lnTo>
                <a:lnTo>
                  <a:pt x="441452" y="1968500"/>
                </a:lnTo>
                <a:lnTo>
                  <a:pt x="441452" y="1892300"/>
                </a:lnTo>
                <a:close/>
              </a:path>
              <a:path w="2357754" h="3378200">
                <a:moveTo>
                  <a:pt x="520319" y="1892300"/>
                </a:moveTo>
                <a:lnTo>
                  <a:pt x="493903" y="1892300"/>
                </a:lnTo>
                <a:lnTo>
                  <a:pt x="493903" y="1968500"/>
                </a:lnTo>
                <a:lnTo>
                  <a:pt x="520319" y="1968500"/>
                </a:lnTo>
                <a:lnTo>
                  <a:pt x="520319" y="1892300"/>
                </a:lnTo>
                <a:close/>
              </a:path>
              <a:path w="2357754" h="3378200">
                <a:moveTo>
                  <a:pt x="631952" y="1892300"/>
                </a:moveTo>
                <a:lnTo>
                  <a:pt x="572769" y="1892300"/>
                </a:lnTo>
                <a:lnTo>
                  <a:pt x="572769" y="1968500"/>
                </a:lnTo>
                <a:lnTo>
                  <a:pt x="631952" y="1968500"/>
                </a:lnTo>
                <a:lnTo>
                  <a:pt x="631952" y="1892300"/>
                </a:lnTo>
                <a:close/>
              </a:path>
              <a:path w="2357754" h="3378200">
                <a:moveTo>
                  <a:pt x="1231391" y="1905000"/>
                </a:moveTo>
                <a:lnTo>
                  <a:pt x="1172337" y="1905000"/>
                </a:lnTo>
                <a:lnTo>
                  <a:pt x="1172337" y="1917700"/>
                </a:lnTo>
                <a:lnTo>
                  <a:pt x="1231391" y="1917700"/>
                </a:lnTo>
                <a:lnTo>
                  <a:pt x="1231391" y="1905000"/>
                </a:lnTo>
                <a:close/>
              </a:path>
              <a:path w="2357754" h="3378200">
                <a:moveTo>
                  <a:pt x="1950720" y="1778000"/>
                </a:moveTo>
                <a:lnTo>
                  <a:pt x="1845437" y="1778000"/>
                </a:lnTo>
                <a:lnTo>
                  <a:pt x="1845437" y="1866900"/>
                </a:lnTo>
                <a:lnTo>
                  <a:pt x="1950720" y="1866900"/>
                </a:lnTo>
                <a:lnTo>
                  <a:pt x="1950720" y="1778000"/>
                </a:lnTo>
                <a:close/>
              </a:path>
              <a:path w="2357754" h="3378200">
                <a:moveTo>
                  <a:pt x="2029333" y="1778000"/>
                </a:moveTo>
                <a:lnTo>
                  <a:pt x="2003171" y="1778000"/>
                </a:lnTo>
                <a:lnTo>
                  <a:pt x="2003171" y="1866900"/>
                </a:lnTo>
                <a:lnTo>
                  <a:pt x="2029333" y="1866900"/>
                </a:lnTo>
                <a:lnTo>
                  <a:pt x="2029333" y="1778000"/>
                </a:lnTo>
                <a:close/>
              </a:path>
              <a:path w="2357754" h="3378200">
                <a:moveTo>
                  <a:pt x="2219833" y="1778000"/>
                </a:moveTo>
                <a:lnTo>
                  <a:pt x="2160778" y="1778000"/>
                </a:lnTo>
                <a:lnTo>
                  <a:pt x="2160778" y="1866900"/>
                </a:lnTo>
                <a:lnTo>
                  <a:pt x="2219833" y="1866900"/>
                </a:lnTo>
                <a:lnTo>
                  <a:pt x="2219833" y="1778000"/>
                </a:lnTo>
                <a:close/>
              </a:path>
              <a:path w="2357754" h="3378200">
                <a:moveTo>
                  <a:pt x="1119632" y="1778000"/>
                </a:moveTo>
                <a:lnTo>
                  <a:pt x="1014730" y="1778000"/>
                </a:lnTo>
                <a:lnTo>
                  <a:pt x="1014730" y="1854200"/>
                </a:lnTo>
                <a:lnTo>
                  <a:pt x="1119632" y="1854200"/>
                </a:lnTo>
                <a:lnTo>
                  <a:pt x="1119632" y="1778000"/>
                </a:lnTo>
                <a:close/>
              </a:path>
              <a:path w="2357754" h="3378200">
                <a:moveTo>
                  <a:pt x="1231391" y="1778000"/>
                </a:moveTo>
                <a:lnTo>
                  <a:pt x="1172337" y="1778000"/>
                </a:lnTo>
                <a:lnTo>
                  <a:pt x="1172337" y="1854200"/>
                </a:lnTo>
                <a:lnTo>
                  <a:pt x="1231391" y="1854200"/>
                </a:lnTo>
                <a:lnTo>
                  <a:pt x="1231391" y="1778000"/>
                </a:lnTo>
                <a:close/>
              </a:path>
              <a:path w="2357754" h="3378200">
                <a:moveTo>
                  <a:pt x="631952" y="1752600"/>
                </a:moveTo>
                <a:lnTo>
                  <a:pt x="572769" y="1752600"/>
                </a:lnTo>
                <a:lnTo>
                  <a:pt x="572769" y="1841500"/>
                </a:lnTo>
                <a:lnTo>
                  <a:pt x="631952" y="1841500"/>
                </a:lnTo>
                <a:lnTo>
                  <a:pt x="631952" y="1752600"/>
                </a:lnTo>
                <a:close/>
              </a:path>
              <a:path w="2357754" h="3378200">
                <a:moveTo>
                  <a:pt x="1041019" y="1638300"/>
                </a:moveTo>
                <a:lnTo>
                  <a:pt x="856996" y="1638300"/>
                </a:lnTo>
                <a:lnTo>
                  <a:pt x="856996" y="1727200"/>
                </a:lnTo>
                <a:lnTo>
                  <a:pt x="1041019" y="1727200"/>
                </a:lnTo>
                <a:lnTo>
                  <a:pt x="1041019" y="1638300"/>
                </a:lnTo>
                <a:close/>
              </a:path>
              <a:path w="2357754" h="3378200">
                <a:moveTo>
                  <a:pt x="1119632" y="1638300"/>
                </a:moveTo>
                <a:lnTo>
                  <a:pt x="1093470" y="1638300"/>
                </a:lnTo>
                <a:lnTo>
                  <a:pt x="1093470" y="1727200"/>
                </a:lnTo>
                <a:lnTo>
                  <a:pt x="1119632" y="1727200"/>
                </a:lnTo>
                <a:lnTo>
                  <a:pt x="1119632" y="1638300"/>
                </a:lnTo>
                <a:close/>
              </a:path>
              <a:path w="2357754" h="3378200">
                <a:moveTo>
                  <a:pt x="1231391" y="1638300"/>
                </a:moveTo>
                <a:lnTo>
                  <a:pt x="1172337" y="1638300"/>
                </a:lnTo>
                <a:lnTo>
                  <a:pt x="1172337" y="1727200"/>
                </a:lnTo>
                <a:lnTo>
                  <a:pt x="1231391" y="1727200"/>
                </a:lnTo>
                <a:lnTo>
                  <a:pt x="1231391" y="1638300"/>
                </a:lnTo>
                <a:close/>
              </a:path>
              <a:path w="2357754" h="3378200">
                <a:moveTo>
                  <a:pt x="2219833" y="1638300"/>
                </a:moveTo>
                <a:lnTo>
                  <a:pt x="2160778" y="1638300"/>
                </a:lnTo>
                <a:lnTo>
                  <a:pt x="2160778" y="1727200"/>
                </a:lnTo>
                <a:lnTo>
                  <a:pt x="2219833" y="1727200"/>
                </a:lnTo>
                <a:lnTo>
                  <a:pt x="2219833" y="1638300"/>
                </a:lnTo>
                <a:close/>
              </a:path>
              <a:path w="2357754" h="3378200">
                <a:moveTo>
                  <a:pt x="441452" y="1612900"/>
                </a:moveTo>
                <a:lnTo>
                  <a:pt x="415163" y="1612900"/>
                </a:lnTo>
                <a:lnTo>
                  <a:pt x="415163" y="1701800"/>
                </a:lnTo>
                <a:lnTo>
                  <a:pt x="441452" y="1701800"/>
                </a:lnTo>
                <a:lnTo>
                  <a:pt x="441452" y="1612900"/>
                </a:lnTo>
                <a:close/>
              </a:path>
              <a:path w="2357754" h="3378200">
                <a:moveTo>
                  <a:pt x="520319" y="1612900"/>
                </a:moveTo>
                <a:lnTo>
                  <a:pt x="493903" y="1612900"/>
                </a:lnTo>
                <a:lnTo>
                  <a:pt x="493903" y="1701800"/>
                </a:lnTo>
                <a:lnTo>
                  <a:pt x="520319" y="1701800"/>
                </a:lnTo>
                <a:lnTo>
                  <a:pt x="520319" y="1612900"/>
                </a:lnTo>
                <a:close/>
              </a:path>
              <a:path w="2357754" h="3378200">
                <a:moveTo>
                  <a:pt x="631952" y="1612900"/>
                </a:moveTo>
                <a:lnTo>
                  <a:pt x="572769" y="1612900"/>
                </a:lnTo>
                <a:lnTo>
                  <a:pt x="572769" y="1701800"/>
                </a:lnTo>
                <a:lnTo>
                  <a:pt x="631952" y="1701800"/>
                </a:lnTo>
                <a:lnTo>
                  <a:pt x="631952" y="1612900"/>
                </a:lnTo>
                <a:close/>
              </a:path>
              <a:path w="2357754" h="3378200">
                <a:moveTo>
                  <a:pt x="883412" y="1511300"/>
                </a:moveTo>
                <a:lnTo>
                  <a:pt x="856996" y="1511300"/>
                </a:lnTo>
                <a:lnTo>
                  <a:pt x="856996" y="1587500"/>
                </a:lnTo>
                <a:lnTo>
                  <a:pt x="883412" y="1587500"/>
                </a:lnTo>
                <a:lnTo>
                  <a:pt x="883412" y="1511300"/>
                </a:lnTo>
                <a:close/>
              </a:path>
              <a:path w="2357754" h="3378200">
                <a:moveTo>
                  <a:pt x="1041019" y="1511300"/>
                </a:moveTo>
                <a:lnTo>
                  <a:pt x="935863" y="1511300"/>
                </a:lnTo>
                <a:lnTo>
                  <a:pt x="935863" y="1587500"/>
                </a:lnTo>
                <a:lnTo>
                  <a:pt x="1041019" y="1587500"/>
                </a:lnTo>
                <a:lnTo>
                  <a:pt x="1041019" y="1511300"/>
                </a:lnTo>
                <a:close/>
              </a:path>
              <a:path w="2357754" h="3378200">
                <a:moveTo>
                  <a:pt x="1119632" y="1511300"/>
                </a:moveTo>
                <a:lnTo>
                  <a:pt x="1093470" y="1511300"/>
                </a:lnTo>
                <a:lnTo>
                  <a:pt x="1093470" y="1587500"/>
                </a:lnTo>
                <a:lnTo>
                  <a:pt x="1119632" y="1587500"/>
                </a:lnTo>
                <a:lnTo>
                  <a:pt x="1119632" y="1511300"/>
                </a:lnTo>
                <a:close/>
              </a:path>
              <a:path w="2357754" h="3378200">
                <a:moveTo>
                  <a:pt x="1231391" y="1511300"/>
                </a:moveTo>
                <a:lnTo>
                  <a:pt x="1172337" y="1511300"/>
                </a:lnTo>
                <a:lnTo>
                  <a:pt x="1172337" y="1587500"/>
                </a:lnTo>
                <a:lnTo>
                  <a:pt x="1231391" y="1587500"/>
                </a:lnTo>
                <a:lnTo>
                  <a:pt x="1231391" y="1511300"/>
                </a:lnTo>
                <a:close/>
              </a:path>
              <a:path w="2357754" h="3378200">
                <a:moveTo>
                  <a:pt x="1950720" y="1498600"/>
                </a:moveTo>
                <a:lnTo>
                  <a:pt x="1845437" y="1498600"/>
                </a:lnTo>
                <a:lnTo>
                  <a:pt x="1845437" y="1574800"/>
                </a:lnTo>
                <a:lnTo>
                  <a:pt x="1950720" y="1574800"/>
                </a:lnTo>
                <a:lnTo>
                  <a:pt x="1950720" y="1498600"/>
                </a:lnTo>
                <a:close/>
              </a:path>
              <a:path w="2357754" h="3378200">
                <a:moveTo>
                  <a:pt x="2029333" y="1498600"/>
                </a:moveTo>
                <a:lnTo>
                  <a:pt x="2003171" y="1498600"/>
                </a:lnTo>
                <a:lnTo>
                  <a:pt x="2003171" y="1574800"/>
                </a:lnTo>
                <a:lnTo>
                  <a:pt x="2029333" y="1574800"/>
                </a:lnTo>
                <a:lnTo>
                  <a:pt x="2029333" y="1498600"/>
                </a:lnTo>
                <a:close/>
              </a:path>
              <a:path w="2357754" h="3378200">
                <a:moveTo>
                  <a:pt x="2108200" y="1498600"/>
                </a:moveTo>
                <a:lnTo>
                  <a:pt x="2082038" y="1498600"/>
                </a:lnTo>
                <a:lnTo>
                  <a:pt x="2082038" y="1574800"/>
                </a:lnTo>
                <a:lnTo>
                  <a:pt x="2108200" y="1574800"/>
                </a:lnTo>
                <a:lnTo>
                  <a:pt x="2108200" y="1498600"/>
                </a:lnTo>
                <a:close/>
              </a:path>
              <a:path w="2357754" h="3378200">
                <a:moveTo>
                  <a:pt x="2219833" y="1498600"/>
                </a:moveTo>
                <a:lnTo>
                  <a:pt x="2160778" y="1498600"/>
                </a:lnTo>
                <a:lnTo>
                  <a:pt x="2160778" y="1574800"/>
                </a:lnTo>
                <a:lnTo>
                  <a:pt x="2219833" y="1574800"/>
                </a:lnTo>
                <a:lnTo>
                  <a:pt x="2219833" y="1498600"/>
                </a:lnTo>
                <a:close/>
              </a:path>
              <a:path w="2357754" h="3378200">
                <a:moveTo>
                  <a:pt x="283844" y="1485900"/>
                </a:moveTo>
                <a:lnTo>
                  <a:pt x="257556" y="1485900"/>
                </a:lnTo>
                <a:lnTo>
                  <a:pt x="257556" y="1562100"/>
                </a:lnTo>
                <a:lnTo>
                  <a:pt x="283844" y="1562100"/>
                </a:lnTo>
                <a:lnTo>
                  <a:pt x="283844" y="1485900"/>
                </a:lnTo>
                <a:close/>
              </a:path>
              <a:path w="2357754" h="3378200">
                <a:moveTo>
                  <a:pt x="441452" y="1485900"/>
                </a:moveTo>
                <a:lnTo>
                  <a:pt x="336423" y="1485900"/>
                </a:lnTo>
                <a:lnTo>
                  <a:pt x="336423" y="1562100"/>
                </a:lnTo>
                <a:lnTo>
                  <a:pt x="441452" y="1562100"/>
                </a:lnTo>
                <a:lnTo>
                  <a:pt x="441452" y="1485900"/>
                </a:lnTo>
                <a:close/>
              </a:path>
              <a:path w="2357754" h="3378200">
                <a:moveTo>
                  <a:pt x="520319" y="1485900"/>
                </a:moveTo>
                <a:lnTo>
                  <a:pt x="493903" y="1485900"/>
                </a:lnTo>
                <a:lnTo>
                  <a:pt x="493903" y="1562100"/>
                </a:lnTo>
                <a:lnTo>
                  <a:pt x="520319" y="1562100"/>
                </a:lnTo>
                <a:lnTo>
                  <a:pt x="520319" y="1485900"/>
                </a:lnTo>
                <a:close/>
              </a:path>
              <a:path w="2357754" h="3378200">
                <a:moveTo>
                  <a:pt x="631952" y="1485900"/>
                </a:moveTo>
                <a:lnTo>
                  <a:pt x="572769" y="1485900"/>
                </a:lnTo>
                <a:lnTo>
                  <a:pt x="572769" y="1562100"/>
                </a:lnTo>
                <a:lnTo>
                  <a:pt x="631952" y="1562100"/>
                </a:lnTo>
                <a:lnTo>
                  <a:pt x="631952" y="1485900"/>
                </a:lnTo>
                <a:close/>
              </a:path>
              <a:path w="2357754" h="3378200">
                <a:moveTo>
                  <a:pt x="962152" y="1371600"/>
                </a:moveTo>
                <a:lnTo>
                  <a:pt x="856996" y="1371600"/>
                </a:lnTo>
                <a:lnTo>
                  <a:pt x="856996" y="1460500"/>
                </a:lnTo>
                <a:lnTo>
                  <a:pt x="962152" y="1460500"/>
                </a:lnTo>
                <a:lnTo>
                  <a:pt x="962152" y="1371600"/>
                </a:lnTo>
                <a:close/>
              </a:path>
              <a:path w="2357754" h="3378200">
                <a:moveTo>
                  <a:pt x="1041019" y="1371600"/>
                </a:moveTo>
                <a:lnTo>
                  <a:pt x="1014730" y="1371600"/>
                </a:lnTo>
                <a:lnTo>
                  <a:pt x="1014730" y="1460500"/>
                </a:lnTo>
                <a:lnTo>
                  <a:pt x="1041019" y="1460500"/>
                </a:lnTo>
                <a:lnTo>
                  <a:pt x="1041019" y="1371600"/>
                </a:lnTo>
                <a:close/>
              </a:path>
              <a:path w="2357754" h="3378200">
                <a:moveTo>
                  <a:pt x="1119632" y="1371600"/>
                </a:moveTo>
                <a:lnTo>
                  <a:pt x="1093470" y="1371600"/>
                </a:lnTo>
                <a:lnTo>
                  <a:pt x="1093470" y="1460500"/>
                </a:lnTo>
                <a:lnTo>
                  <a:pt x="1119632" y="1460500"/>
                </a:lnTo>
                <a:lnTo>
                  <a:pt x="1119632" y="1371600"/>
                </a:lnTo>
                <a:close/>
              </a:path>
              <a:path w="2357754" h="3378200">
                <a:moveTo>
                  <a:pt x="1231391" y="1371600"/>
                </a:moveTo>
                <a:lnTo>
                  <a:pt x="1172337" y="1371600"/>
                </a:lnTo>
                <a:lnTo>
                  <a:pt x="1172337" y="1460500"/>
                </a:lnTo>
                <a:lnTo>
                  <a:pt x="1231391" y="1460500"/>
                </a:lnTo>
                <a:lnTo>
                  <a:pt x="1231391" y="1371600"/>
                </a:lnTo>
                <a:close/>
              </a:path>
              <a:path w="2357754" h="3378200">
                <a:moveTo>
                  <a:pt x="362585" y="1346200"/>
                </a:moveTo>
                <a:lnTo>
                  <a:pt x="336423" y="1346200"/>
                </a:lnTo>
                <a:lnTo>
                  <a:pt x="336423" y="1435100"/>
                </a:lnTo>
                <a:lnTo>
                  <a:pt x="362585" y="1435100"/>
                </a:lnTo>
                <a:lnTo>
                  <a:pt x="362585" y="1346200"/>
                </a:lnTo>
                <a:close/>
              </a:path>
              <a:path w="2357754" h="3378200">
                <a:moveTo>
                  <a:pt x="520319" y="1346200"/>
                </a:moveTo>
                <a:lnTo>
                  <a:pt x="415163" y="1346200"/>
                </a:lnTo>
                <a:lnTo>
                  <a:pt x="415163" y="1435100"/>
                </a:lnTo>
                <a:lnTo>
                  <a:pt x="520319" y="1435100"/>
                </a:lnTo>
                <a:lnTo>
                  <a:pt x="520319" y="1346200"/>
                </a:lnTo>
                <a:close/>
              </a:path>
              <a:path w="2357754" h="3378200">
                <a:moveTo>
                  <a:pt x="631952" y="1346200"/>
                </a:moveTo>
                <a:lnTo>
                  <a:pt x="572769" y="1346200"/>
                </a:lnTo>
                <a:lnTo>
                  <a:pt x="572769" y="1435100"/>
                </a:lnTo>
                <a:lnTo>
                  <a:pt x="631952" y="1435100"/>
                </a:lnTo>
                <a:lnTo>
                  <a:pt x="631952" y="1346200"/>
                </a:lnTo>
                <a:close/>
              </a:path>
              <a:path w="2357754" h="3378200">
                <a:moveTo>
                  <a:pt x="1871852" y="1346200"/>
                </a:moveTo>
                <a:lnTo>
                  <a:pt x="1845437" y="1346200"/>
                </a:lnTo>
                <a:lnTo>
                  <a:pt x="1845437" y="1435100"/>
                </a:lnTo>
                <a:lnTo>
                  <a:pt x="1871852" y="1435100"/>
                </a:lnTo>
                <a:lnTo>
                  <a:pt x="1871852" y="1346200"/>
                </a:lnTo>
                <a:close/>
              </a:path>
              <a:path w="2357754" h="3378200">
                <a:moveTo>
                  <a:pt x="1950720" y="1346200"/>
                </a:moveTo>
                <a:lnTo>
                  <a:pt x="1924177" y="1346200"/>
                </a:lnTo>
                <a:lnTo>
                  <a:pt x="1924177" y="1435100"/>
                </a:lnTo>
                <a:lnTo>
                  <a:pt x="1950720" y="1435100"/>
                </a:lnTo>
                <a:lnTo>
                  <a:pt x="1950720" y="1346200"/>
                </a:lnTo>
                <a:close/>
              </a:path>
              <a:path w="2357754" h="3378200">
                <a:moveTo>
                  <a:pt x="2108200" y="1346200"/>
                </a:moveTo>
                <a:lnTo>
                  <a:pt x="2003171" y="1346200"/>
                </a:lnTo>
                <a:lnTo>
                  <a:pt x="2003171" y="1435100"/>
                </a:lnTo>
                <a:lnTo>
                  <a:pt x="2108200" y="1435100"/>
                </a:lnTo>
                <a:lnTo>
                  <a:pt x="2108200" y="1346200"/>
                </a:lnTo>
                <a:close/>
              </a:path>
              <a:path w="2357754" h="3378200">
                <a:moveTo>
                  <a:pt x="2219833" y="1346200"/>
                </a:moveTo>
                <a:lnTo>
                  <a:pt x="2160778" y="1346200"/>
                </a:lnTo>
                <a:lnTo>
                  <a:pt x="2160778" y="1435100"/>
                </a:lnTo>
                <a:lnTo>
                  <a:pt x="2219833" y="1435100"/>
                </a:lnTo>
                <a:lnTo>
                  <a:pt x="2219833" y="1346200"/>
                </a:lnTo>
                <a:close/>
              </a:path>
              <a:path w="2357754" h="3378200">
                <a:moveTo>
                  <a:pt x="1231391" y="1231900"/>
                </a:moveTo>
                <a:lnTo>
                  <a:pt x="1172337" y="1231900"/>
                </a:lnTo>
                <a:lnTo>
                  <a:pt x="1172337" y="1320800"/>
                </a:lnTo>
                <a:lnTo>
                  <a:pt x="1231391" y="1320800"/>
                </a:lnTo>
                <a:lnTo>
                  <a:pt x="1231391" y="1231900"/>
                </a:lnTo>
                <a:close/>
              </a:path>
              <a:path w="2357754" h="3378200">
                <a:moveTo>
                  <a:pt x="631952" y="1219200"/>
                </a:moveTo>
                <a:lnTo>
                  <a:pt x="572769" y="1219200"/>
                </a:lnTo>
                <a:lnTo>
                  <a:pt x="572769" y="1295400"/>
                </a:lnTo>
                <a:lnTo>
                  <a:pt x="631952" y="1295400"/>
                </a:lnTo>
                <a:lnTo>
                  <a:pt x="631952" y="1219200"/>
                </a:lnTo>
                <a:close/>
              </a:path>
              <a:path w="2357754" h="3378200">
                <a:moveTo>
                  <a:pt x="1950720" y="1206500"/>
                </a:moveTo>
                <a:lnTo>
                  <a:pt x="1845437" y="1206500"/>
                </a:lnTo>
                <a:lnTo>
                  <a:pt x="1845437" y="1295400"/>
                </a:lnTo>
                <a:lnTo>
                  <a:pt x="1950720" y="1295400"/>
                </a:lnTo>
                <a:lnTo>
                  <a:pt x="1950720" y="1206500"/>
                </a:lnTo>
                <a:close/>
              </a:path>
              <a:path w="2357754" h="3378200">
                <a:moveTo>
                  <a:pt x="2108327" y="1206500"/>
                </a:moveTo>
                <a:lnTo>
                  <a:pt x="2106168" y="1206500"/>
                </a:lnTo>
                <a:lnTo>
                  <a:pt x="2106168" y="1295400"/>
                </a:lnTo>
                <a:lnTo>
                  <a:pt x="2108327" y="1295400"/>
                </a:lnTo>
                <a:lnTo>
                  <a:pt x="2108327" y="1206500"/>
                </a:lnTo>
                <a:close/>
              </a:path>
              <a:path w="2357754" h="3378200">
                <a:moveTo>
                  <a:pt x="2219833" y="1206500"/>
                </a:moveTo>
                <a:lnTo>
                  <a:pt x="2160778" y="1206500"/>
                </a:lnTo>
                <a:lnTo>
                  <a:pt x="2160778" y="1295400"/>
                </a:lnTo>
                <a:lnTo>
                  <a:pt x="2219833" y="1295400"/>
                </a:lnTo>
                <a:lnTo>
                  <a:pt x="2219833" y="1206500"/>
                </a:lnTo>
                <a:close/>
              </a:path>
              <a:path w="2357754" h="3378200">
                <a:moveTo>
                  <a:pt x="883412" y="1104900"/>
                </a:moveTo>
                <a:lnTo>
                  <a:pt x="856996" y="1104900"/>
                </a:lnTo>
                <a:lnTo>
                  <a:pt x="856996" y="1181100"/>
                </a:lnTo>
                <a:lnTo>
                  <a:pt x="883412" y="1181100"/>
                </a:lnTo>
                <a:lnTo>
                  <a:pt x="883412" y="1104900"/>
                </a:lnTo>
                <a:close/>
              </a:path>
              <a:path w="2357754" h="3378200">
                <a:moveTo>
                  <a:pt x="962152" y="1104900"/>
                </a:moveTo>
                <a:lnTo>
                  <a:pt x="935863" y="1104900"/>
                </a:lnTo>
                <a:lnTo>
                  <a:pt x="935863" y="1181100"/>
                </a:lnTo>
                <a:lnTo>
                  <a:pt x="962152" y="1181100"/>
                </a:lnTo>
                <a:lnTo>
                  <a:pt x="962152" y="1104900"/>
                </a:lnTo>
                <a:close/>
              </a:path>
              <a:path w="2357754" h="3378200">
                <a:moveTo>
                  <a:pt x="1041019" y="1104900"/>
                </a:moveTo>
                <a:lnTo>
                  <a:pt x="1014730" y="1104900"/>
                </a:lnTo>
                <a:lnTo>
                  <a:pt x="1014730" y="1181100"/>
                </a:lnTo>
                <a:lnTo>
                  <a:pt x="1041019" y="1181100"/>
                </a:lnTo>
                <a:lnTo>
                  <a:pt x="1041019" y="1104900"/>
                </a:lnTo>
                <a:close/>
              </a:path>
              <a:path w="2357754" h="3378200">
                <a:moveTo>
                  <a:pt x="1119632" y="1104900"/>
                </a:moveTo>
                <a:lnTo>
                  <a:pt x="1093470" y="1104900"/>
                </a:lnTo>
                <a:lnTo>
                  <a:pt x="1093470" y="1181100"/>
                </a:lnTo>
                <a:lnTo>
                  <a:pt x="1119632" y="1181100"/>
                </a:lnTo>
                <a:lnTo>
                  <a:pt x="1119632" y="1104900"/>
                </a:lnTo>
                <a:close/>
              </a:path>
              <a:path w="2357754" h="3378200">
                <a:moveTo>
                  <a:pt x="1231391" y="1104900"/>
                </a:moveTo>
                <a:lnTo>
                  <a:pt x="1172337" y="1104900"/>
                </a:lnTo>
                <a:lnTo>
                  <a:pt x="1172337" y="1181100"/>
                </a:lnTo>
                <a:lnTo>
                  <a:pt x="1231391" y="1181100"/>
                </a:lnTo>
                <a:lnTo>
                  <a:pt x="1231391" y="1104900"/>
                </a:lnTo>
                <a:close/>
              </a:path>
              <a:path w="2357754" h="3378200">
                <a:moveTo>
                  <a:pt x="362585" y="1079500"/>
                </a:moveTo>
                <a:lnTo>
                  <a:pt x="336423" y="1079500"/>
                </a:lnTo>
                <a:lnTo>
                  <a:pt x="336423" y="1168400"/>
                </a:lnTo>
                <a:lnTo>
                  <a:pt x="362585" y="1168400"/>
                </a:lnTo>
                <a:lnTo>
                  <a:pt x="362585" y="1079500"/>
                </a:lnTo>
                <a:close/>
              </a:path>
              <a:path w="2357754" h="3378200">
                <a:moveTo>
                  <a:pt x="441452" y="1079500"/>
                </a:moveTo>
                <a:lnTo>
                  <a:pt x="415163" y="1079500"/>
                </a:lnTo>
                <a:lnTo>
                  <a:pt x="415163" y="1168400"/>
                </a:lnTo>
                <a:lnTo>
                  <a:pt x="441452" y="1168400"/>
                </a:lnTo>
                <a:lnTo>
                  <a:pt x="441452" y="1079500"/>
                </a:lnTo>
                <a:close/>
              </a:path>
              <a:path w="2357754" h="3378200">
                <a:moveTo>
                  <a:pt x="520319" y="1079500"/>
                </a:moveTo>
                <a:lnTo>
                  <a:pt x="493903" y="1079500"/>
                </a:lnTo>
                <a:lnTo>
                  <a:pt x="493903" y="1168400"/>
                </a:lnTo>
                <a:lnTo>
                  <a:pt x="520319" y="1168400"/>
                </a:lnTo>
                <a:lnTo>
                  <a:pt x="520319" y="1079500"/>
                </a:lnTo>
                <a:close/>
              </a:path>
              <a:path w="2357754" h="3378200">
                <a:moveTo>
                  <a:pt x="631952" y="1079500"/>
                </a:moveTo>
                <a:lnTo>
                  <a:pt x="572769" y="1079500"/>
                </a:lnTo>
                <a:lnTo>
                  <a:pt x="572769" y="1168400"/>
                </a:lnTo>
                <a:lnTo>
                  <a:pt x="631952" y="1168400"/>
                </a:lnTo>
                <a:lnTo>
                  <a:pt x="631952" y="1079500"/>
                </a:lnTo>
                <a:close/>
              </a:path>
              <a:path w="2357754" h="3378200">
                <a:moveTo>
                  <a:pt x="1231391" y="965200"/>
                </a:moveTo>
                <a:lnTo>
                  <a:pt x="1172337" y="965200"/>
                </a:lnTo>
                <a:lnTo>
                  <a:pt x="1172337" y="1054100"/>
                </a:lnTo>
                <a:lnTo>
                  <a:pt x="1231391" y="1054100"/>
                </a:lnTo>
                <a:lnTo>
                  <a:pt x="1231391" y="965200"/>
                </a:lnTo>
                <a:close/>
              </a:path>
              <a:path w="2357754" h="3378200">
                <a:moveTo>
                  <a:pt x="631952" y="952500"/>
                </a:moveTo>
                <a:lnTo>
                  <a:pt x="572769" y="952500"/>
                </a:lnTo>
                <a:lnTo>
                  <a:pt x="572769" y="1028700"/>
                </a:lnTo>
                <a:lnTo>
                  <a:pt x="631952" y="1028700"/>
                </a:lnTo>
                <a:lnTo>
                  <a:pt x="631952" y="952500"/>
                </a:lnTo>
                <a:close/>
              </a:path>
              <a:path w="2357754" h="3378200">
                <a:moveTo>
                  <a:pt x="883412" y="838200"/>
                </a:moveTo>
                <a:lnTo>
                  <a:pt x="856996" y="838200"/>
                </a:lnTo>
                <a:lnTo>
                  <a:pt x="856996" y="914400"/>
                </a:lnTo>
                <a:lnTo>
                  <a:pt x="883412" y="914400"/>
                </a:lnTo>
                <a:lnTo>
                  <a:pt x="883412" y="838200"/>
                </a:lnTo>
                <a:close/>
              </a:path>
              <a:path w="2357754" h="3378200">
                <a:moveTo>
                  <a:pt x="962152" y="838200"/>
                </a:moveTo>
                <a:lnTo>
                  <a:pt x="935863" y="838200"/>
                </a:lnTo>
                <a:lnTo>
                  <a:pt x="935863" y="914400"/>
                </a:lnTo>
                <a:lnTo>
                  <a:pt x="962152" y="914400"/>
                </a:lnTo>
                <a:lnTo>
                  <a:pt x="962152" y="838200"/>
                </a:lnTo>
                <a:close/>
              </a:path>
              <a:path w="2357754" h="3378200">
                <a:moveTo>
                  <a:pt x="1041019" y="838200"/>
                </a:moveTo>
                <a:lnTo>
                  <a:pt x="1014730" y="838200"/>
                </a:lnTo>
                <a:lnTo>
                  <a:pt x="1014730" y="914400"/>
                </a:lnTo>
                <a:lnTo>
                  <a:pt x="1041019" y="914400"/>
                </a:lnTo>
                <a:lnTo>
                  <a:pt x="1041019" y="838200"/>
                </a:lnTo>
                <a:close/>
              </a:path>
              <a:path w="2357754" h="3378200">
                <a:moveTo>
                  <a:pt x="1119632" y="838200"/>
                </a:moveTo>
                <a:lnTo>
                  <a:pt x="1093470" y="838200"/>
                </a:lnTo>
                <a:lnTo>
                  <a:pt x="1093470" y="914400"/>
                </a:lnTo>
                <a:lnTo>
                  <a:pt x="1119632" y="914400"/>
                </a:lnTo>
                <a:lnTo>
                  <a:pt x="1119632" y="838200"/>
                </a:lnTo>
                <a:close/>
              </a:path>
              <a:path w="2357754" h="3378200">
                <a:moveTo>
                  <a:pt x="1231391" y="838200"/>
                </a:moveTo>
                <a:lnTo>
                  <a:pt x="1172337" y="838200"/>
                </a:lnTo>
                <a:lnTo>
                  <a:pt x="1172337" y="914400"/>
                </a:lnTo>
                <a:lnTo>
                  <a:pt x="1231391" y="914400"/>
                </a:lnTo>
                <a:lnTo>
                  <a:pt x="1231391" y="838200"/>
                </a:lnTo>
                <a:close/>
              </a:path>
              <a:path w="2357754" h="3378200">
                <a:moveTo>
                  <a:pt x="283844" y="812800"/>
                </a:moveTo>
                <a:lnTo>
                  <a:pt x="257556" y="812800"/>
                </a:lnTo>
                <a:lnTo>
                  <a:pt x="257556" y="901700"/>
                </a:lnTo>
                <a:lnTo>
                  <a:pt x="283844" y="901700"/>
                </a:lnTo>
                <a:lnTo>
                  <a:pt x="283844" y="812800"/>
                </a:lnTo>
                <a:close/>
              </a:path>
              <a:path w="2357754" h="3378200">
                <a:moveTo>
                  <a:pt x="362585" y="812800"/>
                </a:moveTo>
                <a:lnTo>
                  <a:pt x="336423" y="812800"/>
                </a:lnTo>
                <a:lnTo>
                  <a:pt x="336423" y="901700"/>
                </a:lnTo>
                <a:lnTo>
                  <a:pt x="362585" y="901700"/>
                </a:lnTo>
                <a:lnTo>
                  <a:pt x="362585" y="812800"/>
                </a:lnTo>
                <a:close/>
              </a:path>
              <a:path w="2357754" h="3378200">
                <a:moveTo>
                  <a:pt x="441452" y="812800"/>
                </a:moveTo>
                <a:lnTo>
                  <a:pt x="415163" y="812800"/>
                </a:lnTo>
                <a:lnTo>
                  <a:pt x="415163" y="901700"/>
                </a:lnTo>
                <a:lnTo>
                  <a:pt x="441452" y="901700"/>
                </a:lnTo>
                <a:lnTo>
                  <a:pt x="441452" y="812800"/>
                </a:lnTo>
                <a:close/>
              </a:path>
              <a:path w="2357754" h="3378200">
                <a:moveTo>
                  <a:pt x="520319" y="812800"/>
                </a:moveTo>
                <a:lnTo>
                  <a:pt x="493903" y="812800"/>
                </a:lnTo>
                <a:lnTo>
                  <a:pt x="493903" y="901700"/>
                </a:lnTo>
                <a:lnTo>
                  <a:pt x="520319" y="901700"/>
                </a:lnTo>
                <a:lnTo>
                  <a:pt x="520319" y="812800"/>
                </a:lnTo>
                <a:close/>
              </a:path>
              <a:path w="2357754" h="3378200">
                <a:moveTo>
                  <a:pt x="631952" y="812800"/>
                </a:moveTo>
                <a:lnTo>
                  <a:pt x="572769" y="812800"/>
                </a:lnTo>
                <a:lnTo>
                  <a:pt x="572769" y="901700"/>
                </a:lnTo>
                <a:lnTo>
                  <a:pt x="631952" y="901700"/>
                </a:lnTo>
                <a:lnTo>
                  <a:pt x="631952" y="812800"/>
                </a:lnTo>
                <a:close/>
              </a:path>
              <a:path w="2357754" h="3378200">
                <a:moveTo>
                  <a:pt x="883412" y="571500"/>
                </a:moveTo>
                <a:lnTo>
                  <a:pt x="856996" y="571500"/>
                </a:lnTo>
                <a:lnTo>
                  <a:pt x="856996" y="647700"/>
                </a:lnTo>
                <a:lnTo>
                  <a:pt x="883412" y="647700"/>
                </a:lnTo>
                <a:lnTo>
                  <a:pt x="883412" y="571500"/>
                </a:lnTo>
                <a:close/>
              </a:path>
              <a:path w="2357754" h="3378200">
                <a:moveTo>
                  <a:pt x="962152" y="571500"/>
                </a:moveTo>
                <a:lnTo>
                  <a:pt x="935863" y="571500"/>
                </a:lnTo>
                <a:lnTo>
                  <a:pt x="935863" y="647700"/>
                </a:lnTo>
                <a:lnTo>
                  <a:pt x="962152" y="647700"/>
                </a:lnTo>
                <a:lnTo>
                  <a:pt x="962152" y="571500"/>
                </a:lnTo>
                <a:close/>
              </a:path>
              <a:path w="2357754" h="3378200">
                <a:moveTo>
                  <a:pt x="1041019" y="571500"/>
                </a:moveTo>
                <a:lnTo>
                  <a:pt x="1014730" y="571500"/>
                </a:lnTo>
                <a:lnTo>
                  <a:pt x="1014730" y="647700"/>
                </a:lnTo>
                <a:lnTo>
                  <a:pt x="1041019" y="647700"/>
                </a:lnTo>
                <a:lnTo>
                  <a:pt x="1041019" y="571500"/>
                </a:lnTo>
                <a:close/>
              </a:path>
              <a:path w="2357754" h="3378200">
                <a:moveTo>
                  <a:pt x="1119632" y="571500"/>
                </a:moveTo>
                <a:lnTo>
                  <a:pt x="1093470" y="571500"/>
                </a:lnTo>
                <a:lnTo>
                  <a:pt x="1093470" y="647700"/>
                </a:lnTo>
                <a:lnTo>
                  <a:pt x="1119632" y="647700"/>
                </a:lnTo>
                <a:lnTo>
                  <a:pt x="1119632" y="571500"/>
                </a:lnTo>
                <a:close/>
              </a:path>
              <a:path w="2357754" h="3378200">
                <a:moveTo>
                  <a:pt x="1231391" y="571500"/>
                </a:moveTo>
                <a:lnTo>
                  <a:pt x="1172337" y="571500"/>
                </a:lnTo>
                <a:lnTo>
                  <a:pt x="1172337" y="647700"/>
                </a:lnTo>
                <a:lnTo>
                  <a:pt x="1231391" y="647700"/>
                </a:lnTo>
                <a:lnTo>
                  <a:pt x="1231391" y="571500"/>
                </a:lnTo>
                <a:close/>
              </a:path>
              <a:path w="2357754" h="3378200">
                <a:moveTo>
                  <a:pt x="283844" y="546100"/>
                </a:moveTo>
                <a:lnTo>
                  <a:pt x="257556" y="546100"/>
                </a:lnTo>
                <a:lnTo>
                  <a:pt x="257556" y="635000"/>
                </a:lnTo>
                <a:lnTo>
                  <a:pt x="283844" y="635000"/>
                </a:lnTo>
                <a:lnTo>
                  <a:pt x="283844" y="546100"/>
                </a:lnTo>
                <a:close/>
              </a:path>
              <a:path w="2357754" h="3378200">
                <a:moveTo>
                  <a:pt x="362585" y="546100"/>
                </a:moveTo>
                <a:lnTo>
                  <a:pt x="336423" y="546100"/>
                </a:lnTo>
                <a:lnTo>
                  <a:pt x="336423" y="635000"/>
                </a:lnTo>
                <a:lnTo>
                  <a:pt x="362585" y="635000"/>
                </a:lnTo>
                <a:lnTo>
                  <a:pt x="362585" y="546100"/>
                </a:lnTo>
                <a:close/>
              </a:path>
              <a:path w="2357754" h="3378200">
                <a:moveTo>
                  <a:pt x="441452" y="546100"/>
                </a:moveTo>
                <a:lnTo>
                  <a:pt x="415163" y="546100"/>
                </a:lnTo>
                <a:lnTo>
                  <a:pt x="415163" y="635000"/>
                </a:lnTo>
                <a:lnTo>
                  <a:pt x="441452" y="635000"/>
                </a:lnTo>
                <a:lnTo>
                  <a:pt x="441452" y="546100"/>
                </a:lnTo>
                <a:close/>
              </a:path>
              <a:path w="2357754" h="3378200">
                <a:moveTo>
                  <a:pt x="520319" y="546100"/>
                </a:moveTo>
                <a:lnTo>
                  <a:pt x="493903" y="546100"/>
                </a:lnTo>
                <a:lnTo>
                  <a:pt x="493903" y="635000"/>
                </a:lnTo>
                <a:lnTo>
                  <a:pt x="520319" y="635000"/>
                </a:lnTo>
                <a:lnTo>
                  <a:pt x="520319" y="546100"/>
                </a:lnTo>
                <a:close/>
              </a:path>
              <a:path w="2357754" h="3378200">
                <a:moveTo>
                  <a:pt x="631952" y="546100"/>
                </a:moveTo>
                <a:lnTo>
                  <a:pt x="572769" y="546100"/>
                </a:lnTo>
                <a:lnTo>
                  <a:pt x="572769" y="635000"/>
                </a:lnTo>
                <a:lnTo>
                  <a:pt x="631952" y="635000"/>
                </a:lnTo>
                <a:lnTo>
                  <a:pt x="631952" y="546100"/>
                </a:lnTo>
                <a:close/>
              </a:path>
            </a:pathLst>
          </a:custGeom>
          <a:solidFill>
            <a:srgbClr val="A6A6A6">
              <a:alpha val="45881"/>
            </a:srgbClr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24" name="object 24"/>
          <p:cNvSpPr/>
          <p:nvPr/>
        </p:nvSpPr>
        <p:spPr>
          <a:xfrm>
            <a:off x="3912484" y="5972599"/>
            <a:ext cx="1327187" cy="29453"/>
          </a:xfrm>
          <a:custGeom>
            <a:avLst/>
            <a:gdLst/>
            <a:ahLst/>
            <a:cxnLst/>
            <a:rect l="l" t="t" r="r" b="b"/>
            <a:pathLst>
              <a:path w="944245" h="20954">
                <a:moveTo>
                  <a:pt x="943990" y="0"/>
                </a:moveTo>
                <a:lnTo>
                  <a:pt x="0" y="20891"/>
                </a:lnTo>
              </a:path>
            </a:pathLst>
          </a:custGeom>
          <a:ln w="28955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25" name="object 25"/>
          <p:cNvSpPr/>
          <p:nvPr/>
        </p:nvSpPr>
        <p:spPr>
          <a:xfrm>
            <a:off x="5306969" y="5981167"/>
            <a:ext cx="480180" cy="7140"/>
          </a:xfrm>
          <a:custGeom>
            <a:avLst/>
            <a:gdLst/>
            <a:ahLst/>
            <a:cxnLst/>
            <a:rect l="l" t="t" r="r" b="b"/>
            <a:pathLst>
              <a:path w="341629" h="5079">
                <a:moveTo>
                  <a:pt x="341122" y="4483"/>
                </a:moveTo>
                <a:lnTo>
                  <a:pt x="0" y="0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26" name="object 26"/>
          <p:cNvSpPr/>
          <p:nvPr/>
        </p:nvSpPr>
        <p:spPr>
          <a:xfrm>
            <a:off x="3021384" y="5964029"/>
            <a:ext cx="822018" cy="17850"/>
          </a:xfrm>
          <a:custGeom>
            <a:avLst/>
            <a:gdLst/>
            <a:ahLst/>
            <a:cxnLst/>
            <a:rect l="l" t="t" r="r" b="b"/>
            <a:pathLst>
              <a:path w="584835" h="12700">
                <a:moveTo>
                  <a:pt x="584327" y="0"/>
                </a:moveTo>
                <a:lnTo>
                  <a:pt x="0" y="12293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27" name="object 27"/>
          <p:cNvSpPr txBox="1"/>
          <p:nvPr/>
        </p:nvSpPr>
        <p:spPr>
          <a:xfrm>
            <a:off x="3628838" y="5509841"/>
            <a:ext cx="442694" cy="27686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17145">
              <a:spcBef>
                <a:spcPts val="135"/>
              </a:spcBef>
            </a:pPr>
            <a:r>
              <a:rPr sz="168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SPL</a:t>
            </a:r>
            <a:endParaRPr sz="168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014958" y="2560285"/>
            <a:ext cx="7140" cy="3418381"/>
          </a:xfrm>
          <a:custGeom>
            <a:avLst/>
            <a:gdLst/>
            <a:ahLst/>
            <a:cxnLst/>
            <a:rect l="l" t="t" r="r" b="b"/>
            <a:pathLst>
              <a:path w="5080" h="2432050">
                <a:moveTo>
                  <a:pt x="5080" y="2431999"/>
                </a:moveTo>
                <a:lnTo>
                  <a:pt x="0" y="0"/>
                </a:lnTo>
              </a:path>
            </a:pathLst>
          </a:custGeom>
          <a:ln w="28955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29" name="object 29"/>
          <p:cNvSpPr/>
          <p:nvPr/>
        </p:nvSpPr>
        <p:spPr>
          <a:xfrm>
            <a:off x="3096357" y="5897625"/>
            <a:ext cx="631910" cy="0"/>
          </a:xfrm>
          <a:custGeom>
            <a:avLst/>
            <a:gdLst/>
            <a:ahLst/>
            <a:cxnLst/>
            <a:rect l="l" t="t" r="r" b="b"/>
            <a:pathLst>
              <a:path w="449580">
                <a:moveTo>
                  <a:pt x="449071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30" name="object 30"/>
          <p:cNvSpPr/>
          <p:nvPr/>
        </p:nvSpPr>
        <p:spPr>
          <a:xfrm>
            <a:off x="3686498" y="5804445"/>
            <a:ext cx="274183" cy="3277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31" name="object 31"/>
          <p:cNvSpPr/>
          <p:nvPr/>
        </p:nvSpPr>
        <p:spPr>
          <a:xfrm>
            <a:off x="3096357" y="6062565"/>
            <a:ext cx="631910" cy="0"/>
          </a:xfrm>
          <a:custGeom>
            <a:avLst/>
            <a:gdLst/>
            <a:ahLst/>
            <a:cxnLst/>
            <a:rect l="l" t="t" r="r" b="b"/>
            <a:pathLst>
              <a:path w="449580">
                <a:moveTo>
                  <a:pt x="449071" y="0"/>
                </a:moveTo>
                <a:lnTo>
                  <a:pt x="0" y="0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32" name="object 32"/>
          <p:cNvSpPr txBox="1"/>
          <p:nvPr/>
        </p:nvSpPr>
        <p:spPr>
          <a:xfrm>
            <a:off x="3081718" y="5173073"/>
            <a:ext cx="442694" cy="27686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17145">
              <a:spcBef>
                <a:spcPts val="135"/>
              </a:spcBef>
            </a:pPr>
            <a:r>
              <a:rPr sz="168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SPL</a:t>
            </a:r>
            <a:endParaRPr sz="168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387334" y="5015093"/>
            <a:ext cx="488213" cy="289179"/>
          </a:xfrm>
          <a:custGeom>
            <a:avLst/>
            <a:gdLst/>
            <a:ahLst/>
            <a:cxnLst/>
            <a:rect l="l" t="t" r="r" b="b"/>
            <a:pathLst>
              <a:path w="347344" h="205739">
                <a:moveTo>
                  <a:pt x="347218" y="205612"/>
                </a:moveTo>
                <a:lnTo>
                  <a:pt x="0" y="0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34" name="object 34"/>
          <p:cNvSpPr/>
          <p:nvPr/>
        </p:nvSpPr>
        <p:spPr>
          <a:xfrm>
            <a:off x="2335925" y="5255005"/>
            <a:ext cx="539979" cy="48197"/>
          </a:xfrm>
          <a:custGeom>
            <a:avLst/>
            <a:gdLst/>
            <a:ahLst/>
            <a:cxnLst/>
            <a:rect l="l" t="t" r="r" b="b"/>
            <a:pathLst>
              <a:path w="384175" h="34289">
                <a:moveTo>
                  <a:pt x="384175" y="33908"/>
                </a:moveTo>
                <a:lnTo>
                  <a:pt x="0" y="0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35" name="object 35"/>
          <p:cNvSpPr/>
          <p:nvPr/>
        </p:nvSpPr>
        <p:spPr>
          <a:xfrm>
            <a:off x="2368055" y="5338548"/>
            <a:ext cx="490891" cy="165117"/>
          </a:xfrm>
          <a:custGeom>
            <a:avLst/>
            <a:gdLst/>
            <a:ahLst/>
            <a:cxnLst/>
            <a:rect l="l" t="t" r="r" b="b"/>
            <a:pathLst>
              <a:path w="349250" h="117475">
                <a:moveTo>
                  <a:pt x="348742" y="0"/>
                </a:moveTo>
                <a:lnTo>
                  <a:pt x="0" y="117246"/>
                </a:lnTo>
              </a:path>
            </a:pathLst>
          </a:custGeom>
          <a:ln w="28955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36" name="object 36"/>
          <p:cNvSpPr/>
          <p:nvPr/>
        </p:nvSpPr>
        <p:spPr>
          <a:xfrm>
            <a:off x="2236317" y="4906919"/>
            <a:ext cx="149945" cy="171365"/>
          </a:xfrm>
          <a:custGeom>
            <a:avLst/>
            <a:gdLst/>
            <a:ahLst/>
            <a:cxnLst/>
            <a:rect l="l" t="t" r="r" b="b"/>
            <a:pathLst>
              <a:path w="106680" h="121920">
                <a:moveTo>
                  <a:pt x="53339" y="0"/>
                </a:moveTo>
                <a:lnTo>
                  <a:pt x="32575" y="4792"/>
                </a:lnTo>
                <a:lnTo>
                  <a:pt x="15621" y="17859"/>
                </a:lnTo>
                <a:lnTo>
                  <a:pt x="4191" y="37236"/>
                </a:lnTo>
                <a:lnTo>
                  <a:pt x="0" y="60959"/>
                </a:lnTo>
                <a:lnTo>
                  <a:pt x="4190" y="84683"/>
                </a:lnTo>
                <a:lnTo>
                  <a:pt x="15620" y="104060"/>
                </a:lnTo>
                <a:lnTo>
                  <a:pt x="32575" y="117127"/>
                </a:lnTo>
                <a:lnTo>
                  <a:pt x="53339" y="121919"/>
                </a:lnTo>
                <a:lnTo>
                  <a:pt x="74104" y="117127"/>
                </a:lnTo>
                <a:lnTo>
                  <a:pt x="91059" y="104060"/>
                </a:lnTo>
                <a:lnTo>
                  <a:pt x="102489" y="84683"/>
                </a:lnTo>
                <a:lnTo>
                  <a:pt x="106680" y="60959"/>
                </a:lnTo>
                <a:lnTo>
                  <a:pt x="102488" y="37236"/>
                </a:lnTo>
                <a:lnTo>
                  <a:pt x="91058" y="17859"/>
                </a:lnTo>
                <a:lnTo>
                  <a:pt x="74104" y="4792"/>
                </a:lnTo>
                <a:lnTo>
                  <a:pt x="53339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37" name="object 37"/>
          <p:cNvSpPr/>
          <p:nvPr/>
        </p:nvSpPr>
        <p:spPr>
          <a:xfrm>
            <a:off x="2236317" y="4906919"/>
            <a:ext cx="149945" cy="171365"/>
          </a:xfrm>
          <a:custGeom>
            <a:avLst/>
            <a:gdLst/>
            <a:ahLst/>
            <a:cxnLst/>
            <a:rect l="l" t="t" r="r" b="b"/>
            <a:pathLst>
              <a:path w="106680" h="121920">
                <a:moveTo>
                  <a:pt x="106680" y="60959"/>
                </a:moveTo>
                <a:lnTo>
                  <a:pt x="102488" y="37236"/>
                </a:lnTo>
                <a:lnTo>
                  <a:pt x="91058" y="17859"/>
                </a:lnTo>
                <a:lnTo>
                  <a:pt x="74104" y="4792"/>
                </a:lnTo>
                <a:lnTo>
                  <a:pt x="53339" y="0"/>
                </a:lnTo>
                <a:lnTo>
                  <a:pt x="32575" y="4792"/>
                </a:lnTo>
                <a:lnTo>
                  <a:pt x="15621" y="17859"/>
                </a:lnTo>
                <a:lnTo>
                  <a:pt x="4191" y="37236"/>
                </a:lnTo>
                <a:lnTo>
                  <a:pt x="0" y="60959"/>
                </a:lnTo>
                <a:lnTo>
                  <a:pt x="4190" y="84683"/>
                </a:lnTo>
                <a:lnTo>
                  <a:pt x="15620" y="104060"/>
                </a:lnTo>
                <a:lnTo>
                  <a:pt x="32575" y="117127"/>
                </a:lnTo>
                <a:lnTo>
                  <a:pt x="53339" y="121919"/>
                </a:lnTo>
                <a:lnTo>
                  <a:pt x="74104" y="117127"/>
                </a:lnTo>
                <a:lnTo>
                  <a:pt x="91059" y="104060"/>
                </a:lnTo>
                <a:lnTo>
                  <a:pt x="102489" y="84683"/>
                </a:lnTo>
                <a:lnTo>
                  <a:pt x="106680" y="60959"/>
                </a:lnTo>
                <a:close/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38" name="object 38"/>
          <p:cNvSpPr/>
          <p:nvPr/>
        </p:nvSpPr>
        <p:spPr>
          <a:xfrm>
            <a:off x="2197761" y="5178963"/>
            <a:ext cx="152622" cy="171365"/>
          </a:xfrm>
          <a:custGeom>
            <a:avLst/>
            <a:gdLst/>
            <a:ahLst/>
            <a:cxnLst/>
            <a:rect l="l" t="t" r="r" b="b"/>
            <a:pathLst>
              <a:path w="108585" h="121920">
                <a:moveTo>
                  <a:pt x="54101" y="0"/>
                </a:moveTo>
                <a:lnTo>
                  <a:pt x="33057" y="4792"/>
                </a:lnTo>
                <a:lnTo>
                  <a:pt x="15859" y="17859"/>
                </a:lnTo>
                <a:lnTo>
                  <a:pt x="4256" y="37236"/>
                </a:lnTo>
                <a:lnTo>
                  <a:pt x="0" y="60959"/>
                </a:lnTo>
                <a:lnTo>
                  <a:pt x="4256" y="84683"/>
                </a:lnTo>
                <a:lnTo>
                  <a:pt x="15859" y="104060"/>
                </a:lnTo>
                <a:lnTo>
                  <a:pt x="33057" y="117127"/>
                </a:lnTo>
                <a:lnTo>
                  <a:pt x="54101" y="121919"/>
                </a:lnTo>
                <a:lnTo>
                  <a:pt x="75146" y="117127"/>
                </a:lnTo>
                <a:lnTo>
                  <a:pt x="92344" y="104060"/>
                </a:lnTo>
                <a:lnTo>
                  <a:pt x="103947" y="84683"/>
                </a:lnTo>
                <a:lnTo>
                  <a:pt x="108203" y="60959"/>
                </a:lnTo>
                <a:lnTo>
                  <a:pt x="103947" y="37236"/>
                </a:lnTo>
                <a:lnTo>
                  <a:pt x="92344" y="17859"/>
                </a:lnTo>
                <a:lnTo>
                  <a:pt x="75146" y="4792"/>
                </a:lnTo>
                <a:lnTo>
                  <a:pt x="54101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39" name="object 39"/>
          <p:cNvSpPr/>
          <p:nvPr/>
        </p:nvSpPr>
        <p:spPr>
          <a:xfrm>
            <a:off x="2197761" y="5178963"/>
            <a:ext cx="152622" cy="171365"/>
          </a:xfrm>
          <a:custGeom>
            <a:avLst/>
            <a:gdLst/>
            <a:ahLst/>
            <a:cxnLst/>
            <a:rect l="l" t="t" r="r" b="b"/>
            <a:pathLst>
              <a:path w="108585" h="121920">
                <a:moveTo>
                  <a:pt x="108203" y="60959"/>
                </a:moveTo>
                <a:lnTo>
                  <a:pt x="103947" y="37236"/>
                </a:lnTo>
                <a:lnTo>
                  <a:pt x="92344" y="17859"/>
                </a:lnTo>
                <a:lnTo>
                  <a:pt x="75146" y="4792"/>
                </a:lnTo>
                <a:lnTo>
                  <a:pt x="54101" y="0"/>
                </a:lnTo>
                <a:lnTo>
                  <a:pt x="33057" y="4792"/>
                </a:lnTo>
                <a:lnTo>
                  <a:pt x="15859" y="17859"/>
                </a:lnTo>
                <a:lnTo>
                  <a:pt x="4256" y="37236"/>
                </a:lnTo>
                <a:lnTo>
                  <a:pt x="0" y="60959"/>
                </a:lnTo>
                <a:lnTo>
                  <a:pt x="4256" y="84683"/>
                </a:lnTo>
                <a:lnTo>
                  <a:pt x="15859" y="104060"/>
                </a:lnTo>
                <a:lnTo>
                  <a:pt x="33057" y="117127"/>
                </a:lnTo>
                <a:lnTo>
                  <a:pt x="54101" y="121919"/>
                </a:lnTo>
                <a:lnTo>
                  <a:pt x="75146" y="117127"/>
                </a:lnTo>
                <a:lnTo>
                  <a:pt x="92344" y="104060"/>
                </a:lnTo>
                <a:lnTo>
                  <a:pt x="103947" y="84683"/>
                </a:lnTo>
                <a:lnTo>
                  <a:pt x="108203" y="60959"/>
                </a:lnTo>
                <a:close/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40" name="object 40"/>
          <p:cNvSpPr/>
          <p:nvPr/>
        </p:nvSpPr>
        <p:spPr>
          <a:xfrm>
            <a:off x="2238461" y="5478851"/>
            <a:ext cx="152622" cy="169581"/>
          </a:xfrm>
          <a:custGeom>
            <a:avLst/>
            <a:gdLst/>
            <a:ahLst/>
            <a:cxnLst/>
            <a:rect l="l" t="t" r="r" b="b"/>
            <a:pathLst>
              <a:path w="108585" h="120650">
                <a:moveTo>
                  <a:pt x="54101" y="0"/>
                </a:moveTo>
                <a:lnTo>
                  <a:pt x="33057" y="4730"/>
                </a:lnTo>
                <a:lnTo>
                  <a:pt x="15859" y="17630"/>
                </a:lnTo>
                <a:lnTo>
                  <a:pt x="4256" y="36765"/>
                </a:lnTo>
                <a:lnTo>
                  <a:pt x="0" y="60197"/>
                </a:lnTo>
                <a:lnTo>
                  <a:pt x="4256" y="83630"/>
                </a:lnTo>
                <a:lnTo>
                  <a:pt x="15859" y="102765"/>
                </a:lnTo>
                <a:lnTo>
                  <a:pt x="33057" y="115665"/>
                </a:lnTo>
                <a:lnTo>
                  <a:pt x="54101" y="120395"/>
                </a:lnTo>
                <a:lnTo>
                  <a:pt x="75146" y="115665"/>
                </a:lnTo>
                <a:lnTo>
                  <a:pt x="92344" y="102765"/>
                </a:lnTo>
                <a:lnTo>
                  <a:pt x="103947" y="83630"/>
                </a:lnTo>
                <a:lnTo>
                  <a:pt x="108203" y="60197"/>
                </a:lnTo>
                <a:lnTo>
                  <a:pt x="103947" y="36765"/>
                </a:lnTo>
                <a:lnTo>
                  <a:pt x="92344" y="17630"/>
                </a:lnTo>
                <a:lnTo>
                  <a:pt x="75146" y="4730"/>
                </a:lnTo>
                <a:lnTo>
                  <a:pt x="54101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41" name="object 41"/>
          <p:cNvSpPr/>
          <p:nvPr/>
        </p:nvSpPr>
        <p:spPr>
          <a:xfrm>
            <a:off x="2238461" y="5478851"/>
            <a:ext cx="152622" cy="169581"/>
          </a:xfrm>
          <a:custGeom>
            <a:avLst/>
            <a:gdLst/>
            <a:ahLst/>
            <a:cxnLst/>
            <a:rect l="l" t="t" r="r" b="b"/>
            <a:pathLst>
              <a:path w="108585" h="120650">
                <a:moveTo>
                  <a:pt x="108203" y="60197"/>
                </a:moveTo>
                <a:lnTo>
                  <a:pt x="103947" y="36765"/>
                </a:lnTo>
                <a:lnTo>
                  <a:pt x="92344" y="17630"/>
                </a:lnTo>
                <a:lnTo>
                  <a:pt x="75146" y="4730"/>
                </a:lnTo>
                <a:lnTo>
                  <a:pt x="54101" y="0"/>
                </a:lnTo>
                <a:lnTo>
                  <a:pt x="33057" y="4730"/>
                </a:lnTo>
                <a:lnTo>
                  <a:pt x="15859" y="17630"/>
                </a:lnTo>
                <a:lnTo>
                  <a:pt x="4256" y="36765"/>
                </a:lnTo>
                <a:lnTo>
                  <a:pt x="0" y="60197"/>
                </a:lnTo>
                <a:lnTo>
                  <a:pt x="4256" y="83630"/>
                </a:lnTo>
                <a:lnTo>
                  <a:pt x="15859" y="102765"/>
                </a:lnTo>
                <a:lnTo>
                  <a:pt x="33057" y="115665"/>
                </a:lnTo>
                <a:lnTo>
                  <a:pt x="54101" y="120395"/>
                </a:lnTo>
                <a:lnTo>
                  <a:pt x="75146" y="115665"/>
                </a:lnTo>
                <a:lnTo>
                  <a:pt x="92344" y="102765"/>
                </a:lnTo>
                <a:lnTo>
                  <a:pt x="103947" y="83630"/>
                </a:lnTo>
                <a:lnTo>
                  <a:pt x="108203" y="60197"/>
                </a:lnTo>
                <a:close/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42" name="object 42"/>
          <p:cNvSpPr/>
          <p:nvPr/>
        </p:nvSpPr>
        <p:spPr>
          <a:xfrm>
            <a:off x="2876796" y="5204667"/>
            <a:ext cx="272042" cy="3277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43" name="object 43"/>
          <p:cNvSpPr/>
          <p:nvPr/>
        </p:nvSpPr>
        <p:spPr>
          <a:xfrm>
            <a:off x="2387334" y="3761986"/>
            <a:ext cx="488213" cy="289179"/>
          </a:xfrm>
          <a:custGeom>
            <a:avLst/>
            <a:gdLst/>
            <a:ahLst/>
            <a:cxnLst/>
            <a:rect l="l" t="t" r="r" b="b"/>
            <a:pathLst>
              <a:path w="347344" h="205739">
                <a:moveTo>
                  <a:pt x="347218" y="205612"/>
                </a:moveTo>
                <a:lnTo>
                  <a:pt x="0" y="0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44" name="object 44"/>
          <p:cNvSpPr/>
          <p:nvPr/>
        </p:nvSpPr>
        <p:spPr>
          <a:xfrm>
            <a:off x="2335925" y="4004039"/>
            <a:ext cx="539979" cy="48197"/>
          </a:xfrm>
          <a:custGeom>
            <a:avLst/>
            <a:gdLst/>
            <a:ahLst/>
            <a:cxnLst/>
            <a:rect l="l" t="t" r="r" b="b"/>
            <a:pathLst>
              <a:path w="384175" h="34289">
                <a:moveTo>
                  <a:pt x="384175" y="33908"/>
                </a:moveTo>
                <a:lnTo>
                  <a:pt x="0" y="0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45" name="object 45"/>
          <p:cNvSpPr/>
          <p:nvPr/>
        </p:nvSpPr>
        <p:spPr>
          <a:xfrm>
            <a:off x="2368055" y="4087580"/>
            <a:ext cx="490891" cy="165117"/>
          </a:xfrm>
          <a:custGeom>
            <a:avLst/>
            <a:gdLst/>
            <a:ahLst/>
            <a:cxnLst/>
            <a:rect l="l" t="t" r="r" b="b"/>
            <a:pathLst>
              <a:path w="349250" h="117475">
                <a:moveTo>
                  <a:pt x="348742" y="0"/>
                </a:moveTo>
                <a:lnTo>
                  <a:pt x="0" y="117220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46" name="object 46"/>
          <p:cNvSpPr/>
          <p:nvPr/>
        </p:nvSpPr>
        <p:spPr>
          <a:xfrm>
            <a:off x="2236317" y="3653811"/>
            <a:ext cx="149945" cy="171365"/>
          </a:xfrm>
          <a:custGeom>
            <a:avLst/>
            <a:gdLst/>
            <a:ahLst/>
            <a:cxnLst/>
            <a:rect l="l" t="t" r="r" b="b"/>
            <a:pathLst>
              <a:path w="106680" h="121919">
                <a:moveTo>
                  <a:pt x="53339" y="0"/>
                </a:moveTo>
                <a:lnTo>
                  <a:pt x="32575" y="4792"/>
                </a:lnTo>
                <a:lnTo>
                  <a:pt x="15621" y="17859"/>
                </a:lnTo>
                <a:lnTo>
                  <a:pt x="4191" y="37236"/>
                </a:lnTo>
                <a:lnTo>
                  <a:pt x="0" y="60960"/>
                </a:lnTo>
                <a:lnTo>
                  <a:pt x="4190" y="84683"/>
                </a:lnTo>
                <a:lnTo>
                  <a:pt x="15620" y="104060"/>
                </a:lnTo>
                <a:lnTo>
                  <a:pt x="32575" y="117127"/>
                </a:lnTo>
                <a:lnTo>
                  <a:pt x="53339" y="121919"/>
                </a:lnTo>
                <a:lnTo>
                  <a:pt x="74104" y="117127"/>
                </a:lnTo>
                <a:lnTo>
                  <a:pt x="91059" y="104060"/>
                </a:lnTo>
                <a:lnTo>
                  <a:pt x="102489" y="84683"/>
                </a:lnTo>
                <a:lnTo>
                  <a:pt x="106680" y="60960"/>
                </a:lnTo>
                <a:lnTo>
                  <a:pt x="102488" y="37236"/>
                </a:lnTo>
                <a:lnTo>
                  <a:pt x="91058" y="17859"/>
                </a:lnTo>
                <a:lnTo>
                  <a:pt x="74104" y="4792"/>
                </a:lnTo>
                <a:lnTo>
                  <a:pt x="53339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47" name="object 47"/>
          <p:cNvSpPr/>
          <p:nvPr/>
        </p:nvSpPr>
        <p:spPr>
          <a:xfrm>
            <a:off x="2236317" y="3653811"/>
            <a:ext cx="149945" cy="171365"/>
          </a:xfrm>
          <a:custGeom>
            <a:avLst/>
            <a:gdLst/>
            <a:ahLst/>
            <a:cxnLst/>
            <a:rect l="l" t="t" r="r" b="b"/>
            <a:pathLst>
              <a:path w="106680" h="121919">
                <a:moveTo>
                  <a:pt x="106680" y="60960"/>
                </a:moveTo>
                <a:lnTo>
                  <a:pt x="102488" y="37236"/>
                </a:lnTo>
                <a:lnTo>
                  <a:pt x="91058" y="17859"/>
                </a:lnTo>
                <a:lnTo>
                  <a:pt x="74104" y="4792"/>
                </a:lnTo>
                <a:lnTo>
                  <a:pt x="53339" y="0"/>
                </a:lnTo>
                <a:lnTo>
                  <a:pt x="32575" y="4792"/>
                </a:lnTo>
                <a:lnTo>
                  <a:pt x="15621" y="17859"/>
                </a:lnTo>
                <a:lnTo>
                  <a:pt x="4191" y="37236"/>
                </a:lnTo>
                <a:lnTo>
                  <a:pt x="0" y="60960"/>
                </a:lnTo>
                <a:lnTo>
                  <a:pt x="4190" y="84683"/>
                </a:lnTo>
                <a:lnTo>
                  <a:pt x="15620" y="104060"/>
                </a:lnTo>
                <a:lnTo>
                  <a:pt x="32575" y="117127"/>
                </a:lnTo>
                <a:lnTo>
                  <a:pt x="53339" y="121919"/>
                </a:lnTo>
                <a:lnTo>
                  <a:pt x="74104" y="117127"/>
                </a:lnTo>
                <a:lnTo>
                  <a:pt x="91059" y="104060"/>
                </a:lnTo>
                <a:lnTo>
                  <a:pt x="102489" y="84683"/>
                </a:lnTo>
                <a:lnTo>
                  <a:pt x="106680" y="60960"/>
                </a:lnTo>
                <a:close/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48" name="object 48"/>
          <p:cNvSpPr/>
          <p:nvPr/>
        </p:nvSpPr>
        <p:spPr>
          <a:xfrm>
            <a:off x="2197761" y="3927996"/>
            <a:ext cx="152622" cy="169581"/>
          </a:xfrm>
          <a:custGeom>
            <a:avLst/>
            <a:gdLst/>
            <a:ahLst/>
            <a:cxnLst/>
            <a:rect l="l" t="t" r="r" b="b"/>
            <a:pathLst>
              <a:path w="108585" h="120650">
                <a:moveTo>
                  <a:pt x="54101" y="0"/>
                </a:moveTo>
                <a:lnTo>
                  <a:pt x="33057" y="4726"/>
                </a:lnTo>
                <a:lnTo>
                  <a:pt x="15859" y="17621"/>
                </a:lnTo>
                <a:lnTo>
                  <a:pt x="4256" y="36754"/>
                </a:lnTo>
                <a:lnTo>
                  <a:pt x="0" y="60197"/>
                </a:lnTo>
                <a:lnTo>
                  <a:pt x="4256" y="83641"/>
                </a:lnTo>
                <a:lnTo>
                  <a:pt x="15859" y="102774"/>
                </a:lnTo>
                <a:lnTo>
                  <a:pt x="33057" y="115669"/>
                </a:lnTo>
                <a:lnTo>
                  <a:pt x="54101" y="120395"/>
                </a:lnTo>
                <a:lnTo>
                  <a:pt x="75146" y="115669"/>
                </a:lnTo>
                <a:lnTo>
                  <a:pt x="92344" y="102774"/>
                </a:lnTo>
                <a:lnTo>
                  <a:pt x="103947" y="83641"/>
                </a:lnTo>
                <a:lnTo>
                  <a:pt x="108203" y="60197"/>
                </a:lnTo>
                <a:lnTo>
                  <a:pt x="103947" y="36754"/>
                </a:lnTo>
                <a:lnTo>
                  <a:pt x="92344" y="17621"/>
                </a:lnTo>
                <a:lnTo>
                  <a:pt x="75146" y="4726"/>
                </a:lnTo>
                <a:lnTo>
                  <a:pt x="54101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49" name="object 49"/>
          <p:cNvSpPr/>
          <p:nvPr/>
        </p:nvSpPr>
        <p:spPr>
          <a:xfrm>
            <a:off x="2197761" y="3927996"/>
            <a:ext cx="152622" cy="169581"/>
          </a:xfrm>
          <a:custGeom>
            <a:avLst/>
            <a:gdLst/>
            <a:ahLst/>
            <a:cxnLst/>
            <a:rect l="l" t="t" r="r" b="b"/>
            <a:pathLst>
              <a:path w="108585" h="120650">
                <a:moveTo>
                  <a:pt x="108203" y="60197"/>
                </a:moveTo>
                <a:lnTo>
                  <a:pt x="103947" y="36754"/>
                </a:lnTo>
                <a:lnTo>
                  <a:pt x="92344" y="17621"/>
                </a:lnTo>
                <a:lnTo>
                  <a:pt x="75146" y="4726"/>
                </a:lnTo>
                <a:lnTo>
                  <a:pt x="54101" y="0"/>
                </a:lnTo>
                <a:lnTo>
                  <a:pt x="33057" y="4726"/>
                </a:lnTo>
                <a:lnTo>
                  <a:pt x="15859" y="17621"/>
                </a:lnTo>
                <a:lnTo>
                  <a:pt x="4256" y="36754"/>
                </a:lnTo>
                <a:lnTo>
                  <a:pt x="0" y="60197"/>
                </a:lnTo>
                <a:lnTo>
                  <a:pt x="4256" y="83641"/>
                </a:lnTo>
                <a:lnTo>
                  <a:pt x="15859" y="102774"/>
                </a:lnTo>
                <a:lnTo>
                  <a:pt x="33057" y="115669"/>
                </a:lnTo>
                <a:lnTo>
                  <a:pt x="54101" y="120395"/>
                </a:lnTo>
                <a:lnTo>
                  <a:pt x="75146" y="115669"/>
                </a:lnTo>
                <a:lnTo>
                  <a:pt x="92344" y="102774"/>
                </a:lnTo>
                <a:lnTo>
                  <a:pt x="103947" y="83641"/>
                </a:lnTo>
                <a:lnTo>
                  <a:pt x="108203" y="60197"/>
                </a:lnTo>
                <a:close/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50" name="object 50"/>
          <p:cNvSpPr/>
          <p:nvPr/>
        </p:nvSpPr>
        <p:spPr>
          <a:xfrm>
            <a:off x="2238461" y="4225742"/>
            <a:ext cx="152622" cy="171365"/>
          </a:xfrm>
          <a:custGeom>
            <a:avLst/>
            <a:gdLst/>
            <a:ahLst/>
            <a:cxnLst/>
            <a:rect l="l" t="t" r="r" b="b"/>
            <a:pathLst>
              <a:path w="108585" h="121919">
                <a:moveTo>
                  <a:pt x="54101" y="0"/>
                </a:moveTo>
                <a:lnTo>
                  <a:pt x="33057" y="4792"/>
                </a:lnTo>
                <a:lnTo>
                  <a:pt x="15859" y="17859"/>
                </a:lnTo>
                <a:lnTo>
                  <a:pt x="4256" y="37236"/>
                </a:lnTo>
                <a:lnTo>
                  <a:pt x="0" y="60960"/>
                </a:lnTo>
                <a:lnTo>
                  <a:pt x="4256" y="84683"/>
                </a:lnTo>
                <a:lnTo>
                  <a:pt x="15859" y="104060"/>
                </a:lnTo>
                <a:lnTo>
                  <a:pt x="33057" y="117127"/>
                </a:lnTo>
                <a:lnTo>
                  <a:pt x="54101" y="121920"/>
                </a:lnTo>
                <a:lnTo>
                  <a:pt x="75146" y="117127"/>
                </a:lnTo>
                <a:lnTo>
                  <a:pt x="92344" y="104060"/>
                </a:lnTo>
                <a:lnTo>
                  <a:pt x="103947" y="84683"/>
                </a:lnTo>
                <a:lnTo>
                  <a:pt x="108203" y="60960"/>
                </a:lnTo>
                <a:lnTo>
                  <a:pt x="103947" y="37236"/>
                </a:lnTo>
                <a:lnTo>
                  <a:pt x="92344" y="17859"/>
                </a:lnTo>
                <a:lnTo>
                  <a:pt x="75146" y="4792"/>
                </a:lnTo>
                <a:lnTo>
                  <a:pt x="54101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51" name="object 51"/>
          <p:cNvSpPr/>
          <p:nvPr/>
        </p:nvSpPr>
        <p:spPr>
          <a:xfrm>
            <a:off x="2238461" y="4225742"/>
            <a:ext cx="152622" cy="171365"/>
          </a:xfrm>
          <a:custGeom>
            <a:avLst/>
            <a:gdLst/>
            <a:ahLst/>
            <a:cxnLst/>
            <a:rect l="l" t="t" r="r" b="b"/>
            <a:pathLst>
              <a:path w="108585" h="121919">
                <a:moveTo>
                  <a:pt x="108203" y="60960"/>
                </a:moveTo>
                <a:lnTo>
                  <a:pt x="103947" y="37236"/>
                </a:lnTo>
                <a:lnTo>
                  <a:pt x="92344" y="17859"/>
                </a:lnTo>
                <a:lnTo>
                  <a:pt x="75146" y="4792"/>
                </a:lnTo>
                <a:lnTo>
                  <a:pt x="54101" y="0"/>
                </a:lnTo>
                <a:lnTo>
                  <a:pt x="33057" y="4792"/>
                </a:lnTo>
                <a:lnTo>
                  <a:pt x="15859" y="17859"/>
                </a:lnTo>
                <a:lnTo>
                  <a:pt x="4256" y="37236"/>
                </a:lnTo>
                <a:lnTo>
                  <a:pt x="0" y="60960"/>
                </a:lnTo>
                <a:lnTo>
                  <a:pt x="4256" y="84683"/>
                </a:lnTo>
                <a:lnTo>
                  <a:pt x="15859" y="104060"/>
                </a:lnTo>
                <a:lnTo>
                  <a:pt x="33057" y="117127"/>
                </a:lnTo>
                <a:lnTo>
                  <a:pt x="54101" y="121920"/>
                </a:lnTo>
                <a:lnTo>
                  <a:pt x="75146" y="117127"/>
                </a:lnTo>
                <a:lnTo>
                  <a:pt x="92344" y="104060"/>
                </a:lnTo>
                <a:lnTo>
                  <a:pt x="103947" y="84683"/>
                </a:lnTo>
                <a:lnTo>
                  <a:pt x="108203" y="60960"/>
                </a:lnTo>
                <a:close/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52" name="object 52"/>
          <p:cNvSpPr/>
          <p:nvPr/>
        </p:nvSpPr>
        <p:spPr>
          <a:xfrm>
            <a:off x="2876796" y="3953699"/>
            <a:ext cx="272042" cy="3277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53" name="object 53"/>
          <p:cNvSpPr/>
          <p:nvPr/>
        </p:nvSpPr>
        <p:spPr>
          <a:xfrm>
            <a:off x="2387334" y="2511019"/>
            <a:ext cx="488213" cy="289179"/>
          </a:xfrm>
          <a:custGeom>
            <a:avLst/>
            <a:gdLst/>
            <a:ahLst/>
            <a:cxnLst/>
            <a:rect l="l" t="t" r="r" b="b"/>
            <a:pathLst>
              <a:path w="347344" h="205739">
                <a:moveTo>
                  <a:pt x="347218" y="205613"/>
                </a:moveTo>
                <a:lnTo>
                  <a:pt x="0" y="0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54" name="object 54"/>
          <p:cNvSpPr/>
          <p:nvPr/>
        </p:nvSpPr>
        <p:spPr>
          <a:xfrm>
            <a:off x="2335925" y="2750930"/>
            <a:ext cx="539979" cy="48197"/>
          </a:xfrm>
          <a:custGeom>
            <a:avLst/>
            <a:gdLst/>
            <a:ahLst/>
            <a:cxnLst/>
            <a:rect l="l" t="t" r="r" b="b"/>
            <a:pathLst>
              <a:path w="384175" h="34289">
                <a:moveTo>
                  <a:pt x="384175" y="33908"/>
                </a:moveTo>
                <a:lnTo>
                  <a:pt x="0" y="0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55" name="object 55"/>
          <p:cNvSpPr/>
          <p:nvPr/>
        </p:nvSpPr>
        <p:spPr>
          <a:xfrm>
            <a:off x="2368055" y="2834471"/>
            <a:ext cx="490891" cy="165117"/>
          </a:xfrm>
          <a:custGeom>
            <a:avLst/>
            <a:gdLst/>
            <a:ahLst/>
            <a:cxnLst/>
            <a:rect l="l" t="t" r="r" b="b"/>
            <a:pathLst>
              <a:path w="349250" h="117475">
                <a:moveTo>
                  <a:pt x="348742" y="0"/>
                </a:moveTo>
                <a:lnTo>
                  <a:pt x="0" y="117221"/>
                </a:lnTo>
              </a:path>
            </a:pathLst>
          </a:custGeom>
          <a:ln w="28956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56" name="object 56"/>
          <p:cNvSpPr/>
          <p:nvPr/>
        </p:nvSpPr>
        <p:spPr>
          <a:xfrm>
            <a:off x="2236317" y="2402844"/>
            <a:ext cx="149945" cy="169581"/>
          </a:xfrm>
          <a:custGeom>
            <a:avLst/>
            <a:gdLst/>
            <a:ahLst/>
            <a:cxnLst/>
            <a:rect l="l" t="t" r="r" b="b"/>
            <a:pathLst>
              <a:path w="106680" h="120650">
                <a:moveTo>
                  <a:pt x="53339" y="0"/>
                </a:moveTo>
                <a:lnTo>
                  <a:pt x="32575" y="4726"/>
                </a:lnTo>
                <a:lnTo>
                  <a:pt x="15621" y="17621"/>
                </a:lnTo>
                <a:lnTo>
                  <a:pt x="4191" y="36754"/>
                </a:lnTo>
                <a:lnTo>
                  <a:pt x="0" y="60198"/>
                </a:lnTo>
                <a:lnTo>
                  <a:pt x="4190" y="83641"/>
                </a:lnTo>
                <a:lnTo>
                  <a:pt x="15620" y="102774"/>
                </a:lnTo>
                <a:lnTo>
                  <a:pt x="32575" y="115669"/>
                </a:lnTo>
                <a:lnTo>
                  <a:pt x="53339" y="120396"/>
                </a:lnTo>
                <a:lnTo>
                  <a:pt x="74104" y="115669"/>
                </a:lnTo>
                <a:lnTo>
                  <a:pt x="91059" y="102774"/>
                </a:lnTo>
                <a:lnTo>
                  <a:pt x="102489" y="83641"/>
                </a:lnTo>
                <a:lnTo>
                  <a:pt x="106680" y="60198"/>
                </a:lnTo>
                <a:lnTo>
                  <a:pt x="102488" y="36754"/>
                </a:lnTo>
                <a:lnTo>
                  <a:pt x="91058" y="17621"/>
                </a:lnTo>
                <a:lnTo>
                  <a:pt x="74104" y="4726"/>
                </a:lnTo>
                <a:lnTo>
                  <a:pt x="53339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57" name="object 57"/>
          <p:cNvSpPr/>
          <p:nvPr/>
        </p:nvSpPr>
        <p:spPr>
          <a:xfrm>
            <a:off x="2236317" y="2402844"/>
            <a:ext cx="149945" cy="169581"/>
          </a:xfrm>
          <a:custGeom>
            <a:avLst/>
            <a:gdLst/>
            <a:ahLst/>
            <a:cxnLst/>
            <a:rect l="l" t="t" r="r" b="b"/>
            <a:pathLst>
              <a:path w="106680" h="120650">
                <a:moveTo>
                  <a:pt x="106680" y="60198"/>
                </a:moveTo>
                <a:lnTo>
                  <a:pt x="102488" y="36754"/>
                </a:lnTo>
                <a:lnTo>
                  <a:pt x="91058" y="17621"/>
                </a:lnTo>
                <a:lnTo>
                  <a:pt x="74104" y="4726"/>
                </a:lnTo>
                <a:lnTo>
                  <a:pt x="53339" y="0"/>
                </a:lnTo>
                <a:lnTo>
                  <a:pt x="32575" y="4726"/>
                </a:lnTo>
                <a:lnTo>
                  <a:pt x="15621" y="17621"/>
                </a:lnTo>
                <a:lnTo>
                  <a:pt x="4191" y="36754"/>
                </a:lnTo>
                <a:lnTo>
                  <a:pt x="0" y="60198"/>
                </a:lnTo>
                <a:lnTo>
                  <a:pt x="4190" y="83641"/>
                </a:lnTo>
                <a:lnTo>
                  <a:pt x="15620" y="102774"/>
                </a:lnTo>
                <a:lnTo>
                  <a:pt x="32575" y="115669"/>
                </a:lnTo>
                <a:lnTo>
                  <a:pt x="53339" y="120396"/>
                </a:lnTo>
                <a:lnTo>
                  <a:pt x="74104" y="115669"/>
                </a:lnTo>
                <a:lnTo>
                  <a:pt x="91059" y="102774"/>
                </a:lnTo>
                <a:lnTo>
                  <a:pt x="102489" y="83641"/>
                </a:lnTo>
                <a:lnTo>
                  <a:pt x="106680" y="60198"/>
                </a:lnTo>
                <a:close/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58" name="object 58"/>
          <p:cNvSpPr/>
          <p:nvPr/>
        </p:nvSpPr>
        <p:spPr>
          <a:xfrm>
            <a:off x="2197761" y="2674886"/>
            <a:ext cx="152622" cy="171365"/>
          </a:xfrm>
          <a:custGeom>
            <a:avLst/>
            <a:gdLst/>
            <a:ahLst/>
            <a:cxnLst/>
            <a:rect l="l" t="t" r="r" b="b"/>
            <a:pathLst>
              <a:path w="108585" h="121919">
                <a:moveTo>
                  <a:pt x="54101" y="0"/>
                </a:moveTo>
                <a:lnTo>
                  <a:pt x="33057" y="4792"/>
                </a:lnTo>
                <a:lnTo>
                  <a:pt x="15859" y="17859"/>
                </a:lnTo>
                <a:lnTo>
                  <a:pt x="4256" y="37236"/>
                </a:lnTo>
                <a:lnTo>
                  <a:pt x="0" y="60960"/>
                </a:lnTo>
                <a:lnTo>
                  <a:pt x="4256" y="84683"/>
                </a:lnTo>
                <a:lnTo>
                  <a:pt x="15859" y="104060"/>
                </a:lnTo>
                <a:lnTo>
                  <a:pt x="33057" y="117127"/>
                </a:lnTo>
                <a:lnTo>
                  <a:pt x="54101" y="121920"/>
                </a:lnTo>
                <a:lnTo>
                  <a:pt x="75146" y="117127"/>
                </a:lnTo>
                <a:lnTo>
                  <a:pt x="92344" y="104060"/>
                </a:lnTo>
                <a:lnTo>
                  <a:pt x="103947" y="84683"/>
                </a:lnTo>
                <a:lnTo>
                  <a:pt x="108203" y="60960"/>
                </a:lnTo>
                <a:lnTo>
                  <a:pt x="103947" y="37236"/>
                </a:lnTo>
                <a:lnTo>
                  <a:pt x="92344" y="17859"/>
                </a:lnTo>
                <a:lnTo>
                  <a:pt x="75146" y="4792"/>
                </a:lnTo>
                <a:lnTo>
                  <a:pt x="54101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59" name="object 59"/>
          <p:cNvSpPr/>
          <p:nvPr/>
        </p:nvSpPr>
        <p:spPr>
          <a:xfrm>
            <a:off x="2197761" y="2674886"/>
            <a:ext cx="152622" cy="171365"/>
          </a:xfrm>
          <a:custGeom>
            <a:avLst/>
            <a:gdLst/>
            <a:ahLst/>
            <a:cxnLst/>
            <a:rect l="l" t="t" r="r" b="b"/>
            <a:pathLst>
              <a:path w="108585" h="121919">
                <a:moveTo>
                  <a:pt x="108203" y="60960"/>
                </a:moveTo>
                <a:lnTo>
                  <a:pt x="103947" y="37236"/>
                </a:lnTo>
                <a:lnTo>
                  <a:pt x="92344" y="17859"/>
                </a:lnTo>
                <a:lnTo>
                  <a:pt x="75146" y="4792"/>
                </a:lnTo>
                <a:lnTo>
                  <a:pt x="54101" y="0"/>
                </a:lnTo>
                <a:lnTo>
                  <a:pt x="33057" y="4792"/>
                </a:lnTo>
                <a:lnTo>
                  <a:pt x="15859" y="17859"/>
                </a:lnTo>
                <a:lnTo>
                  <a:pt x="4256" y="37236"/>
                </a:lnTo>
                <a:lnTo>
                  <a:pt x="0" y="60960"/>
                </a:lnTo>
                <a:lnTo>
                  <a:pt x="4256" y="84683"/>
                </a:lnTo>
                <a:lnTo>
                  <a:pt x="15859" y="104060"/>
                </a:lnTo>
                <a:lnTo>
                  <a:pt x="33057" y="117127"/>
                </a:lnTo>
                <a:lnTo>
                  <a:pt x="54101" y="121920"/>
                </a:lnTo>
                <a:lnTo>
                  <a:pt x="75146" y="117127"/>
                </a:lnTo>
                <a:lnTo>
                  <a:pt x="92344" y="104060"/>
                </a:lnTo>
                <a:lnTo>
                  <a:pt x="103947" y="84683"/>
                </a:lnTo>
                <a:lnTo>
                  <a:pt x="108203" y="60960"/>
                </a:lnTo>
                <a:close/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60" name="object 60"/>
          <p:cNvSpPr/>
          <p:nvPr/>
        </p:nvSpPr>
        <p:spPr>
          <a:xfrm>
            <a:off x="2238461" y="2974775"/>
            <a:ext cx="152622" cy="169581"/>
          </a:xfrm>
          <a:custGeom>
            <a:avLst/>
            <a:gdLst/>
            <a:ahLst/>
            <a:cxnLst/>
            <a:rect l="l" t="t" r="r" b="b"/>
            <a:pathLst>
              <a:path w="108585" h="120650">
                <a:moveTo>
                  <a:pt x="54101" y="0"/>
                </a:moveTo>
                <a:lnTo>
                  <a:pt x="33057" y="4726"/>
                </a:lnTo>
                <a:lnTo>
                  <a:pt x="15859" y="17621"/>
                </a:lnTo>
                <a:lnTo>
                  <a:pt x="4256" y="36754"/>
                </a:lnTo>
                <a:lnTo>
                  <a:pt x="0" y="60198"/>
                </a:lnTo>
                <a:lnTo>
                  <a:pt x="4256" y="83641"/>
                </a:lnTo>
                <a:lnTo>
                  <a:pt x="15859" y="102774"/>
                </a:lnTo>
                <a:lnTo>
                  <a:pt x="33057" y="115669"/>
                </a:lnTo>
                <a:lnTo>
                  <a:pt x="54101" y="120395"/>
                </a:lnTo>
                <a:lnTo>
                  <a:pt x="75146" y="115669"/>
                </a:lnTo>
                <a:lnTo>
                  <a:pt x="92344" y="102774"/>
                </a:lnTo>
                <a:lnTo>
                  <a:pt x="103947" y="83641"/>
                </a:lnTo>
                <a:lnTo>
                  <a:pt x="108203" y="60198"/>
                </a:lnTo>
                <a:lnTo>
                  <a:pt x="103947" y="36754"/>
                </a:lnTo>
                <a:lnTo>
                  <a:pt x="92344" y="17621"/>
                </a:lnTo>
                <a:lnTo>
                  <a:pt x="75146" y="4726"/>
                </a:lnTo>
                <a:lnTo>
                  <a:pt x="54101" y="0"/>
                </a:lnTo>
                <a:close/>
              </a:path>
            </a:pathLst>
          </a:custGeom>
          <a:solidFill>
            <a:srgbClr val="24406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61" name="object 61"/>
          <p:cNvSpPr/>
          <p:nvPr/>
        </p:nvSpPr>
        <p:spPr>
          <a:xfrm>
            <a:off x="2238461" y="2974775"/>
            <a:ext cx="152622" cy="169581"/>
          </a:xfrm>
          <a:custGeom>
            <a:avLst/>
            <a:gdLst/>
            <a:ahLst/>
            <a:cxnLst/>
            <a:rect l="l" t="t" r="r" b="b"/>
            <a:pathLst>
              <a:path w="108585" h="120650">
                <a:moveTo>
                  <a:pt x="108203" y="60198"/>
                </a:moveTo>
                <a:lnTo>
                  <a:pt x="103947" y="36754"/>
                </a:lnTo>
                <a:lnTo>
                  <a:pt x="92344" y="17621"/>
                </a:lnTo>
                <a:lnTo>
                  <a:pt x="75146" y="4726"/>
                </a:lnTo>
                <a:lnTo>
                  <a:pt x="54101" y="0"/>
                </a:lnTo>
                <a:lnTo>
                  <a:pt x="33057" y="4726"/>
                </a:lnTo>
                <a:lnTo>
                  <a:pt x="15859" y="17621"/>
                </a:lnTo>
                <a:lnTo>
                  <a:pt x="4256" y="36754"/>
                </a:lnTo>
                <a:lnTo>
                  <a:pt x="0" y="60198"/>
                </a:lnTo>
                <a:lnTo>
                  <a:pt x="4256" y="83641"/>
                </a:lnTo>
                <a:lnTo>
                  <a:pt x="15859" y="102774"/>
                </a:lnTo>
                <a:lnTo>
                  <a:pt x="33057" y="115669"/>
                </a:lnTo>
                <a:lnTo>
                  <a:pt x="54101" y="120395"/>
                </a:lnTo>
                <a:lnTo>
                  <a:pt x="75146" y="115669"/>
                </a:lnTo>
                <a:lnTo>
                  <a:pt x="92344" y="102774"/>
                </a:lnTo>
                <a:lnTo>
                  <a:pt x="103947" y="83641"/>
                </a:lnTo>
                <a:lnTo>
                  <a:pt x="108203" y="60198"/>
                </a:lnTo>
                <a:close/>
              </a:path>
            </a:pathLst>
          </a:custGeom>
          <a:ln w="76200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62" name="object 62"/>
          <p:cNvSpPr/>
          <p:nvPr/>
        </p:nvSpPr>
        <p:spPr>
          <a:xfrm>
            <a:off x="2876796" y="2700590"/>
            <a:ext cx="272042" cy="3277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63" name="object 63"/>
          <p:cNvSpPr txBox="1"/>
          <p:nvPr/>
        </p:nvSpPr>
        <p:spPr>
          <a:xfrm>
            <a:off x="3081718" y="3996184"/>
            <a:ext cx="442694" cy="27686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17145">
              <a:spcBef>
                <a:spcPts val="135"/>
              </a:spcBef>
            </a:pPr>
            <a:r>
              <a:rPr sz="168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SPL</a:t>
            </a:r>
            <a:endParaRPr sz="168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081718" y="2711480"/>
            <a:ext cx="442694" cy="27686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17145">
              <a:spcBef>
                <a:spcPts val="135"/>
              </a:spcBef>
            </a:pPr>
            <a:r>
              <a:rPr sz="168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SPL</a:t>
            </a:r>
            <a:endParaRPr sz="168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6344803" y="3553133"/>
            <a:ext cx="604062" cy="6811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66" name="object 66"/>
          <p:cNvSpPr/>
          <p:nvPr/>
        </p:nvSpPr>
        <p:spPr>
          <a:xfrm>
            <a:off x="6241981" y="1955170"/>
            <a:ext cx="806488" cy="7957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67" name="object 67"/>
          <p:cNvSpPr/>
          <p:nvPr/>
        </p:nvSpPr>
        <p:spPr>
          <a:xfrm>
            <a:off x="6396210" y="2831258"/>
            <a:ext cx="501243" cy="6426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68" name="object 68"/>
          <p:cNvSpPr txBox="1"/>
          <p:nvPr/>
        </p:nvSpPr>
        <p:spPr>
          <a:xfrm>
            <a:off x="6947259" y="3051533"/>
            <a:ext cx="656008" cy="231140"/>
          </a:xfrm>
          <a:prstGeom prst="rect">
            <a:avLst/>
          </a:prstGeom>
        </p:spPr>
        <p:txBody>
          <a:bodyPr vert="horz" wrap="square" lIns="0" tIns="21419" rIns="0" bIns="0" rtlCol="0">
            <a:spAutoFit/>
          </a:bodyPr>
          <a:lstStyle/>
          <a:p>
            <a:pPr marL="17145">
              <a:spcBef>
                <a:spcPts val="160"/>
              </a:spcBef>
            </a:pPr>
            <a:r>
              <a:rPr sz="137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FAT/FDT</a:t>
            </a:r>
            <a:endParaRPr sz="137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6126311" y="4155126"/>
            <a:ext cx="1021766" cy="116967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70" name="object 70"/>
          <p:cNvSpPr/>
          <p:nvPr/>
        </p:nvSpPr>
        <p:spPr>
          <a:xfrm>
            <a:off x="6396210" y="4424954"/>
            <a:ext cx="501243" cy="6490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71" name="object 71"/>
          <p:cNvSpPr txBox="1"/>
          <p:nvPr/>
        </p:nvSpPr>
        <p:spPr>
          <a:xfrm>
            <a:off x="6947259" y="4608459"/>
            <a:ext cx="290072" cy="231140"/>
          </a:xfrm>
          <a:prstGeom prst="rect">
            <a:avLst/>
          </a:prstGeom>
        </p:spPr>
        <p:txBody>
          <a:bodyPr vert="horz" wrap="square" lIns="0" tIns="21419" rIns="0" bIns="0" rtlCol="0">
            <a:spAutoFit/>
          </a:bodyPr>
          <a:lstStyle/>
          <a:p>
            <a:pPr marL="17145">
              <a:spcBef>
                <a:spcPts val="160"/>
              </a:spcBef>
            </a:pPr>
            <a:r>
              <a:rPr sz="137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SSC</a:t>
            </a:r>
            <a:endParaRPr sz="137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947258" y="3749133"/>
            <a:ext cx="842546" cy="231140"/>
          </a:xfrm>
          <a:prstGeom prst="rect">
            <a:avLst/>
          </a:prstGeom>
        </p:spPr>
        <p:txBody>
          <a:bodyPr vert="horz" wrap="square" lIns="0" tIns="21419" rIns="0" bIns="0" rtlCol="0">
            <a:spAutoFit/>
          </a:bodyPr>
          <a:lstStyle/>
          <a:p>
            <a:pPr marL="17145">
              <a:spcBef>
                <a:spcPts val="160"/>
              </a:spcBef>
            </a:pPr>
            <a:r>
              <a:rPr sz="137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Fiber</a:t>
            </a:r>
            <a:r>
              <a:rPr sz="1370" b="1" spc="-4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37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Cable</a:t>
            </a:r>
            <a:endParaRPr sz="137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947258" y="5605376"/>
            <a:ext cx="342731" cy="231140"/>
          </a:xfrm>
          <a:prstGeom prst="rect">
            <a:avLst/>
          </a:prstGeom>
        </p:spPr>
        <p:txBody>
          <a:bodyPr vert="horz" wrap="square" lIns="0" tIns="21419" rIns="0" bIns="0" rtlCol="0">
            <a:spAutoFit/>
          </a:bodyPr>
          <a:lstStyle/>
          <a:p>
            <a:pPr marL="17145">
              <a:spcBef>
                <a:spcPts val="160"/>
              </a:spcBef>
            </a:pPr>
            <a:r>
              <a:rPr sz="1370" b="1" spc="7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1370" b="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DF</a:t>
            </a:r>
            <a:endParaRPr sz="137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5501898" y="2333226"/>
            <a:ext cx="756863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479" y="0"/>
                </a:lnTo>
              </a:path>
            </a:pathLst>
          </a:custGeom>
          <a:ln w="19812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75" name="object 75"/>
          <p:cNvSpPr/>
          <p:nvPr/>
        </p:nvSpPr>
        <p:spPr>
          <a:xfrm>
            <a:off x="5501898" y="4719488"/>
            <a:ext cx="756863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479" y="0"/>
                </a:lnTo>
              </a:path>
            </a:pathLst>
          </a:custGeom>
          <a:ln w="19812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76" name="object 76"/>
          <p:cNvSpPr/>
          <p:nvPr/>
        </p:nvSpPr>
        <p:spPr>
          <a:xfrm>
            <a:off x="5501898" y="3871230"/>
            <a:ext cx="756863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479" y="0"/>
                </a:lnTo>
              </a:path>
            </a:pathLst>
          </a:custGeom>
          <a:ln w="19812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77" name="object 77"/>
          <p:cNvSpPr/>
          <p:nvPr/>
        </p:nvSpPr>
        <p:spPr>
          <a:xfrm>
            <a:off x="5501898" y="3155780"/>
            <a:ext cx="756863" cy="0"/>
          </a:xfrm>
          <a:custGeom>
            <a:avLst/>
            <a:gdLst/>
            <a:ahLst/>
            <a:cxnLst/>
            <a:rect l="l" t="t" r="r" b="b"/>
            <a:pathLst>
              <a:path w="538479">
                <a:moveTo>
                  <a:pt x="0" y="0"/>
                </a:moveTo>
                <a:lnTo>
                  <a:pt x="538479" y="0"/>
                </a:lnTo>
              </a:path>
            </a:pathLst>
          </a:custGeom>
          <a:ln w="19812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78" name="object 78"/>
          <p:cNvSpPr/>
          <p:nvPr/>
        </p:nvSpPr>
        <p:spPr>
          <a:xfrm>
            <a:off x="5274839" y="5452075"/>
            <a:ext cx="226702" cy="425736"/>
          </a:xfrm>
          <a:custGeom>
            <a:avLst/>
            <a:gdLst/>
            <a:ahLst/>
            <a:cxnLst/>
            <a:rect l="l" t="t" r="r" b="b"/>
            <a:pathLst>
              <a:path w="161289" h="302895">
                <a:moveTo>
                  <a:pt x="160782" y="0"/>
                </a:moveTo>
                <a:lnTo>
                  <a:pt x="0" y="302590"/>
                </a:lnTo>
              </a:path>
            </a:pathLst>
          </a:custGeom>
          <a:ln w="19812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79" name="object 79"/>
          <p:cNvSpPr/>
          <p:nvPr/>
        </p:nvSpPr>
        <p:spPr>
          <a:xfrm>
            <a:off x="4253072" y="4700212"/>
            <a:ext cx="1247754" cy="1127263"/>
          </a:xfrm>
          <a:custGeom>
            <a:avLst/>
            <a:gdLst/>
            <a:ahLst/>
            <a:cxnLst/>
            <a:rect l="l" t="t" r="r" b="b"/>
            <a:pathLst>
              <a:path w="887729" h="802004">
                <a:moveTo>
                  <a:pt x="887602" y="0"/>
                </a:moveTo>
                <a:lnTo>
                  <a:pt x="0" y="801827"/>
                </a:lnTo>
              </a:path>
            </a:pathLst>
          </a:custGeom>
          <a:ln w="19812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80" name="object 80"/>
          <p:cNvSpPr/>
          <p:nvPr/>
        </p:nvSpPr>
        <p:spPr>
          <a:xfrm>
            <a:off x="4231652" y="3871231"/>
            <a:ext cx="1269173" cy="1102271"/>
          </a:xfrm>
          <a:custGeom>
            <a:avLst/>
            <a:gdLst/>
            <a:ahLst/>
            <a:cxnLst/>
            <a:rect l="l" t="t" r="r" b="b"/>
            <a:pathLst>
              <a:path w="902970" h="784225">
                <a:moveTo>
                  <a:pt x="902588" y="0"/>
                </a:moveTo>
                <a:lnTo>
                  <a:pt x="0" y="783716"/>
                </a:lnTo>
              </a:path>
            </a:pathLst>
          </a:custGeom>
          <a:ln w="19812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81" name="object 81"/>
          <p:cNvSpPr/>
          <p:nvPr/>
        </p:nvSpPr>
        <p:spPr>
          <a:xfrm>
            <a:off x="4497269" y="3142927"/>
            <a:ext cx="1044258" cy="820233"/>
          </a:xfrm>
          <a:custGeom>
            <a:avLst/>
            <a:gdLst/>
            <a:ahLst/>
            <a:cxnLst/>
            <a:rect l="l" t="t" r="r" b="b"/>
            <a:pathLst>
              <a:path w="742950" h="583564">
                <a:moveTo>
                  <a:pt x="742441" y="0"/>
                </a:moveTo>
                <a:lnTo>
                  <a:pt x="0" y="583438"/>
                </a:lnTo>
              </a:path>
            </a:pathLst>
          </a:custGeom>
          <a:ln w="19812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82" name="object 82"/>
          <p:cNvSpPr/>
          <p:nvPr/>
        </p:nvSpPr>
        <p:spPr>
          <a:xfrm>
            <a:off x="4315194" y="2318233"/>
            <a:ext cx="1186169" cy="695279"/>
          </a:xfrm>
          <a:custGeom>
            <a:avLst/>
            <a:gdLst/>
            <a:ahLst/>
            <a:cxnLst/>
            <a:rect l="l" t="t" r="r" b="b"/>
            <a:pathLst>
              <a:path w="843914" h="494664">
                <a:moveTo>
                  <a:pt x="843406" y="0"/>
                </a:moveTo>
                <a:lnTo>
                  <a:pt x="0" y="494284"/>
                </a:lnTo>
              </a:path>
            </a:pathLst>
          </a:custGeom>
          <a:ln w="19812">
            <a:solidFill>
              <a:srgbClr val="585858"/>
            </a:solidFill>
            <a:prstDash val="sysDash"/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83" name="object 83"/>
          <p:cNvSpPr/>
          <p:nvPr/>
        </p:nvSpPr>
        <p:spPr>
          <a:xfrm>
            <a:off x="4065641" y="3853022"/>
            <a:ext cx="709560" cy="521236"/>
          </a:xfrm>
          <a:custGeom>
            <a:avLst/>
            <a:gdLst/>
            <a:ahLst/>
            <a:cxnLst/>
            <a:rect l="l" t="t" r="r" b="b"/>
            <a:pathLst>
              <a:path w="504825" h="370839">
                <a:moveTo>
                  <a:pt x="442722" y="0"/>
                </a:moveTo>
                <a:lnTo>
                  <a:pt x="61722" y="0"/>
                </a:lnTo>
                <a:lnTo>
                  <a:pt x="37718" y="4857"/>
                </a:lnTo>
                <a:lnTo>
                  <a:pt x="18097" y="18097"/>
                </a:lnTo>
                <a:lnTo>
                  <a:pt x="4857" y="37718"/>
                </a:lnTo>
                <a:lnTo>
                  <a:pt x="0" y="61722"/>
                </a:lnTo>
                <a:lnTo>
                  <a:pt x="0" y="308610"/>
                </a:lnTo>
                <a:lnTo>
                  <a:pt x="4857" y="332613"/>
                </a:lnTo>
                <a:lnTo>
                  <a:pt x="18097" y="352234"/>
                </a:lnTo>
                <a:lnTo>
                  <a:pt x="37718" y="365474"/>
                </a:lnTo>
                <a:lnTo>
                  <a:pt x="61722" y="370331"/>
                </a:lnTo>
                <a:lnTo>
                  <a:pt x="442722" y="370331"/>
                </a:lnTo>
                <a:lnTo>
                  <a:pt x="466724" y="365474"/>
                </a:lnTo>
                <a:lnTo>
                  <a:pt x="486346" y="352234"/>
                </a:lnTo>
                <a:lnTo>
                  <a:pt x="499586" y="332613"/>
                </a:lnTo>
                <a:lnTo>
                  <a:pt x="504444" y="308610"/>
                </a:lnTo>
                <a:lnTo>
                  <a:pt x="504444" y="61722"/>
                </a:lnTo>
                <a:lnTo>
                  <a:pt x="499586" y="37718"/>
                </a:lnTo>
                <a:lnTo>
                  <a:pt x="486346" y="18097"/>
                </a:lnTo>
                <a:lnTo>
                  <a:pt x="466725" y="4857"/>
                </a:lnTo>
                <a:lnTo>
                  <a:pt x="44272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84" name="object 84"/>
          <p:cNvSpPr/>
          <p:nvPr/>
        </p:nvSpPr>
        <p:spPr>
          <a:xfrm>
            <a:off x="4231652" y="2545292"/>
            <a:ext cx="7140" cy="3418381"/>
          </a:xfrm>
          <a:custGeom>
            <a:avLst/>
            <a:gdLst/>
            <a:ahLst/>
            <a:cxnLst/>
            <a:rect l="l" t="t" r="r" b="b"/>
            <a:pathLst>
              <a:path w="5080" h="2432050">
                <a:moveTo>
                  <a:pt x="5080" y="2431999"/>
                </a:moveTo>
                <a:lnTo>
                  <a:pt x="0" y="0"/>
                </a:lnTo>
              </a:path>
            </a:pathLst>
          </a:custGeom>
          <a:ln w="28955">
            <a:solidFill>
              <a:srgbClr val="FFB624"/>
            </a:solidFill>
          </a:ln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85" name="object 85"/>
          <p:cNvSpPr/>
          <p:nvPr/>
        </p:nvSpPr>
        <p:spPr>
          <a:xfrm>
            <a:off x="4093489" y="5189673"/>
            <a:ext cx="274185" cy="3277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86" name="object 86"/>
          <p:cNvSpPr/>
          <p:nvPr/>
        </p:nvSpPr>
        <p:spPr>
          <a:xfrm>
            <a:off x="4093489" y="3936564"/>
            <a:ext cx="274185" cy="3277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87" name="object 87"/>
          <p:cNvSpPr/>
          <p:nvPr/>
        </p:nvSpPr>
        <p:spPr>
          <a:xfrm>
            <a:off x="4093489" y="2685598"/>
            <a:ext cx="274185" cy="32773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88" name="object 88"/>
          <p:cNvSpPr txBox="1"/>
          <p:nvPr/>
        </p:nvSpPr>
        <p:spPr>
          <a:xfrm>
            <a:off x="4300198" y="3980476"/>
            <a:ext cx="442694" cy="27686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17145">
              <a:spcBef>
                <a:spcPts val="135"/>
              </a:spcBef>
            </a:pPr>
            <a:r>
              <a:rPr sz="168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SPL</a:t>
            </a:r>
            <a:endParaRPr sz="168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300198" y="2717371"/>
            <a:ext cx="442694" cy="27686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17145">
              <a:spcBef>
                <a:spcPts val="135"/>
              </a:spcBef>
            </a:pPr>
            <a:r>
              <a:rPr sz="168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SPL</a:t>
            </a:r>
            <a:endParaRPr sz="168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4300198" y="5221518"/>
            <a:ext cx="442694" cy="27686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17145">
              <a:spcBef>
                <a:spcPts val="135"/>
              </a:spcBef>
            </a:pPr>
            <a:r>
              <a:rPr sz="168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SPL</a:t>
            </a:r>
            <a:endParaRPr sz="168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4065641" y="5825866"/>
            <a:ext cx="374862" cy="22491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92" name="object 92"/>
          <p:cNvSpPr txBox="1"/>
          <p:nvPr/>
        </p:nvSpPr>
        <p:spPr>
          <a:xfrm>
            <a:off x="4845891" y="5221517"/>
            <a:ext cx="1486059" cy="46228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621665">
              <a:lnSpc>
                <a:spcPts val="1735"/>
              </a:lnSpc>
              <a:spcBef>
                <a:spcPts val="135"/>
              </a:spcBef>
              <a:tabLst>
                <a:tab pos="1391285" algn="l"/>
              </a:tabLst>
            </a:pPr>
            <a:r>
              <a:rPr sz="1685" u="heavy" dirty="0">
                <a:solidFill>
                  <a:srgbClr val="C00000"/>
                </a:solidFill>
                <a:uFill>
                  <a:solidFill>
                    <a:srgbClr val="585858"/>
                  </a:solidFill>
                </a:uFill>
                <a:latin typeface="Arial" panose="020B0604020202020204"/>
                <a:cs typeface="Arial" panose="020B0604020202020204"/>
              </a:rPr>
              <a:t> 	</a:t>
            </a:r>
            <a:endParaRPr sz="1685" dirty="0">
              <a:latin typeface="Arial" panose="020B0604020202020204"/>
              <a:cs typeface="Arial" panose="020B0604020202020204"/>
            </a:endParaRPr>
          </a:p>
          <a:p>
            <a:pPr marL="17145">
              <a:lnSpc>
                <a:spcPts val="1735"/>
              </a:lnSpc>
              <a:tabLst>
                <a:tab pos="629285" algn="l"/>
              </a:tabLst>
            </a:pPr>
            <a:r>
              <a:rPr sz="168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ODF	OLT/IP</a:t>
            </a:r>
            <a:endParaRPr sz="168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2171340" y="2032445"/>
            <a:ext cx="512311" cy="27686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17145">
              <a:spcBef>
                <a:spcPts val="135"/>
              </a:spcBef>
            </a:pPr>
            <a:r>
              <a:rPr sz="168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168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NU</a:t>
            </a:r>
            <a:endParaRPr sz="168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2171340" y="3281628"/>
            <a:ext cx="512311" cy="27686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17145">
              <a:spcBef>
                <a:spcPts val="135"/>
              </a:spcBef>
            </a:pPr>
            <a:r>
              <a:rPr sz="168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168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NU</a:t>
            </a:r>
            <a:endParaRPr sz="168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2171340" y="4497429"/>
            <a:ext cx="512311" cy="276860"/>
          </a:xfrm>
          <a:prstGeom prst="rect">
            <a:avLst/>
          </a:prstGeom>
        </p:spPr>
        <p:txBody>
          <a:bodyPr vert="horz" wrap="square" lIns="0" tIns="17850" rIns="0" bIns="0" rtlCol="0">
            <a:spAutoFit/>
          </a:bodyPr>
          <a:lstStyle/>
          <a:p>
            <a:pPr marL="17145">
              <a:spcBef>
                <a:spcPts val="135"/>
              </a:spcBef>
            </a:pPr>
            <a:r>
              <a:rPr sz="168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168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NU</a:t>
            </a:r>
            <a:endParaRPr sz="168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5155953" y="5789451"/>
            <a:ext cx="265616" cy="33630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97" name="object 97"/>
          <p:cNvSpPr/>
          <p:nvPr/>
        </p:nvSpPr>
        <p:spPr>
          <a:xfrm>
            <a:off x="5708607" y="5800161"/>
            <a:ext cx="265615" cy="33630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98" name="object 98"/>
          <p:cNvSpPr txBox="1"/>
          <p:nvPr/>
        </p:nvSpPr>
        <p:spPr>
          <a:xfrm>
            <a:off x="431556" y="3683442"/>
            <a:ext cx="789887" cy="245745"/>
          </a:xfrm>
          <a:prstGeom prst="rect">
            <a:avLst/>
          </a:prstGeom>
        </p:spPr>
        <p:txBody>
          <a:bodyPr vert="horz" wrap="square" lIns="0" tIns="18743" rIns="0" bIns="0" rtlCol="0">
            <a:spAutoFit/>
          </a:bodyPr>
          <a:lstStyle/>
          <a:p>
            <a:pPr marL="17145">
              <a:spcBef>
                <a:spcPts val="140"/>
              </a:spcBef>
            </a:pPr>
            <a:r>
              <a:rPr sz="1475" b="1" dirty="0">
                <a:latin typeface="微软雅黑" panose="020B0503020204020204" charset="-122"/>
                <a:cs typeface="微软雅黑" panose="020B0503020204020204" charset="-122"/>
              </a:rPr>
              <a:t>视频监控</a:t>
            </a:r>
            <a:endParaRPr sz="1475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632481" y="2770921"/>
            <a:ext cx="386465" cy="245745"/>
          </a:xfrm>
          <a:prstGeom prst="rect">
            <a:avLst/>
          </a:prstGeom>
        </p:spPr>
        <p:txBody>
          <a:bodyPr vert="horz" wrap="square" lIns="0" tIns="18743" rIns="0" bIns="0" rtlCol="0">
            <a:spAutoFit/>
          </a:bodyPr>
          <a:lstStyle/>
          <a:p>
            <a:pPr marL="17145">
              <a:spcBef>
                <a:spcPts val="140"/>
              </a:spcBef>
            </a:pPr>
            <a:r>
              <a:rPr sz="1475" b="1" dirty="0">
                <a:latin typeface="Calibri" panose="020F0502020204030204"/>
                <a:cs typeface="Calibri" panose="020F0502020204030204"/>
              </a:rPr>
              <a:t>Wi</a:t>
            </a:r>
            <a:r>
              <a:rPr sz="1475" b="1" spc="-7" dirty="0">
                <a:latin typeface="Calibri" panose="020F0502020204030204"/>
                <a:cs typeface="Calibri" panose="020F0502020204030204"/>
              </a:rPr>
              <a:t>F</a:t>
            </a:r>
            <a:r>
              <a:rPr sz="1475" b="1" dirty="0">
                <a:latin typeface="Calibri" panose="020F0502020204030204"/>
                <a:cs typeface="Calibri" panose="020F0502020204030204"/>
              </a:rPr>
              <a:t>i</a:t>
            </a:r>
            <a:endParaRPr sz="1475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19200" y="5548826"/>
            <a:ext cx="413241" cy="245745"/>
          </a:xfrm>
          <a:prstGeom prst="rect">
            <a:avLst/>
          </a:prstGeom>
        </p:spPr>
        <p:txBody>
          <a:bodyPr vert="horz" wrap="square" lIns="0" tIns="18743" rIns="0" bIns="0" rtlCol="0">
            <a:spAutoFit/>
          </a:bodyPr>
          <a:lstStyle/>
          <a:p>
            <a:pPr marL="17145">
              <a:spcBef>
                <a:spcPts val="140"/>
              </a:spcBef>
            </a:pPr>
            <a:r>
              <a:rPr sz="1475" b="1" dirty="0">
                <a:latin typeface="微软雅黑" panose="020B0503020204020204" charset="-122"/>
                <a:cs typeface="微软雅黑" panose="020B0503020204020204" charset="-122"/>
              </a:rPr>
              <a:t>上网</a:t>
            </a:r>
            <a:endParaRPr sz="1475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619200" y="4591678"/>
            <a:ext cx="413241" cy="245745"/>
          </a:xfrm>
          <a:prstGeom prst="rect">
            <a:avLst/>
          </a:prstGeom>
        </p:spPr>
        <p:txBody>
          <a:bodyPr vert="horz" wrap="square" lIns="0" tIns="18743" rIns="0" bIns="0" rtlCol="0">
            <a:spAutoFit/>
          </a:bodyPr>
          <a:lstStyle/>
          <a:p>
            <a:pPr marL="17145">
              <a:spcBef>
                <a:spcPts val="140"/>
              </a:spcBef>
            </a:pPr>
            <a:r>
              <a:rPr sz="1475" b="1" dirty="0">
                <a:latin typeface="微软雅黑" panose="020B0503020204020204" charset="-122"/>
                <a:cs typeface="微软雅黑" panose="020B0503020204020204" charset="-122"/>
              </a:rPr>
              <a:t>视频</a:t>
            </a:r>
            <a:endParaRPr sz="1475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619629" y="1866257"/>
            <a:ext cx="413241" cy="245745"/>
          </a:xfrm>
          <a:prstGeom prst="rect">
            <a:avLst/>
          </a:prstGeom>
        </p:spPr>
        <p:txBody>
          <a:bodyPr vert="horz" wrap="square" lIns="0" tIns="18743" rIns="0" bIns="0" rtlCol="0">
            <a:spAutoFit/>
          </a:bodyPr>
          <a:lstStyle/>
          <a:p>
            <a:pPr marL="17145">
              <a:spcBef>
                <a:spcPts val="140"/>
              </a:spcBef>
            </a:pPr>
            <a:r>
              <a:rPr sz="1475" b="1" dirty="0">
                <a:latin typeface="微软雅黑" panose="020B0503020204020204" charset="-122"/>
                <a:cs typeface="微软雅黑" panose="020B0503020204020204" charset="-122"/>
              </a:rPr>
              <a:t>语音</a:t>
            </a:r>
            <a:endParaRPr sz="1475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6411206" y="5281781"/>
            <a:ext cx="535517" cy="94893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900"/>
          </a:p>
        </p:txBody>
      </p:sp>
      <p:sp>
        <p:nvSpPr>
          <p:cNvPr id="104" name="object 3"/>
          <p:cNvSpPr txBox="1">
            <a:spLocks noGrp="1"/>
          </p:cNvSpPr>
          <p:nvPr>
            <p:custDataLst>
              <p:tags r:id="rId17"/>
            </p:custDataLst>
          </p:nvPr>
        </p:nvSpPr>
        <p:spPr>
          <a:xfrm>
            <a:off x="592455" y="226695"/>
            <a:ext cx="4646295" cy="82296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微软雅黑" panose="020B0503020204020204" charset="-122"/>
                <a:ea typeface="+mj-ea"/>
                <a:cs typeface="微软雅黑" panose="020B0503020204020204" charset="-122"/>
              </a:defRPr>
            </a:lvl1pPr>
          </a:lstStyle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3200" spc="-5" dirty="0">
                <a:solidFill>
                  <a:srgbClr val="006FC0"/>
                </a:solidFill>
                <a:ea typeface="微软雅黑" panose="020B0503020204020204" charset="-122"/>
              </a:rPr>
              <a:t>POL</a:t>
            </a:r>
            <a:r>
              <a:rPr sz="3200" dirty="0">
                <a:solidFill>
                  <a:srgbClr val="006FC0"/>
                </a:solidFill>
                <a:ea typeface="微软雅黑" panose="020B0503020204020204" charset="-122"/>
              </a:rPr>
              <a:t>全光</a:t>
            </a:r>
            <a:r>
              <a:rPr sz="3200" spc="5" dirty="0">
                <a:solidFill>
                  <a:srgbClr val="006FC0"/>
                </a:solidFill>
                <a:ea typeface="微软雅黑" panose="020B0503020204020204" charset="-122"/>
              </a:rPr>
              <a:t>网</a:t>
            </a:r>
            <a:r>
              <a:rPr lang="zh-CN" sz="3200" spc="5" dirty="0">
                <a:solidFill>
                  <a:srgbClr val="006FC0"/>
                </a:solidFill>
                <a:ea typeface="微软雅黑" panose="020B0503020204020204" charset="-122"/>
              </a:rPr>
              <a:t>的应用</a:t>
            </a:r>
            <a:endParaRPr sz="3200" dirty="0">
              <a:ea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endParaRPr sz="1200" dirty="0"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2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2_2"/>
  <p:tag name="KSO_WM_UNIT_FILL_FORE_SCHEMECOLOR_INDEX_BRIGHTNESS" val="0"/>
  <p:tag name="KSO_WM_UNIT_FILL_FORE_SCHEMECOLOR_INDEX" val="6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2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2_3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2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2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2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2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3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3_1"/>
  <p:tag name="KSO_WM_UNIT_LINE_FORE_SCHEMECOLOR_INDEX_BRIGHTNESS" val="0"/>
  <p:tag name="KSO_WM_UNIT_LINE_FORE_SCHEMECOLOR_INDEX" val="7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3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3_2"/>
  <p:tag name="KSO_WM_UNIT_FILL_FORE_SCHEMECOLOR_INDEX_BRIGHTNESS" val="0"/>
  <p:tag name="KSO_WM_UNIT_FILL_FORE_SCHEMECOLOR_INDEX" val="7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3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3_3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3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3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3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3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4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4_1"/>
  <p:tag name="KSO_WM_UNIT_LINE_FORE_SCHEMECOLOR_INDEX_BRIGHTNESS" val="0"/>
  <p:tag name="KSO_WM_UNIT_LINE_FORE_SCHEMECOLOR_INDEX" val="8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4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4_2"/>
  <p:tag name="KSO_WM_UNIT_FILL_FORE_SCHEMECOLOR_INDEX_BRIGHTNESS" val="0"/>
  <p:tag name="KSO_WM_UNIT_FILL_FORE_SCHEMECOLOR_INDEX" val="8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4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4_3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4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4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4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4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5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5_1"/>
  <p:tag name="KSO_WM_UNIT_LINE_FORE_SCHEMECOLOR_INDEX_BRIGHTNESS" val="0"/>
  <p:tag name="KSO_WM_UNIT_LINE_FORE_SCHEMECOLOR_INDEX" val="9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5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5_2"/>
  <p:tag name="KSO_WM_UNIT_FILL_FORE_SCHEMECOLOR_INDEX_BRIGHTNESS" val="0"/>
  <p:tag name="KSO_WM_UNIT_FILL_FORE_SCHEMECOLOR_INDEX" val="9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5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5_3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5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5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5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5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6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6_1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6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6_2"/>
  <p:tag name="KSO_WM_UNIT_FILL_FORE_SCHEMECOLOR_INDEX_BRIGHTNESS" val="0"/>
  <p:tag name="KSO_WM_UNIT_FILL_FORE_SCHEMECOLOR_INDEX" val="10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6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6_3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6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6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6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6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1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1_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1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1_2"/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1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1_3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1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1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1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1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2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2_1"/>
  <p:tag name="KSO_WM_UNIT_LINE_FORE_SCHEMECOLOR_INDEX_BRIGHTNESS" val="0"/>
  <p:tag name="KSO_WM_UNIT_LINE_FORE_SCHEMECOLOR_INDEX" val="6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2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2_2"/>
  <p:tag name="KSO_WM_UNIT_FILL_FORE_SCHEMECOLOR_INDEX_BRIGHTNESS" val="0"/>
  <p:tag name="KSO_WM_UNIT_FILL_FORE_SCHEMECOLOR_INDEX" val="6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2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2_3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2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2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2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2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3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3_1"/>
  <p:tag name="KSO_WM_UNIT_LINE_FORE_SCHEMECOLOR_INDEX_BRIGHTNESS" val="0"/>
  <p:tag name="KSO_WM_UNIT_LINE_FORE_SCHEMECOLOR_INDEX" val="7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3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3_2"/>
  <p:tag name="KSO_WM_UNIT_FILL_FORE_SCHEMECOLOR_INDEX_BRIGHTNESS" val="0"/>
  <p:tag name="KSO_WM_UNIT_FILL_FORE_SCHEMECOLOR_INDEX" val="7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3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3_3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3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3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3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3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4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4_1"/>
  <p:tag name="KSO_WM_UNIT_LINE_FORE_SCHEMECOLOR_INDEX_BRIGHTNESS" val="0"/>
  <p:tag name="KSO_WM_UNIT_LINE_FORE_SCHEMECOLOR_INDEX" val="8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4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4_2"/>
  <p:tag name="KSO_WM_UNIT_FILL_FORE_SCHEMECOLOR_INDEX_BRIGHTNESS" val="0"/>
  <p:tag name="KSO_WM_UNIT_FILL_FORE_SCHEMECOLOR_INDEX" val="8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4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4_3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4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4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4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4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5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5_1"/>
  <p:tag name="KSO_WM_UNIT_LINE_FORE_SCHEMECOLOR_INDEX_BRIGHTNESS" val="0"/>
  <p:tag name="KSO_WM_UNIT_LINE_FORE_SCHEMECOLOR_INDEX" val="9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5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5_2"/>
  <p:tag name="KSO_WM_UNIT_FILL_FORE_SCHEMECOLOR_INDEX_BRIGHTNESS" val="0"/>
  <p:tag name="KSO_WM_UNIT_FILL_FORE_SCHEMECOLOR_INDEX" val="9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5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5_3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5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5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5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5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6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6_1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6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6_2"/>
  <p:tag name="KSO_WM_UNIT_FILL_FORE_SCHEMECOLOR_INDEX_BRIGHTNESS" val="0"/>
  <p:tag name="KSO_WM_UNIT_FILL_FORE_SCHEMECOLOR_INDEX" val="10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6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6_3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6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6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6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6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commondata" val="eyJoZGlkIjoiZGJhZGRjNmVmYjZlMjY1ZmRjNWJkMTZlMTFkMzMzZjgifQ==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024_1*i*1"/>
  <p:tag name="KSO_WM_UNIT_LAYERLEVEL" val="1"/>
  <p:tag name="KSO_WM_TAG_VERSION" val="1.0"/>
  <p:tag name="KSO_WM_BEAUTIFY_FLAG" val="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diagram"/>
  <p:tag name="KSO_WM_TEMPLATE_INDEX" val="20211024"/>
  <p:tag name="KSO_WM_UNIT_VALUE" val="848"/>
  <p:tag name="KSO_WM_TEMPLATE_ASSEMBLE_XID" val="60656ea24054ed1e2fb7fccf"/>
  <p:tag name="KSO_WM_TEMPLATE_ASSEMBLE_GROUPID" val="60656ea24054ed1e2fb7fccf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1024_1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TEMPLATE_CATEGORY" val="diagram"/>
  <p:tag name="KSO_WM_TEMPLATE_INDEX" val="20211024"/>
  <p:tag name="KSO_WM_UNIT_VALUE" val="848"/>
  <p:tag name="KSO_WM_TEMPLATE_ASSEMBLE_XID" val="60656ea24054ed1e2fb7fccf"/>
  <p:tag name="KSO_WM_TEMPLATE_ASSEMBLE_GROUPID" val="60656ea24054ed1e2fb7fccf"/>
</p:tagLst>
</file>

<file path=ppt/tags/tag45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；无论是传播观点、知识分享还是汇报工作，内容的详尽固然重要，但请一定注意信息框架的清晰，这样才能使内容层次分明，页面简洁易读。如果您的内容确实非常重要又难以精简，也请使用分段处理，对内容进行简单的梳理和提炼，这样会使逻辑框架相对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024_1*f*1"/>
  <p:tag name="KSO_WM_TEMPLATE_CATEGORY" val="diagram"/>
  <p:tag name="KSO_WM_TEMPLATE_INDEX" val="20211024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360"/>
  <p:tag name="KSO_WM_UNIT_SHOW_EDIT_AREA_INDICATION" val="1"/>
  <p:tag name="KSO_WM_CHIP_GROUPID" val="5e6b05596848fb12bee65ac8"/>
  <p:tag name="KSO_WM_CHIP_XID" val="5e6b05596848fb12bee65aca"/>
  <p:tag name="KSO_WM_UNIT_DEC_AREA_ID" val="004ebc534dbd4350a04810a581cfb63c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b01196bef2c54ed7a1a28d51de8d3cb1"/>
  <p:tag name="KSO_WM_UNIT_TEXT_FILL_FORE_SCHEMECOLOR_INDEX_BRIGHTNESS" val="0.25"/>
  <p:tag name="KSO_WM_UNIT_TEXT_FILL_FORE_SCHEMECOLOR_INDEX" val="13"/>
  <p:tag name="KSO_WM_UNIT_TEXT_FILL_TYPE" val="1"/>
  <p:tag name="KSO_WM_TEMPLATE_ASSEMBLE_XID" val="60656ea24054ed1e2fb7fccf"/>
  <p:tag name="KSO_WM_TEMPLATE_ASSEMBLE_GROUPID" val="60656ea24054ed1e2fb7fccf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SLIDE_ID" val="diagram20211024_1"/>
  <p:tag name="KSO_WM_TEMPLATE_SUBCATEGORY" val="21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60*432"/>
  <p:tag name="KSO_WM_SLIDE_POSITION" val="0*48"/>
  <p:tag name="KSO_WM_TAG_VERSION" val="1.0"/>
  <p:tag name="KSO_WM_BEAUTIFY_FLAG" val="#wm#"/>
  <p:tag name="KSO_WM_TEMPLATE_CATEGORY" val="diagram"/>
  <p:tag name="KSO_WM_TEMPLATE_INDEX" val="20211024"/>
  <p:tag name="KSO_WM_SLIDE_LAYOUT" val="a_f"/>
  <p:tag name="KSO_WM_SLIDE_LAYOUT_CNT" val="1_1"/>
  <p:tag name="KSO_WM_SLIDE_LAYOUT_INFO" val="{&quot;backgroundInfo&quot;:[{&quot;bottom&quot;:0.111111112,&quot;bottomAbs&quot;:false,&quot;left&quot;:0,&quot;leftAbs&quot;:false,&quot;right&quot;:0,&quot;rightAbs&quot;:false,&quot;top&quot;:0.244444445,&quot;topAbs&quot;:false,&quot;type&quot;:&quot;belt&quot;}],&quot;id&quot;:&quot;2021-04-01T15:10:12&quot;,&quot;maxSize&quot;:{&quot;size1&quot;:24.4},&quot;minSize&quot;:{&quot;size1&quot;:17.8},&quot;normalSize&quot;:{&quot;size1&quot;:17.8},&quot;subLayout&quot;:[{&quot;id&quot;:&quot;2021-04-01T15:10:12&quot;,&quot;margin&quot;:{&quot;bottom&quot;:0.02600000612437725,&quot;left&quot;:2.5399999618530273,&quot;right&quot;:2.5399999618530273,&quot;top&quot;:1.2699999809265137},&quot;type&quot;:0},{&quot;id&quot;:&quot;2021-04-01T15:10:12&quot;,&quot;margin&quot;:{&quot;bottom&quot;:2.5399999618530273,&quot;left&quot;:2.5399999618530273,&quot;right&quot;:2.5399999618530273,&quot;top&quot;:2.0899999141693115},&quot;type&quot;:0}],&quot;type&quot;:0}"/>
  <p:tag name="KSO_WM_SLIDE_CAN_ADD_NAVIGATION" val="1"/>
  <p:tag name="KSO_WM_SLIDE_BACKGROUND" val="[&quot;belt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XID" val="5ef20c2fa491bb0086638b1c"/>
  <p:tag name="KSO_WM_CHIP_FILLPROP" val="[[{&quot;text_align&quot;:&quot;cm&quot;,&quot;text_direction&quot;:&quot;horizontal&quot;,&quot;support_big_font&quot;:false,&quot;picture_toward&quot;:0,&quot;picture_dockside&quot;:[],&quot;fill_id&quot;:&quot;cf10bc7cdb0c4d39b7a209a48c665fd2&quot;,&quot;fill_align&quot;:&quot;cm&quot;,&quot;chip_types&quot;:[&quot;header&quot;]},{&quot;text_align&quot;:&quot;cm&quot;,&quot;text_direction&quot;:&quot;horizontal&quot;,&quot;support_features&quot;:[&quot;collage&quot;,&quot;carousel&quot;],&quot;support_big_font&quot;:false,&quot;picture_toward&quot;:0,&quot;picture_dockside&quot;:[],&quot;fill_id&quot;:&quot;560f7508d1244e79a967d26269facfa8&quot;,&quot;fill_align&quot;:&quot;cm&quot;,&quot;chip_types&quot;:[&quot;diagram&quot;,&quot;pictext&quot;,&quot;picture&quot;,&quot;chart&quot;,&quot;table&quot;,&quot;video&quot;]}],[{&quot;text_align&quot;:&quot;cm&quot;,&quot;text_direction&quot;:&quot;horizontal&quot;,&quot;support_big_font&quot;:false,&quot;picture_toward&quot;:0,&quot;picture_dockside&quot;:[],&quot;fill_id&quot;:&quot;cf10bc7cdb0c4d39b7a209a48c665fd2&quot;,&quot;fill_align&quot;:&quot;cm&quot;,&quot;chip_types&quot;:[&quot;header&quot;]},{&quot;text_align&quot;:&quot;lm&quot;,&quot;text_direction&quot;:&quot;horizontal&quot;,&quot;support_big_font&quot;:false,&quot;picture_toward&quot;:0,&quot;picture_dockside&quot;:[],&quot;fill_id&quot;:&quot;560f7508d1244e79a967d26269facfa8&quot;,&quot;fill_align&quot;:&quot;cm&quot;,&quot;chip_types&quot;:[&quot;text&quot;]}]]"/>
  <p:tag name="KSO_WM_CHIP_DECFILLPROP" val="[]"/>
  <p:tag name="KSO_WM_CHIP_GROUPID" val="5ef20c2fa491bb0086638b1b"/>
  <p:tag name="KSO_WM_SLIDE_BK_DARK_LIGHT" val="2"/>
  <p:tag name="KSO_WM_SLIDE_BACKGROUND_TYPE" val="belt"/>
  <p:tag name="KSO_WM_SLIDE_SUPPORT_FEATURE_TYPE" val="0"/>
  <p:tag name="KSO_WM_TEMPLATE_ASSEMBLE_XID" val="60656ea24054ed1e2fb7fccf"/>
  <p:tag name="KSO_WM_TEMPLATE_ASSEMBLE_GROUPID" val="60656ea24054ed1e2fb7fccf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1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1_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1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1_2"/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1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1_3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1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1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1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1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2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2_1"/>
  <p:tag name="KSO_WM_UNIT_LINE_FORE_SCHEMECOLOR_INDEX_BRIGHTNESS" val="0"/>
  <p:tag name="KSO_WM_UNIT_LINE_FORE_SCHEMECOLOR_INDEX" val="6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2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2_2"/>
  <p:tag name="KSO_WM_UNIT_FILL_FORE_SCHEMECOLOR_INDEX_BRIGHTNESS" val="0"/>
  <p:tag name="KSO_WM_UNIT_FILL_FORE_SCHEMECOLOR_INDEX" val="6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2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2_3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2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2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2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2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3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3_1"/>
  <p:tag name="KSO_WM_UNIT_LINE_FORE_SCHEMECOLOR_INDEX_BRIGHTNESS" val="0"/>
  <p:tag name="KSO_WM_UNIT_LINE_FORE_SCHEMECOLOR_INDEX" val="7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3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3_2"/>
  <p:tag name="KSO_WM_UNIT_FILL_FORE_SCHEMECOLOR_INDEX_BRIGHTNESS" val="0"/>
  <p:tag name="KSO_WM_UNIT_FILL_FORE_SCHEMECOLOR_INDEX" val="7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3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3_3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3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3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3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3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4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4_1"/>
  <p:tag name="KSO_WM_UNIT_LINE_FORE_SCHEMECOLOR_INDEX_BRIGHTNESS" val="0"/>
  <p:tag name="KSO_WM_UNIT_LINE_FORE_SCHEMECOLOR_INDEX" val="8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4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4_2"/>
  <p:tag name="KSO_WM_UNIT_FILL_FORE_SCHEMECOLOR_INDEX_BRIGHTNESS" val="0"/>
  <p:tag name="KSO_WM_UNIT_FILL_FORE_SCHEMECOLOR_INDEX" val="8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4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4_3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4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4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4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4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5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5_1"/>
  <p:tag name="KSO_WM_UNIT_LINE_FORE_SCHEMECOLOR_INDEX_BRIGHTNESS" val="0"/>
  <p:tag name="KSO_WM_UNIT_LINE_FORE_SCHEMECOLOR_INDEX" val="9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5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5_2"/>
  <p:tag name="KSO_WM_UNIT_FILL_FORE_SCHEMECOLOR_INDEX_BRIGHTNESS" val="0"/>
  <p:tag name="KSO_WM_UNIT_FILL_FORE_SCHEMECOLOR_INDEX" val="9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5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5_3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5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5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5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5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6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6_1"/>
  <p:tag name="KSO_WM_UNIT_LINE_FORE_SCHEMECOLOR_INDEX_BRIGHTNESS" val="0"/>
  <p:tag name="KSO_WM_UNIT_LINE_FORE_SCHEMECOLOR_INDEX" val="1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6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6_2"/>
  <p:tag name="KSO_WM_UNIT_FILL_FORE_SCHEMECOLOR_INDEX_BRIGHTNESS" val="0"/>
  <p:tag name="KSO_WM_UNIT_FILL_FORE_SCHEMECOLOR_INDEX" val="10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6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6_3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6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6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6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6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1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1_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1_2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1_2"/>
  <p:tag name="KSO_WM_UNIT_FILL_FORE_SCHEMECOLOR_INDEX_BRIGHTNESS" val="0"/>
  <p:tag name="KSO_WM_UNIT_FILL_FORE_SCHEMECOLOR_INDEX" val="5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1_3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1_3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a*1_1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ISCONTENTSTITLE" val="0"/>
  <p:tag name="KSO_WM_UNIT_ISNUMDGMTITLE" val="0"/>
  <p:tag name="KSO_WM_UNIT_PRESET_TEXT" val="添加标题"/>
  <p:tag name="KSO_WM_UNIT_NOCLEAR" val="0"/>
  <p:tag name="KSO_WM_DIAGRAM_GROUP_CODE" val="l1-1"/>
  <p:tag name="KSO_WM_UNIT_TYPE" val="l_h_a"/>
  <p:tag name="KSO_WM_UNIT_INDEX" val="1_1_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f*1_1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UNIT_SUBTYPE" val="a"/>
  <p:tag name="KSO_WM_UNIT_PRESET_TEXT" val="单击此处输入你的正文，文字是您思想的提炼，为了最终演示发布的良好效果。"/>
  <p:tag name="KSO_WM_UNIT_NOCLEAR" val="0"/>
  <p:tag name="KSO_WM_DIAGRAM_GROUP_CODE" val="l1-1"/>
  <p:tag name="KSO_WM_UNIT_TYPE" val="l_h_f"/>
  <p:tag name="KSO_WM_UNIT_INDEX" val="1_1_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483_5*l_h_i*1_2_1"/>
  <p:tag name="KSO_WM_TEMPLATE_CATEGORY" val="diagram"/>
  <p:tag name="KSO_WM_TEMPLATE_INDEX" val="20216483"/>
  <p:tag name="KSO_WM_UNIT_LAYERLEVEL" val="1_1_1"/>
  <p:tag name="KSO_WM_TAG_VERSION" val="1.0"/>
  <p:tag name="KSO_WM_BEAUTIFY_FLAG" val=""/>
  <p:tag name="KSO_WM_DIAGRAM_GROUP_CODE" val="l1-1"/>
  <p:tag name="KSO_WM_UNIT_TYPE" val="l_h_i"/>
  <p:tag name="KSO_WM_UNIT_INDEX" val="1_2_1"/>
  <p:tag name="KSO_WM_UNIT_LINE_FORE_SCHEMECOLOR_INDEX_BRIGHTNESS" val="0"/>
  <p:tag name="KSO_WM_UNIT_LINE_FORE_SCHEMECOLOR_INDEX" val="6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8195</Words>
  <Application>WPS 演示</Application>
  <PresentationFormat>自定义</PresentationFormat>
  <Paragraphs>947</Paragraphs>
  <Slides>36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8" baseType="lpstr">
      <vt:lpstr>Arial</vt:lpstr>
      <vt:lpstr>宋体</vt:lpstr>
      <vt:lpstr>Wingdings</vt:lpstr>
      <vt:lpstr>微软雅黑 Light</vt:lpstr>
      <vt:lpstr>微软雅黑</vt:lpstr>
      <vt:lpstr>Arial</vt:lpstr>
      <vt:lpstr>Arial Black</vt:lpstr>
      <vt:lpstr>Wingdings</vt:lpstr>
      <vt:lpstr>Segoe UI Symbol</vt:lpstr>
      <vt:lpstr>Calibri</vt:lpstr>
      <vt:lpstr>Times New Roman</vt:lpstr>
      <vt:lpstr>Arial Unicode MS</vt:lpstr>
      <vt:lpstr>等线</vt:lpstr>
      <vt:lpstr>Gotham</vt:lpstr>
      <vt:lpstr>Yu Gothic UI</vt:lpstr>
      <vt:lpstr>方正兰亭中黑简体</vt:lpstr>
      <vt:lpstr>黑体</vt:lpstr>
      <vt:lpstr>Segoe UI</vt:lpstr>
      <vt:lpstr>Wingdings</vt:lpstr>
      <vt:lpstr>方正清刻本悦宋简体</vt:lpstr>
      <vt:lpstr>Calibri</vt:lpstr>
      <vt:lpstr>Office Theme</vt:lpstr>
      <vt:lpstr>蓝海卓越全光网络建设方案</vt:lpstr>
      <vt:lpstr>01</vt:lpstr>
      <vt:lpstr>01</vt:lpstr>
      <vt:lpstr>传统网络建设存在的问题</vt:lpstr>
      <vt:lpstr>传统网络建设存在的问题</vt:lpstr>
      <vt:lpstr>用户的需求</vt:lpstr>
      <vt:lpstr>02</vt:lpstr>
      <vt:lpstr>什么是POL全光网</vt:lpstr>
      <vt:lpstr>PowerPoint 演示文稿</vt:lpstr>
      <vt:lpstr>PowerPoint 演示文稿</vt:lpstr>
      <vt:lpstr>传统网络 vs POL全光网</vt:lpstr>
      <vt:lpstr>蓝海卓越POL全光网解决方案</vt:lpstr>
      <vt:lpstr>全光网解决方案（架构图）</vt:lpstr>
      <vt:lpstr>PowerPoint 演示文稿</vt:lpstr>
      <vt:lpstr>蓝海卓越POL用户上网认证系统</vt:lpstr>
      <vt:lpstr>全光解决方案的优势</vt:lpstr>
      <vt:lpstr>优势2：方案成本低</vt:lpstr>
      <vt:lpstr>优势3：简单易维护</vt:lpstr>
      <vt:lpstr>PowerPoint 演示文稿</vt:lpstr>
      <vt:lpstr>03</vt:lpstr>
      <vt:lpstr>蓝海卓越校园整体解决方案价值</vt:lpstr>
      <vt:lpstr>蓝海卓越全光网整体解决方案特点-高低搭配</vt:lpstr>
      <vt:lpstr>蓝海卓越全光网整体解决方案特点-即新且省 </vt:lpstr>
      <vt:lpstr>蓝海卓越全光网整体解决方案特点-安全有防 </vt:lpstr>
      <vt:lpstr>04</vt:lpstr>
      <vt:lpstr>蓝海卓越产品介绍-统一认证系统</vt:lpstr>
      <vt:lpstr>统一认证系统主要功能 </vt:lpstr>
      <vt:lpstr>高度自定义PORTAL页面 </vt:lpstr>
      <vt:lpstr>灵活自定义资费 </vt:lpstr>
      <vt:lpstr>用户上网认证方式</vt:lpstr>
      <vt:lpstr>蓝海卓越产品介绍-多功能认证网关</vt:lpstr>
      <vt:lpstr>多功能认证网关主要功能 </vt:lpstr>
      <vt:lpstr>多功能认证网关主要功能 </vt:lpstr>
      <vt:lpstr>蓝海卓越产品介绍-OLT</vt:lpstr>
      <vt:lpstr>蓝海卓越产品介绍-ONU(多合一)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全光网络酒店解决方案</dc:title>
  <dc:creator>ITSW</dc:creator>
  <cp:lastModifiedBy>itsw163com</cp:lastModifiedBy>
  <cp:revision>40</cp:revision>
  <dcterms:created xsi:type="dcterms:W3CDTF">2021-02-01T03:47:00Z</dcterms:created>
  <dcterms:modified xsi:type="dcterms:W3CDTF">2025-07-02T03:41:27Z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2020-03-26T00:00:00Z</vt:filetime>
  </property>
  <property fmtid="{D5CDD505-2E9C-101B-9397-08002B2CF9AE}" pid="3" name="Creator">
    <vt:lpwstr>WPS 演示</vt:lpwstr>
  </property>
  <property fmtid="{D5CDD505-2E9C-101B-9397-08002B2CF9AE}" pid="4" name="LastSaved">
    <vt:filetime>2021-02-02T00:00:00Z</vt:filetime>
  </property>
  <property fmtid="{D5CDD505-2E9C-101B-9397-08002B2CF9AE}" pid="5" name="KSOProductBuildVer">
    <vt:lpwstr>2052-12.1.0.21915</vt:lpwstr>
  </property>
  <property fmtid="{D5CDD505-2E9C-101B-9397-08002B2CF9AE}" pid="6" name="ICV">
    <vt:lpwstr>0ED4435FD6F54ABDB9480302295793B5_13</vt:lpwstr>
  </property>
</Properties>
</file>